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81"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2192000" cy="6858000"/>
  <p:notesSz cx="7104063" cy="10234613"/>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7F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8" d="100"/>
          <a:sy n="88" d="100"/>
        </p:scale>
        <p:origin x="34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64442AAB-F6DA-4B56-8E6F-4E5DBE787E7B}" type="datetimeFigureOut">
              <a:rPr lang="zh-CN" altLang="en-US" smtClean="0"/>
              <a:t>2017/7/25</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8E69561-D253-4911-9DC7-276A9B8E4663}" type="slidenum">
              <a:rPr lang="zh-CN" altLang="en-US" smtClean="0"/>
              <a:t>‹#›</a:t>
            </a:fld>
            <a:endParaRPr lang="zh-CN" altLang="en-US"/>
          </a:p>
        </p:txBody>
      </p:sp>
    </p:spTree>
    <p:extLst>
      <p:ext uri="{BB962C8B-B14F-4D97-AF65-F5344CB8AC3E}">
        <p14:creationId xmlns:p14="http://schemas.microsoft.com/office/powerpoint/2010/main" val="1667426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a:t>
            </a:fld>
            <a:endParaRPr lang="zh-CN" altLang="en-US"/>
          </a:p>
        </p:txBody>
      </p:sp>
    </p:spTree>
    <p:extLst>
      <p:ext uri="{BB962C8B-B14F-4D97-AF65-F5344CB8AC3E}">
        <p14:creationId xmlns:p14="http://schemas.microsoft.com/office/powerpoint/2010/main" val="646464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10</a:t>
            </a:fld>
            <a:endParaRPr lang="zh-CN" altLang="en-US"/>
          </a:p>
        </p:txBody>
      </p:sp>
    </p:spTree>
    <p:extLst>
      <p:ext uri="{BB962C8B-B14F-4D97-AF65-F5344CB8AC3E}">
        <p14:creationId xmlns:p14="http://schemas.microsoft.com/office/powerpoint/2010/main" val="358435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11</a:t>
            </a:fld>
            <a:endParaRPr lang="zh-CN" altLang="en-US"/>
          </a:p>
        </p:txBody>
      </p:sp>
    </p:spTree>
    <p:extLst>
      <p:ext uri="{BB962C8B-B14F-4D97-AF65-F5344CB8AC3E}">
        <p14:creationId xmlns:p14="http://schemas.microsoft.com/office/powerpoint/2010/main" val="492085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12</a:t>
            </a:fld>
            <a:endParaRPr lang="zh-CN" altLang="en-US"/>
          </a:p>
        </p:txBody>
      </p:sp>
    </p:spTree>
    <p:extLst>
      <p:ext uri="{BB962C8B-B14F-4D97-AF65-F5344CB8AC3E}">
        <p14:creationId xmlns:p14="http://schemas.microsoft.com/office/powerpoint/2010/main" val="2506485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13</a:t>
            </a:fld>
            <a:endParaRPr lang="zh-CN" altLang="en-US"/>
          </a:p>
        </p:txBody>
      </p:sp>
    </p:spTree>
    <p:extLst>
      <p:ext uri="{BB962C8B-B14F-4D97-AF65-F5344CB8AC3E}">
        <p14:creationId xmlns:p14="http://schemas.microsoft.com/office/powerpoint/2010/main" val="3422136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14</a:t>
            </a:fld>
            <a:endParaRPr lang="zh-CN" altLang="en-US"/>
          </a:p>
        </p:txBody>
      </p:sp>
    </p:spTree>
    <p:extLst>
      <p:ext uri="{BB962C8B-B14F-4D97-AF65-F5344CB8AC3E}">
        <p14:creationId xmlns:p14="http://schemas.microsoft.com/office/powerpoint/2010/main" val="182579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15</a:t>
            </a:fld>
            <a:endParaRPr lang="zh-CN" altLang="en-US"/>
          </a:p>
        </p:txBody>
      </p:sp>
    </p:spTree>
    <p:extLst>
      <p:ext uri="{BB962C8B-B14F-4D97-AF65-F5344CB8AC3E}">
        <p14:creationId xmlns:p14="http://schemas.microsoft.com/office/powerpoint/2010/main" val="3378197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16</a:t>
            </a:fld>
            <a:endParaRPr lang="zh-CN" altLang="en-US"/>
          </a:p>
        </p:txBody>
      </p:sp>
    </p:spTree>
    <p:extLst>
      <p:ext uri="{BB962C8B-B14F-4D97-AF65-F5344CB8AC3E}">
        <p14:creationId xmlns:p14="http://schemas.microsoft.com/office/powerpoint/2010/main" val="34984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17</a:t>
            </a:fld>
            <a:endParaRPr lang="zh-CN" altLang="en-US"/>
          </a:p>
        </p:txBody>
      </p:sp>
    </p:spTree>
    <p:extLst>
      <p:ext uri="{BB962C8B-B14F-4D97-AF65-F5344CB8AC3E}">
        <p14:creationId xmlns:p14="http://schemas.microsoft.com/office/powerpoint/2010/main" val="34788397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18</a:t>
            </a:fld>
            <a:endParaRPr lang="zh-CN" altLang="en-US"/>
          </a:p>
        </p:txBody>
      </p:sp>
    </p:spTree>
    <p:extLst>
      <p:ext uri="{BB962C8B-B14F-4D97-AF65-F5344CB8AC3E}">
        <p14:creationId xmlns:p14="http://schemas.microsoft.com/office/powerpoint/2010/main" val="19448905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19</a:t>
            </a:fld>
            <a:endParaRPr lang="zh-CN" altLang="en-US"/>
          </a:p>
        </p:txBody>
      </p:sp>
    </p:spTree>
    <p:extLst>
      <p:ext uri="{BB962C8B-B14F-4D97-AF65-F5344CB8AC3E}">
        <p14:creationId xmlns:p14="http://schemas.microsoft.com/office/powerpoint/2010/main" val="20074879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a:t>
            </a:fld>
            <a:endParaRPr lang="zh-CN" altLang="en-US"/>
          </a:p>
        </p:txBody>
      </p:sp>
    </p:spTree>
    <p:extLst>
      <p:ext uri="{BB962C8B-B14F-4D97-AF65-F5344CB8AC3E}">
        <p14:creationId xmlns:p14="http://schemas.microsoft.com/office/powerpoint/2010/main" val="745841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20</a:t>
            </a:fld>
            <a:endParaRPr lang="zh-CN" altLang="en-US"/>
          </a:p>
        </p:txBody>
      </p:sp>
    </p:spTree>
    <p:extLst>
      <p:ext uri="{BB962C8B-B14F-4D97-AF65-F5344CB8AC3E}">
        <p14:creationId xmlns:p14="http://schemas.microsoft.com/office/powerpoint/2010/main" val="38624799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21</a:t>
            </a:fld>
            <a:endParaRPr lang="zh-CN" altLang="en-US"/>
          </a:p>
        </p:txBody>
      </p:sp>
    </p:spTree>
    <p:extLst>
      <p:ext uri="{BB962C8B-B14F-4D97-AF65-F5344CB8AC3E}">
        <p14:creationId xmlns:p14="http://schemas.microsoft.com/office/powerpoint/2010/main" val="3595991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22</a:t>
            </a:fld>
            <a:endParaRPr lang="zh-CN" altLang="en-US"/>
          </a:p>
        </p:txBody>
      </p:sp>
    </p:spTree>
    <p:extLst>
      <p:ext uri="{BB962C8B-B14F-4D97-AF65-F5344CB8AC3E}">
        <p14:creationId xmlns:p14="http://schemas.microsoft.com/office/powerpoint/2010/main" val="2360822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23</a:t>
            </a:fld>
            <a:endParaRPr lang="zh-CN" altLang="en-US"/>
          </a:p>
        </p:txBody>
      </p:sp>
    </p:spTree>
    <p:extLst>
      <p:ext uri="{BB962C8B-B14F-4D97-AF65-F5344CB8AC3E}">
        <p14:creationId xmlns:p14="http://schemas.microsoft.com/office/powerpoint/2010/main" val="104953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24</a:t>
            </a:fld>
            <a:endParaRPr lang="zh-CN" altLang="en-US"/>
          </a:p>
        </p:txBody>
      </p:sp>
    </p:spTree>
    <p:extLst>
      <p:ext uri="{BB962C8B-B14F-4D97-AF65-F5344CB8AC3E}">
        <p14:creationId xmlns:p14="http://schemas.microsoft.com/office/powerpoint/2010/main" val="98411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25</a:t>
            </a:fld>
            <a:endParaRPr lang="zh-CN" altLang="en-US"/>
          </a:p>
        </p:txBody>
      </p:sp>
    </p:spTree>
    <p:extLst>
      <p:ext uri="{BB962C8B-B14F-4D97-AF65-F5344CB8AC3E}">
        <p14:creationId xmlns:p14="http://schemas.microsoft.com/office/powerpoint/2010/main" val="634113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26</a:t>
            </a:fld>
            <a:endParaRPr lang="zh-CN" altLang="en-US"/>
          </a:p>
        </p:txBody>
      </p:sp>
    </p:spTree>
    <p:extLst>
      <p:ext uri="{BB962C8B-B14F-4D97-AF65-F5344CB8AC3E}">
        <p14:creationId xmlns:p14="http://schemas.microsoft.com/office/powerpoint/2010/main" val="4093180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3</a:t>
            </a:fld>
            <a:endParaRPr lang="zh-CN" altLang="en-US"/>
          </a:p>
        </p:txBody>
      </p:sp>
    </p:spTree>
    <p:extLst>
      <p:ext uri="{BB962C8B-B14F-4D97-AF65-F5344CB8AC3E}">
        <p14:creationId xmlns:p14="http://schemas.microsoft.com/office/powerpoint/2010/main" val="1136425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4</a:t>
            </a:fld>
            <a:endParaRPr lang="zh-CN" altLang="en-US"/>
          </a:p>
        </p:txBody>
      </p:sp>
    </p:spTree>
    <p:extLst>
      <p:ext uri="{BB962C8B-B14F-4D97-AF65-F5344CB8AC3E}">
        <p14:creationId xmlns:p14="http://schemas.microsoft.com/office/powerpoint/2010/main" val="3758938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5</a:t>
            </a:fld>
            <a:endParaRPr lang="zh-CN" altLang="en-US"/>
          </a:p>
        </p:txBody>
      </p:sp>
    </p:spTree>
    <p:extLst>
      <p:ext uri="{BB962C8B-B14F-4D97-AF65-F5344CB8AC3E}">
        <p14:creationId xmlns:p14="http://schemas.microsoft.com/office/powerpoint/2010/main" val="329296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6</a:t>
            </a:fld>
            <a:endParaRPr lang="zh-CN" altLang="en-US"/>
          </a:p>
        </p:txBody>
      </p:sp>
    </p:spTree>
    <p:extLst>
      <p:ext uri="{BB962C8B-B14F-4D97-AF65-F5344CB8AC3E}">
        <p14:creationId xmlns:p14="http://schemas.microsoft.com/office/powerpoint/2010/main" val="298897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7</a:t>
            </a:fld>
            <a:endParaRPr lang="zh-CN" altLang="en-US"/>
          </a:p>
        </p:txBody>
      </p:sp>
    </p:spTree>
    <p:extLst>
      <p:ext uri="{BB962C8B-B14F-4D97-AF65-F5344CB8AC3E}">
        <p14:creationId xmlns:p14="http://schemas.microsoft.com/office/powerpoint/2010/main" val="2586308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8</a:t>
            </a:fld>
            <a:endParaRPr lang="zh-CN" altLang="en-US"/>
          </a:p>
        </p:txBody>
      </p:sp>
    </p:spTree>
    <p:extLst>
      <p:ext uri="{BB962C8B-B14F-4D97-AF65-F5344CB8AC3E}">
        <p14:creationId xmlns:p14="http://schemas.microsoft.com/office/powerpoint/2010/main" val="962344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8E69561-D253-4911-9DC7-276A9B8E4663}" type="slidenum">
              <a:rPr lang="zh-CN" altLang="en-US" smtClean="0"/>
              <a:t>9</a:t>
            </a:fld>
            <a:endParaRPr lang="zh-CN" altLang="en-US"/>
          </a:p>
        </p:txBody>
      </p:sp>
    </p:spTree>
    <p:extLst>
      <p:ext uri="{BB962C8B-B14F-4D97-AF65-F5344CB8AC3E}">
        <p14:creationId xmlns:p14="http://schemas.microsoft.com/office/powerpoint/2010/main" val="1692609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2017/7/25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2017/7/25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xml"/><Relationship Id="rId3" Type="http://schemas.openxmlformats.org/officeDocument/2006/relationships/tags" Target="../tags/tag4.xml"/><Relationship Id="rId7" Type="http://schemas.openxmlformats.org/officeDocument/2006/relationships/audio" Target="../media/media1.mp3"/><Relationship Id="rId12" Type="http://schemas.openxmlformats.org/officeDocument/2006/relationships/image" Target="../media/image2.png"/><Relationship Id="rId2" Type="http://schemas.openxmlformats.org/officeDocument/2006/relationships/tags" Target="../tags/tag3.xml"/><Relationship Id="rId1" Type="http://schemas.openxmlformats.org/officeDocument/2006/relationships/tags" Target="../tags/tag2.xml"/><Relationship Id="rId6" Type="http://schemas.microsoft.com/office/2007/relationships/media" Target="../media/media1.mp3"/><Relationship Id="rId11" Type="http://schemas.openxmlformats.org/officeDocument/2006/relationships/notesSlide" Target="../notesSlides/notesSlide1.xml"/><Relationship Id="rId5" Type="http://schemas.openxmlformats.org/officeDocument/2006/relationships/tags" Target="../tags/tag6.xml"/><Relationship Id="rId10" Type="http://schemas.openxmlformats.org/officeDocument/2006/relationships/slideLayout" Target="../slideLayouts/slideLayout1.xml"/><Relationship Id="rId4" Type="http://schemas.openxmlformats.org/officeDocument/2006/relationships/tags" Target="../tags/tag5.xml"/><Relationship Id="rId9" Type="http://schemas.openxmlformats.org/officeDocument/2006/relationships/tags" Target="../tags/tag8.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tags" Target="../tags/tag16.xml"/><Relationship Id="rId13" Type="http://schemas.openxmlformats.org/officeDocument/2006/relationships/slideLayout" Target="../slideLayouts/slideLayout1.xml"/><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tags" Target="../tags/tag20.xml"/><Relationship Id="rId17" Type="http://schemas.openxmlformats.org/officeDocument/2006/relationships/image" Target="../media/image5.png"/><Relationship Id="rId2" Type="http://schemas.openxmlformats.org/officeDocument/2006/relationships/tags" Target="../tags/tag10.xml"/><Relationship Id="rId16" Type="http://schemas.openxmlformats.org/officeDocument/2006/relationships/image" Target="../media/image4.png"/><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tags" Target="../tags/tag19.xml"/><Relationship Id="rId5" Type="http://schemas.openxmlformats.org/officeDocument/2006/relationships/tags" Target="../tags/tag13.xml"/><Relationship Id="rId15" Type="http://schemas.openxmlformats.org/officeDocument/2006/relationships/image" Target="../media/image3.png"/><Relationship Id="rId10" Type="http://schemas.openxmlformats.org/officeDocument/2006/relationships/tags" Target="../tags/tag18.xml"/><Relationship Id="rId4" Type="http://schemas.openxmlformats.org/officeDocument/2006/relationships/tags" Target="../tags/tag12.xml"/><Relationship Id="rId9" Type="http://schemas.openxmlformats.org/officeDocument/2006/relationships/tags" Target="../tags/tag17.xml"/><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slideLayout" Target="../slideLayouts/slideLayout1.xml"/><Relationship Id="rId3" Type="http://schemas.openxmlformats.org/officeDocument/2006/relationships/tags" Target="../tags/tag23.xml"/><Relationship Id="rId7" Type="http://schemas.openxmlformats.org/officeDocument/2006/relationships/tags" Target="../tags/tag27.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1"/>
          <p:cNvGrpSpPr/>
          <p:nvPr>
            <p:custDataLst>
              <p:tags r:id="rId1"/>
            </p:custDataLst>
          </p:nvPr>
        </p:nvGrpSpPr>
        <p:grpSpPr>
          <a:xfrm>
            <a:off x="5210780" y="4657526"/>
            <a:ext cx="1702611" cy="275590"/>
            <a:chOff x="5210780" y="4657526"/>
            <a:chExt cx="1702611" cy="275590"/>
          </a:xfrm>
        </p:grpSpPr>
        <p:sp>
          <p:nvSpPr>
            <p:cNvPr id="3" name="PA_圆角矩形 34"/>
            <p:cNvSpPr/>
            <p:nvPr>
              <p:custDataLst>
                <p:tags r:id="rId8"/>
              </p:custDataLst>
            </p:nvPr>
          </p:nvSpPr>
          <p:spPr>
            <a:xfrm>
              <a:off x="5404388" y="4669071"/>
              <a:ext cx="1381125" cy="2539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D3576"/>
                </a:solidFill>
              </a:endParaRPr>
            </a:p>
          </p:txBody>
        </p:sp>
        <p:sp>
          <p:nvSpPr>
            <p:cNvPr id="4" name="PA_矩形 259"/>
            <p:cNvSpPr>
              <a:spLocks noChangeArrowheads="1"/>
            </p:cNvSpPr>
            <p:nvPr>
              <p:custDataLst>
                <p:tags r:id="rId9"/>
              </p:custDataLst>
            </p:nvPr>
          </p:nvSpPr>
          <p:spPr bwMode="auto">
            <a:xfrm>
              <a:off x="5210780" y="4657526"/>
              <a:ext cx="1702611"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1200" b="1" cap="all" dirty="0">
                  <a:solidFill>
                    <a:srgbClr val="CD3576"/>
                  </a:solidFill>
                  <a:latin typeface="Arial" panose="020B0604020202020204" pitchFamily="34" charset="0"/>
                  <a:cs typeface="Arial" panose="020B0604020202020204" pitchFamily="34" charset="0"/>
                </a:rPr>
                <a:t>汇报人：代用名</a:t>
              </a:r>
            </a:p>
          </p:txBody>
        </p:sp>
      </p:grpSp>
      <p:sp>
        <p:nvSpPr>
          <p:cNvPr id="5" name="PA_矩形 8"/>
          <p:cNvSpPr>
            <a:spLocks noChangeArrowheads="1"/>
          </p:cNvSpPr>
          <p:nvPr>
            <p:custDataLst>
              <p:tags r:id="rId2"/>
            </p:custDataLst>
          </p:nvPr>
        </p:nvSpPr>
        <p:spPr bwMode="auto">
          <a:xfrm>
            <a:off x="4738396" y="1265562"/>
            <a:ext cx="2647379"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9700" b="0" i="0" u="none" strike="noStrike" cap="none" normalizeH="0" baseline="0" dirty="0">
                <a:ln>
                  <a:noFill/>
                </a:ln>
                <a:solidFill>
                  <a:schemeClr val="bg1"/>
                </a:solidFill>
                <a:effectLst>
                  <a:outerShdw blurRad="38100" dist="38100" dir="2700000" algn="tl">
                    <a:srgbClr val="000000">
                      <a:alpha val="43137"/>
                    </a:srgbClr>
                  </a:outerShdw>
                </a:effectLst>
                <a:latin typeface="Impact" panose="020B0806030902050204" pitchFamily="34" charset="0"/>
                <a:ea typeface="宋体" panose="02010600030101010101" pitchFamily="2" charset="-122"/>
                <a:cs typeface="宋体" panose="02010600030101010101" pitchFamily="2" charset="-122"/>
              </a:rPr>
              <a:t>201</a:t>
            </a:r>
            <a:r>
              <a:rPr kumimoji="0" lang="en-US" altLang="zh-CN" sz="9700" b="0" i="0" u="none" strike="noStrike" cap="none" normalizeH="0" baseline="0" dirty="0">
                <a:ln>
                  <a:noFill/>
                </a:ln>
                <a:solidFill>
                  <a:schemeClr val="bg1"/>
                </a:solidFill>
                <a:effectLst>
                  <a:outerShdw blurRad="38100" dist="38100" dir="2700000" algn="tl">
                    <a:srgbClr val="000000">
                      <a:alpha val="43137"/>
                    </a:srgbClr>
                  </a:outerShdw>
                </a:effectLst>
                <a:latin typeface="Impact" panose="020B0806030902050204" pitchFamily="34" charset="0"/>
                <a:ea typeface="宋体" panose="02010600030101010101" pitchFamily="2" charset="-122"/>
                <a:cs typeface="宋体" panose="02010600030101010101" pitchFamily="2" charset="-122"/>
              </a:rPr>
              <a:t>X</a:t>
            </a:r>
            <a:endParaRPr kumimoji="0" lang="zh-CN" altLang="zh-CN" sz="1800" b="0" i="0" u="none" strike="noStrike" cap="none" normalizeH="0" baseline="0" dirty="0">
              <a:ln>
                <a:noFill/>
              </a:ln>
              <a:solidFill>
                <a:schemeClr val="bg1"/>
              </a:solidFill>
              <a:effectLst>
                <a:outerShdw blurRad="38100" dist="38100" dir="2700000" algn="tl">
                  <a:srgbClr val="000000">
                    <a:alpha val="43137"/>
                  </a:srgbClr>
                </a:outerShdw>
              </a:effectLst>
              <a:ea typeface="宋体" panose="02010600030101010101" pitchFamily="2" charset="-122"/>
              <a:cs typeface="宋体" panose="02010600030101010101" pitchFamily="2" charset="-122"/>
            </a:endParaRPr>
          </a:p>
        </p:txBody>
      </p:sp>
      <p:sp>
        <p:nvSpPr>
          <p:cNvPr id="6" name="PA_矩形 9"/>
          <p:cNvSpPr>
            <a:spLocks noChangeArrowheads="1"/>
          </p:cNvSpPr>
          <p:nvPr>
            <p:custDataLst>
              <p:tags r:id="rId3"/>
            </p:custDataLst>
          </p:nvPr>
        </p:nvSpPr>
        <p:spPr bwMode="auto">
          <a:xfrm>
            <a:off x="4087552" y="2592712"/>
            <a:ext cx="3949065"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35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BUSINESS REPO</a:t>
            </a:r>
            <a:r>
              <a:rPr kumimoji="0" lang="en-US" altLang="zh-CN" sz="35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RT</a:t>
            </a:r>
            <a:endParaRPr kumimoji="0" lang="zh-CN" altLang="zh-CN" sz="1800" b="0" i="0" u="none" strike="noStrike" cap="none" normalizeH="0" baseline="0" dirty="0">
              <a:ln>
                <a:noFill/>
              </a:ln>
              <a:solidFill>
                <a:schemeClr val="bg1"/>
              </a:solidFill>
              <a:effectLst/>
              <a:cs typeface="宋体" panose="02010600030101010101" pitchFamily="2" charset="-122"/>
            </a:endParaRPr>
          </a:p>
        </p:txBody>
      </p:sp>
      <p:sp>
        <p:nvSpPr>
          <p:cNvPr id="7" name="PA_矩形 12"/>
          <p:cNvSpPr>
            <a:spLocks noChangeArrowheads="1"/>
          </p:cNvSpPr>
          <p:nvPr>
            <p:custDataLst>
              <p:tags r:id="rId4"/>
            </p:custDataLst>
          </p:nvPr>
        </p:nvSpPr>
        <p:spPr bwMode="auto">
          <a:xfrm>
            <a:off x="4329488" y="3770637"/>
            <a:ext cx="346519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3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WONDER DESIGN POWERPOINT TEMP</a:t>
            </a:r>
            <a:r>
              <a:rPr kumimoji="0" lang="en-US" altLang="zh-CN" sz="13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LATE</a:t>
            </a:r>
            <a:endParaRPr kumimoji="0" lang="zh-CN" altLang="zh-CN" sz="1800" b="0" i="0" u="none" strike="noStrike" cap="none" normalizeH="0" baseline="0" dirty="0">
              <a:ln>
                <a:noFill/>
              </a:ln>
              <a:solidFill>
                <a:schemeClr val="bg1"/>
              </a:solidFill>
              <a:effectLst/>
              <a:cs typeface="宋体" panose="02010600030101010101" pitchFamily="2" charset="-122"/>
            </a:endParaRPr>
          </a:p>
        </p:txBody>
      </p:sp>
      <p:sp>
        <p:nvSpPr>
          <p:cNvPr id="8" name="PA_矩形 26"/>
          <p:cNvSpPr>
            <a:spLocks noChangeArrowheads="1"/>
          </p:cNvSpPr>
          <p:nvPr>
            <p:custDataLst>
              <p:tags r:id="rId5"/>
            </p:custDataLst>
          </p:nvPr>
        </p:nvSpPr>
        <p:spPr bwMode="auto">
          <a:xfrm>
            <a:off x="3118216" y="3167387"/>
            <a:ext cx="5887739" cy="522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3400" b="1"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文艺水彩风总结计划</a:t>
            </a:r>
            <a:r>
              <a:rPr kumimoji="0" lang="en-US" altLang="zh-CN" sz="3400" b="1"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PPT</a:t>
            </a:r>
            <a:r>
              <a:rPr kumimoji="0" lang="zh-CN" altLang="zh-CN" sz="3400" b="1"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模板</a:t>
            </a:r>
          </a:p>
        </p:txBody>
      </p:sp>
      <p:pic>
        <p:nvPicPr>
          <p:cNvPr id="9" name="Mark Pride - River Flows In You (Original Mix) - remix">
            <a:hlinkClick r:id="" action="ppaction://media"/>
            <a:extLst>
              <a:ext uri="{FF2B5EF4-FFF2-40B4-BE49-F238E27FC236}">
                <a16:creationId xmlns:a16="http://schemas.microsoft.com/office/drawing/2014/main" id="{AA19F822-C534-484A-91FB-E6A91810F3AB}"/>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609600" y="468086"/>
            <a:ext cx="609600" cy="609600"/>
          </a:xfrm>
          <a:prstGeom prst="rect">
            <a:avLst/>
          </a:prstGeom>
        </p:spPr>
      </p:pic>
    </p:spTree>
  </p:cSld>
  <p:clrMapOvr>
    <a:masterClrMapping/>
  </p:clrMapOvr>
  <p:transition advTm="4399">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par>
                          <p:cTn id="19" fill="hold">
                            <p:stCondLst>
                              <p:cond delay="1000"/>
                            </p:stCondLst>
                            <p:childTnLst>
                              <p:par>
                                <p:cTn id="20" presetID="41" presetClass="entr" presetSubtype="0" fill="hold" grpId="0" nodeType="afterEffect">
                                  <p:stCondLst>
                                    <p:cond delay="0"/>
                                  </p:stCondLst>
                                  <p:iterate type="lt">
                                    <p:tmPct val="10000"/>
                                  </p:iterate>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8"/>
                                        </p:tgtEl>
                                        <p:attrNameLst>
                                          <p:attrName>ppt_y</p:attrName>
                                        </p:attrNameLst>
                                      </p:cBhvr>
                                      <p:tavLst>
                                        <p:tav tm="0">
                                          <p:val>
                                            <p:strVal val="#ppt_y"/>
                                          </p:val>
                                        </p:tav>
                                        <p:tav tm="100000">
                                          <p:val>
                                            <p:strVal val="#ppt_y"/>
                                          </p:val>
                                        </p:tav>
                                      </p:tavLst>
                                    </p:anim>
                                    <p:anim calcmode="lin" valueType="num">
                                      <p:cBhvr>
                                        <p:cTn id="2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8"/>
                                        </p:tgtEl>
                                      </p:cBhvr>
                                    </p:animEffect>
                                  </p:childTnLst>
                                </p:cTn>
                              </p:par>
                            </p:childTnLst>
                          </p:cTn>
                        </p:par>
                        <p:par>
                          <p:cTn id="27" fill="hold">
                            <p:stCondLst>
                              <p:cond delay="2150"/>
                            </p:stCondLst>
                            <p:childTnLst>
                              <p:par>
                                <p:cTn id="28" presetID="53" presetClass="entr" presetSubtype="16" fill="hold" grpId="0" nodeType="after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par>
                          <p:cTn id="33" fill="hold">
                            <p:stCondLst>
                              <p:cond delay="2650"/>
                            </p:stCondLst>
                            <p:childTnLst>
                              <p:par>
                                <p:cTn id="34" presetID="42" presetClass="entr" presetSubtype="0"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9" repeatCount="indefinite" fill="hold" display="0">
                  <p:stCondLst>
                    <p:cond delay="indefinite"/>
                  </p:stCondLst>
                  <p:endCondLst>
                    <p:cond evt="onStopAudio" delay="0">
                      <p:tgtEl>
                        <p:sldTgt/>
                      </p:tgtEl>
                    </p:cond>
                  </p:endCondLst>
                </p:cTn>
                <p:tgtEl>
                  <p:spTgt spid="9"/>
                </p:tgtEl>
              </p:cMediaNode>
            </p:audio>
          </p:childTnLst>
        </p:cTn>
      </p:par>
    </p:tnLst>
    <p:bldLst>
      <p:bldP spid="5" grpId="0"/>
      <p:bldP spid="6" grpId="0"/>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1760817" y="2122953"/>
            <a:ext cx="2531760" cy="824401"/>
            <a:chOff x="1324027" y="1558644"/>
            <a:chExt cx="1899067" cy="618301"/>
          </a:xfrm>
        </p:grpSpPr>
        <p:sp>
          <p:nvSpPr>
            <p:cNvPr id="9" name="Freeform 9"/>
            <p:cNvSpPr/>
            <p:nvPr/>
          </p:nvSpPr>
          <p:spPr bwMode="auto">
            <a:xfrm rot="5400000">
              <a:off x="1964410" y="918261"/>
              <a:ext cx="618301" cy="1899067"/>
            </a:xfrm>
            <a:custGeom>
              <a:avLst/>
              <a:gdLst>
                <a:gd name="T0" fmla="*/ 278 w 278"/>
                <a:gd name="T1" fmla="*/ 853 h 853"/>
                <a:gd name="T2" fmla="*/ 0 w 278"/>
                <a:gd name="T3" fmla="*/ 129 h 853"/>
                <a:gd name="T4" fmla="*/ 217 w 278"/>
                <a:gd name="T5" fmla="*/ 167 h 853"/>
                <a:gd name="T6" fmla="*/ 278 w 278"/>
                <a:gd name="T7" fmla="*/ 369 h 853"/>
                <a:gd name="T8" fmla="*/ 278 w 278"/>
                <a:gd name="T9" fmla="*/ 853 h 853"/>
              </a:gdLst>
              <a:ahLst/>
              <a:cxnLst>
                <a:cxn ang="0">
                  <a:pos x="T0" y="T1"/>
                </a:cxn>
                <a:cxn ang="0">
                  <a:pos x="T2" y="T3"/>
                </a:cxn>
                <a:cxn ang="0">
                  <a:pos x="T4" y="T5"/>
                </a:cxn>
                <a:cxn ang="0">
                  <a:pos x="T6" y="T7"/>
                </a:cxn>
                <a:cxn ang="0">
                  <a:pos x="T8" y="T9"/>
                </a:cxn>
              </a:cxnLst>
              <a:rect l="0" t="0" r="r" b="b"/>
              <a:pathLst>
                <a:path w="278" h="853">
                  <a:moveTo>
                    <a:pt x="278" y="853"/>
                  </a:moveTo>
                  <a:cubicBezTo>
                    <a:pt x="93" y="672"/>
                    <a:pt x="0" y="376"/>
                    <a:pt x="0" y="129"/>
                  </a:cubicBezTo>
                  <a:cubicBezTo>
                    <a:pt x="0" y="0"/>
                    <a:pt x="177" y="17"/>
                    <a:pt x="217" y="167"/>
                  </a:cubicBezTo>
                  <a:cubicBezTo>
                    <a:pt x="232" y="240"/>
                    <a:pt x="251" y="307"/>
                    <a:pt x="278" y="369"/>
                  </a:cubicBezTo>
                  <a:cubicBezTo>
                    <a:pt x="278" y="531"/>
                    <a:pt x="278" y="692"/>
                    <a:pt x="278" y="853"/>
                  </a:cubicBez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10" name="标题层"/>
            <p:cNvSpPr txBox="1"/>
            <p:nvPr/>
          </p:nvSpPr>
          <p:spPr bwMode="auto">
            <a:xfrm>
              <a:off x="2267177" y="1667739"/>
              <a:ext cx="617718" cy="380048"/>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微软雅黑" panose="020B0503020204020204" charset="-122"/>
                  <a:ea typeface="微软雅黑" panose="020B0503020204020204" charset="-122"/>
                  <a:cs typeface="Arial" panose="020B0604020202020204" pitchFamily="34" charset="0"/>
                </a:rPr>
                <a:t>01</a:t>
              </a:r>
            </a:p>
          </p:txBody>
        </p:sp>
      </p:grpSp>
      <p:grpSp>
        <p:nvGrpSpPr>
          <p:cNvPr id="11" name="组合 10"/>
          <p:cNvGrpSpPr/>
          <p:nvPr/>
        </p:nvGrpSpPr>
        <p:grpSpPr>
          <a:xfrm>
            <a:off x="4110523" y="2994348"/>
            <a:ext cx="2467404" cy="727171"/>
            <a:chOff x="3153253" y="2245760"/>
            <a:chExt cx="1850794" cy="545378"/>
          </a:xfrm>
        </p:grpSpPr>
        <p:sp>
          <p:nvSpPr>
            <p:cNvPr id="12" name="Freeform 11"/>
            <p:cNvSpPr/>
            <p:nvPr/>
          </p:nvSpPr>
          <p:spPr bwMode="auto">
            <a:xfrm rot="5400000">
              <a:off x="3805961" y="1593052"/>
              <a:ext cx="545378" cy="1850794"/>
            </a:xfrm>
            <a:custGeom>
              <a:avLst/>
              <a:gdLst>
                <a:gd name="T0" fmla="*/ 0 w 245"/>
                <a:gd name="T1" fmla="*/ 178 h 831"/>
                <a:gd name="T2" fmla="*/ 243 w 245"/>
                <a:gd name="T3" fmla="*/ 176 h 831"/>
                <a:gd name="T4" fmla="*/ 245 w 245"/>
                <a:gd name="T5" fmla="*/ 831 h 831"/>
                <a:gd name="T6" fmla="*/ 1 w 245"/>
                <a:gd name="T7" fmla="*/ 831 h 831"/>
                <a:gd name="T8" fmla="*/ 0 w 245"/>
                <a:gd name="T9" fmla="*/ 178 h 831"/>
              </a:gdLst>
              <a:ahLst/>
              <a:cxnLst>
                <a:cxn ang="0">
                  <a:pos x="T0" y="T1"/>
                </a:cxn>
                <a:cxn ang="0">
                  <a:pos x="T2" y="T3"/>
                </a:cxn>
                <a:cxn ang="0">
                  <a:pos x="T4" y="T5"/>
                </a:cxn>
                <a:cxn ang="0">
                  <a:pos x="T6" y="T7"/>
                </a:cxn>
                <a:cxn ang="0">
                  <a:pos x="T8" y="T9"/>
                </a:cxn>
              </a:cxnLst>
              <a:rect l="0" t="0" r="r" b="b"/>
              <a:pathLst>
                <a:path w="245" h="831">
                  <a:moveTo>
                    <a:pt x="0" y="178"/>
                  </a:moveTo>
                  <a:cubicBezTo>
                    <a:pt x="0" y="0"/>
                    <a:pt x="243" y="9"/>
                    <a:pt x="243" y="176"/>
                  </a:cubicBezTo>
                  <a:cubicBezTo>
                    <a:pt x="245" y="831"/>
                    <a:pt x="245" y="831"/>
                    <a:pt x="245" y="831"/>
                  </a:cubicBezTo>
                  <a:cubicBezTo>
                    <a:pt x="1" y="831"/>
                    <a:pt x="1" y="831"/>
                    <a:pt x="1" y="831"/>
                  </a:cubicBezTo>
                  <a:cubicBezTo>
                    <a:pt x="1" y="613"/>
                    <a:pt x="0" y="396"/>
                    <a:pt x="0" y="178"/>
                  </a:cubicBez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13" name="标题层"/>
            <p:cNvSpPr txBox="1"/>
            <p:nvPr/>
          </p:nvSpPr>
          <p:spPr bwMode="auto">
            <a:xfrm>
              <a:off x="3273199" y="2318394"/>
              <a:ext cx="617718" cy="380047"/>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微软雅黑" panose="020B0503020204020204" charset="-122"/>
                  <a:ea typeface="微软雅黑" panose="020B0503020204020204" charset="-122"/>
                  <a:cs typeface="Arial" panose="020B0604020202020204" pitchFamily="34" charset="0"/>
                </a:rPr>
                <a:t>02</a:t>
              </a:r>
            </a:p>
          </p:txBody>
        </p:sp>
      </p:grpSp>
      <p:grpSp>
        <p:nvGrpSpPr>
          <p:cNvPr id="14" name="组合 13"/>
          <p:cNvGrpSpPr/>
          <p:nvPr/>
        </p:nvGrpSpPr>
        <p:grpSpPr>
          <a:xfrm>
            <a:off x="4110525" y="3846137"/>
            <a:ext cx="2175753" cy="655960"/>
            <a:chOff x="3153253" y="2884603"/>
            <a:chExt cx="1632027" cy="491970"/>
          </a:xfrm>
        </p:grpSpPr>
        <p:sp>
          <p:nvSpPr>
            <p:cNvPr id="15" name="Freeform 7"/>
            <p:cNvSpPr/>
            <p:nvPr/>
          </p:nvSpPr>
          <p:spPr bwMode="auto">
            <a:xfrm rot="5400000">
              <a:off x="3723281" y="2314574"/>
              <a:ext cx="491970" cy="1632027"/>
            </a:xfrm>
            <a:custGeom>
              <a:avLst/>
              <a:gdLst>
                <a:gd name="T0" fmla="*/ 1 w 221"/>
                <a:gd name="T1" fmla="*/ 733 h 733"/>
                <a:gd name="T2" fmla="*/ 0 w 221"/>
                <a:gd name="T3" fmla="*/ 182 h 733"/>
                <a:gd name="T4" fmla="*/ 220 w 221"/>
                <a:gd name="T5" fmla="*/ 203 h 733"/>
                <a:gd name="T6" fmla="*/ 221 w 221"/>
                <a:gd name="T7" fmla="*/ 733 h 733"/>
                <a:gd name="T8" fmla="*/ 1 w 221"/>
                <a:gd name="T9" fmla="*/ 733 h 733"/>
              </a:gdLst>
              <a:ahLst/>
              <a:cxnLst>
                <a:cxn ang="0">
                  <a:pos x="T0" y="T1"/>
                </a:cxn>
                <a:cxn ang="0">
                  <a:pos x="T2" y="T3"/>
                </a:cxn>
                <a:cxn ang="0">
                  <a:pos x="T4" y="T5"/>
                </a:cxn>
                <a:cxn ang="0">
                  <a:pos x="T6" y="T7"/>
                </a:cxn>
                <a:cxn ang="0">
                  <a:pos x="T8" y="T9"/>
                </a:cxn>
              </a:cxnLst>
              <a:rect l="0" t="0" r="r" b="b"/>
              <a:pathLst>
                <a:path w="221" h="733">
                  <a:moveTo>
                    <a:pt x="1" y="733"/>
                  </a:moveTo>
                  <a:cubicBezTo>
                    <a:pt x="0" y="182"/>
                    <a:pt x="0" y="182"/>
                    <a:pt x="0" y="182"/>
                  </a:cubicBezTo>
                  <a:cubicBezTo>
                    <a:pt x="0" y="19"/>
                    <a:pt x="219" y="0"/>
                    <a:pt x="220" y="203"/>
                  </a:cubicBezTo>
                  <a:cubicBezTo>
                    <a:pt x="221" y="733"/>
                    <a:pt x="221" y="733"/>
                    <a:pt x="221" y="733"/>
                  </a:cubicBezTo>
                  <a:lnTo>
                    <a:pt x="1" y="733"/>
                  </a:ln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16" name="标题层"/>
            <p:cNvSpPr txBox="1"/>
            <p:nvPr/>
          </p:nvSpPr>
          <p:spPr bwMode="auto">
            <a:xfrm>
              <a:off x="3273199" y="2930532"/>
              <a:ext cx="617718" cy="380048"/>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微软雅黑" panose="020B0503020204020204" charset="-122"/>
                  <a:ea typeface="微软雅黑" panose="020B0503020204020204" charset="-122"/>
                  <a:cs typeface="Arial" panose="020B0604020202020204" pitchFamily="34" charset="0"/>
                </a:rPr>
                <a:t>03</a:t>
              </a:r>
            </a:p>
          </p:txBody>
        </p:sp>
      </p:grpSp>
      <p:grpSp>
        <p:nvGrpSpPr>
          <p:cNvPr id="17" name="组合 16"/>
          <p:cNvGrpSpPr/>
          <p:nvPr/>
        </p:nvGrpSpPr>
        <p:grpSpPr>
          <a:xfrm>
            <a:off x="4110526" y="4626716"/>
            <a:ext cx="1718420" cy="617616"/>
            <a:chOff x="3153254" y="3470037"/>
            <a:chExt cx="1288983" cy="463212"/>
          </a:xfrm>
        </p:grpSpPr>
        <p:sp>
          <p:nvSpPr>
            <p:cNvPr id="18" name="Freeform 6"/>
            <p:cNvSpPr/>
            <p:nvPr/>
          </p:nvSpPr>
          <p:spPr bwMode="auto">
            <a:xfrm rot="5400000">
              <a:off x="3566139" y="3057151"/>
              <a:ext cx="463212" cy="1288983"/>
            </a:xfrm>
            <a:custGeom>
              <a:avLst/>
              <a:gdLst>
                <a:gd name="T0" fmla="*/ 1 w 208"/>
                <a:gd name="T1" fmla="*/ 579 h 579"/>
                <a:gd name="T2" fmla="*/ 0 w 208"/>
                <a:gd name="T3" fmla="*/ 176 h 579"/>
                <a:gd name="T4" fmla="*/ 207 w 208"/>
                <a:gd name="T5" fmla="*/ 226 h 579"/>
                <a:gd name="T6" fmla="*/ 208 w 208"/>
                <a:gd name="T7" fmla="*/ 579 h 579"/>
                <a:gd name="T8" fmla="*/ 1 w 208"/>
                <a:gd name="T9" fmla="*/ 579 h 579"/>
              </a:gdLst>
              <a:ahLst/>
              <a:cxnLst>
                <a:cxn ang="0">
                  <a:pos x="T0" y="T1"/>
                </a:cxn>
                <a:cxn ang="0">
                  <a:pos x="T2" y="T3"/>
                </a:cxn>
                <a:cxn ang="0">
                  <a:pos x="T4" y="T5"/>
                </a:cxn>
                <a:cxn ang="0">
                  <a:pos x="T6" y="T7"/>
                </a:cxn>
                <a:cxn ang="0">
                  <a:pos x="T8" y="T9"/>
                </a:cxn>
              </a:cxnLst>
              <a:rect l="0" t="0" r="r" b="b"/>
              <a:pathLst>
                <a:path w="208" h="579">
                  <a:moveTo>
                    <a:pt x="1" y="579"/>
                  </a:moveTo>
                  <a:cubicBezTo>
                    <a:pt x="0" y="176"/>
                    <a:pt x="0" y="176"/>
                    <a:pt x="0" y="176"/>
                  </a:cubicBezTo>
                  <a:cubicBezTo>
                    <a:pt x="0" y="16"/>
                    <a:pt x="206" y="0"/>
                    <a:pt x="207" y="226"/>
                  </a:cubicBezTo>
                  <a:cubicBezTo>
                    <a:pt x="208" y="579"/>
                    <a:pt x="208" y="579"/>
                    <a:pt x="208" y="579"/>
                  </a:cubicBezTo>
                  <a:lnTo>
                    <a:pt x="1" y="579"/>
                  </a:ln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19" name="标题层"/>
            <p:cNvSpPr txBox="1"/>
            <p:nvPr/>
          </p:nvSpPr>
          <p:spPr bwMode="auto">
            <a:xfrm>
              <a:off x="3273199" y="3501587"/>
              <a:ext cx="617718" cy="380048"/>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微软雅黑" panose="020B0503020204020204" charset="-122"/>
                  <a:ea typeface="微软雅黑" panose="020B0503020204020204" charset="-122"/>
                  <a:cs typeface="Arial" panose="020B0604020202020204" pitchFamily="34" charset="0"/>
                </a:rPr>
                <a:t>04</a:t>
              </a:r>
            </a:p>
          </p:txBody>
        </p:sp>
      </p:grpSp>
      <p:grpSp>
        <p:nvGrpSpPr>
          <p:cNvPr id="20" name="组合 19"/>
          <p:cNvGrpSpPr/>
          <p:nvPr/>
        </p:nvGrpSpPr>
        <p:grpSpPr>
          <a:xfrm>
            <a:off x="4110525" y="5344691"/>
            <a:ext cx="1143331" cy="545642"/>
            <a:chOff x="3153254" y="4008517"/>
            <a:chExt cx="857610" cy="409232"/>
          </a:xfrm>
        </p:grpSpPr>
        <p:sp>
          <p:nvSpPr>
            <p:cNvPr id="21" name="Freeform 5"/>
            <p:cNvSpPr/>
            <p:nvPr/>
          </p:nvSpPr>
          <p:spPr bwMode="auto">
            <a:xfrm rot="5400000">
              <a:off x="3379724" y="3786609"/>
              <a:ext cx="404669" cy="857610"/>
            </a:xfrm>
            <a:custGeom>
              <a:avLst/>
              <a:gdLst>
                <a:gd name="T0" fmla="*/ 1 w 182"/>
                <a:gd name="T1" fmla="*/ 385 h 385"/>
                <a:gd name="T2" fmla="*/ 1 w 182"/>
                <a:gd name="T3" fmla="*/ 98 h 385"/>
                <a:gd name="T4" fmla="*/ 149 w 182"/>
                <a:gd name="T5" fmla="*/ 136 h 385"/>
                <a:gd name="T6" fmla="*/ 182 w 182"/>
                <a:gd name="T7" fmla="*/ 385 h 385"/>
                <a:gd name="T8" fmla="*/ 1 w 182"/>
                <a:gd name="T9" fmla="*/ 385 h 385"/>
              </a:gdLst>
              <a:ahLst/>
              <a:cxnLst>
                <a:cxn ang="0">
                  <a:pos x="T0" y="T1"/>
                </a:cxn>
                <a:cxn ang="0">
                  <a:pos x="T2" y="T3"/>
                </a:cxn>
                <a:cxn ang="0">
                  <a:pos x="T4" y="T5"/>
                </a:cxn>
                <a:cxn ang="0">
                  <a:pos x="T6" y="T7"/>
                </a:cxn>
                <a:cxn ang="0">
                  <a:pos x="T8" y="T9"/>
                </a:cxn>
              </a:cxnLst>
              <a:rect l="0" t="0" r="r" b="b"/>
              <a:pathLst>
                <a:path w="182" h="385">
                  <a:moveTo>
                    <a:pt x="1" y="385"/>
                  </a:moveTo>
                  <a:cubicBezTo>
                    <a:pt x="1" y="98"/>
                    <a:pt x="1" y="98"/>
                    <a:pt x="1" y="98"/>
                  </a:cubicBezTo>
                  <a:cubicBezTo>
                    <a:pt x="0" y="8"/>
                    <a:pt x="130" y="0"/>
                    <a:pt x="149" y="136"/>
                  </a:cubicBezTo>
                  <a:cubicBezTo>
                    <a:pt x="165" y="206"/>
                    <a:pt x="177" y="292"/>
                    <a:pt x="182" y="385"/>
                  </a:cubicBezTo>
                  <a:lnTo>
                    <a:pt x="1" y="385"/>
                  </a:ln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22" name="标题层"/>
            <p:cNvSpPr txBox="1"/>
            <p:nvPr/>
          </p:nvSpPr>
          <p:spPr bwMode="auto">
            <a:xfrm>
              <a:off x="3273199" y="4008517"/>
              <a:ext cx="617718" cy="380048"/>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2700" kern="0" dirty="0">
                  <a:solidFill>
                    <a:sysClr val="window" lastClr="FFFFFF"/>
                  </a:solidFill>
                  <a:latin typeface="微软雅黑" panose="020B0503020204020204" charset="-122"/>
                  <a:ea typeface="微软雅黑" panose="020B0503020204020204" charset="-122"/>
                  <a:cs typeface="Arial" panose="020B0604020202020204" pitchFamily="34" charset="0"/>
                </a:rPr>
                <a:t>05</a:t>
              </a:r>
            </a:p>
          </p:txBody>
        </p:sp>
      </p:grpSp>
      <p:grpSp>
        <p:nvGrpSpPr>
          <p:cNvPr id="23" name="组合 22"/>
          <p:cNvGrpSpPr/>
          <p:nvPr/>
        </p:nvGrpSpPr>
        <p:grpSpPr>
          <a:xfrm>
            <a:off x="1296695" y="2994349"/>
            <a:ext cx="2750542" cy="2895779"/>
            <a:chOff x="971601" y="2245761"/>
            <a:chExt cx="2063175" cy="2171834"/>
          </a:xfrm>
        </p:grpSpPr>
        <p:sp>
          <p:nvSpPr>
            <p:cNvPr id="24" name="Freeform 10"/>
            <p:cNvSpPr/>
            <p:nvPr/>
          </p:nvSpPr>
          <p:spPr bwMode="auto">
            <a:xfrm rot="5400000">
              <a:off x="917271" y="2300090"/>
              <a:ext cx="2171834" cy="2063175"/>
            </a:xfrm>
            <a:custGeom>
              <a:avLst/>
              <a:gdLst/>
              <a:ahLst/>
              <a:cxnLst/>
              <a:rect l="l" t="t" r="r" b="b"/>
              <a:pathLst>
                <a:path w="2171834" h="2063175">
                  <a:moveTo>
                    <a:pt x="0" y="1753735"/>
                  </a:moveTo>
                  <a:lnTo>
                    <a:pt x="0" y="1012699"/>
                  </a:lnTo>
                  <a:lnTo>
                    <a:pt x="0" y="1012698"/>
                  </a:lnTo>
                  <a:lnTo>
                    <a:pt x="0" y="1012698"/>
                  </a:lnTo>
                  <a:cubicBezTo>
                    <a:pt x="0" y="683293"/>
                    <a:pt x="4416" y="347211"/>
                    <a:pt x="2208" y="0"/>
                  </a:cubicBezTo>
                  <a:lnTo>
                    <a:pt x="2168267" y="0"/>
                  </a:lnTo>
                  <a:cubicBezTo>
                    <a:pt x="2181515" y="331631"/>
                    <a:pt x="2159435" y="696648"/>
                    <a:pt x="2075531" y="1012699"/>
                  </a:cubicBezTo>
                  <a:lnTo>
                    <a:pt x="2072643" y="1012699"/>
                  </a:lnTo>
                  <a:cubicBezTo>
                    <a:pt x="1907900" y="1557905"/>
                    <a:pt x="1435934" y="2056380"/>
                    <a:pt x="837072" y="2063056"/>
                  </a:cubicBezTo>
                  <a:cubicBezTo>
                    <a:pt x="503134" y="2067507"/>
                    <a:pt x="224852" y="1947339"/>
                    <a:pt x="0" y="1753735"/>
                  </a:cubicBezTo>
                  <a:close/>
                </a:path>
              </a:pathLst>
            </a:custGeom>
            <a:blipFill rotWithShape="1">
              <a:blip r:embed="rId3"/>
              <a:stretch>
                <a:fillRect/>
              </a:stretch>
            </a:blipFill>
            <a:ln>
              <a:noFill/>
            </a:ln>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25" name="Freeform 44"/>
            <p:cNvSpPr>
              <a:spLocks noEditPoints="1"/>
            </p:cNvSpPr>
            <p:nvPr/>
          </p:nvSpPr>
          <p:spPr bwMode="auto">
            <a:xfrm>
              <a:off x="1831365" y="2607027"/>
              <a:ext cx="541351" cy="468779"/>
            </a:xfrm>
            <a:custGeom>
              <a:avLst/>
              <a:gdLst>
                <a:gd name="T0" fmla="*/ 139 w 276"/>
                <a:gd name="T1" fmla="*/ 161 h 239"/>
                <a:gd name="T2" fmla="*/ 111 w 276"/>
                <a:gd name="T3" fmla="*/ 161 h 239"/>
                <a:gd name="T4" fmla="*/ 111 w 276"/>
                <a:gd name="T5" fmla="*/ 190 h 239"/>
                <a:gd name="T6" fmla="*/ 139 w 276"/>
                <a:gd name="T7" fmla="*/ 190 h 239"/>
                <a:gd name="T8" fmla="*/ 139 w 276"/>
                <a:gd name="T9" fmla="*/ 161 h 239"/>
                <a:gd name="T10" fmla="*/ 63 w 276"/>
                <a:gd name="T11" fmla="*/ 112 h 239"/>
                <a:gd name="T12" fmla="*/ 137 w 276"/>
                <a:gd name="T13" fmla="*/ 38 h 239"/>
                <a:gd name="T14" fmla="*/ 210 w 276"/>
                <a:gd name="T15" fmla="*/ 112 h 239"/>
                <a:gd name="T16" fmla="*/ 63 w 276"/>
                <a:gd name="T17" fmla="*/ 112 h 239"/>
                <a:gd name="T18" fmla="*/ 137 w 276"/>
                <a:gd name="T19" fmla="*/ 0 h 239"/>
                <a:gd name="T20" fmla="*/ 127 w 276"/>
                <a:gd name="T21" fmla="*/ 10 h 239"/>
                <a:gd name="T22" fmla="*/ 21 w 276"/>
                <a:gd name="T23" fmla="*/ 116 h 239"/>
                <a:gd name="T24" fmla="*/ 0 w 276"/>
                <a:gd name="T25" fmla="*/ 140 h 239"/>
                <a:gd name="T26" fmla="*/ 56 w 276"/>
                <a:gd name="T27" fmla="*/ 140 h 239"/>
                <a:gd name="T28" fmla="*/ 56 w 276"/>
                <a:gd name="T29" fmla="*/ 239 h 239"/>
                <a:gd name="T30" fmla="*/ 85 w 276"/>
                <a:gd name="T31" fmla="*/ 239 h 239"/>
                <a:gd name="T32" fmla="*/ 85 w 276"/>
                <a:gd name="T33" fmla="*/ 140 h 239"/>
                <a:gd name="T34" fmla="*/ 184 w 276"/>
                <a:gd name="T35" fmla="*/ 140 h 239"/>
                <a:gd name="T36" fmla="*/ 184 w 276"/>
                <a:gd name="T37" fmla="*/ 239 h 239"/>
                <a:gd name="T38" fmla="*/ 213 w 276"/>
                <a:gd name="T39" fmla="*/ 239 h 239"/>
                <a:gd name="T40" fmla="*/ 213 w 276"/>
                <a:gd name="T41" fmla="*/ 140 h 239"/>
                <a:gd name="T42" fmla="*/ 276 w 276"/>
                <a:gd name="T43" fmla="*/ 140 h 239"/>
                <a:gd name="T44" fmla="*/ 253 w 276"/>
                <a:gd name="T45" fmla="*/ 116 h 239"/>
                <a:gd name="T46" fmla="*/ 146 w 276"/>
                <a:gd name="T47" fmla="*/ 10 h 239"/>
                <a:gd name="T48" fmla="*/ 137 w 276"/>
                <a:gd name="T49" fmla="*/ 0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76" h="239">
                  <a:moveTo>
                    <a:pt x="139" y="161"/>
                  </a:moveTo>
                  <a:lnTo>
                    <a:pt x="111" y="161"/>
                  </a:lnTo>
                  <a:lnTo>
                    <a:pt x="111" y="190"/>
                  </a:lnTo>
                  <a:lnTo>
                    <a:pt x="139" y="190"/>
                  </a:lnTo>
                  <a:lnTo>
                    <a:pt x="139" y="161"/>
                  </a:lnTo>
                  <a:moveTo>
                    <a:pt x="63" y="112"/>
                  </a:moveTo>
                  <a:lnTo>
                    <a:pt x="137" y="38"/>
                  </a:lnTo>
                  <a:lnTo>
                    <a:pt x="210" y="112"/>
                  </a:lnTo>
                  <a:lnTo>
                    <a:pt x="63" y="112"/>
                  </a:lnTo>
                  <a:moveTo>
                    <a:pt x="137" y="0"/>
                  </a:moveTo>
                  <a:lnTo>
                    <a:pt x="127" y="10"/>
                  </a:lnTo>
                  <a:lnTo>
                    <a:pt x="21" y="116"/>
                  </a:lnTo>
                  <a:lnTo>
                    <a:pt x="0" y="140"/>
                  </a:lnTo>
                  <a:lnTo>
                    <a:pt x="56" y="140"/>
                  </a:lnTo>
                  <a:lnTo>
                    <a:pt x="56" y="239"/>
                  </a:lnTo>
                  <a:lnTo>
                    <a:pt x="85" y="239"/>
                  </a:lnTo>
                  <a:lnTo>
                    <a:pt x="85" y="140"/>
                  </a:lnTo>
                  <a:lnTo>
                    <a:pt x="184" y="140"/>
                  </a:lnTo>
                  <a:lnTo>
                    <a:pt x="184" y="239"/>
                  </a:lnTo>
                  <a:lnTo>
                    <a:pt x="213" y="239"/>
                  </a:lnTo>
                  <a:lnTo>
                    <a:pt x="213" y="140"/>
                  </a:lnTo>
                  <a:lnTo>
                    <a:pt x="276" y="140"/>
                  </a:lnTo>
                  <a:lnTo>
                    <a:pt x="253" y="116"/>
                  </a:lnTo>
                  <a:lnTo>
                    <a:pt x="146" y="10"/>
                  </a:lnTo>
                  <a:lnTo>
                    <a:pt x="137" y="0"/>
                  </a:lnTo>
                </a:path>
              </a:pathLst>
            </a:custGeom>
            <a:solidFill>
              <a:schemeClr val="bg1"/>
            </a:soli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sp>
          <p:nvSpPr>
            <p:cNvPr id="26" name="矩形 25"/>
            <p:cNvSpPr/>
            <p:nvPr/>
          </p:nvSpPr>
          <p:spPr>
            <a:xfrm>
              <a:off x="1318054" y="3168485"/>
              <a:ext cx="1521423" cy="714851"/>
            </a:xfrm>
            <a:prstGeom prst="rect">
              <a:avLst/>
            </a:prstGeom>
            <a:effectLst/>
          </p:spPr>
          <p:txBody>
            <a:bodyPr wrap="square">
              <a:spAutoFit/>
            </a:bodyPr>
            <a:lstStyle/>
            <a:p>
              <a:pPr algn="just">
                <a:defRPr/>
              </a:pPr>
              <a:r>
                <a:rPr lang="zh-CN" altLang="en-US" sz="1400" dirty="0">
                  <a:solidFill>
                    <a:schemeClr val="bg1"/>
                  </a:solidFill>
                  <a:latin typeface="微软雅黑" panose="020B0503020204020204" charset="-122"/>
                  <a:ea typeface="微软雅黑" panose="020B0503020204020204" charset="-122"/>
                </a:rPr>
                <a:t>请在此处输入您的文本，或者复制您的文本粘贴到此处请在此处请在此处输入您的文本</a:t>
              </a:r>
              <a:endParaRPr lang="zh-CN" altLang="en-US" sz="1400" kern="0" dirty="0">
                <a:solidFill>
                  <a:schemeClr val="bg1"/>
                </a:solidFill>
                <a:latin typeface="微软雅黑" panose="020B0503020204020204" charset="-122"/>
                <a:ea typeface="微软雅黑" panose="020B0503020204020204" charset="-122"/>
              </a:endParaRPr>
            </a:p>
          </p:txBody>
        </p:sp>
      </p:grpSp>
      <p:sp>
        <p:nvSpPr>
          <p:cNvPr id="27" name="Freeform 42"/>
          <p:cNvSpPr>
            <a:spLocks noEditPoints="1"/>
          </p:cNvSpPr>
          <p:nvPr/>
        </p:nvSpPr>
        <p:spPr bwMode="auto">
          <a:xfrm>
            <a:off x="6769923" y="2261468"/>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EF7F6F"/>
          </a:solidFill>
          <a:ln>
            <a:noFill/>
          </a:ln>
        </p:spPr>
        <p:txBody>
          <a:bodyPr vert="horz" wrap="square" lIns="121908" tIns="60954" rIns="121908" bIns="60954" numCol="1" anchor="t" anchorCtr="0" compatLnSpc="1"/>
          <a:lstStyle/>
          <a:p>
            <a:pPr defTabSz="1218565">
              <a:defRPr/>
            </a:pPr>
            <a:endParaRPr lang="zh-CN" altLang="en-US" sz="2400" kern="0">
              <a:solidFill>
                <a:schemeClr val="tx1">
                  <a:lumMod val="75000"/>
                  <a:lumOff val="25000"/>
                </a:schemeClr>
              </a:solidFill>
              <a:latin typeface="微软雅黑" panose="020B0503020204020204" charset="-122"/>
              <a:ea typeface="微软雅黑" panose="020B0503020204020204" charset="-122"/>
            </a:endParaRPr>
          </a:p>
        </p:txBody>
      </p:sp>
      <p:sp>
        <p:nvSpPr>
          <p:cNvPr id="28" name="矩形 27"/>
          <p:cNvSpPr/>
          <p:nvPr/>
        </p:nvSpPr>
        <p:spPr>
          <a:xfrm>
            <a:off x="7215049" y="2180862"/>
            <a:ext cx="4354159" cy="766445"/>
          </a:xfrm>
          <a:prstGeom prst="rect">
            <a:avLst/>
          </a:prstGeom>
        </p:spPr>
        <p:txBody>
          <a:bodyPr wrap="square" lIns="121908" tIns="60954" rIns="121908" bIns="60954">
            <a:spAutoFit/>
          </a:bodyPr>
          <a:lstStyle/>
          <a:p>
            <a:pPr algn="just">
              <a:defRPr/>
            </a:pPr>
            <a:r>
              <a:rPr lang="zh-CN" altLang="en-US" sz="14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75000"/>
                  <a:lumOff val="25000"/>
                </a:schemeClr>
              </a:solidFill>
              <a:latin typeface="微软雅黑" panose="020B0503020204020204" charset="-122"/>
              <a:ea typeface="微软雅黑" panose="020B0503020204020204" charset="-122"/>
            </a:endParaRPr>
          </a:p>
        </p:txBody>
      </p:sp>
      <p:sp>
        <p:nvSpPr>
          <p:cNvPr id="29" name="Freeform 42"/>
          <p:cNvSpPr>
            <a:spLocks noEditPoints="1"/>
          </p:cNvSpPr>
          <p:nvPr/>
        </p:nvSpPr>
        <p:spPr bwMode="auto">
          <a:xfrm>
            <a:off x="6769923" y="3058640"/>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EF7F6F"/>
          </a:solidFill>
          <a:ln>
            <a:noFill/>
          </a:ln>
        </p:spPr>
        <p:txBody>
          <a:bodyPr vert="horz" wrap="square" lIns="121908" tIns="60954" rIns="121908" bIns="60954" numCol="1" anchor="t" anchorCtr="0" compatLnSpc="1"/>
          <a:lstStyle/>
          <a:p>
            <a:pPr defTabSz="1218565">
              <a:defRPr/>
            </a:pPr>
            <a:endParaRPr lang="zh-CN" altLang="en-US" sz="2400" kern="0">
              <a:solidFill>
                <a:schemeClr val="tx1">
                  <a:lumMod val="75000"/>
                  <a:lumOff val="25000"/>
                </a:schemeClr>
              </a:solidFill>
              <a:latin typeface="微软雅黑" panose="020B0503020204020204" charset="-122"/>
              <a:ea typeface="微软雅黑" panose="020B0503020204020204" charset="-122"/>
            </a:endParaRPr>
          </a:p>
        </p:txBody>
      </p:sp>
      <p:sp>
        <p:nvSpPr>
          <p:cNvPr id="30" name="矩形 29"/>
          <p:cNvSpPr/>
          <p:nvPr/>
        </p:nvSpPr>
        <p:spPr>
          <a:xfrm>
            <a:off x="7215049" y="2978034"/>
            <a:ext cx="4354159" cy="766445"/>
          </a:xfrm>
          <a:prstGeom prst="rect">
            <a:avLst/>
          </a:prstGeom>
        </p:spPr>
        <p:txBody>
          <a:bodyPr wrap="square" lIns="121908" tIns="60954" rIns="121908" bIns="60954">
            <a:spAutoFit/>
          </a:bodyPr>
          <a:lstStyle/>
          <a:p>
            <a:pPr algn="just">
              <a:defRPr/>
            </a:pPr>
            <a:r>
              <a:rPr lang="zh-CN" altLang="en-US" sz="14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75000"/>
                  <a:lumOff val="25000"/>
                </a:schemeClr>
              </a:solidFill>
              <a:latin typeface="微软雅黑" panose="020B0503020204020204" charset="-122"/>
              <a:ea typeface="微软雅黑" panose="020B0503020204020204" charset="-122"/>
            </a:endParaRPr>
          </a:p>
        </p:txBody>
      </p:sp>
      <p:sp>
        <p:nvSpPr>
          <p:cNvPr id="31" name="Freeform 42"/>
          <p:cNvSpPr>
            <a:spLocks noEditPoints="1"/>
          </p:cNvSpPr>
          <p:nvPr/>
        </p:nvSpPr>
        <p:spPr bwMode="auto">
          <a:xfrm>
            <a:off x="6769923" y="3855812"/>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EF7F6F"/>
          </a:solidFill>
          <a:ln>
            <a:noFill/>
          </a:ln>
        </p:spPr>
        <p:txBody>
          <a:bodyPr vert="horz" wrap="square" lIns="121908" tIns="60954" rIns="121908" bIns="60954" numCol="1" anchor="t" anchorCtr="0" compatLnSpc="1"/>
          <a:lstStyle/>
          <a:p>
            <a:pPr defTabSz="1218565">
              <a:defRPr/>
            </a:pPr>
            <a:endParaRPr lang="zh-CN" altLang="en-US" sz="2400" kern="0">
              <a:solidFill>
                <a:schemeClr val="tx1">
                  <a:lumMod val="75000"/>
                  <a:lumOff val="25000"/>
                </a:schemeClr>
              </a:solidFill>
              <a:latin typeface="微软雅黑" panose="020B0503020204020204" charset="-122"/>
              <a:ea typeface="微软雅黑" panose="020B0503020204020204" charset="-122"/>
            </a:endParaRPr>
          </a:p>
        </p:txBody>
      </p:sp>
      <p:sp>
        <p:nvSpPr>
          <p:cNvPr id="32" name="矩形 31"/>
          <p:cNvSpPr/>
          <p:nvPr/>
        </p:nvSpPr>
        <p:spPr>
          <a:xfrm>
            <a:off x="7215049" y="3775206"/>
            <a:ext cx="4354159" cy="766445"/>
          </a:xfrm>
          <a:prstGeom prst="rect">
            <a:avLst/>
          </a:prstGeom>
        </p:spPr>
        <p:txBody>
          <a:bodyPr wrap="square" lIns="121908" tIns="60954" rIns="121908" bIns="60954">
            <a:spAutoFit/>
          </a:bodyPr>
          <a:lstStyle/>
          <a:p>
            <a:pPr algn="just">
              <a:defRPr/>
            </a:pPr>
            <a:r>
              <a:rPr lang="zh-CN" altLang="en-US" sz="140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75000"/>
                  <a:lumOff val="25000"/>
                </a:schemeClr>
              </a:solidFill>
              <a:latin typeface="微软雅黑" panose="020B0503020204020204" charset="-122"/>
              <a:ea typeface="微软雅黑" panose="020B0503020204020204" charset="-122"/>
            </a:endParaRPr>
          </a:p>
        </p:txBody>
      </p:sp>
      <p:sp>
        <p:nvSpPr>
          <p:cNvPr id="33" name="Freeform 42"/>
          <p:cNvSpPr>
            <a:spLocks noEditPoints="1"/>
          </p:cNvSpPr>
          <p:nvPr/>
        </p:nvSpPr>
        <p:spPr bwMode="auto">
          <a:xfrm>
            <a:off x="6769923" y="4652984"/>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EF7F6F"/>
          </a:solidFill>
          <a:ln>
            <a:noFill/>
          </a:ln>
        </p:spPr>
        <p:txBody>
          <a:bodyPr vert="horz" wrap="square" lIns="121908" tIns="60954" rIns="121908" bIns="60954" numCol="1" anchor="t" anchorCtr="0" compatLnSpc="1"/>
          <a:lstStyle/>
          <a:p>
            <a:pPr defTabSz="1218565">
              <a:defRPr/>
            </a:pPr>
            <a:endParaRPr lang="zh-CN" altLang="en-US" sz="2400" kern="0">
              <a:solidFill>
                <a:schemeClr val="tx1">
                  <a:lumMod val="75000"/>
                  <a:lumOff val="25000"/>
                </a:schemeClr>
              </a:solidFill>
              <a:latin typeface="微软雅黑" panose="020B0503020204020204" charset="-122"/>
              <a:ea typeface="微软雅黑" panose="020B0503020204020204" charset="-122"/>
            </a:endParaRPr>
          </a:p>
        </p:txBody>
      </p:sp>
      <p:sp>
        <p:nvSpPr>
          <p:cNvPr id="34" name="矩形 33"/>
          <p:cNvSpPr/>
          <p:nvPr/>
        </p:nvSpPr>
        <p:spPr>
          <a:xfrm>
            <a:off x="7215049" y="4572378"/>
            <a:ext cx="4354159" cy="766445"/>
          </a:xfrm>
          <a:prstGeom prst="rect">
            <a:avLst/>
          </a:prstGeom>
        </p:spPr>
        <p:txBody>
          <a:bodyPr wrap="square" lIns="121908" tIns="60954" rIns="121908" bIns="60954">
            <a:spAutoFit/>
          </a:bodyPr>
          <a:lstStyle/>
          <a:p>
            <a:pPr algn="just">
              <a:defRPr/>
            </a:pPr>
            <a:r>
              <a:rPr lang="zh-CN" altLang="en-US" sz="14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75000"/>
                  <a:lumOff val="25000"/>
                </a:schemeClr>
              </a:solidFill>
              <a:latin typeface="微软雅黑" panose="020B0503020204020204" charset="-122"/>
              <a:ea typeface="微软雅黑" panose="020B0503020204020204" charset="-122"/>
            </a:endParaRPr>
          </a:p>
        </p:txBody>
      </p:sp>
      <p:sp>
        <p:nvSpPr>
          <p:cNvPr id="35" name="Freeform 42"/>
          <p:cNvSpPr>
            <a:spLocks noEditPoints="1"/>
          </p:cNvSpPr>
          <p:nvPr/>
        </p:nvSpPr>
        <p:spPr bwMode="auto">
          <a:xfrm>
            <a:off x="6769923" y="5450159"/>
            <a:ext cx="370720" cy="372269"/>
          </a:xfrm>
          <a:custGeom>
            <a:avLst/>
            <a:gdLst>
              <a:gd name="T0" fmla="*/ 58 w 104"/>
              <a:gd name="T1" fmla="*/ 46 h 105"/>
              <a:gd name="T2" fmla="*/ 58 w 104"/>
              <a:gd name="T3" fmla="*/ 23 h 105"/>
              <a:gd name="T4" fmla="*/ 45 w 104"/>
              <a:gd name="T5" fmla="*/ 23 h 105"/>
              <a:gd name="T6" fmla="*/ 45 w 104"/>
              <a:gd name="T7" fmla="*/ 46 h 105"/>
              <a:gd name="T8" fmla="*/ 23 w 104"/>
              <a:gd name="T9" fmla="*/ 46 h 105"/>
              <a:gd name="T10" fmla="*/ 23 w 104"/>
              <a:gd name="T11" fmla="*/ 58 h 105"/>
              <a:gd name="T12" fmla="*/ 45 w 104"/>
              <a:gd name="T13" fmla="*/ 58 h 105"/>
              <a:gd name="T14" fmla="*/ 45 w 104"/>
              <a:gd name="T15" fmla="*/ 82 h 105"/>
              <a:gd name="T16" fmla="*/ 58 w 104"/>
              <a:gd name="T17" fmla="*/ 82 h 105"/>
              <a:gd name="T18" fmla="*/ 58 w 104"/>
              <a:gd name="T19" fmla="*/ 58 h 105"/>
              <a:gd name="T20" fmla="*/ 80 w 104"/>
              <a:gd name="T21" fmla="*/ 58 h 105"/>
              <a:gd name="T22" fmla="*/ 80 w 104"/>
              <a:gd name="T23" fmla="*/ 46 h 105"/>
              <a:gd name="T24" fmla="*/ 58 w 104"/>
              <a:gd name="T25" fmla="*/ 46 h 105"/>
              <a:gd name="T26" fmla="*/ 52 w 104"/>
              <a:gd name="T27" fmla="*/ 0 h 105"/>
              <a:gd name="T28" fmla="*/ 0 w 104"/>
              <a:gd name="T29" fmla="*/ 52 h 105"/>
              <a:gd name="T30" fmla="*/ 52 w 104"/>
              <a:gd name="T31" fmla="*/ 105 h 105"/>
              <a:gd name="T32" fmla="*/ 104 w 104"/>
              <a:gd name="T33" fmla="*/ 52 h 105"/>
              <a:gd name="T34" fmla="*/ 52 w 104"/>
              <a:gd name="T35" fmla="*/ 0 h 105"/>
              <a:gd name="T36" fmla="*/ 52 w 104"/>
              <a:gd name="T37" fmla="*/ 93 h 105"/>
              <a:gd name="T38" fmla="*/ 11 w 104"/>
              <a:gd name="T39" fmla="*/ 52 h 105"/>
              <a:gd name="T40" fmla="*/ 52 w 104"/>
              <a:gd name="T41" fmla="*/ 12 h 105"/>
              <a:gd name="T42" fmla="*/ 92 w 104"/>
              <a:gd name="T43" fmla="*/ 52 h 105"/>
              <a:gd name="T44" fmla="*/ 52 w 104"/>
              <a:gd name="T45"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4" h="105">
                <a:moveTo>
                  <a:pt x="58" y="46"/>
                </a:moveTo>
                <a:cubicBezTo>
                  <a:pt x="58" y="23"/>
                  <a:pt x="58" y="23"/>
                  <a:pt x="58" y="23"/>
                </a:cubicBezTo>
                <a:cubicBezTo>
                  <a:pt x="45" y="23"/>
                  <a:pt x="45" y="23"/>
                  <a:pt x="45" y="23"/>
                </a:cubicBezTo>
                <a:cubicBezTo>
                  <a:pt x="45" y="46"/>
                  <a:pt x="45" y="46"/>
                  <a:pt x="45" y="46"/>
                </a:cubicBezTo>
                <a:cubicBezTo>
                  <a:pt x="23" y="46"/>
                  <a:pt x="23" y="46"/>
                  <a:pt x="23" y="46"/>
                </a:cubicBezTo>
                <a:cubicBezTo>
                  <a:pt x="23" y="58"/>
                  <a:pt x="23" y="58"/>
                  <a:pt x="23" y="58"/>
                </a:cubicBezTo>
                <a:cubicBezTo>
                  <a:pt x="45" y="58"/>
                  <a:pt x="45" y="58"/>
                  <a:pt x="45" y="58"/>
                </a:cubicBezTo>
                <a:cubicBezTo>
                  <a:pt x="45" y="82"/>
                  <a:pt x="45" y="82"/>
                  <a:pt x="45" y="82"/>
                </a:cubicBezTo>
                <a:cubicBezTo>
                  <a:pt x="58" y="82"/>
                  <a:pt x="58" y="82"/>
                  <a:pt x="58" y="82"/>
                </a:cubicBezTo>
                <a:cubicBezTo>
                  <a:pt x="58" y="58"/>
                  <a:pt x="58" y="58"/>
                  <a:pt x="58" y="58"/>
                </a:cubicBezTo>
                <a:cubicBezTo>
                  <a:pt x="80" y="58"/>
                  <a:pt x="80" y="58"/>
                  <a:pt x="80" y="58"/>
                </a:cubicBezTo>
                <a:cubicBezTo>
                  <a:pt x="80" y="46"/>
                  <a:pt x="80" y="46"/>
                  <a:pt x="80" y="46"/>
                </a:cubicBezTo>
                <a:lnTo>
                  <a:pt x="58" y="46"/>
                </a:lnTo>
                <a:close/>
                <a:moveTo>
                  <a:pt x="52" y="0"/>
                </a:moveTo>
                <a:cubicBezTo>
                  <a:pt x="23" y="0"/>
                  <a:pt x="0" y="24"/>
                  <a:pt x="0" y="52"/>
                </a:cubicBezTo>
                <a:cubicBezTo>
                  <a:pt x="0" y="81"/>
                  <a:pt x="23" y="105"/>
                  <a:pt x="52" y="105"/>
                </a:cubicBezTo>
                <a:cubicBezTo>
                  <a:pt x="81" y="105"/>
                  <a:pt x="104" y="81"/>
                  <a:pt x="104" y="52"/>
                </a:cubicBezTo>
                <a:cubicBezTo>
                  <a:pt x="104" y="24"/>
                  <a:pt x="81" y="0"/>
                  <a:pt x="52" y="0"/>
                </a:cubicBezTo>
                <a:close/>
                <a:moveTo>
                  <a:pt x="52" y="93"/>
                </a:moveTo>
                <a:cubicBezTo>
                  <a:pt x="29" y="93"/>
                  <a:pt x="11" y="75"/>
                  <a:pt x="11" y="52"/>
                </a:cubicBezTo>
                <a:cubicBezTo>
                  <a:pt x="11" y="30"/>
                  <a:pt x="29" y="12"/>
                  <a:pt x="52" y="12"/>
                </a:cubicBezTo>
                <a:cubicBezTo>
                  <a:pt x="74" y="12"/>
                  <a:pt x="92" y="30"/>
                  <a:pt x="92" y="52"/>
                </a:cubicBezTo>
                <a:cubicBezTo>
                  <a:pt x="92" y="75"/>
                  <a:pt x="74" y="93"/>
                  <a:pt x="52" y="93"/>
                </a:cubicBezTo>
                <a:close/>
              </a:path>
            </a:pathLst>
          </a:custGeom>
          <a:solidFill>
            <a:srgbClr val="EF7F6F"/>
          </a:solidFill>
          <a:ln>
            <a:noFill/>
          </a:ln>
        </p:spPr>
        <p:txBody>
          <a:bodyPr vert="horz" wrap="square" lIns="121908" tIns="60954" rIns="121908" bIns="60954" numCol="1" anchor="t" anchorCtr="0" compatLnSpc="1"/>
          <a:lstStyle/>
          <a:p>
            <a:pPr defTabSz="1218565">
              <a:defRPr/>
            </a:pPr>
            <a:endParaRPr lang="zh-CN" altLang="en-US" sz="2400" kern="0">
              <a:solidFill>
                <a:schemeClr val="tx1">
                  <a:lumMod val="75000"/>
                  <a:lumOff val="25000"/>
                </a:schemeClr>
              </a:solidFill>
              <a:latin typeface="微软雅黑" panose="020B0503020204020204" charset="-122"/>
              <a:ea typeface="微软雅黑" panose="020B0503020204020204" charset="-122"/>
            </a:endParaRPr>
          </a:p>
        </p:txBody>
      </p:sp>
      <p:sp>
        <p:nvSpPr>
          <p:cNvPr id="36" name="矩形 35"/>
          <p:cNvSpPr/>
          <p:nvPr/>
        </p:nvSpPr>
        <p:spPr>
          <a:xfrm>
            <a:off x="7215049" y="5369553"/>
            <a:ext cx="4354159" cy="766445"/>
          </a:xfrm>
          <a:prstGeom prst="rect">
            <a:avLst/>
          </a:prstGeom>
        </p:spPr>
        <p:txBody>
          <a:bodyPr wrap="square" lIns="121908" tIns="60954" rIns="121908" bIns="60954">
            <a:spAutoFit/>
          </a:bodyPr>
          <a:lstStyle/>
          <a:p>
            <a:pPr algn="just">
              <a:defRPr/>
            </a:pPr>
            <a:r>
              <a:rPr lang="zh-CN" altLang="en-US" sz="14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400" kern="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ransition advTm="714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400"/>
                                        <p:tgtEl>
                                          <p:spTgt spid="8"/>
                                        </p:tgtEl>
                                        <p:attrNameLst>
                                          <p:attrName>ppt_y</p:attrName>
                                        </p:attrNameLst>
                                      </p:cBhvr>
                                      <p:tavLst>
                                        <p:tav tm="0">
                                          <p:val>
                                            <p:strVal val="#ppt_y+#ppt_h*1.125000"/>
                                          </p:val>
                                        </p:tav>
                                        <p:tav tm="100000">
                                          <p:val>
                                            <p:strVal val="#ppt_y"/>
                                          </p:val>
                                        </p:tav>
                                      </p:tavLst>
                                    </p:anim>
                                    <p:animEffect transition="in" filter="wipe(up)">
                                      <p:cBhvr>
                                        <p:cTn id="12" dur="400"/>
                                        <p:tgtEl>
                                          <p:spTgt spid="8"/>
                                        </p:tgtEl>
                                      </p:cBhvr>
                                    </p:animEffect>
                                  </p:childTnLst>
                                </p:cTn>
                              </p:par>
                            </p:childTnLst>
                          </p:cTn>
                        </p:par>
                        <p:par>
                          <p:cTn id="13" fill="hold">
                            <p:stCondLst>
                              <p:cond delay="1000"/>
                            </p:stCondLst>
                            <p:childTnLst>
                              <p:par>
                                <p:cTn id="14" presetID="12" presetClass="entr" presetSubtype="8"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400"/>
                                        <p:tgtEl>
                                          <p:spTgt spid="11"/>
                                        </p:tgtEl>
                                        <p:attrNameLst>
                                          <p:attrName>ppt_x</p:attrName>
                                        </p:attrNameLst>
                                      </p:cBhvr>
                                      <p:tavLst>
                                        <p:tav tm="0">
                                          <p:val>
                                            <p:strVal val="#ppt_x-#ppt_w*1.125000"/>
                                          </p:val>
                                        </p:tav>
                                        <p:tav tm="100000">
                                          <p:val>
                                            <p:strVal val="#ppt_x"/>
                                          </p:val>
                                        </p:tav>
                                      </p:tavLst>
                                    </p:anim>
                                    <p:animEffect transition="in" filter="wipe(right)">
                                      <p:cBhvr>
                                        <p:cTn id="17" dur="400"/>
                                        <p:tgtEl>
                                          <p:spTgt spid="11"/>
                                        </p:tgtEl>
                                      </p:cBhvr>
                                    </p:animEffect>
                                  </p:childTnLst>
                                </p:cTn>
                              </p:par>
                            </p:childTnLst>
                          </p:cTn>
                        </p:par>
                        <p:par>
                          <p:cTn id="18" fill="hold">
                            <p:stCondLst>
                              <p:cond delay="1500"/>
                            </p:stCondLst>
                            <p:childTnLst>
                              <p:par>
                                <p:cTn id="19" presetID="1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400"/>
                                        <p:tgtEl>
                                          <p:spTgt spid="14"/>
                                        </p:tgtEl>
                                        <p:attrNameLst>
                                          <p:attrName>ppt_x</p:attrName>
                                        </p:attrNameLst>
                                      </p:cBhvr>
                                      <p:tavLst>
                                        <p:tav tm="0">
                                          <p:val>
                                            <p:strVal val="#ppt_x-#ppt_w*1.125000"/>
                                          </p:val>
                                        </p:tav>
                                        <p:tav tm="100000">
                                          <p:val>
                                            <p:strVal val="#ppt_x"/>
                                          </p:val>
                                        </p:tav>
                                      </p:tavLst>
                                    </p:anim>
                                    <p:animEffect transition="in" filter="wipe(right)">
                                      <p:cBhvr>
                                        <p:cTn id="22" dur="400"/>
                                        <p:tgtEl>
                                          <p:spTgt spid="14"/>
                                        </p:tgtEl>
                                      </p:cBhvr>
                                    </p:animEffect>
                                  </p:childTnLst>
                                </p:cTn>
                              </p:par>
                            </p:childTnLst>
                          </p:cTn>
                        </p:par>
                        <p:par>
                          <p:cTn id="23" fill="hold">
                            <p:stCondLst>
                              <p:cond delay="2000"/>
                            </p:stCondLst>
                            <p:childTnLst>
                              <p:par>
                                <p:cTn id="24" presetID="12" presetClass="entr" presetSubtype="8"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400"/>
                                        <p:tgtEl>
                                          <p:spTgt spid="17"/>
                                        </p:tgtEl>
                                        <p:attrNameLst>
                                          <p:attrName>ppt_x</p:attrName>
                                        </p:attrNameLst>
                                      </p:cBhvr>
                                      <p:tavLst>
                                        <p:tav tm="0">
                                          <p:val>
                                            <p:strVal val="#ppt_x-#ppt_w*1.125000"/>
                                          </p:val>
                                        </p:tav>
                                        <p:tav tm="100000">
                                          <p:val>
                                            <p:strVal val="#ppt_x"/>
                                          </p:val>
                                        </p:tav>
                                      </p:tavLst>
                                    </p:anim>
                                    <p:animEffect transition="in" filter="wipe(right)">
                                      <p:cBhvr>
                                        <p:cTn id="27" dur="400"/>
                                        <p:tgtEl>
                                          <p:spTgt spid="17"/>
                                        </p:tgtEl>
                                      </p:cBhvr>
                                    </p:animEffect>
                                  </p:childTnLst>
                                </p:cTn>
                              </p:par>
                            </p:childTnLst>
                          </p:cTn>
                        </p:par>
                        <p:par>
                          <p:cTn id="28" fill="hold">
                            <p:stCondLst>
                              <p:cond delay="2500"/>
                            </p:stCondLst>
                            <p:childTnLst>
                              <p:par>
                                <p:cTn id="29" presetID="1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400"/>
                                        <p:tgtEl>
                                          <p:spTgt spid="20"/>
                                        </p:tgtEl>
                                        <p:attrNameLst>
                                          <p:attrName>ppt_x</p:attrName>
                                        </p:attrNameLst>
                                      </p:cBhvr>
                                      <p:tavLst>
                                        <p:tav tm="0">
                                          <p:val>
                                            <p:strVal val="#ppt_x-#ppt_w*1.125000"/>
                                          </p:val>
                                        </p:tav>
                                        <p:tav tm="100000">
                                          <p:val>
                                            <p:strVal val="#ppt_x"/>
                                          </p:val>
                                        </p:tav>
                                      </p:tavLst>
                                    </p:anim>
                                    <p:animEffect transition="in" filter="wipe(right)">
                                      <p:cBhvr>
                                        <p:cTn id="32" dur="400"/>
                                        <p:tgtEl>
                                          <p:spTgt spid="20"/>
                                        </p:tgtEl>
                                      </p:cBhvr>
                                    </p:animEffect>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200" fill="hold"/>
                                        <p:tgtEl>
                                          <p:spTgt spid="27"/>
                                        </p:tgtEl>
                                        <p:attrNameLst>
                                          <p:attrName>ppt_w</p:attrName>
                                        </p:attrNameLst>
                                      </p:cBhvr>
                                      <p:tavLst>
                                        <p:tav tm="0">
                                          <p:val>
                                            <p:fltVal val="0"/>
                                          </p:val>
                                        </p:tav>
                                        <p:tav tm="100000">
                                          <p:val>
                                            <p:strVal val="#ppt_w"/>
                                          </p:val>
                                        </p:tav>
                                      </p:tavLst>
                                    </p:anim>
                                    <p:anim calcmode="lin" valueType="num">
                                      <p:cBhvr>
                                        <p:cTn id="37" dur="200" fill="hold"/>
                                        <p:tgtEl>
                                          <p:spTgt spid="27"/>
                                        </p:tgtEl>
                                        <p:attrNameLst>
                                          <p:attrName>ppt_h</p:attrName>
                                        </p:attrNameLst>
                                      </p:cBhvr>
                                      <p:tavLst>
                                        <p:tav tm="0">
                                          <p:val>
                                            <p:fltVal val="0"/>
                                          </p:val>
                                        </p:tav>
                                        <p:tav tm="100000">
                                          <p:val>
                                            <p:strVal val="#ppt_h"/>
                                          </p:val>
                                        </p:tav>
                                      </p:tavLst>
                                    </p:anim>
                                    <p:animEffect transition="in" filter="fade">
                                      <p:cBhvr>
                                        <p:cTn id="38" dur="200"/>
                                        <p:tgtEl>
                                          <p:spTgt spid="27"/>
                                        </p:tgtEl>
                                      </p:cBhvr>
                                    </p:animEffect>
                                  </p:childTnLst>
                                </p:cTn>
                              </p:par>
                              <p:par>
                                <p:cTn id="39" presetID="6" presetClass="emph" presetSubtype="0" autoRev="1" fill="hold" grpId="1" nodeType="withEffect">
                                  <p:stCondLst>
                                    <p:cond delay="150"/>
                                  </p:stCondLst>
                                  <p:childTnLst>
                                    <p:animScale>
                                      <p:cBhvr>
                                        <p:cTn id="40" dur="100" fill="hold"/>
                                        <p:tgtEl>
                                          <p:spTgt spid="27"/>
                                        </p:tgtEl>
                                      </p:cBhvr>
                                      <p:by x="130000" y="130000"/>
                                    </p:animScale>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4000"/>
                            </p:stCondLst>
                            <p:childTnLst>
                              <p:par>
                                <p:cTn id="46" presetID="53" presetClass="entr" presetSubtype="16" fill="hold" grpId="0" nodeType="after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p:cTn id="48" dur="200" fill="hold"/>
                                        <p:tgtEl>
                                          <p:spTgt spid="29"/>
                                        </p:tgtEl>
                                        <p:attrNameLst>
                                          <p:attrName>ppt_w</p:attrName>
                                        </p:attrNameLst>
                                      </p:cBhvr>
                                      <p:tavLst>
                                        <p:tav tm="0">
                                          <p:val>
                                            <p:fltVal val="0"/>
                                          </p:val>
                                        </p:tav>
                                        <p:tav tm="100000">
                                          <p:val>
                                            <p:strVal val="#ppt_w"/>
                                          </p:val>
                                        </p:tav>
                                      </p:tavLst>
                                    </p:anim>
                                    <p:anim calcmode="lin" valueType="num">
                                      <p:cBhvr>
                                        <p:cTn id="49" dur="200" fill="hold"/>
                                        <p:tgtEl>
                                          <p:spTgt spid="29"/>
                                        </p:tgtEl>
                                        <p:attrNameLst>
                                          <p:attrName>ppt_h</p:attrName>
                                        </p:attrNameLst>
                                      </p:cBhvr>
                                      <p:tavLst>
                                        <p:tav tm="0">
                                          <p:val>
                                            <p:fltVal val="0"/>
                                          </p:val>
                                        </p:tav>
                                        <p:tav tm="100000">
                                          <p:val>
                                            <p:strVal val="#ppt_h"/>
                                          </p:val>
                                        </p:tav>
                                      </p:tavLst>
                                    </p:anim>
                                    <p:animEffect transition="in" filter="fade">
                                      <p:cBhvr>
                                        <p:cTn id="50" dur="200"/>
                                        <p:tgtEl>
                                          <p:spTgt spid="29"/>
                                        </p:tgtEl>
                                      </p:cBhvr>
                                    </p:animEffect>
                                  </p:childTnLst>
                                </p:cTn>
                              </p:par>
                              <p:par>
                                <p:cTn id="51" presetID="6" presetClass="emph" presetSubtype="0" autoRev="1" fill="hold" grpId="1" nodeType="withEffect">
                                  <p:stCondLst>
                                    <p:cond delay="150"/>
                                  </p:stCondLst>
                                  <p:childTnLst>
                                    <p:animScale>
                                      <p:cBhvr>
                                        <p:cTn id="52" dur="100" fill="hold"/>
                                        <p:tgtEl>
                                          <p:spTgt spid="29"/>
                                        </p:tgtEl>
                                      </p:cBhvr>
                                      <p:by x="130000" y="130000"/>
                                    </p:animScale>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childTnLst>
                          </p:cTn>
                        </p:par>
                        <p:par>
                          <p:cTn id="57" fill="hold">
                            <p:stCondLst>
                              <p:cond delay="5000"/>
                            </p:stCondLst>
                            <p:childTnLst>
                              <p:par>
                                <p:cTn id="58" presetID="53" presetClass="entr" presetSubtype="16" fill="hold" grpId="0" nodeType="afterEffect">
                                  <p:stCondLst>
                                    <p:cond delay="0"/>
                                  </p:stCondLst>
                                  <p:childTnLst>
                                    <p:set>
                                      <p:cBhvr>
                                        <p:cTn id="59" dur="1" fill="hold">
                                          <p:stCondLst>
                                            <p:cond delay="0"/>
                                          </p:stCondLst>
                                        </p:cTn>
                                        <p:tgtEl>
                                          <p:spTgt spid="31"/>
                                        </p:tgtEl>
                                        <p:attrNameLst>
                                          <p:attrName>style.visibility</p:attrName>
                                        </p:attrNameLst>
                                      </p:cBhvr>
                                      <p:to>
                                        <p:strVal val="visible"/>
                                      </p:to>
                                    </p:set>
                                    <p:anim calcmode="lin" valueType="num">
                                      <p:cBhvr>
                                        <p:cTn id="60" dur="200" fill="hold"/>
                                        <p:tgtEl>
                                          <p:spTgt spid="31"/>
                                        </p:tgtEl>
                                        <p:attrNameLst>
                                          <p:attrName>ppt_w</p:attrName>
                                        </p:attrNameLst>
                                      </p:cBhvr>
                                      <p:tavLst>
                                        <p:tav tm="0">
                                          <p:val>
                                            <p:fltVal val="0"/>
                                          </p:val>
                                        </p:tav>
                                        <p:tav tm="100000">
                                          <p:val>
                                            <p:strVal val="#ppt_w"/>
                                          </p:val>
                                        </p:tav>
                                      </p:tavLst>
                                    </p:anim>
                                    <p:anim calcmode="lin" valueType="num">
                                      <p:cBhvr>
                                        <p:cTn id="61" dur="200" fill="hold"/>
                                        <p:tgtEl>
                                          <p:spTgt spid="31"/>
                                        </p:tgtEl>
                                        <p:attrNameLst>
                                          <p:attrName>ppt_h</p:attrName>
                                        </p:attrNameLst>
                                      </p:cBhvr>
                                      <p:tavLst>
                                        <p:tav tm="0">
                                          <p:val>
                                            <p:fltVal val="0"/>
                                          </p:val>
                                        </p:tav>
                                        <p:tav tm="100000">
                                          <p:val>
                                            <p:strVal val="#ppt_h"/>
                                          </p:val>
                                        </p:tav>
                                      </p:tavLst>
                                    </p:anim>
                                    <p:animEffect transition="in" filter="fade">
                                      <p:cBhvr>
                                        <p:cTn id="62" dur="200"/>
                                        <p:tgtEl>
                                          <p:spTgt spid="31"/>
                                        </p:tgtEl>
                                      </p:cBhvr>
                                    </p:animEffect>
                                  </p:childTnLst>
                                </p:cTn>
                              </p:par>
                              <p:par>
                                <p:cTn id="63" presetID="6" presetClass="emph" presetSubtype="0" autoRev="1" fill="hold" grpId="1" nodeType="withEffect">
                                  <p:stCondLst>
                                    <p:cond delay="150"/>
                                  </p:stCondLst>
                                  <p:childTnLst>
                                    <p:animScale>
                                      <p:cBhvr>
                                        <p:cTn id="64" dur="100" fill="hold"/>
                                        <p:tgtEl>
                                          <p:spTgt spid="31"/>
                                        </p:tgtEl>
                                      </p:cBhvr>
                                      <p:by x="130000" y="130000"/>
                                    </p:animScale>
                                  </p:childTnLst>
                                </p:cTn>
                              </p:par>
                            </p:childTnLst>
                          </p:cTn>
                        </p:par>
                        <p:par>
                          <p:cTn id="65" fill="hold">
                            <p:stCondLst>
                              <p:cond delay="5500"/>
                            </p:stCondLst>
                            <p:childTnLst>
                              <p:par>
                                <p:cTn id="66" presetID="10" presetClass="entr" presetSubtype="0" fill="hold" grpId="0" nodeType="afterEffect">
                                  <p:stCondLst>
                                    <p:cond delay="0"/>
                                  </p:stCondLst>
                                  <p:childTnLst>
                                    <p:set>
                                      <p:cBhvr>
                                        <p:cTn id="67" dur="1" fill="hold">
                                          <p:stCondLst>
                                            <p:cond delay="0"/>
                                          </p:stCondLst>
                                        </p:cTn>
                                        <p:tgtEl>
                                          <p:spTgt spid="32"/>
                                        </p:tgtEl>
                                        <p:attrNameLst>
                                          <p:attrName>style.visibility</p:attrName>
                                        </p:attrNameLst>
                                      </p:cBhvr>
                                      <p:to>
                                        <p:strVal val="visible"/>
                                      </p:to>
                                    </p:set>
                                    <p:animEffect transition="in" filter="fade">
                                      <p:cBhvr>
                                        <p:cTn id="68" dur="500"/>
                                        <p:tgtEl>
                                          <p:spTgt spid="32"/>
                                        </p:tgtEl>
                                      </p:cBhvr>
                                    </p:animEffect>
                                  </p:childTnLst>
                                </p:cTn>
                              </p:par>
                            </p:childTnLst>
                          </p:cTn>
                        </p:par>
                        <p:par>
                          <p:cTn id="69" fill="hold">
                            <p:stCondLst>
                              <p:cond delay="6000"/>
                            </p:stCondLst>
                            <p:childTnLst>
                              <p:par>
                                <p:cTn id="70" presetID="53" presetClass="entr" presetSubtype="16" fill="hold" grpId="0" nodeType="afterEffect">
                                  <p:stCondLst>
                                    <p:cond delay="0"/>
                                  </p:stCondLst>
                                  <p:childTnLst>
                                    <p:set>
                                      <p:cBhvr>
                                        <p:cTn id="71" dur="1" fill="hold">
                                          <p:stCondLst>
                                            <p:cond delay="0"/>
                                          </p:stCondLst>
                                        </p:cTn>
                                        <p:tgtEl>
                                          <p:spTgt spid="33"/>
                                        </p:tgtEl>
                                        <p:attrNameLst>
                                          <p:attrName>style.visibility</p:attrName>
                                        </p:attrNameLst>
                                      </p:cBhvr>
                                      <p:to>
                                        <p:strVal val="visible"/>
                                      </p:to>
                                    </p:set>
                                    <p:anim calcmode="lin" valueType="num">
                                      <p:cBhvr>
                                        <p:cTn id="72" dur="200" fill="hold"/>
                                        <p:tgtEl>
                                          <p:spTgt spid="33"/>
                                        </p:tgtEl>
                                        <p:attrNameLst>
                                          <p:attrName>ppt_w</p:attrName>
                                        </p:attrNameLst>
                                      </p:cBhvr>
                                      <p:tavLst>
                                        <p:tav tm="0">
                                          <p:val>
                                            <p:fltVal val="0"/>
                                          </p:val>
                                        </p:tav>
                                        <p:tav tm="100000">
                                          <p:val>
                                            <p:strVal val="#ppt_w"/>
                                          </p:val>
                                        </p:tav>
                                      </p:tavLst>
                                    </p:anim>
                                    <p:anim calcmode="lin" valueType="num">
                                      <p:cBhvr>
                                        <p:cTn id="73" dur="200" fill="hold"/>
                                        <p:tgtEl>
                                          <p:spTgt spid="33"/>
                                        </p:tgtEl>
                                        <p:attrNameLst>
                                          <p:attrName>ppt_h</p:attrName>
                                        </p:attrNameLst>
                                      </p:cBhvr>
                                      <p:tavLst>
                                        <p:tav tm="0">
                                          <p:val>
                                            <p:fltVal val="0"/>
                                          </p:val>
                                        </p:tav>
                                        <p:tav tm="100000">
                                          <p:val>
                                            <p:strVal val="#ppt_h"/>
                                          </p:val>
                                        </p:tav>
                                      </p:tavLst>
                                    </p:anim>
                                    <p:animEffect transition="in" filter="fade">
                                      <p:cBhvr>
                                        <p:cTn id="74" dur="200"/>
                                        <p:tgtEl>
                                          <p:spTgt spid="33"/>
                                        </p:tgtEl>
                                      </p:cBhvr>
                                    </p:animEffect>
                                  </p:childTnLst>
                                </p:cTn>
                              </p:par>
                              <p:par>
                                <p:cTn id="75" presetID="6" presetClass="emph" presetSubtype="0" autoRev="1" fill="hold" grpId="1" nodeType="withEffect">
                                  <p:stCondLst>
                                    <p:cond delay="150"/>
                                  </p:stCondLst>
                                  <p:childTnLst>
                                    <p:animScale>
                                      <p:cBhvr>
                                        <p:cTn id="76" dur="100" fill="hold"/>
                                        <p:tgtEl>
                                          <p:spTgt spid="33"/>
                                        </p:tgtEl>
                                      </p:cBhvr>
                                      <p:by x="130000" y="130000"/>
                                    </p:animScale>
                                  </p:childTnLst>
                                </p:cTn>
                              </p:par>
                            </p:childTnLst>
                          </p:cTn>
                        </p:par>
                        <p:par>
                          <p:cTn id="77" fill="hold">
                            <p:stCondLst>
                              <p:cond delay="6500"/>
                            </p:stCondLst>
                            <p:childTnLst>
                              <p:par>
                                <p:cTn id="78" presetID="10"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500"/>
                                        <p:tgtEl>
                                          <p:spTgt spid="34"/>
                                        </p:tgtEl>
                                      </p:cBhvr>
                                    </p:animEffect>
                                  </p:childTnLst>
                                </p:cTn>
                              </p:par>
                            </p:childTnLst>
                          </p:cTn>
                        </p:par>
                        <p:par>
                          <p:cTn id="81" fill="hold">
                            <p:stCondLst>
                              <p:cond delay="7000"/>
                            </p:stCondLst>
                            <p:childTnLst>
                              <p:par>
                                <p:cTn id="82" presetID="53" presetClass="entr" presetSubtype="16" fill="hold" grpId="0" nodeType="afterEffect">
                                  <p:stCondLst>
                                    <p:cond delay="0"/>
                                  </p:stCondLst>
                                  <p:childTnLst>
                                    <p:set>
                                      <p:cBhvr>
                                        <p:cTn id="83" dur="1" fill="hold">
                                          <p:stCondLst>
                                            <p:cond delay="0"/>
                                          </p:stCondLst>
                                        </p:cTn>
                                        <p:tgtEl>
                                          <p:spTgt spid="35"/>
                                        </p:tgtEl>
                                        <p:attrNameLst>
                                          <p:attrName>style.visibility</p:attrName>
                                        </p:attrNameLst>
                                      </p:cBhvr>
                                      <p:to>
                                        <p:strVal val="visible"/>
                                      </p:to>
                                    </p:set>
                                    <p:anim calcmode="lin" valueType="num">
                                      <p:cBhvr>
                                        <p:cTn id="84" dur="200" fill="hold"/>
                                        <p:tgtEl>
                                          <p:spTgt spid="35"/>
                                        </p:tgtEl>
                                        <p:attrNameLst>
                                          <p:attrName>ppt_w</p:attrName>
                                        </p:attrNameLst>
                                      </p:cBhvr>
                                      <p:tavLst>
                                        <p:tav tm="0">
                                          <p:val>
                                            <p:fltVal val="0"/>
                                          </p:val>
                                        </p:tav>
                                        <p:tav tm="100000">
                                          <p:val>
                                            <p:strVal val="#ppt_w"/>
                                          </p:val>
                                        </p:tav>
                                      </p:tavLst>
                                    </p:anim>
                                    <p:anim calcmode="lin" valueType="num">
                                      <p:cBhvr>
                                        <p:cTn id="85" dur="200" fill="hold"/>
                                        <p:tgtEl>
                                          <p:spTgt spid="35"/>
                                        </p:tgtEl>
                                        <p:attrNameLst>
                                          <p:attrName>ppt_h</p:attrName>
                                        </p:attrNameLst>
                                      </p:cBhvr>
                                      <p:tavLst>
                                        <p:tav tm="0">
                                          <p:val>
                                            <p:fltVal val="0"/>
                                          </p:val>
                                        </p:tav>
                                        <p:tav tm="100000">
                                          <p:val>
                                            <p:strVal val="#ppt_h"/>
                                          </p:val>
                                        </p:tav>
                                      </p:tavLst>
                                    </p:anim>
                                    <p:animEffect transition="in" filter="fade">
                                      <p:cBhvr>
                                        <p:cTn id="86" dur="200"/>
                                        <p:tgtEl>
                                          <p:spTgt spid="35"/>
                                        </p:tgtEl>
                                      </p:cBhvr>
                                    </p:animEffect>
                                  </p:childTnLst>
                                </p:cTn>
                              </p:par>
                              <p:par>
                                <p:cTn id="87" presetID="6" presetClass="emph" presetSubtype="0" autoRev="1" fill="hold" grpId="1" nodeType="withEffect">
                                  <p:stCondLst>
                                    <p:cond delay="150"/>
                                  </p:stCondLst>
                                  <p:childTnLst>
                                    <p:animScale>
                                      <p:cBhvr>
                                        <p:cTn id="88" dur="100" fill="hold"/>
                                        <p:tgtEl>
                                          <p:spTgt spid="35"/>
                                        </p:tgtEl>
                                      </p:cBhvr>
                                      <p:by x="130000" y="130000"/>
                                    </p:animScale>
                                  </p:childTnLst>
                                </p:cTn>
                              </p:par>
                            </p:childTnLst>
                          </p:cTn>
                        </p:par>
                        <p:par>
                          <p:cTn id="89" fill="hold">
                            <p:stCondLst>
                              <p:cond delay="7500"/>
                            </p:stCondLst>
                            <p:childTnLst>
                              <p:par>
                                <p:cTn id="90" presetID="10" presetClass="entr" presetSubtype="0" fill="hold" grpId="0" nodeType="afterEffect">
                                  <p:stCondLst>
                                    <p:cond delay="0"/>
                                  </p:stCondLst>
                                  <p:childTnLst>
                                    <p:set>
                                      <p:cBhvr>
                                        <p:cTn id="91" dur="1" fill="hold">
                                          <p:stCondLst>
                                            <p:cond delay="0"/>
                                          </p:stCondLst>
                                        </p:cTn>
                                        <p:tgtEl>
                                          <p:spTgt spid="36"/>
                                        </p:tgtEl>
                                        <p:attrNameLst>
                                          <p:attrName>style.visibility</p:attrName>
                                        </p:attrNameLst>
                                      </p:cBhvr>
                                      <p:to>
                                        <p:strVal val="visible"/>
                                      </p:to>
                                    </p:set>
                                    <p:animEffect transition="in" filter="fade">
                                      <p:cBhvr>
                                        <p:cTn id="9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ldLvl="0" animBg="1"/>
      <p:bldP spid="27" grpId="1" bldLvl="0" animBg="1"/>
      <p:bldP spid="28" grpId="0"/>
      <p:bldP spid="29" grpId="0" bldLvl="0" animBg="1"/>
      <p:bldP spid="29" grpId="1" bldLvl="0" animBg="1"/>
      <p:bldP spid="30" grpId="0"/>
      <p:bldP spid="31" grpId="0" bldLvl="0" animBg="1"/>
      <p:bldP spid="31" grpId="1" bldLvl="0" animBg="1"/>
      <p:bldP spid="32" grpId="0"/>
      <p:bldP spid="33" grpId="0" bldLvl="0" animBg="1"/>
      <p:bldP spid="33" grpId="1" bldLvl="0" animBg="1"/>
      <p:bldP spid="34" grpId="0"/>
      <p:bldP spid="35" grpId="0" bldLvl="0" animBg="1"/>
      <p:bldP spid="35" grpId="1" bldLvl="0" animBg="1"/>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5393555" y="3403619"/>
            <a:ext cx="1216968" cy="1217127"/>
            <a:chOff x="4279027" y="2408598"/>
            <a:chExt cx="912845" cy="912845"/>
          </a:xfrm>
        </p:grpSpPr>
        <p:sp>
          <p:nvSpPr>
            <p:cNvPr id="4" name="椭圆 3"/>
            <p:cNvSpPr/>
            <p:nvPr/>
          </p:nvSpPr>
          <p:spPr>
            <a:xfrm rot="20170909">
              <a:off x="4279027" y="2408598"/>
              <a:ext cx="912845" cy="912845"/>
            </a:xfrm>
            <a:prstGeom prst="ellipse">
              <a:avLst/>
            </a:prstGeom>
            <a:gradFill flip="none" rotWithShape="1">
              <a:gsLst>
                <a:gs pos="0">
                  <a:schemeClr val="bg1"/>
                </a:gs>
                <a:gs pos="100000">
                  <a:schemeClr val="bg1">
                    <a:lumMod val="85000"/>
                  </a:schemeClr>
                </a:gs>
              </a:gsLst>
              <a:lin ang="18900000" scaled="1"/>
              <a:tileRect/>
            </a:gradFill>
            <a:ln w="12700">
              <a:solidFill>
                <a:schemeClr val="bg1"/>
              </a:solidFill>
            </a:ln>
            <a:effectLst>
              <a:outerShdw blurRad="152400" dist="63500" dir="8100000" algn="tr" rotWithShape="0">
                <a:prstClr val="black">
                  <a:alpha val="2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a:solidFill>
                  <a:prstClr val="black"/>
                </a:solidFill>
                <a:latin typeface="微软雅黑" panose="020B0503020204020204" charset="-122"/>
                <a:ea typeface="微软雅黑" panose="020B0503020204020204" charset="-122"/>
              </a:endParaRPr>
            </a:p>
          </p:txBody>
        </p:sp>
        <p:sp>
          <p:nvSpPr>
            <p:cNvPr id="5" name="Freeform 26"/>
            <p:cNvSpPr>
              <a:spLocks noChangeAspect="1" noEditPoints="1"/>
            </p:cNvSpPr>
            <p:nvPr/>
          </p:nvSpPr>
          <p:spPr bwMode="auto">
            <a:xfrm>
              <a:off x="4545181" y="2640158"/>
              <a:ext cx="380536" cy="449723"/>
            </a:xfrm>
            <a:custGeom>
              <a:avLst/>
              <a:gdLst>
                <a:gd name="T0" fmla="*/ 170 w 224"/>
                <a:gd name="T1" fmla="*/ 0 h 264"/>
                <a:gd name="T2" fmla="*/ 200 w 224"/>
                <a:gd name="T3" fmla="*/ 30 h 264"/>
                <a:gd name="T4" fmla="*/ 188 w 224"/>
                <a:gd name="T5" fmla="*/ 104 h 264"/>
                <a:gd name="T6" fmla="*/ 183 w 224"/>
                <a:gd name="T7" fmla="*/ 18 h 264"/>
                <a:gd name="T8" fmla="*/ 56 w 224"/>
                <a:gd name="T9" fmla="*/ 13 h 264"/>
                <a:gd name="T10" fmla="*/ 75 w 224"/>
                <a:gd name="T11" fmla="*/ 37 h 264"/>
                <a:gd name="T12" fmla="*/ 12 w 224"/>
                <a:gd name="T13" fmla="*/ 112 h 264"/>
                <a:gd name="T14" fmla="*/ 17 w 224"/>
                <a:gd name="T15" fmla="*/ 240 h 264"/>
                <a:gd name="T16" fmla="*/ 67 w 224"/>
                <a:gd name="T17" fmla="*/ 245 h 264"/>
                <a:gd name="T18" fmla="*/ 29 w 224"/>
                <a:gd name="T19" fmla="*/ 257 h 264"/>
                <a:gd name="T20" fmla="*/ 0 w 224"/>
                <a:gd name="T21" fmla="*/ 228 h 264"/>
                <a:gd name="T22" fmla="*/ 0 w 224"/>
                <a:gd name="T23" fmla="*/ 108 h 264"/>
                <a:gd name="T24" fmla="*/ 34 w 224"/>
                <a:gd name="T25" fmla="*/ 3 h 264"/>
                <a:gd name="T26" fmla="*/ 34 w 224"/>
                <a:gd name="T27" fmla="*/ 3 h 264"/>
                <a:gd name="T28" fmla="*/ 34 w 224"/>
                <a:gd name="T29" fmla="*/ 3 h 264"/>
                <a:gd name="T30" fmla="*/ 36 w 224"/>
                <a:gd name="T31" fmla="*/ 2 h 264"/>
                <a:gd name="T32" fmla="*/ 36 w 224"/>
                <a:gd name="T33" fmla="*/ 2 h 264"/>
                <a:gd name="T34" fmla="*/ 36 w 224"/>
                <a:gd name="T35" fmla="*/ 2 h 264"/>
                <a:gd name="T36" fmla="*/ 36 w 224"/>
                <a:gd name="T37" fmla="*/ 2 h 264"/>
                <a:gd name="T38" fmla="*/ 38 w 224"/>
                <a:gd name="T39" fmla="*/ 0 h 264"/>
                <a:gd name="T40" fmla="*/ 38 w 224"/>
                <a:gd name="T41" fmla="*/ 0 h 264"/>
                <a:gd name="T42" fmla="*/ 38 w 224"/>
                <a:gd name="T43" fmla="*/ 0 h 264"/>
                <a:gd name="T44" fmla="*/ 38 w 224"/>
                <a:gd name="T45" fmla="*/ 0 h 264"/>
                <a:gd name="T46" fmla="*/ 38 w 224"/>
                <a:gd name="T47" fmla="*/ 0 h 264"/>
                <a:gd name="T48" fmla="*/ 39 w 224"/>
                <a:gd name="T49" fmla="*/ 0 h 264"/>
                <a:gd name="T50" fmla="*/ 40 w 224"/>
                <a:gd name="T51" fmla="*/ 0 h 264"/>
                <a:gd name="T52" fmla="*/ 37 w 224"/>
                <a:gd name="T53" fmla="*/ 180 h 264"/>
                <a:gd name="T54" fmla="*/ 101 w 224"/>
                <a:gd name="T55" fmla="*/ 170 h 264"/>
                <a:gd name="T56" fmla="*/ 37 w 224"/>
                <a:gd name="T57" fmla="*/ 143 h 264"/>
                <a:gd name="T58" fmla="*/ 101 w 224"/>
                <a:gd name="T59" fmla="*/ 153 h 264"/>
                <a:gd name="T60" fmla="*/ 37 w 224"/>
                <a:gd name="T61" fmla="*/ 143 h 264"/>
                <a:gd name="T62" fmla="*/ 37 w 224"/>
                <a:gd name="T63" fmla="*/ 127 h 264"/>
                <a:gd name="T64" fmla="*/ 166 w 224"/>
                <a:gd name="T65" fmla="*/ 117 h 264"/>
                <a:gd name="T66" fmla="*/ 104 w 224"/>
                <a:gd name="T67" fmla="*/ 86 h 264"/>
                <a:gd name="T68" fmla="*/ 166 w 224"/>
                <a:gd name="T69" fmla="*/ 96 h 264"/>
                <a:gd name="T70" fmla="*/ 104 w 224"/>
                <a:gd name="T71" fmla="*/ 86 h 264"/>
                <a:gd name="T72" fmla="*/ 104 w 224"/>
                <a:gd name="T73" fmla="*/ 69 h 264"/>
                <a:gd name="T74" fmla="*/ 166 w 224"/>
                <a:gd name="T75" fmla="*/ 59 h 264"/>
                <a:gd name="T76" fmla="*/ 104 w 224"/>
                <a:gd name="T77" fmla="*/ 34 h 264"/>
                <a:gd name="T78" fmla="*/ 166 w 224"/>
                <a:gd name="T79" fmla="*/ 44 h 264"/>
                <a:gd name="T80" fmla="*/ 104 w 224"/>
                <a:gd name="T81" fmla="*/ 34 h 264"/>
                <a:gd name="T82" fmla="*/ 94 w 224"/>
                <a:gd name="T83" fmla="*/ 217 h 264"/>
                <a:gd name="T84" fmla="*/ 224 w 224"/>
                <a:gd name="T85" fmla="*/ 147 h 264"/>
                <a:gd name="T86" fmla="*/ 90 w 224"/>
                <a:gd name="T87" fmla="*/ 222 h 264"/>
                <a:gd name="T88" fmla="*/ 88 w 224"/>
                <a:gd name="T89" fmla="*/ 264 h 264"/>
                <a:gd name="T90" fmla="*/ 90 w 224"/>
                <a:gd name="T91" fmla="*/ 222 h 264"/>
                <a:gd name="T92" fmla="*/ 188 w 224"/>
                <a:gd name="T93" fmla="*/ 205 h 264"/>
                <a:gd name="T94" fmla="*/ 183 w 224"/>
                <a:gd name="T95" fmla="*/ 240 h 264"/>
                <a:gd name="T96" fmla="*/ 147 w 224"/>
                <a:gd name="T97" fmla="*/ 245 h 264"/>
                <a:gd name="T98" fmla="*/ 145 w 224"/>
                <a:gd name="T99" fmla="*/ 257 h 264"/>
                <a:gd name="T100" fmla="*/ 191 w 224"/>
                <a:gd name="T101" fmla="*/ 248 h 264"/>
                <a:gd name="T102" fmla="*/ 200 w 224"/>
                <a:gd name="T103" fmla="*/ 192 h 264"/>
                <a:gd name="T104" fmla="*/ 62 w 224"/>
                <a:gd name="T105" fmla="*/ 34 h 264"/>
                <a:gd name="T106" fmla="*/ 22 w 224"/>
                <a:gd name="T107" fmla="*/ 8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4" h="264">
                  <a:moveTo>
                    <a:pt x="40" y="0"/>
                  </a:moveTo>
                  <a:cubicBezTo>
                    <a:pt x="170" y="0"/>
                    <a:pt x="170" y="0"/>
                    <a:pt x="170" y="0"/>
                  </a:cubicBezTo>
                  <a:cubicBezTo>
                    <a:pt x="179" y="0"/>
                    <a:pt x="186" y="3"/>
                    <a:pt x="191" y="9"/>
                  </a:cubicBezTo>
                  <a:cubicBezTo>
                    <a:pt x="197" y="14"/>
                    <a:pt x="200" y="21"/>
                    <a:pt x="200" y="30"/>
                  </a:cubicBezTo>
                  <a:cubicBezTo>
                    <a:pt x="200" y="92"/>
                    <a:pt x="200" y="92"/>
                    <a:pt x="200" y="92"/>
                  </a:cubicBezTo>
                  <a:cubicBezTo>
                    <a:pt x="188" y="104"/>
                    <a:pt x="188" y="104"/>
                    <a:pt x="188" y="104"/>
                  </a:cubicBezTo>
                  <a:cubicBezTo>
                    <a:pt x="188" y="30"/>
                    <a:pt x="188" y="30"/>
                    <a:pt x="188" y="30"/>
                  </a:cubicBezTo>
                  <a:cubicBezTo>
                    <a:pt x="188" y="25"/>
                    <a:pt x="186" y="21"/>
                    <a:pt x="183" y="18"/>
                  </a:cubicBezTo>
                  <a:cubicBezTo>
                    <a:pt x="179" y="14"/>
                    <a:pt x="175" y="13"/>
                    <a:pt x="170" y="13"/>
                  </a:cubicBezTo>
                  <a:cubicBezTo>
                    <a:pt x="56" y="13"/>
                    <a:pt x="56" y="13"/>
                    <a:pt x="56" y="13"/>
                  </a:cubicBezTo>
                  <a:cubicBezTo>
                    <a:pt x="75" y="28"/>
                    <a:pt x="75" y="28"/>
                    <a:pt x="75" y="28"/>
                  </a:cubicBezTo>
                  <a:cubicBezTo>
                    <a:pt x="77" y="30"/>
                    <a:pt x="77" y="34"/>
                    <a:pt x="75" y="37"/>
                  </a:cubicBezTo>
                  <a:cubicBezTo>
                    <a:pt x="75" y="37"/>
                    <a:pt x="75" y="37"/>
                    <a:pt x="75" y="37"/>
                  </a:cubicBezTo>
                  <a:cubicBezTo>
                    <a:pt x="12" y="112"/>
                    <a:pt x="12" y="112"/>
                    <a:pt x="12" y="112"/>
                  </a:cubicBezTo>
                  <a:cubicBezTo>
                    <a:pt x="12" y="228"/>
                    <a:pt x="12" y="228"/>
                    <a:pt x="12" y="228"/>
                  </a:cubicBezTo>
                  <a:cubicBezTo>
                    <a:pt x="12" y="232"/>
                    <a:pt x="14" y="236"/>
                    <a:pt x="17" y="240"/>
                  </a:cubicBezTo>
                  <a:cubicBezTo>
                    <a:pt x="20" y="243"/>
                    <a:pt x="25" y="245"/>
                    <a:pt x="29" y="245"/>
                  </a:cubicBezTo>
                  <a:cubicBezTo>
                    <a:pt x="67" y="245"/>
                    <a:pt x="67" y="245"/>
                    <a:pt x="67" y="245"/>
                  </a:cubicBezTo>
                  <a:cubicBezTo>
                    <a:pt x="62" y="257"/>
                    <a:pt x="62" y="257"/>
                    <a:pt x="62" y="257"/>
                  </a:cubicBezTo>
                  <a:cubicBezTo>
                    <a:pt x="29" y="257"/>
                    <a:pt x="29" y="257"/>
                    <a:pt x="29" y="257"/>
                  </a:cubicBezTo>
                  <a:cubicBezTo>
                    <a:pt x="21" y="257"/>
                    <a:pt x="14" y="254"/>
                    <a:pt x="9" y="248"/>
                  </a:cubicBezTo>
                  <a:cubicBezTo>
                    <a:pt x="3" y="243"/>
                    <a:pt x="0" y="236"/>
                    <a:pt x="0" y="228"/>
                  </a:cubicBezTo>
                  <a:cubicBezTo>
                    <a:pt x="0" y="110"/>
                    <a:pt x="0" y="110"/>
                    <a:pt x="0" y="110"/>
                  </a:cubicBezTo>
                  <a:cubicBezTo>
                    <a:pt x="0" y="109"/>
                    <a:pt x="0" y="108"/>
                    <a:pt x="0" y="108"/>
                  </a:cubicBezTo>
                  <a:cubicBezTo>
                    <a:pt x="34" y="5"/>
                    <a:pt x="34" y="5"/>
                    <a:pt x="34" y="5"/>
                  </a:cubicBezTo>
                  <a:cubicBezTo>
                    <a:pt x="34" y="4"/>
                    <a:pt x="34" y="4"/>
                    <a:pt x="34" y="3"/>
                  </a:cubicBezTo>
                  <a:cubicBezTo>
                    <a:pt x="34" y="3"/>
                    <a:pt x="34" y="3"/>
                    <a:pt x="34" y="3"/>
                  </a:cubicBezTo>
                  <a:cubicBezTo>
                    <a:pt x="34" y="3"/>
                    <a:pt x="34" y="3"/>
                    <a:pt x="34" y="3"/>
                  </a:cubicBezTo>
                  <a:cubicBezTo>
                    <a:pt x="34" y="3"/>
                    <a:pt x="34" y="3"/>
                    <a:pt x="34" y="3"/>
                  </a:cubicBezTo>
                  <a:cubicBezTo>
                    <a:pt x="34" y="3"/>
                    <a:pt x="34" y="3"/>
                    <a:pt x="34" y="3"/>
                  </a:cubicBezTo>
                  <a:cubicBezTo>
                    <a:pt x="34" y="3"/>
                    <a:pt x="34" y="3"/>
                    <a:pt x="34" y="3"/>
                  </a:cubicBezTo>
                  <a:cubicBezTo>
                    <a:pt x="35" y="3"/>
                    <a:pt x="35"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2"/>
                    <a:pt x="36" y="2"/>
                    <a:pt x="36" y="2"/>
                  </a:cubicBezTo>
                  <a:cubicBezTo>
                    <a:pt x="36" y="1"/>
                    <a:pt x="36" y="1"/>
                    <a:pt x="36" y="1"/>
                  </a:cubicBezTo>
                  <a:cubicBezTo>
                    <a:pt x="36" y="1"/>
                    <a:pt x="37" y="1"/>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8" y="0"/>
                    <a:pt x="38" y="0"/>
                    <a:pt x="38" y="0"/>
                  </a:cubicBezTo>
                  <a:cubicBezTo>
                    <a:pt x="39" y="0"/>
                    <a:pt x="39" y="0"/>
                    <a:pt x="39" y="0"/>
                  </a:cubicBezTo>
                  <a:cubicBezTo>
                    <a:pt x="39" y="0"/>
                    <a:pt x="39" y="0"/>
                    <a:pt x="39" y="0"/>
                  </a:cubicBezTo>
                  <a:cubicBezTo>
                    <a:pt x="39" y="0"/>
                    <a:pt x="39" y="0"/>
                    <a:pt x="40" y="0"/>
                  </a:cubicBezTo>
                  <a:cubicBezTo>
                    <a:pt x="40" y="0"/>
                    <a:pt x="40" y="0"/>
                    <a:pt x="40" y="0"/>
                  </a:cubicBezTo>
                  <a:close/>
                  <a:moveTo>
                    <a:pt x="37" y="170"/>
                  </a:moveTo>
                  <a:cubicBezTo>
                    <a:pt x="37" y="180"/>
                    <a:pt x="37" y="180"/>
                    <a:pt x="37" y="180"/>
                  </a:cubicBezTo>
                  <a:cubicBezTo>
                    <a:pt x="101" y="180"/>
                    <a:pt x="101" y="180"/>
                    <a:pt x="101" y="180"/>
                  </a:cubicBezTo>
                  <a:cubicBezTo>
                    <a:pt x="101" y="170"/>
                    <a:pt x="101" y="170"/>
                    <a:pt x="101" y="170"/>
                  </a:cubicBezTo>
                  <a:cubicBezTo>
                    <a:pt x="37" y="170"/>
                    <a:pt x="37" y="170"/>
                    <a:pt x="37" y="170"/>
                  </a:cubicBezTo>
                  <a:close/>
                  <a:moveTo>
                    <a:pt x="37" y="143"/>
                  </a:moveTo>
                  <a:cubicBezTo>
                    <a:pt x="37" y="153"/>
                    <a:pt x="37" y="153"/>
                    <a:pt x="37" y="153"/>
                  </a:cubicBezTo>
                  <a:cubicBezTo>
                    <a:pt x="101" y="153"/>
                    <a:pt x="101" y="153"/>
                    <a:pt x="101" y="153"/>
                  </a:cubicBezTo>
                  <a:cubicBezTo>
                    <a:pt x="101" y="143"/>
                    <a:pt x="101" y="143"/>
                    <a:pt x="101" y="143"/>
                  </a:cubicBezTo>
                  <a:cubicBezTo>
                    <a:pt x="37" y="143"/>
                    <a:pt x="37" y="143"/>
                    <a:pt x="37" y="143"/>
                  </a:cubicBezTo>
                  <a:close/>
                  <a:moveTo>
                    <a:pt x="37" y="117"/>
                  </a:moveTo>
                  <a:cubicBezTo>
                    <a:pt x="37" y="127"/>
                    <a:pt x="37" y="127"/>
                    <a:pt x="37" y="127"/>
                  </a:cubicBezTo>
                  <a:cubicBezTo>
                    <a:pt x="166" y="127"/>
                    <a:pt x="166" y="127"/>
                    <a:pt x="166" y="127"/>
                  </a:cubicBezTo>
                  <a:cubicBezTo>
                    <a:pt x="166" y="117"/>
                    <a:pt x="166" y="117"/>
                    <a:pt x="166" y="117"/>
                  </a:cubicBezTo>
                  <a:cubicBezTo>
                    <a:pt x="37" y="117"/>
                    <a:pt x="37" y="117"/>
                    <a:pt x="37" y="117"/>
                  </a:cubicBezTo>
                  <a:close/>
                  <a:moveTo>
                    <a:pt x="104" y="86"/>
                  </a:moveTo>
                  <a:cubicBezTo>
                    <a:pt x="104" y="96"/>
                    <a:pt x="104" y="96"/>
                    <a:pt x="104" y="96"/>
                  </a:cubicBezTo>
                  <a:cubicBezTo>
                    <a:pt x="166" y="96"/>
                    <a:pt x="166" y="96"/>
                    <a:pt x="166" y="96"/>
                  </a:cubicBezTo>
                  <a:cubicBezTo>
                    <a:pt x="166" y="86"/>
                    <a:pt x="166" y="86"/>
                    <a:pt x="166" y="86"/>
                  </a:cubicBezTo>
                  <a:cubicBezTo>
                    <a:pt x="104" y="86"/>
                    <a:pt x="104" y="86"/>
                    <a:pt x="104" y="86"/>
                  </a:cubicBezTo>
                  <a:close/>
                  <a:moveTo>
                    <a:pt x="104" y="59"/>
                  </a:moveTo>
                  <a:cubicBezTo>
                    <a:pt x="104" y="69"/>
                    <a:pt x="104" y="69"/>
                    <a:pt x="104" y="69"/>
                  </a:cubicBezTo>
                  <a:cubicBezTo>
                    <a:pt x="166" y="69"/>
                    <a:pt x="166" y="69"/>
                    <a:pt x="166" y="69"/>
                  </a:cubicBezTo>
                  <a:cubicBezTo>
                    <a:pt x="166" y="59"/>
                    <a:pt x="166" y="59"/>
                    <a:pt x="166" y="59"/>
                  </a:cubicBezTo>
                  <a:cubicBezTo>
                    <a:pt x="104" y="59"/>
                    <a:pt x="104" y="59"/>
                    <a:pt x="104" y="59"/>
                  </a:cubicBezTo>
                  <a:close/>
                  <a:moveTo>
                    <a:pt x="104" y="34"/>
                  </a:moveTo>
                  <a:cubicBezTo>
                    <a:pt x="104" y="44"/>
                    <a:pt x="104" y="44"/>
                    <a:pt x="104" y="44"/>
                  </a:cubicBezTo>
                  <a:cubicBezTo>
                    <a:pt x="166" y="44"/>
                    <a:pt x="166" y="44"/>
                    <a:pt x="166" y="44"/>
                  </a:cubicBezTo>
                  <a:cubicBezTo>
                    <a:pt x="166" y="34"/>
                    <a:pt x="166" y="34"/>
                    <a:pt x="166" y="34"/>
                  </a:cubicBezTo>
                  <a:cubicBezTo>
                    <a:pt x="104" y="34"/>
                    <a:pt x="104" y="34"/>
                    <a:pt x="104" y="34"/>
                  </a:cubicBezTo>
                  <a:close/>
                  <a:moveTo>
                    <a:pt x="194" y="117"/>
                  </a:moveTo>
                  <a:cubicBezTo>
                    <a:pt x="94" y="217"/>
                    <a:pt x="94" y="217"/>
                    <a:pt x="94" y="217"/>
                  </a:cubicBezTo>
                  <a:cubicBezTo>
                    <a:pt x="124" y="248"/>
                    <a:pt x="124" y="248"/>
                    <a:pt x="124" y="248"/>
                  </a:cubicBezTo>
                  <a:cubicBezTo>
                    <a:pt x="224" y="147"/>
                    <a:pt x="224" y="147"/>
                    <a:pt x="224" y="147"/>
                  </a:cubicBezTo>
                  <a:cubicBezTo>
                    <a:pt x="194" y="117"/>
                    <a:pt x="194" y="117"/>
                    <a:pt x="194" y="117"/>
                  </a:cubicBezTo>
                  <a:close/>
                  <a:moveTo>
                    <a:pt x="90" y="222"/>
                  </a:moveTo>
                  <a:cubicBezTo>
                    <a:pt x="78" y="255"/>
                    <a:pt x="78" y="255"/>
                    <a:pt x="78" y="255"/>
                  </a:cubicBezTo>
                  <a:cubicBezTo>
                    <a:pt x="88" y="264"/>
                    <a:pt x="88" y="264"/>
                    <a:pt x="88" y="264"/>
                  </a:cubicBezTo>
                  <a:cubicBezTo>
                    <a:pt x="120" y="252"/>
                    <a:pt x="120" y="252"/>
                    <a:pt x="120" y="252"/>
                  </a:cubicBezTo>
                  <a:cubicBezTo>
                    <a:pt x="90" y="222"/>
                    <a:pt x="90" y="222"/>
                    <a:pt x="90" y="222"/>
                  </a:cubicBezTo>
                  <a:close/>
                  <a:moveTo>
                    <a:pt x="200" y="192"/>
                  </a:moveTo>
                  <a:cubicBezTo>
                    <a:pt x="188" y="205"/>
                    <a:pt x="188" y="205"/>
                    <a:pt x="188" y="205"/>
                  </a:cubicBezTo>
                  <a:cubicBezTo>
                    <a:pt x="188" y="228"/>
                    <a:pt x="188" y="228"/>
                    <a:pt x="188" y="228"/>
                  </a:cubicBezTo>
                  <a:cubicBezTo>
                    <a:pt x="188" y="232"/>
                    <a:pt x="186" y="236"/>
                    <a:pt x="183" y="240"/>
                  </a:cubicBezTo>
                  <a:cubicBezTo>
                    <a:pt x="179" y="243"/>
                    <a:pt x="175" y="245"/>
                    <a:pt x="170" y="245"/>
                  </a:cubicBezTo>
                  <a:cubicBezTo>
                    <a:pt x="147" y="245"/>
                    <a:pt x="147" y="245"/>
                    <a:pt x="147" y="245"/>
                  </a:cubicBezTo>
                  <a:cubicBezTo>
                    <a:pt x="140" y="252"/>
                    <a:pt x="140" y="252"/>
                    <a:pt x="140" y="252"/>
                  </a:cubicBezTo>
                  <a:cubicBezTo>
                    <a:pt x="145" y="257"/>
                    <a:pt x="145" y="257"/>
                    <a:pt x="145" y="257"/>
                  </a:cubicBezTo>
                  <a:cubicBezTo>
                    <a:pt x="170" y="257"/>
                    <a:pt x="170" y="257"/>
                    <a:pt x="170" y="257"/>
                  </a:cubicBezTo>
                  <a:cubicBezTo>
                    <a:pt x="179" y="257"/>
                    <a:pt x="186" y="254"/>
                    <a:pt x="191" y="248"/>
                  </a:cubicBezTo>
                  <a:cubicBezTo>
                    <a:pt x="197" y="243"/>
                    <a:pt x="200" y="236"/>
                    <a:pt x="200" y="228"/>
                  </a:cubicBezTo>
                  <a:cubicBezTo>
                    <a:pt x="200" y="192"/>
                    <a:pt x="200" y="192"/>
                    <a:pt x="200" y="192"/>
                  </a:cubicBezTo>
                  <a:close/>
                  <a:moveTo>
                    <a:pt x="22" y="81"/>
                  </a:moveTo>
                  <a:cubicBezTo>
                    <a:pt x="62" y="34"/>
                    <a:pt x="62" y="34"/>
                    <a:pt x="62" y="34"/>
                  </a:cubicBezTo>
                  <a:cubicBezTo>
                    <a:pt x="43" y="17"/>
                    <a:pt x="43" y="17"/>
                    <a:pt x="43" y="17"/>
                  </a:cubicBezTo>
                  <a:lnTo>
                    <a:pt x="22" y="81"/>
                  </a:lnTo>
                  <a:close/>
                </a:path>
              </a:pathLst>
            </a:custGeom>
            <a:solidFill>
              <a:srgbClr val="EF7F6F"/>
            </a:solidFill>
            <a:ln>
              <a:noFill/>
            </a:ln>
            <a:effectLst>
              <a:outerShdw blurRad="25400" dist="25400" dir="2700000" algn="tl" rotWithShape="0">
                <a:prstClr val="black">
                  <a:alpha val="40000"/>
                </a:prstClr>
              </a:outerShdw>
            </a:effectLst>
          </p:spPr>
          <p:txBody>
            <a:bodyPr vert="horz" wrap="square" lIns="91440" tIns="45720" rIns="91440" bIns="45720" numCol="1" anchor="t" anchorCtr="0" compatLnSpc="1"/>
            <a:lstStyle/>
            <a:p>
              <a:endParaRPr lang="zh-CN" altLang="en-US">
                <a:solidFill>
                  <a:prstClr val="black"/>
                </a:solidFill>
                <a:latin typeface="微软雅黑" panose="020B0503020204020204" charset="-122"/>
                <a:ea typeface="微软雅黑" panose="020B0503020204020204" charset="-122"/>
              </a:endParaRPr>
            </a:p>
          </p:txBody>
        </p:sp>
      </p:grpSp>
      <p:grpSp>
        <p:nvGrpSpPr>
          <p:cNvPr id="7" name="组合 6"/>
          <p:cNvGrpSpPr/>
          <p:nvPr/>
        </p:nvGrpSpPr>
        <p:grpSpPr>
          <a:xfrm>
            <a:off x="3864171" y="1883557"/>
            <a:ext cx="2063278" cy="2072953"/>
            <a:chOff x="2850864" y="1268551"/>
            <a:chExt cx="1547660" cy="1554715"/>
          </a:xfrm>
        </p:grpSpPr>
        <p:grpSp>
          <p:nvGrpSpPr>
            <p:cNvPr id="37" name="组合 36"/>
            <p:cNvGrpSpPr/>
            <p:nvPr/>
          </p:nvGrpSpPr>
          <p:grpSpPr>
            <a:xfrm>
              <a:off x="2850864" y="1268551"/>
              <a:ext cx="1547660" cy="1554715"/>
              <a:chOff x="3131840" y="1268551"/>
              <a:chExt cx="1547660" cy="1554715"/>
            </a:xfrm>
            <a:effectLst>
              <a:outerShdw blurRad="25400" dist="25400" dir="2700000" algn="tl" rotWithShape="0">
                <a:prstClr val="black">
                  <a:alpha val="40000"/>
                </a:prstClr>
              </a:outerShdw>
            </a:effectLst>
          </p:grpSpPr>
          <p:sp>
            <p:nvSpPr>
              <p:cNvPr id="38"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39"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0" name="标题层"/>
            <p:cNvSpPr txBox="1"/>
            <p:nvPr/>
          </p:nvSpPr>
          <p:spPr bwMode="auto">
            <a:xfrm>
              <a:off x="3315948" y="1780771"/>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微软雅黑" panose="020B0503020204020204" charset="-122"/>
                  <a:ea typeface="微软雅黑" panose="020B0503020204020204" charset="-122"/>
                  <a:cs typeface="Arial" panose="020B0604020202020204" pitchFamily="34" charset="0"/>
                </a:rPr>
                <a:t>01</a:t>
              </a:r>
            </a:p>
          </p:txBody>
        </p:sp>
      </p:grpSp>
      <p:grpSp>
        <p:nvGrpSpPr>
          <p:cNvPr id="41" name="组合 40"/>
          <p:cNvGrpSpPr/>
          <p:nvPr/>
        </p:nvGrpSpPr>
        <p:grpSpPr>
          <a:xfrm>
            <a:off x="3854767" y="4044346"/>
            <a:ext cx="2072684" cy="2063547"/>
            <a:chOff x="2843809" y="2889144"/>
            <a:chExt cx="1554715" cy="1547660"/>
          </a:xfrm>
        </p:grpSpPr>
        <p:grpSp>
          <p:nvGrpSpPr>
            <p:cNvPr id="42" name="组合 41"/>
            <p:cNvGrpSpPr/>
            <p:nvPr/>
          </p:nvGrpSpPr>
          <p:grpSpPr>
            <a:xfrm rot="16200000">
              <a:off x="2847336" y="2885616"/>
              <a:ext cx="1547660" cy="1554715"/>
              <a:chOff x="3131840" y="1268551"/>
              <a:chExt cx="1547660" cy="1554715"/>
            </a:xfrm>
            <a:effectLst>
              <a:outerShdw blurRad="25400" dist="25400" dir="2700000" algn="tl" rotWithShape="0">
                <a:prstClr val="black">
                  <a:alpha val="40000"/>
                </a:prstClr>
              </a:outerShdw>
            </a:effectLst>
          </p:grpSpPr>
          <p:sp>
            <p:nvSpPr>
              <p:cNvPr id="43"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4"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45" name="标题层"/>
            <p:cNvSpPr txBox="1"/>
            <p:nvPr/>
          </p:nvSpPr>
          <p:spPr bwMode="auto">
            <a:xfrm>
              <a:off x="3315948" y="3401362"/>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微软雅黑" panose="020B0503020204020204" charset="-122"/>
                  <a:ea typeface="微软雅黑" panose="020B0503020204020204" charset="-122"/>
                  <a:cs typeface="Arial" panose="020B0604020202020204" pitchFamily="34" charset="0"/>
                </a:rPr>
                <a:t>04</a:t>
              </a:r>
            </a:p>
          </p:txBody>
        </p:sp>
      </p:grpSp>
      <p:grpSp>
        <p:nvGrpSpPr>
          <p:cNvPr id="46" name="组合 45"/>
          <p:cNvGrpSpPr/>
          <p:nvPr/>
        </p:nvGrpSpPr>
        <p:grpSpPr>
          <a:xfrm>
            <a:off x="6002041" y="4044346"/>
            <a:ext cx="2063278" cy="2072953"/>
            <a:chOff x="4454475" y="2889143"/>
            <a:chExt cx="1547660" cy="1554715"/>
          </a:xfrm>
        </p:grpSpPr>
        <p:grpSp>
          <p:nvGrpSpPr>
            <p:cNvPr id="47" name="组合 46"/>
            <p:cNvGrpSpPr/>
            <p:nvPr/>
          </p:nvGrpSpPr>
          <p:grpSpPr>
            <a:xfrm rot="10800000">
              <a:off x="4454475" y="2889143"/>
              <a:ext cx="1547660" cy="1554715"/>
              <a:chOff x="3131840" y="1268551"/>
              <a:chExt cx="1547660" cy="1554715"/>
            </a:xfrm>
            <a:effectLst>
              <a:outerShdw blurRad="25400" dist="25400" dir="2700000" algn="tl" rotWithShape="0">
                <a:prstClr val="black">
                  <a:alpha val="40000"/>
                </a:prstClr>
              </a:outerShdw>
            </a:effectLst>
          </p:grpSpPr>
          <p:sp>
            <p:nvSpPr>
              <p:cNvPr id="48"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49"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0" name="标题层"/>
            <p:cNvSpPr txBox="1"/>
            <p:nvPr/>
          </p:nvSpPr>
          <p:spPr bwMode="auto">
            <a:xfrm>
              <a:off x="4919445" y="3401362"/>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微软雅黑" panose="020B0503020204020204" charset="-122"/>
                  <a:ea typeface="微软雅黑" panose="020B0503020204020204" charset="-122"/>
                  <a:cs typeface="Arial" panose="020B0604020202020204" pitchFamily="34" charset="0"/>
                </a:rPr>
                <a:t>03</a:t>
              </a:r>
            </a:p>
          </p:txBody>
        </p:sp>
      </p:grpSp>
      <p:grpSp>
        <p:nvGrpSpPr>
          <p:cNvPr id="51" name="组合 50"/>
          <p:cNvGrpSpPr/>
          <p:nvPr/>
        </p:nvGrpSpPr>
        <p:grpSpPr>
          <a:xfrm>
            <a:off x="6019990" y="1865024"/>
            <a:ext cx="2072684" cy="2063547"/>
            <a:chOff x="4460793" y="1275607"/>
            <a:chExt cx="1554715" cy="1547660"/>
          </a:xfrm>
        </p:grpSpPr>
        <p:grpSp>
          <p:nvGrpSpPr>
            <p:cNvPr id="52" name="组合 51"/>
            <p:cNvGrpSpPr/>
            <p:nvPr/>
          </p:nvGrpSpPr>
          <p:grpSpPr>
            <a:xfrm rot="5400000">
              <a:off x="4464320" y="1272079"/>
              <a:ext cx="1547660" cy="1554715"/>
              <a:chOff x="3131840" y="1268551"/>
              <a:chExt cx="1547660" cy="1554715"/>
            </a:xfrm>
            <a:effectLst>
              <a:outerShdw blurRad="25400" dist="25400" dir="2700000" algn="tl" rotWithShape="0">
                <a:prstClr val="black">
                  <a:alpha val="40000"/>
                </a:prstClr>
              </a:outerShdw>
            </a:effectLst>
          </p:grpSpPr>
          <p:sp>
            <p:nvSpPr>
              <p:cNvPr id="53" name="Freeform 11"/>
              <p:cNvSpPr/>
              <p:nvPr/>
            </p:nvSpPr>
            <p:spPr bwMode="auto">
              <a:xfrm>
                <a:off x="3131840" y="1275606"/>
                <a:ext cx="1547660" cy="1547660"/>
              </a:xfrm>
              <a:custGeom>
                <a:avLst/>
                <a:gdLst/>
                <a:ahLst/>
                <a:cxnLst/>
                <a:rect l="l" t="t" r="r" b="b"/>
                <a:pathLst>
                  <a:path w="2722563" h="2722563">
                    <a:moveTo>
                      <a:pt x="1568450" y="0"/>
                    </a:moveTo>
                    <a:lnTo>
                      <a:pt x="2722563" y="1154113"/>
                    </a:lnTo>
                    <a:lnTo>
                      <a:pt x="2722563" y="1614079"/>
                    </a:lnTo>
                    <a:cubicBezTo>
                      <a:pt x="2122501" y="1640398"/>
                      <a:pt x="1641110" y="2122294"/>
                      <a:pt x="1615586" y="2722563"/>
                    </a:cubicBezTo>
                    <a:lnTo>
                      <a:pt x="1154113" y="2722563"/>
                    </a:lnTo>
                    <a:lnTo>
                      <a:pt x="0" y="1565275"/>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charset="-122"/>
                  <a:ea typeface="微软雅黑" panose="020B0503020204020204" charset="-122"/>
                </a:endParaRPr>
              </a:p>
            </p:txBody>
          </p:sp>
          <p:sp>
            <p:nvSpPr>
              <p:cNvPr id="54" name="Freeform 11"/>
              <p:cNvSpPr/>
              <p:nvPr/>
            </p:nvSpPr>
            <p:spPr bwMode="auto">
              <a:xfrm>
                <a:off x="3136352" y="1268551"/>
                <a:ext cx="965401" cy="1547660"/>
              </a:xfrm>
              <a:custGeom>
                <a:avLst/>
                <a:gdLst/>
                <a:ahLst/>
                <a:cxnLst/>
                <a:rect l="l" t="t" r="r" b="b"/>
                <a:pathLst>
                  <a:path w="965401" h="1547660">
                    <a:moveTo>
                      <a:pt x="891596" y="0"/>
                    </a:moveTo>
                    <a:lnTo>
                      <a:pt x="965401" y="73804"/>
                    </a:lnTo>
                    <a:cubicBezTo>
                      <a:pt x="773755" y="303918"/>
                      <a:pt x="660174" y="594511"/>
                      <a:pt x="660174" y="910189"/>
                    </a:cubicBezTo>
                    <a:cubicBezTo>
                      <a:pt x="660174" y="1140623"/>
                      <a:pt x="720696" y="1357690"/>
                      <a:pt x="828046" y="1547660"/>
                    </a:cubicBezTo>
                    <a:lnTo>
                      <a:pt x="656064" y="1547660"/>
                    </a:lnTo>
                    <a:lnTo>
                      <a:pt x="0" y="889792"/>
                    </a:lnTo>
                    <a:close/>
                  </a:path>
                </a:pathLst>
              </a:custGeom>
              <a:gradFill>
                <a:gsLst>
                  <a:gs pos="0">
                    <a:schemeClr val="bg1">
                      <a:alpha val="38000"/>
                    </a:schemeClr>
                  </a:gs>
                  <a:gs pos="100000">
                    <a:schemeClr val="bg1">
                      <a:alpha val="0"/>
                    </a:schemeClr>
                  </a:gs>
                </a:gsLst>
                <a:lin ang="18900000" scaled="1"/>
              </a:gradFill>
              <a:ln>
                <a:noFill/>
              </a:ln>
              <a:extLst>
                <a:ext uri="{91240B29-F687-4F45-9708-019B960494DF}">
                  <a14:hiddenLine xmlns:a14="http://schemas.microsoft.com/office/drawing/2010/main" w="9525">
                    <a:solidFill>
                      <a:srgbClr val="000000"/>
                    </a:solidFill>
                    <a:rou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endParaRPr>
              </a:p>
            </p:txBody>
          </p:sp>
        </p:grpSp>
        <p:sp>
          <p:nvSpPr>
            <p:cNvPr id="55" name="标题层"/>
            <p:cNvSpPr txBox="1"/>
            <p:nvPr/>
          </p:nvSpPr>
          <p:spPr bwMode="auto">
            <a:xfrm>
              <a:off x="4919445" y="1780771"/>
              <a:ext cx="617718" cy="495300"/>
            </a:xfrm>
            <a:prstGeom prst="rect">
              <a:avLst/>
            </a:prstGeom>
            <a:noFill/>
            <a:effectLst>
              <a:outerShdw blurRad="12700" dist="12700" dir="4380000" algn="tl" rotWithShape="0">
                <a:prstClr val="black">
                  <a:alpha val="40000"/>
                </a:prstClr>
              </a:outerShdw>
            </a:effectLst>
          </p:spPr>
          <p:txBody>
            <a:bodyPr wrap="square">
              <a:spAutoFit/>
            </a:bodyPr>
            <a:lstStyle/>
            <a:p>
              <a:pPr algn="ctr" defTabSz="1218565">
                <a:defRPr/>
              </a:pPr>
              <a:r>
                <a:rPr lang="en-US" altLang="zh-CN" sz="3700" kern="0" dirty="0">
                  <a:solidFill>
                    <a:sysClr val="window" lastClr="FFFFFF"/>
                  </a:solidFill>
                  <a:latin typeface="微软雅黑" panose="020B0503020204020204" charset="-122"/>
                  <a:ea typeface="微软雅黑" panose="020B0503020204020204" charset="-122"/>
                  <a:cs typeface="Arial" panose="020B0604020202020204" pitchFamily="34" charset="0"/>
                </a:rPr>
                <a:t>02</a:t>
              </a:r>
            </a:p>
          </p:txBody>
        </p:sp>
      </p:grpSp>
      <p:sp>
        <p:nvSpPr>
          <p:cNvPr id="56" name="矩形 1"/>
          <p:cNvSpPr>
            <a:spLocks noChangeArrowheads="1"/>
          </p:cNvSpPr>
          <p:nvPr/>
        </p:nvSpPr>
        <p:spPr bwMode="auto">
          <a:xfrm>
            <a:off x="1872682" y="2070655"/>
            <a:ext cx="1982083"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75000"/>
                  <a:lumOff val="25000"/>
                </a:schemeClr>
              </a:solidFill>
              <a:latin typeface="微软雅黑" panose="020B0503020204020204" charset="-122"/>
              <a:ea typeface="微软雅黑" panose="020B0503020204020204" charset="-122"/>
            </a:endParaRPr>
          </a:p>
        </p:txBody>
      </p:sp>
      <p:sp>
        <p:nvSpPr>
          <p:cNvPr id="57" name="矩形 1"/>
          <p:cNvSpPr>
            <a:spLocks noChangeArrowheads="1"/>
          </p:cNvSpPr>
          <p:nvPr/>
        </p:nvSpPr>
        <p:spPr bwMode="auto">
          <a:xfrm>
            <a:off x="8083148" y="2070655"/>
            <a:ext cx="1982083"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75000"/>
                  <a:lumOff val="25000"/>
                </a:schemeClr>
              </a:solidFill>
              <a:latin typeface="微软雅黑" panose="020B0503020204020204" charset="-122"/>
              <a:ea typeface="微软雅黑" panose="020B0503020204020204" charset="-122"/>
            </a:endParaRPr>
          </a:p>
        </p:txBody>
      </p:sp>
      <p:sp>
        <p:nvSpPr>
          <p:cNvPr id="58" name="矩形 1"/>
          <p:cNvSpPr>
            <a:spLocks noChangeArrowheads="1"/>
          </p:cNvSpPr>
          <p:nvPr/>
        </p:nvSpPr>
        <p:spPr bwMode="auto">
          <a:xfrm>
            <a:off x="8083148" y="5173451"/>
            <a:ext cx="1982083"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75000"/>
                  <a:lumOff val="25000"/>
                </a:schemeClr>
              </a:solidFill>
              <a:latin typeface="微软雅黑" panose="020B0503020204020204" charset="-122"/>
              <a:ea typeface="微软雅黑" panose="020B0503020204020204" charset="-122"/>
            </a:endParaRPr>
          </a:p>
        </p:txBody>
      </p:sp>
      <p:sp>
        <p:nvSpPr>
          <p:cNvPr id="59" name="矩形 1"/>
          <p:cNvSpPr>
            <a:spLocks noChangeArrowheads="1"/>
          </p:cNvSpPr>
          <p:nvPr/>
        </p:nvSpPr>
        <p:spPr bwMode="auto">
          <a:xfrm>
            <a:off x="1872682" y="5173451"/>
            <a:ext cx="1982083" cy="1228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8" tIns="60954" rIns="121908" bIns="60954">
            <a:spAutoFit/>
          </a:bodyPr>
          <a:lstStyle/>
          <a:p>
            <a:pPr algn="just">
              <a:defRPr/>
            </a:pPr>
            <a:r>
              <a:rPr lang="zh-CN" altLang="en-US" sz="1200" dirty="0">
                <a:solidFill>
                  <a:schemeClr val="tx1">
                    <a:lumMod val="75000"/>
                    <a:lumOff val="25000"/>
                  </a:schemeClr>
                </a:solidFill>
                <a:latin typeface="微软雅黑" panose="020B0503020204020204" charset="-122"/>
                <a:ea typeface="微软雅黑" panose="020B0503020204020204" charset="-122"/>
              </a:rPr>
              <a:t>请在此处输入您的文本，或者复制您的文本粘贴到此处请在此处请在此处输入您的文本，或者复制您的文本粘贴请在此处输入您的文本，</a:t>
            </a:r>
            <a:endParaRPr lang="zh-CN" altLang="en-US" sz="1200" kern="0" dirty="0">
              <a:solidFill>
                <a:schemeClr val="tx1">
                  <a:lumMod val="75000"/>
                  <a:lumOff val="25000"/>
                </a:schemeClr>
              </a:solidFill>
              <a:latin typeface="微软雅黑" panose="020B0503020204020204" charset="-122"/>
              <a:ea typeface="微软雅黑" panose="020B0503020204020204" charset="-122"/>
            </a:endParaRPr>
          </a:p>
        </p:txBody>
      </p:sp>
    </p:spTree>
  </p:cSld>
  <p:clrMapOvr>
    <a:masterClrMapping/>
  </p:clrMapOvr>
  <p:transition advTm="107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par>
                                <p:cTn id="20" presetID="53" presetClass="entr" presetSubtype="16" fill="hold" nodeType="withEffect">
                                  <p:stCondLst>
                                    <p:cond delay="0"/>
                                  </p:stCondLst>
                                  <p:childTnLst>
                                    <p:set>
                                      <p:cBhvr>
                                        <p:cTn id="21" dur="1" fill="hold">
                                          <p:stCondLst>
                                            <p:cond delay="0"/>
                                          </p:stCondLst>
                                        </p:cTn>
                                        <p:tgtEl>
                                          <p:spTgt spid="46"/>
                                        </p:tgtEl>
                                        <p:attrNameLst>
                                          <p:attrName>style.visibility</p:attrName>
                                        </p:attrNameLst>
                                      </p:cBhvr>
                                      <p:to>
                                        <p:strVal val="visible"/>
                                      </p:to>
                                    </p:set>
                                    <p:anim calcmode="lin" valueType="num">
                                      <p:cBhvr>
                                        <p:cTn id="22" dur="500" fill="hold"/>
                                        <p:tgtEl>
                                          <p:spTgt spid="46"/>
                                        </p:tgtEl>
                                        <p:attrNameLst>
                                          <p:attrName>ppt_w</p:attrName>
                                        </p:attrNameLst>
                                      </p:cBhvr>
                                      <p:tavLst>
                                        <p:tav tm="0">
                                          <p:val>
                                            <p:fltVal val="0"/>
                                          </p:val>
                                        </p:tav>
                                        <p:tav tm="100000">
                                          <p:val>
                                            <p:strVal val="#ppt_w"/>
                                          </p:val>
                                        </p:tav>
                                      </p:tavLst>
                                    </p:anim>
                                    <p:anim calcmode="lin" valueType="num">
                                      <p:cBhvr>
                                        <p:cTn id="23" dur="500" fill="hold"/>
                                        <p:tgtEl>
                                          <p:spTgt spid="46"/>
                                        </p:tgtEl>
                                        <p:attrNameLst>
                                          <p:attrName>ppt_h</p:attrName>
                                        </p:attrNameLst>
                                      </p:cBhvr>
                                      <p:tavLst>
                                        <p:tav tm="0">
                                          <p:val>
                                            <p:fltVal val="0"/>
                                          </p:val>
                                        </p:tav>
                                        <p:tav tm="100000">
                                          <p:val>
                                            <p:strVal val="#ppt_h"/>
                                          </p:val>
                                        </p:tav>
                                      </p:tavLst>
                                    </p:anim>
                                    <p:animEffect transition="in" filter="fade">
                                      <p:cBhvr>
                                        <p:cTn id="24" dur="500"/>
                                        <p:tgtEl>
                                          <p:spTgt spid="46"/>
                                        </p:tgtEl>
                                      </p:cBhvr>
                                    </p:animEffect>
                                  </p:childTnLst>
                                </p:cTn>
                              </p:par>
                              <p:par>
                                <p:cTn id="25" presetID="53" presetClass="entr" presetSubtype="16"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p:cTn id="27" dur="500" fill="hold"/>
                                        <p:tgtEl>
                                          <p:spTgt spid="51"/>
                                        </p:tgtEl>
                                        <p:attrNameLst>
                                          <p:attrName>ppt_w</p:attrName>
                                        </p:attrNameLst>
                                      </p:cBhvr>
                                      <p:tavLst>
                                        <p:tav tm="0">
                                          <p:val>
                                            <p:fltVal val="0"/>
                                          </p:val>
                                        </p:tav>
                                        <p:tav tm="100000">
                                          <p:val>
                                            <p:strVal val="#ppt_w"/>
                                          </p:val>
                                        </p:tav>
                                      </p:tavLst>
                                    </p:anim>
                                    <p:anim calcmode="lin" valueType="num">
                                      <p:cBhvr>
                                        <p:cTn id="28" dur="500" fill="hold"/>
                                        <p:tgtEl>
                                          <p:spTgt spid="51"/>
                                        </p:tgtEl>
                                        <p:attrNameLst>
                                          <p:attrName>ppt_h</p:attrName>
                                        </p:attrNameLst>
                                      </p:cBhvr>
                                      <p:tavLst>
                                        <p:tav tm="0">
                                          <p:val>
                                            <p:fltVal val="0"/>
                                          </p:val>
                                        </p:tav>
                                        <p:tav tm="100000">
                                          <p:val>
                                            <p:strVal val="#ppt_h"/>
                                          </p:val>
                                        </p:tav>
                                      </p:tavLst>
                                    </p:anim>
                                    <p:animEffect transition="in" filter="fade">
                                      <p:cBhvr>
                                        <p:cTn id="29" dur="500"/>
                                        <p:tgtEl>
                                          <p:spTgt spid="5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6"/>
                                        </p:tgtEl>
                                        <p:attrNameLst>
                                          <p:attrName>style.visibility</p:attrName>
                                        </p:attrNameLst>
                                      </p:cBhvr>
                                      <p:to>
                                        <p:strVal val="visible"/>
                                      </p:to>
                                    </p:set>
                                    <p:anim calcmode="lin" valueType="num">
                                      <p:cBhvr>
                                        <p:cTn id="32" dur="500" fill="hold"/>
                                        <p:tgtEl>
                                          <p:spTgt spid="56"/>
                                        </p:tgtEl>
                                        <p:attrNameLst>
                                          <p:attrName>ppt_w</p:attrName>
                                        </p:attrNameLst>
                                      </p:cBhvr>
                                      <p:tavLst>
                                        <p:tav tm="0">
                                          <p:val>
                                            <p:fltVal val="0"/>
                                          </p:val>
                                        </p:tav>
                                        <p:tav tm="100000">
                                          <p:val>
                                            <p:strVal val="#ppt_w"/>
                                          </p:val>
                                        </p:tav>
                                      </p:tavLst>
                                    </p:anim>
                                    <p:anim calcmode="lin" valueType="num">
                                      <p:cBhvr>
                                        <p:cTn id="33" dur="500" fill="hold"/>
                                        <p:tgtEl>
                                          <p:spTgt spid="56"/>
                                        </p:tgtEl>
                                        <p:attrNameLst>
                                          <p:attrName>ppt_h</p:attrName>
                                        </p:attrNameLst>
                                      </p:cBhvr>
                                      <p:tavLst>
                                        <p:tav tm="0">
                                          <p:val>
                                            <p:fltVal val="0"/>
                                          </p:val>
                                        </p:tav>
                                        <p:tav tm="100000">
                                          <p:val>
                                            <p:strVal val="#ppt_h"/>
                                          </p:val>
                                        </p:tav>
                                      </p:tavLst>
                                    </p:anim>
                                    <p:animEffect transition="in" filter="fade">
                                      <p:cBhvr>
                                        <p:cTn id="34" dur="500"/>
                                        <p:tgtEl>
                                          <p:spTgt spid="56"/>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anim calcmode="lin" valueType="num">
                                      <p:cBhvr>
                                        <p:cTn id="37" dur="500" fill="hold"/>
                                        <p:tgtEl>
                                          <p:spTgt spid="57"/>
                                        </p:tgtEl>
                                        <p:attrNameLst>
                                          <p:attrName>ppt_w</p:attrName>
                                        </p:attrNameLst>
                                      </p:cBhvr>
                                      <p:tavLst>
                                        <p:tav tm="0">
                                          <p:val>
                                            <p:fltVal val="0"/>
                                          </p:val>
                                        </p:tav>
                                        <p:tav tm="100000">
                                          <p:val>
                                            <p:strVal val="#ppt_w"/>
                                          </p:val>
                                        </p:tav>
                                      </p:tavLst>
                                    </p:anim>
                                    <p:anim calcmode="lin" valueType="num">
                                      <p:cBhvr>
                                        <p:cTn id="38" dur="500" fill="hold"/>
                                        <p:tgtEl>
                                          <p:spTgt spid="57"/>
                                        </p:tgtEl>
                                        <p:attrNameLst>
                                          <p:attrName>ppt_h</p:attrName>
                                        </p:attrNameLst>
                                      </p:cBhvr>
                                      <p:tavLst>
                                        <p:tav tm="0">
                                          <p:val>
                                            <p:fltVal val="0"/>
                                          </p:val>
                                        </p:tav>
                                        <p:tav tm="100000">
                                          <p:val>
                                            <p:strVal val="#ppt_h"/>
                                          </p:val>
                                        </p:tav>
                                      </p:tavLst>
                                    </p:anim>
                                    <p:animEffect transition="in" filter="fade">
                                      <p:cBhvr>
                                        <p:cTn id="39" dur="500"/>
                                        <p:tgtEl>
                                          <p:spTgt spid="57"/>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58"/>
                                        </p:tgtEl>
                                        <p:attrNameLst>
                                          <p:attrName>style.visibility</p:attrName>
                                        </p:attrNameLst>
                                      </p:cBhvr>
                                      <p:to>
                                        <p:strVal val="visible"/>
                                      </p:to>
                                    </p:set>
                                    <p:anim calcmode="lin" valueType="num">
                                      <p:cBhvr>
                                        <p:cTn id="42" dur="500" fill="hold"/>
                                        <p:tgtEl>
                                          <p:spTgt spid="58"/>
                                        </p:tgtEl>
                                        <p:attrNameLst>
                                          <p:attrName>ppt_w</p:attrName>
                                        </p:attrNameLst>
                                      </p:cBhvr>
                                      <p:tavLst>
                                        <p:tav tm="0">
                                          <p:val>
                                            <p:fltVal val="0"/>
                                          </p:val>
                                        </p:tav>
                                        <p:tav tm="100000">
                                          <p:val>
                                            <p:strVal val="#ppt_w"/>
                                          </p:val>
                                        </p:tav>
                                      </p:tavLst>
                                    </p:anim>
                                    <p:anim calcmode="lin" valueType="num">
                                      <p:cBhvr>
                                        <p:cTn id="43" dur="500" fill="hold"/>
                                        <p:tgtEl>
                                          <p:spTgt spid="58"/>
                                        </p:tgtEl>
                                        <p:attrNameLst>
                                          <p:attrName>ppt_h</p:attrName>
                                        </p:attrNameLst>
                                      </p:cBhvr>
                                      <p:tavLst>
                                        <p:tav tm="0">
                                          <p:val>
                                            <p:fltVal val="0"/>
                                          </p:val>
                                        </p:tav>
                                        <p:tav tm="100000">
                                          <p:val>
                                            <p:strVal val="#ppt_h"/>
                                          </p:val>
                                        </p:tav>
                                      </p:tavLst>
                                    </p:anim>
                                    <p:animEffect transition="in" filter="fade">
                                      <p:cBhvr>
                                        <p:cTn id="44" dur="500"/>
                                        <p:tgtEl>
                                          <p:spTgt spid="58"/>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59"/>
                                        </p:tgtEl>
                                        <p:attrNameLst>
                                          <p:attrName>style.visibility</p:attrName>
                                        </p:attrNameLst>
                                      </p:cBhvr>
                                      <p:to>
                                        <p:strVal val="visible"/>
                                      </p:to>
                                    </p:set>
                                    <p:anim calcmode="lin" valueType="num">
                                      <p:cBhvr>
                                        <p:cTn id="47" dur="500" fill="hold"/>
                                        <p:tgtEl>
                                          <p:spTgt spid="59"/>
                                        </p:tgtEl>
                                        <p:attrNameLst>
                                          <p:attrName>ppt_w</p:attrName>
                                        </p:attrNameLst>
                                      </p:cBhvr>
                                      <p:tavLst>
                                        <p:tav tm="0">
                                          <p:val>
                                            <p:fltVal val="0"/>
                                          </p:val>
                                        </p:tav>
                                        <p:tav tm="100000">
                                          <p:val>
                                            <p:strVal val="#ppt_w"/>
                                          </p:val>
                                        </p:tav>
                                      </p:tavLst>
                                    </p:anim>
                                    <p:anim calcmode="lin" valueType="num">
                                      <p:cBhvr>
                                        <p:cTn id="48" dur="500" fill="hold"/>
                                        <p:tgtEl>
                                          <p:spTgt spid="59"/>
                                        </p:tgtEl>
                                        <p:attrNameLst>
                                          <p:attrName>ppt_h</p:attrName>
                                        </p:attrNameLst>
                                      </p:cBhvr>
                                      <p:tavLst>
                                        <p:tav tm="0">
                                          <p:val>
                                            <p:fltVal val="0"/>
                                          </p:val>
                                        </p:tav>
                                        <p:tav tm="100000">
                                          <p:val>
                                            <p:strVal val="#ppt_h"/>
                                          </p:val>
                                        </p:tav>
                                      </p:tavLst>
                                    </p:anim>
                                    <p:animEffect transition="in" filter="fade">
                                      <p:cBhvr>
                                        <p:cTn id="4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8" grpId="0"/>
      <p:bldP spid="5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1807161" y="1965912"/>
            <a:ext cx="4045930" cy="3776666"/>
            <a:chOff x="1356184" y="1198174"/>
            <a:chExt cx="3035238" cy="2833237"/>
          </a:xfrm>
          <a:solidFill>
            <a:srgbClr val="414455"/>
          </a:solidFill>
        </p:grpSpPr>
        <p:grpSp>
          <p:nvGrpSpPr>
            <p:cNvPr id="4" name="组合 3"/>
            <p:cNvGrpSpPr/>
            <p:nvPr/>
          </p:nvGrpSpPr>
          <p:grpSpPr>
            <a:xfrm>
              <a:off x="1356184" y="1198174"/>
              <a:ext cx="3035238" cy="2833237"/>
              <a:chOff x="1356184" y="1198174"/>
              <a:chExt cx="3035238" cy="2833237"/>
            </a:xfrm>
            <a:grpFill/>
          </p:grpSpPr>
          <p:grpSp>
            <p:nvGrpSpPr>
              <p:cNvPr id="5" name="组合 4"/>
              <p:cNvGrpSpPr/>
              <p:nvPr/>
            </p:nvGrpSpPr>
            <p:grpSpPr>
              <a:xfrm>
                <a:off x="1356184" y="2251948"/>
                <a:ext cx="2361706" cy="1779463"/>
                <a:chOff x="1356184" y="2251948"/>
                <a:chExt cx="2361706" cy="1779463"/>
              </a:xfrm>
              <a:grpFill/>
            </p:grpSpPr>
            <p:sp>
              <p:nvSpPr>
                <p:cNvPr id="9" name="Freeform 5"/>
                <p:cNvSpPr>
                  <a:spLocks noEditPoints="1"/>
                </p:cNvSpPr>
                <p:nvPr/>
              </p:nvSpPr>
              <p:spPr bwMode="auto">
                <a:xfrm>
                  <a:off x="1356184" y="2251948"/>
                  <a:ext cx="1464389" cy="895164"/>
                </a:xfrm>
                <a:custGeom>
                  <a:avLst/>
                  <a:gdLst>
                    <a:gd name="T0" fmla="*/ 1069975 w 674"/>
                    <a:gd name="T1" fmla="*/ 654050 h 412"/>
                    <a:gd name="T2" fmla="*/ 1065213 w 674"/>
                    <a:gd name="T3" fmla="*/ 652463 h 412"/>
                    <a:gd name="T4" fmla="*/ 0 w 674"/>
                    <a:gd name="T5" fmla="*/ 522288 h 412"/>
                    <a:gd name="T6" fmla="*/ 4763 w 674"/>
                    <a:gd name="T7" fmla="*/ 519113 h 412"/>
                    <a:gd name="T8" fmla="*/ 641350 w 674"/>
                    <a:gd name="T9" fmla="*/ 0 h 412"/>
                    <a:gd name="T10" fmla="*/ 1069975 w 674"/>
                    <a:gd name="T11" fmla="*/ 654050 h 412"/>
                    <a:gd name="T12" fmla="*/ 7938 w 674"/>
                    <a:gd name="T13" fmla="*/ 519113 h 412"/>
                    <a:gd name="T14" fmla="*/ 1062038 w 674"/>
                    <a:gd name="T15" fmla="*/ 649288 h 412"/>
                    <a:gd name="T16" fmla="*/ 641350 w 674"/>
                    <a:gd name="T17" fmla="*/ 6350 h 412"/>
                    <a:gd name="T18" fmla="*/ 7938 w 674"/>
                    <a:gd name="T19" fmla="*/ 519113 h 41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74" h="412">
                      <a:moveTo>
                        <a:pt x="674" y="412"/>
                      </a:moveTo>
                      <a:lnTo>
                        <a:pt x="671" y="411"/>
                      </a:lnTo>
                      <a:lnTo>
                        <a:pt x="0" y="329"/>
                      </a:lnTo>
                      <a:lnTo>
                        <a:pt x="3" y="327"/>
                      </a:lnTo>
                      <a:lnTo>
                        <a:pt x="404" y="0"/>
                      </a:lnTo>
                      <a:lnTo>
                        <a:pt x="674" y="412"/>
                      </a:lnTo>
                      <a:close/>
                      <a:moveTo>
                        <a:pt x="5" y="327"/>
                      </a:moveTo>
                      <a:lnTo>
                        <a:pt x="669" y="409"/>
                      </a:lnTo>
                      <a:lnTo>
                        <a:pt x="404" y="4"/>
                      </a:lnTo>
                      <a:lnTo>
                        <a:pt x="5" y="327"/>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sp>
              <p:nvSpPr>
                <p:cNvPr id="10" name="Freeform 6"/>
                <p:cNvSpPr/>
                <p:nvPr/>
              </p:nvSpPr>
              <p:spPr bwMode="auto">
                <a:xfrm>
                  <a:off x="1360529" y="2962429"/>
                  <a:ext cx="827793" cy="929927"/>
                </a:xfrm>
                <a:custGeom>
                  <a:avLst/>
                  <a:gdLst>
                    <a:gd name="T0" fmla="*/ 601663 w 381"/>
                    <a:gd name="T1" fmla="*/ 679450 h 428"/>
                    <a:gd name="T2" fmla="*/ 0 w 381"/>
                    <a:gd name="T3" fmla="*/ 3175 h 428"/>
                    <a:gd name="T4" fmla="*/ 1588 w 381"/>
                    <a:gd name="T5" fmla="*/ 0 h 428"/>
                    <a:gd name="T6" fmla="*/ 604838 w 381"/>
                    <a:gd name="T7" fmla="*/ 677863 h 428"/>
                    <a:gd name="T8" fmla="*/ 601663 w 381"/>
                    <a:gd name="T9" fmla="*/ 679450 h 4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1" h="428">
                      <a:moveTo>
                        <a:pt x="379" y="428"/>
                      </a:moveTo>
                      <a:lnTo>
                        <a:pt x="0" y="2"/>
                      </a:lnTo>
                      <a:lnTo>
                        <a:pt x="1" y="0"/>
                      </a:lnTo>
                      <a:lnTo>
                        <a:pt x="381" y="427"/>
                      </a:lnTo>
                      <a:lnTo>
                        <a:pt x="379" y="428"/>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sp>
              <p:nvSpPr>
                <p:cNvPr id="11" name="Freeform 7"/>
                <p:cNvSpPr>
                  <a:spLocks noEditPoints="1"/>
                </p:cNvSpPr>
                <p:nvPr/>
              </p:nvSpPr>
              <p:spPr bwMode="auto">
                <a:xfrm>
                  <a:off x="2179630" y="3138420"/>
                  <a:ext cx="1538260" cy="892991"/>
                </a:xfrm>
                <a:custGeom>
                  <a:avLst/>
                  <a:gdLst>
                    <a:gd name="T0" fmla="*/ 1123950 w 708"/>
                    <a:gd name="T1" fmla="*/ 652463 h 411"/>
                    <a:gd name="T2" fmla="*/ 0 w 708"/>
                    <a:gd name="T3" fmla="*/ 552450 h 411"/>
                    <a:gd name="T4" fmla="*/ 463550 w 708"/>
                    <a:gd name="T5" fmla="*/ 0 h 411"/>
                    <a:gd name="T6" fmla="*/ 465138 w 708"/>
                    <a:gd name="T7" fmla="*/ 1588 h 411"/>
                    <a:gd name="T8" fmla="*/ 1123950 w 708"/>
                    <a:gd name="T9" fmla="*/ 652463 h 411"/>
                    <a:gd name="T10" fmla="*/ 7938 w 708"/>
                    <a:gd name="T11" fmla="*/ 547688 h 411"/>
                    <a:gd name="T12" fmla="*/ 1112838 w 708"/>
                    <a:gd name="T13" fmla="*/ 649288 h 411"/>
                    <a:gd name="T14" fmla="*/ 463550 w 708"/>
                    <a:gd name="T15" fmla="*/ 6350 h 411"/>
                    <a:gd name="T16" fmla="*/ 7938 w 708"/>
                    <a:gd name="T17" fmla="*/ 547688 h 41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08" h="411">
                      <a:moveTo>
                        <a:pt x="708" y="411"/>
                      </a:moveTo>
                      <a:lnTo>
                        <a:pt x="0" y="348"/>
                      </a:lnTo>
                      <a:lnTo>
                        <a:pt x="292" y="0"/>
                      </a:lnTo>
                      <a:lnTo>
                        <a:pt x="293" y="1"/>
                      </a:lnTo>
                      <a:lnTo>
                        <a:pt x="708" y="411"/>
                      </a:lnTo>
                      <a:close/>
                      <a:moveTo>
                        <a:pt x="5" y="345"/>
                      </a:moveTo>
                      <a:lnTo>
                        <a:pt x="701" y="409"/>
                      </a:lnTo>
                      <a:lnTo>
                        <a:pt x="292" y="4"/>
                      </a:lnTo>
                      <a:lnTo>
                        <a:pt x="5" y="345"/>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grpSp>
          <p:grpSp>
            <p:nvGrpSpPr>
              <p:cNvPr id="7" name="组合 6"/>
              <p:cNvGrpSpPr/>
              <p:nvPr/>
            </p:nvGrpSpPr>
            <p:grpSpPr>
              <a:xfrm>
                <a:off x="2231774" y="1198174"/>
                <a:ext cx="2159648" cy="1948937"/>
                <a:chOff x="2231774" y="1198174"/>
                <a:chExt cx="2159648" cy="1948937"/>
              </a:xfrm>
              <a:grpFill/>
            </p:grpSpPr>
            <p:sp>
              <p:nvSpPr>
                <p:cNvPr id="8" name="Freeform 8"/>
                <p:cNvSpPr>
                  <a:spLocks noEditPoints="1"/>
                </p:cNvSpPr>
                <p:nvPr/>
              </p:nvSpPr>
              <p:spPr bwMode="auto">
                <a:xfrm>
                  <a:off x="2853162" y="1232938"/>
                  <a:ext cx="1538260" cy="1914173"/>
                </a:xfrm>
                <a:custGeom>
                  <a:avLst/>
                  <a:gdLst>
                    <a:gd name="T0" fmla="*/ 0 w 708"/>
                    <a:gd name="T1" fmla="*/ 1398588 h 881"/>
                    <a:gd name="T2" fmla="*/ 176213 w 708"/>
                    <a:gd name="T3" fmla="*/ 0 h 881"/>
                    <a:gd name="T4" fmla="*/ 179388 w 708"/>
                    <a:gd name="T5" fmla="*/ 4763 h 881"/>
                    <a:gd name="T6" fmla="*/ 1123950 w 708"/>
                    <a:gd name="T7" fmla="*/ 1160463 h 881"/>
                    <a:gd name="T8" fmla="*/ 1120775 w 708"/>
                    <a:gd name="T9" fmla="*/ 1162050 h 881"/>
                    <a:gd name="T10" fmla="*/ 0 w 708"/>
                    <a:gd name="T11" fmla="*/ 1398588 h 881"/>
                    <a:gd name="T12" fmla="*/ 179388 w 708"/>
                    <a:gd name="T13" fmla="*/ 11113 h 881"/>
                    <a:gd name="T14" fmla="*/ 4763 w 708"/>
                    <a:gd name="T15" fmla="*/ 1393825 h 881"/>
                    <a:gd name="T16" fmla="*/ 1117600 w 708"/>
                    <a:gd name="T17" fmla="*/ 1157288 h 881"/>
                    <a:gd name="T18" fmla="*/ 179388 w 708"/>
                    <a:gd name="T19" fmla="*/ 11113 h 88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08" h="881">
                      <a:moveTo>
                        <a:pt x="0" y="881"/>
                      </a:moveTo>
                      <a:lnTo>
                        <a:pt x="111" y="0"/>
                      </a:lnTo>
                      <a:lnTo>
                        <a:pt x="113" y="3"/>
                      </a:lnTo>
                      <a:lnTo>
                        <a:pt x="708" y="731"/>
                      </a:lnTo>
                      <a:lnTo>
                        <a:pt x="706" y="732"/>
                      </a:lnTo>
                      <a:lnTo>
                        <a:pt x="0" y="881"/>
                      </a:lnTo>
                      <a:close/>
                      <a:moveTo>
                        <a:pt x="113" y="7"/>
                      </a:moveTo>
                      <a:lnTo>
                        <a:pt x="3" y="878"/>
                      </a:lnTo>
                      <a:lnTo>
                        <a:pt x="704" y="729"/>
                      </a:lnTo>
                      <a:lnTo>
                        <a:pt x="113" y="7"/>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sp>
              <p:nvSpPr>
                <p:cNvPr id="12" name="Freeform 9"/>
                <p:cNvSpPr/>
                <p:nvPr/>
              </p:nvSpPr>
              <p:spPr bwMode="auto">
                <a:xfrm>
                  <a:off x="2231774" y="1198174"/>
                  <a:ext cx="923391" cy="1060291"/>
                </a:xfrm>
                <a:custGeom>
                  <a:avLst/>
                  <a:gdLst>
                    <a:gd name="T0" fmla="*/ 3175 w 425"/>
                    <a:gd name="T1" fmla="*/ 774700 h 488"/>
                    <a:gd name="T2" fmla="*/ 0 w 425"/>
                    <a:gd name="T3" fmla="*/ 771525 h 488"/>
                    <a:gd name="T4" fmla="*/ 673100 w 425"/>
                    <a:gd name="T5" fmla="*/ 0 h 488"/>
                    <a:gd name="T6" fmla="*/ 674688 w 425"/>
                    <a:gd name="T7" fmla="*/ 1588 h 488"/>
                    <a:gd name="T8" fmla="*/ 3175 w 425"/>
                    <a:gd name="T9" fmla="*/ 774700 h 4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5" h="488">
                      <a:moveTo>
                        <a:pt x="2" y="488"/>
                      </a:moveTo>
                      <a:lnTo>
                        <a:pt x="0" y="486"/>
                      </a:lnTo>
                      <a:lnTo>
                        <a:pt x="424" y="0"/>
                      </a:lnTo>
                      <a:lnTo>
                        <a:pt x="425" y="1"/>
                      </a:lnTo>
                      <a:lnTo>
                        <a:pt x="2" y="488"/>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grpSp>
        </p:grpSp>
        <p:sp>
          <p:nvSpPr>
            <p:cNvPr id="13" name="Freeform 10"/>
            <p:cNvSpPr/>
            <p:nvPr/>
          </p:nvSpPr>
          <p:spPr bwMode="auto">
            <a:xfrm>
              <a:off x="3707027" y="2819029"/>
              <a:ext cx="682223" cy="1210210"/>
            </a:xfrm>
            <a:custGeom>
              <a:avLst/>
              <a:gdLst>
                <a:gd name="T0" fmla="*/ 3175 w 314"/>
                <a:gd name="T1" fmla="*/ 884238 h 557"/>
                <a:gd name="T2" fmla="*/ 0 w 314"/>
                <a:gd name="T3" fmla="*/ 884238 h 557"/>
                <a:gd name="T4" fmla="*/ 495300 w 314"/>
                <a:gd name="T5" fmla="*/ 0 h 557"/>
                <a:gd name="T6" fmla="*/ 498475 w 314"/>
                <a:gd name="T7" fmla="*/ 1588 h 557"/>
                <a:gd name="T8" fmla="*/ 3175 w 314"/>
                <a:gd name="T9" fmla="*/ 884238 h 55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 h="557">
                  <a:moveTo>
                    <a:pt x="2" y="557"/>
                  </a:moveTo>
                  <a:lnTo>
                    <a:pt x="0" y="557"/>
                  </a:lnTo>
                  <a:lnTo>
                    <a:pt x="312" y="0"/>
                  </a:lnTo>
                  <a:lnTo>
                    <a:pt x="314" y="1"/>
                  </a:lnTo>
                  <a:lnTo>
                    <a:pt x="2" y="557"/>
                  </a:lnTo>
                  <a:close/>
                </a:path>
              </a:pathLst>
            </a:custGeom>
            <a:grpFill/>
            <a:ln w="3175">
              <a:noFill/>
              <a:round/>
            </a:ln>
          </p:spPr>
          <p:txBody>
            <a:bodyPr/>
            <a:lstStyle/>
            <a:p>
              <a:endParaRPr lang="zh-CN" altLang="en-US" sz="3200">
                <a:latin typeface="微软雅黑" panose="020B0503020204020204" charset="-122"/>
                <a:ea typeface="微软雅黑" panose="020B0503020204020204" charset="-122"/>
              </a:endParaRPr>
            </a:p>
          </p:txBody>
        </p:sp>
      </p:grpSp>
      <p:sp>
        <p:nvSpPr>
          <p:cNvPr id="14" name="Oval 951"/>
          <p:cNvSpPr>
            <a:spLocks noChangeArrowheads="1"/>
          </p:cNvSpPr>
          <p:nvPr/>
        </p:nvSpPr>
        <p:spPr bwMode="auto">
          <a:xfrm>
            <a:off x="2977210" y="3871622"/>
            <a:ext cx="1398845" cy="1393080"/>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15" name="Oval 952"/>
          <p:cNvSpPr>
            <a:spLocks noChangeArrowheads="1"/>
          </p:cNvSpPr>
          <p:nvPr/>
        </p:nvSpPr>
        <p:spPr bwMode="auto">
          <a:xfrm>
            <a:off x="1245308" y="3729707"/>
            <a:ext cx="1033929" cy="1033949"/>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16" name="Oval 953"/>
          <p:cNvSpPr>
            <a:spLocks noChangeArrowheads="1"/>
          </p:cNvSpPr>
          <p:nvPr/>
        </p:nvSpPr>
        <p:spPr bwMode="auto">
          <a:xfrm>
            <a:off x="4535340" y="5395031"/>
            <a:ext cx="625570" cy="625582"/>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17" name="Oval 954"/>
          <p:cNvSpPr>
            <a:spLocks noChangeArrowheads="1"/>
          </p:cNvSpPr>
          <p:nvPr/>
        </p:nvSpPr>
        <p:spPr bwMode="auto">
          <a:xfrm>
            <a:off x="3492724" y="1505413"/>
            <a:ext cx="1227971" cy="1225100"/>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18" name="Oval 955"/>
          <p:cNvSpPr>
            <a:spLocks noChangeArrowheads="1"/>
          </p:cNvSpPr>
          <p:nvPr/>
        </p:nvSpPr>
        <p:spPr bwMode="auto">
          <a:xfrm>
            <a:off x="2739723" y="5383447"/>
            <a:ext cx="344644" cy="347545"/>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19" name="Oval 956"/>
          <p:cNvSpPr>
            <a:spLocks noChangeArrowheads="1"/>
          </p:cNvSpPr>
          <p:nvPr/>
        </p:nvSpPr>
        <p:spPr bwMode="auto">
          <a:xfrm>
            <a:off x="5149325" y="3495115"/>
            <a:ext cx="1225076" cy="1222203"/>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0" name="Oval 957"/>
          <p:cNvSpPr>
            <a:spLocks noChangeArrowheads="1"/>
          </p:cNvSpPr>
          <p:nvPr/>
        </p:nvSpPr>
        <p:spPr bwMode="auto">
          <a:xfrm>
            <a:off x="2699177" y="3098331"/>
            <a:ext cx="556062" cy="556074"/>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1" name="Oval 952"/>
          <p:cNvSpPr>
            <a:spLocks noChangeArrowheads="1"/>
          </p:cNvSpPr>
          <p:nvPr/>
        </p:nvSpPr>
        <p:spPr bwMode="auto">
          <a:xfrm>
            <a:off x="7100432" y="3863240"/>
            <a:ext cx="372330" cy="372698"/>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2" name="Oval 952"/>
          <p:cNvSpPr>
            <a:spLocks noChangeArrowheads="1"/>
          </p:cNvSpPr>
          <p:nvPr/>
        </p:nvSpPr>
        <p:spPr bwMode="auto">
          <a:xfrm>
            <a:off x="7100432" y="4407158"/>
            <a:ext cx="372330" cy="372698"/>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3" name="Oval 952"/>
          <p:cNvSpPr>
            <a:spLocks noChangeArrowheads="1"/>
          </p:cNvSpPr>
          <p:nvPr/>
        </p:nvSpPr>
        <p:spPr bwMode="auto">
          <a:xfrm>
            <a:off x="7100432" y="4951077"/>
            <a:ext cx="372330" cy="372698"/>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4" name="Oval 952"/>
          <p:cNvSpPr>
            <a:spLocks noChangeArrowheads="1"/>
          </p:cNvSpPr>
          <p:nvPr/>
        </p:nvSpPr>
        <p:spPr bwMode="auto">
          <a:xfrm>
            <a:off x="7100432" y="5494996"/>
            <a:ext cx="372330" cy="372698"/>
          </a:xfrm>
          <a:prstGeom prst="ellipse">
            <a:avLst/>
          </a:prstGeom>
          <a:blipFill rotWithShape="1">
            <a:blip r:embed="rId3"/>
            <a:stretch>
              <a:fillRect/>
            </a:stretch>
          </a:blipFill>
          <a:ln>
            <a:noFill/>
          </a:ln>
        </p:spPr>
        <p:txBody>
          <a:bodyPr/>
          <a:lstStyle/>
          <a:p>
            <a:endParaRPr lang="zh-CN" altLang="zh-CN" sz="3200">
              <a:latin typeface="微软雅黑" panose="020B0503020204020204" charset="-122"/>
              <a:ea typeface="微软雅黑" panose="020B0503020204020204" charset="-122"/>
            </a:endParaRPr>
          </a:p>
        </p:txBody>
      </p:sp>
      <p:sp>
        <p:nvSpPr>
          <p:cNvPr id="25" name="Rectangle 971"/>
          <p:cNvSpPr/>
          <p:nvPr/>
        </p:nvSpPr>
        <p:spPr>
          <a:xfrm>
            <a:off x="6191683" y="1317316"/>
            <a:ext cx="4725888" cy="655667"/>
          </a:xfrm>
          <a:prstGeom prst="rect">
            <a:avLst/>
          </a:prstGeom>
          <a:blipFill rotWithShape="1">
            <a:blip r:embed="rId3"/>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spcBef>
                <a:spcPts val="800"/>
              </a:spcBef>
            </a:pPr>
            <a:endParaRPr lang="bg-BG" altLang="zh-CN" sz="5330" dirty="0">
              <a:solidFill>
                <a:schemeClr val="bg1"/>
              </a:solidFill>
              <a:latin typeface="微软雅黑" panose="020B0503020204020204" charset="-122"/>
              <a:ea typeface="微软雅黑" panose="020B0503020204020204" charset="-122"/>
            </a:endParaRPr>
          </a:p>
        </p:txBody>
      </p:sp>
      <p:sp>
        <p:nvSpPr>
          <p:cNvPr id="26" name="Rectangle 972"/>
          <p:cNvSpPr/>
          <p:nvPr/>
        </p:nvSpPr>
        <p:spPr>
          <a:xfrm>
            <a:off x="8384946" y="2071060"/>
            <a:ext cx="2303005" cy="557588"/>
          </a:xfrm>
          <a:prstGeom prst="rect">
            <a:avLst/>
          </a:prstGeom>
          <a:blipFill rotWithShape="1">
            <a:blip r:embed="rId3"/>
            <a:stretch>
              <a:fillRect/>
            </a:stretch>
          </a:blip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spcBef>
                <a:spcPts val="800"/>
              </a:spcBef>
            </a:pPr>
            <a:endParaRPr lang="bg-BG" altLang="zh-CN" sz="5330" i="1" dirty="0">
              <a:solidFill>
                <a:schemeClr val="bg1"/>
              </a:solidFill>
              <a:latin typeface="微软雅黑" panose="020B0503020204020204" charset="-122"/>
              <a:ea typeface="微软雅黑" panose="020B0503020204020204" charset="-122"/>
            </a:endParaRPr>
          </a:p>
        </p:txBody>
      </p:sp>
      <p:sp>
        <p:nvSpPr>
          <p:cNvPr id="27" name="TextBox 974"/>
          <p:cNvSpPr txBox="1">
            <a:spLocks noChangeArrowheads="1"/>
          </p:cNvSpPr>
          <p:nvPr/>
        </p:nvSpPr>
        <p:spPr bwMode="auto">
          <a:xfrm>
            <a:off x="3513809" y="1825075"/>
            <a:ext cx="1207807"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04975" algn="l"/>
                <a:tab pos="3314700" algn="l"/>
                <a:tab pos="4752975" algn="l"/>
                <a:tab pos="6372225" algn="l"/>
              </a:tabLst>
              <a:defRPr>
                <a:solidFill>
                  <a:schemeClr val="tx1"/>
                </a:solidFill>
                <a:latin typeface="Calibri" panose="020F0502020204030204" charset="0"/>
              </a:defRPr>
            </a:lvl1pPr>
            <a:lvl2pPr marL="742950" indent="-285750">
              <a:tabLst>
                <a:tab pos="1704975" algn="l"/>
                <a:tab pos="3314700" algn="l"/>
                <a:tab pos="4752975" algn="l"/>
                <a:tab pos="6372225" algn="l"/>
              </a:tabLst>
              <a:defRPr>
                <a:solidFill>
                  <a:schemeClr val="tx1"/>
                </a:solidFill>
                <a:latin typeface="Calibri" panose="020F0502020204030204" charset="0"/>
              </a:defRPr>
            </a:lvl2pPr>
            <a:lvl3pPr marL="1143000" indent="-228600">
              <a:tabLst>
                <a:tab pos="1704975" algn="l"/>
                <a:tab pos="3314700" algn="l"/>
                <a:tab pos="4752975" algn="l"/>
                <a:tab pos="6372225" algn="l"/>
              </a:tabLst>
              <a:defRPr>
                <a:solidFill>
                  <a:schemeClr val="tx1"/>
                </a:solidFill>
                <a:latin typeface="Calibri" panose="020F0502020204030204" charset="0"/>
              </a:defRPr>
            </a:lvl3pPr>
            <a:lvl4pPr marL="1600200" indent="-228600">
              <a:tabLst>
                <a:tab pos="1704975" algn="l"/>
                <a:tab pos="3314700" algn="l"/>
                <a:tab pos="4752975" algn="l"/>
                <a:tab pos="6372225" algn="l"/>
              </a:tabLst>
              <a:defRPr>
                <a:solidFill>
                  <a:schemeClr val="tx1"/>
                </a:solidFill>
                <a:latin typeface="Calibri" panose="020F0502020204030204" charset="0"/>
              </a:defRPr>
            </a:lvl4pPr>
            <a:lvl5pPr marL="2057400" indent="-228600">
              <a:tabLst>
                <a:tab pos="1704975" algn="l"/>
                <a:tab pos="3314700" algn="l"/>
                <a:tab pos="4752975" algn="l"/>
                <a:tab pos="6372225" algn="l"/>
              </a:tabLst>
              <a:defRPr>
                <a:solidFill>
                  <a:schemeClr val="tx1"/>
                </a:solidFill>
                <a:latin typeface="Calibri" panose="020F0502020204030204" charset="0"/>
              </a:defRPr>
            </a:lvl5pPr>
            <a:lvl6pPr marL="25146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6pPr>
            <a:lvl7pPr marL="29718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7pPr>
            <a:lvl8pPr marL="34290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8pPr>
            <a:lvl9pPr marL="38862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9pPr>
          </a:lstStyle>
          <a:p>
            <a:pPr algn="ctr"/>
            <a:r>
              <a:rPr lang="en-US" sz="2665" dirty="0">
                <a:solidFill>
                  <a:schemeClr val="bg1"/>
                </a:solidFill>
                <a:latin typeface="微软雅黑" panose="020B0503020204020204" charset="-122"/>
                <a:ea typeface="微软雅黑" panose="020B0503020204020204" charset="-122"/>
                <a:cs typeface="Roboto Condensed" pitchFamily="2" charset="0"/>
              </a:rPr>
              <a:t>2014</a:t>
            </a:r>
            <a:endParaRPr lang="en-US" altLang="zh-CN" sz="2665" dirty="0">
              <a:solidFill>
                <a:schemeClr val="bg1"/>
              </a:solidFill>
              <a:latin typeface="微软雅黑" panose="020B0503020204020204" charset="-122"/>
              <a:ea typeface="微软雅黑" panose="020B0503020204020204" charset="-122"/>
              <a:cs typeface="Roboto Condensed" pitchFamily="2" charset="0"/>
            </a:endParaRPr>
          </a:p>
        </p:txBody>
      </p:sp>
      <p:sp>
        <p:nvSpPr>
          <p:cNvPr id="28" name="TextBox 975"/>
          <p:cNvSpPr txBox="1">
            <a:spLocks noChangeArrowheads="1"/>
          </p:cNvSpPr>
          <p:nvPr/>
        </p:nvSpPr>
        <p:spPr bwMode="auto">
          <a:xfrm>
            <a:off x="5193841" y="3839444"/>
            <a:ext cx="1213256" cy="502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04975" algn="l"/>
                <a:tab pos="3314700" algn="l"/>
                <a:tab pos="4752975" algn="l"/>
                <a:tab pos="6372225" algn="l"/>
              </a:tabLst>
              <a:defRPr>
                <a:solidFill>
                  <a:schemeClr val="tx1"/>
                </a:solidFill>
                <a:latin typeface="Calibri" panose="020F0502020204030204" charset="0"/>
              </a:defRPr>
            </a:lvl1pPr>
            <a:lvl2pPr marL="742950" indent="-285750">
              <a:tabLst>
                <a:tab pos="1704975" algn="l"/>
                <a:tab pos="3314700" algn="l"/>
                <a:tab pos="4752975" algn="l"/>
                <a:tab pos="6372225" algn="l"/>
              </a:tabLst>
              <a:defRPr>
                <a:solidFill>
                  <a:schemeClr val="tx1"/>
                </a:solidFill>
                <a:latin typeface="Calibri" panose="020F0502020204030204" charset="0"/>
              </a:defRPr>
            </a:lvl2pPr>
            <a:lvl3pPr marL="1143000" indent="-228600">
              <a:tabLst>
                <a:tab pos="1704975" algn="l"/>
                <a:tab pos="3314700" algn="l"/>
                <a:tab pos="4752975" algn="l"/>
                <a:tab pos="6372225" algn="l"/>
              </a:tabLst>
              <a:defRPr>
                <a:solidFill>
                  <a:schemeClr val="tx1"/>
                </a:solidFill>
                <a:latin typeface="Calibri" panose="020F0502020204030204" charset="0"/>
              </a:defRPr>
            </a:lvl3pPr>
            <a:lvl4pPr marL="1600200" indent="-228600">
              <a:tabLst>
                <a:tab pos="1704975" algn="l"/>
                <a:tab pos="3314700" algn="l"/>
                <a:tab pos="4752975" algn="l"/>
                <a:tab pos="6372225" algn="l"/>
              </a:tabLst>
              <a:defRPr>
                <a:solidFill>
                  <a:schemeClr val="tx1"/>
                </a:solidFill>
                <a:latin typeface="Calibri" panose="020F0502020204030204" charset="0"/>
              </a:defRPr>
            </a:lvl4pPr>
            <a:lvl5pPr marL="2057400" indent="-228600">
              <a:tabLst>
                <a:tab pos="1704975" algn="l"/>
                <a:tab pos="3314700" algn="l"/>
                <a:tab pos="4752975" algn="l"/>
                <a:tab pos="6372225" algn="l"/>
              </a:tabLst>
              <a:defRPr>
                <a:solidFill>
                  <a:schemeClr val="tx1"/>
                </a:solidFill>
                <a:latin typeface="Calibri" panose="020F0502020204030204" charset="0"/>
              </a:defRPr>
            </a:lvl5pPr>
            <a:lvl6pPr marL="25146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6pPr>
            <a:lvl7pPr marL="29718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7pPr>
            <a:lvl8pPr marL="34290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8pPr>
            <a:lvl9pPr marL="38862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9pPr>
          </a:lstStyle>
          <a:p>
            <a:r>
              <a:rPr lang="en-US" sz="2665" dirty="0">
                <a:solidFill>
                  <a:schemeClr val="bg1"/>
                </a:solidFill>
                <a:latin typeface="微软雅黑" panose="020B0503020204020204" charset="-122"/>
                <a:ea typeface="微软雅黑" panose="020B0503020204020204" charset="-122"/>
                <a:cs typeface="Roboto Condensed" pitchFamily="2" charset="0"/>
              </a:rPr>
              <a:t>2015</a:t>
            </a:r>
            <a:endParaRPr lang="en-US" altLang="zh-CN" sz="2665" dirty="0">
              <a:solidFill>
                <a:schemeClr val="bg1"/>
              </a:solidFill>
              <a:latin typeface="微软雅黑" panose="020B0503020204020204" charset="-122"/>
              <a:ea typeface="微软雅黑" panose="020B0503020204020204" charset="-122"/>
              <a:cs typeface="Roboto Condensed" pitchFamily="2" charset="0"/>
            </a:endParaRPr>
          </a:p>
        </p:txBody>
      </p:sp>
      <p:sp>
        <p:nvSpPr>
          <p:cNvPr id="29" name="TextBox 976"/>
          <p:cNvSpPr txBox="1">
            <a:spLocks noChangeArrowheads="1"/>
          </p:cNvSpPr>
          <p:nvPr/>
        </p:nvSpPr>
        <p:spPr bwMode="auto">
          <a:xfrm>
            <a:off x="1299797" y="4011840"/>
            <a:ext cx="1004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04975" algn="l"/>
                <a:tab pos="3314700" algn="l"/>
                <a:tab pos="4752975" algn="l"/>
                <a:tab pos="6372225" algn="l"/>
              </a:tabLst>
              <a:defRPr>
                <a:solidFill>
                  <a:schemeClr val="tx1"/>
                </a:solidFill>
                <a:latin typeface="Calibri" panose="020F0502020204030204" charset="0"/>
              </a:defRPr>
            </a:lvl1pPr>
            <a:lvl2pPr marL="742950" indent="-285750">
              <a:tabLst>
                <a:tab pos="1704975" algn="l"/>
                <a:tab pos="3314700" algn="l"/>
                <a:tab pos="4752975" algn="l"/>
                <a:tab pos="6372225" algn="l"/>
              </a:tabLst>
              <a:defRPr>
                <a:solidFill>
                  <a:schemeClr val="tx1"/>
                </a:solidFill>
                <a:latin typeface="Calibri" panose="020F0502020204030204" charset="0"/>
              </a:defRPr>
            </a:lvl2pPr>
            <a:lvl3pPr marL="1143000" indent="-228600">
              <a:tabLst>
                <a:tab pos="1704975" algn="l"/>
                <a:tab pos="3314700" algn="l"/>
                <a:tab pos="4752975" algn="l"/>
                <a:tab pos="6372225" algn="l"/>
              </a:tabLst>
              <a:defRPr>
                <a:solidFill>
                  <a:schemeClr val="tx1"/>
                </a:solidFill>
                <a:latin typeface="Calibri" panose="020F0502020204030204" charset="0"/>
              </a:defRPr>
            </a:lvl3pPr>
            <a:lvl4pPr marL="1600200" indent="-228600">
              <a:tabLst>
                <a:tab pos="1704975" algn="l"/>
                <a:tab pos="3314700" algn="l"/>
                <a:tab pos="4752975" algn="l"/>
                <a:tab pos="6372225" algn="l"/>
              </a:tabLst>
              <a:defRPr>
                <a:solidFill>
                  <a:schemeClr val="tx1"/>
                </a:solidFill>
                <a:latin typeface="Calibri" panose="020F0502020204030204" charset="0"/>
              </a:defRPr>
            </a:lvl4pPr>
            <a:lvl5pPr marL="2057400" indent="-228600">
              <a:tabLst>
                <a:tab pos="1704975" algn="l"/>
                <a:tab pos="3314700" algn="l"/>
                <a:tab pos="4752975" algn="l"/>
                <a:tab pos="6372225" algn="l"/>
              </a:tabLst>
              <a:defRPr>
                <a:solidFill>
                  <a:schemeClr val="tx1"/>
                </a:solidFill>
                <a:latin typeface="Calibri" panose="020F0502020204030204" charset="0"/>
              </a:defRPr>
            </a:lvl5pPr>
            <a:lvl6pPr marL="25146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6pPr>
            <a:lvl7pPr marL="29718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7pPr>
            <a:lvl8pPr marL="34290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8pPr>
            <a:lvl9pPr marL="38862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9pPr>
          </a:lstStyle>
          <a:p>
            <a:r>
              <a:rPr lang="en-US" dirty="0">
                <a:solidFill>
                  <a:schemeClr val="bg1"/>
                </a:solidFill>
                <a:latin typeface="微软雅黑" panose="020B0503020204020204" charset="-122"/>
                <a:ea typeface="微软雅黑" panose="020B0503020204020204" charset="-122"/>
                <a:cs typeface="Roboto Condensed" pitchFamily="2" charset="0"/>
              </a:rPr>
              <a:t>2013</a:t>
            </a:r>
            <a:endParaRPr lang="en-US" altLang="zh-CN" dirty="0">
              <a:solidFill>
                <a:schemeClr val="bg1"/>
              </a:solidFill>
              <a:latin typeface="微软雅黑" panose="020B0503020204020204" charset="-122"/>
              <a:ea typeface="微软雅黑" panose="020B0503020204020204" charset="-122"/>
              <a:cs typeface="Roboto Condensed" pitchFamily="2" charset="0"/>
            </a:endParaRPr>
          </a:p>
        </p:txBody>
      </p:sp>
      <p:sp>
        <p:nvSpPr>
          <p:cNvPr id="30" name="TextBox 977"/>
          <p:cNvSpPr txBox="1">
            <a:spLocks noChangeArrowheads="1"/>
          </p:cNvSpPr>
          <p:nvPr/>
        </p:nvSpPr>
        <p:spPr bwMode="auto">
          <a:xfrm>
            <a:off x="3022259" y="4271432"/>
            <a:ext cx="1400331" cy="625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tabLst>
                <a:tab pos="1704975" algn="l"/>
                <a:tab pos="3314700" algn="l"/>
                <a:tab pos="4752975" algn="l"/>
                <a:tab pos="6372225" algn="l"/>
              </a:tabLst>
              <a:defRPr>
                <a:solidFill>
                  <a:schemeClr val="tx1"/>
                </a:solidFill>
                <a:latin typeface="Calibri" panose="020F0502020204030204" charset="0"/>
              </a:defRPr>
            </a:lvl1pPr>
            <a:lvl2pPr marL="742950" indent="-285750">
              <a:tabLst>
                <a:tab pos="1704975" algn="l"/>
                <a:tab pos="3314700" algn="l"/>
                <a:tab pos="4752975" algn="l"/>
                <a:tab pos="6372225" algn="l"/>
              </a:tabLst>
              <a:defRPr>
                <a:solidFill>
                  <a:schemeClr val="tx1"/>
                </a:solidFill>
                <a:latin typeface="Calibri" panose="020F0502020204030204" charset="0"/>
              </a:defRPr>
            </a:lvl2pPr>
            <a:lvl3pPr marL="1143000" indent="-228600">
              <a:tabLst>
                <a:tab pos="1704975" algn="l"/>
                <a:tab pos="3314700" algn="l"/>
                <a:tab pos="4752975" algn="l"/>
                <a:tab pos="6372225" algn="l"/>
              </a:tabLst>
              <a:defRPr>
                <a:solidFill>
                  <a:schemeClr val="tx1"/>
                </a:solidFill>
                <a:latin typeface="Calibri" panose="020F0502020204030204" charset="0"/>
              </a:defRPr>
            </a:lvl3pPr>
            <a:lvl4pPr marL="1600200" indent="-228600">
              <a:tabLst>
                <a:tab pos="1704975" algn="l"/>
                <a:tab pos="3314700" algn="l"/>
                <a:tab pos="4752975" algn="l"/>
                <a:tab pos="6372225" algn="l"/>
              </a:tabLst>
              <a:defRPr>
                <a:solidFill>
                  <a:schemeClr val="tx1"/>
                </a:solidFill>
                <a:latin typeface="Calibri" panose="020F0502020204030204" charset="0"/>
              </a:defRPr>
            </a:lvl4pPr>
            <a:lvl5pPr marL="2057400" indent="-228600">
              <a:tabLst>
                <a:tab pos="1704975" algn="l"/>
                <a:tab pos="3314700" algn="l"/>
                <a:tab pos="4752975" algn="l"/>
                <a:tab pos="6372225" algn="l"/>
              </a:tabLst>
              <a:defRPr>
                <a:solidFill>
                  <a:schemeClr val="tx1"/>
                </a:solidFill>
                <a:latin typeface="Calibri" panose="020F0502020204030204" charset="0"/>
              </a:defRPr>
            </a:lvl5pPr>
            <a:lvl6pPr marL="25146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6pPr>
            <a:lvl7pPr marL="29718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7pPr>
            <a:lvl8pPr marL="34290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8pPr>
            <a:lvl9pPr marL="3886200" indent="-228600" fontAlgn="base">
              <a:spcBef>
                <a:spcPct val="0"/>
              </a:spcBef>
              <a:spcAft>
                <a:spcPct val="0"/>
              </a:spcAft>
              <a:tabLst>
                <a:tab pos="1704975" algn="l"/>
                <a:tab pos="3314700" algn="l"/>
                <a:tab pos="4752975" algn="l"/>
                <a:tab pos="6372225" algn="l"/>
              </a:tabLst>
              <a:defRPr>
                <a:solidFill>
                  <a:schemeClr val="tx1"/>
                </a:solidFill>
                <a:latin typeface="Calibri" panose="020F0502020204030204" charset="0"/>
              </a:defRPr>
            </a:lvl9pPr>
          </a:lstStyle>
          <a:p>
            <a:r>
              <a:rPr lang="en-US" sz="3465" dirty="0">
                <a:solidFill>
                  <a:schemeClr val="bg1"/>
                </a:solidFill>
                <a:latin typeface="微软雅黑" panose="020B0503020204020204" charset="-122"/>
                <a:ea typeface="微软雅黑" panose="020B0503020204020204" charset="-122"/>
                <a:cs typeface="Roboto Condensed" pitchFamily="2" charset="0"/>
              </a:rPr>
              <a:t>2017</a:t>
            </a:r>
            <a:endParaRPr lang="en-US" altLang="zh-CN" sz="3465" dirty="0">
              <a:solidFill>
                <a:schemeClr val="bg1"/>
              </a:solidFill>
              <a:latin typeface="微软雅黑" panose="020B0503020204020204" charset="-122"/>
              <a:ea typeface="微软雅黑" panose="020B0503020204020204" charset="-122"/>
              <a:cs typeface="Roboto Condensed" pitchFamily="2" charset="0"/>
            </a:endParaRPr>
          </a:p>
        </p:txBody>
      </p:sp>
      <p:sp>
        <p:nvSpPr>
          <p:cNvPr id="31" name="TextBox 28"/>
          <p:cNvSpPr txBox="1"/>
          <p:nvPr/>
        </p:nvSpPr>
        <p:spPr>
          <a:xfrm>
            <a:off x="7472762" y="3812942"/>
            <a:ext cx="3348486" cy="518708"/>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32" name="Text Placeholder 2"/>
          <p:cNvSpPr txBox="1"/>
          <p:nvPr/>
        </p:nvSpPr>
        <p:spPr bwMode="auto">
          <a:xfrm>
            <a:off x="8444231" y="2181188"/>
            <a:ext cx="2031060" cy="35780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zh-CN" altLang="en-US" sz="2000" dirty="0">
                <a:solidFill>
                  <a:schemeClr val="bg1"/>
                </a:solidFill>
                <a:latin typeface="微软雅黑" panose="020B0503020204020204" charset="-122"/>
                <a:ea typeface="微软雅黑" panose="020B0503020204020204" charset="-122"/>
              </a:rPr>
              <a:t>添加会议副标题</a:t>
            </a:r>
          </a:p>
        </p:txBody>
      </p:sp>
      <p:sp>
        <p:nvSpPr>
          <p:cNvPr id="33" name="TextBox 30"/>
          <p:cNvSpPr txBox="1"/>
          <p:nvPr/>
        </p:nvSpPr>
        <p:spPr>
          <a:xfrm>
            <a:off x="7472762" y="4356861"/>
            <a:ext cx="3348486" cy="518708"/>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34" name="TextBox 31"/>
          <p:cNvSpPr txBox="1"/>
          <p:nvPr/>
        </p:nvSpPr>
        <p:spPr>
          <a:xfrm>
            <a:off x="7472762" y="4900779"/>
            <a:ext cx="3348486" cy="518708"/>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35" name="TextBox 32"/>
          <p:cNvSpPr txBox="1"/>
          <p:nvPr/>
        </p:nvSpPr>
        <p:spPr>
          <a:xfrm>
            <a:off x="7472762" y="5444699"/>
            <a:ext cx="3348486" cy="518708"/>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a:t>
            </a:r>
          </a:p>
        </p:txBody>
      </p:sp>
      <p:sp>
        <p:nvSpPr>
          <p:cNvPr id="36" name="Text Placeholder 2"/>
          <p:cNvSpPr txBox="1"/>
          <p:nvPr/>
        </p:nvSpPr>
        <p:spPr bwMode="auto">
          <a:xfrm>
            <a:off x="6369246" y="1343008"/>
            <a:ext cx="4370765" cy="357801"/>
          </a:xfrm>
          <a:prstGeom prst="rect">
            <a:avLst/>
          </a:prstGeom>
          <a:noFill/>
          <a:ln>
            <a:noFill/>
          </a:ln>
        </p:spPr>
        <p:txBody>
          <a:bodyPr/>
          <a:lstStyle>
            <a:lvl1pPr>
              <a:defRPr>
                <a:solidFill>
                  <a:schemeClr val="tx1"/>
                </a:solidFill>
                <a:latin typeface="Open Sans" panose="020B0606030504020204" charset="0"/>
                <a:ea typeface="MS PGothic" panose="020B0600070205080204" pitchFamily="34" charset="-128"/>
              </a:defRPr>
            </a:lvl1pPr>
            <a:lvl2pPr marL="742950" indent="-285750">
              <a:defRPr>
                <a:solidFill>
                  <a:schemeClr val="tx1"/>
                </a:solidFill>
                <a:latin typeface="Open Sans" panose="020B0606030504020204" charset="0"/>
                <a:ea typeface="MS PGothic" panose="020B0600070205080204" pitchFamily="34" charset="-128"/>
              </a:defRPr>
            </a:lvl2pPr>
            <a:lvl3pPr marL="1143000" indent="-228600">
              <a:defRPr>
                <a:solidFill>
                  <a:schemeClr val="tx1"/>
                </a:solidFill>
                <a:latin typeface="Open Sans" panose="020B0606030504020204" charset="0"/>
                <a:ea typeface="MS PGothic" panose="020B0600070205080204" pitchFamily="34" charset="-128"/>
              </a:defRPr>
            </a:lvl3pPr>
            <a:lvl4pPr marL="1600200" indent="-228600">
              <a:defRPr>
                <a:solidFill>
                  <a:schemeClr val="tx1"/>
                </a:solidFill>
                <a:latin typeface="Open Sans" panose="020B0606030504020204" charset="0"/>
                <a:ea typeface="MS PGothic" panose="020B0600070205080204" pitchFamily="34" charset="-128"/>
              </a:defRPr>
            </a:lvl4pPr>
            <a:lvl5pPr marL="2057400" indent="-228600">
              <a:defRPr>
                <a:solidFill>
                  <a:schemeClr val="tx1"/>
                </a:solidFill>
                <a:latin typeface="Open Sans" panose="020B0606030504020204" charset="0"/>
                <a:ea typeface="MS PGothic" panose="020B0600070205080204" pitchFamily="34" charset="-128"/>
              </a:defRPr>
            </a:lvl5pPr>
            <a:lvl6pPr marL="25146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6pPr>
            <a:lvl7pPr marL="29718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7pPr>
            <a:lvl8pPr marL="34290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8pPr>
            <a:lvl9pPr marL="3886200" indent="-228600" fontAlgn="base">
              <a:spcBef>
                <a:spcPct val="0"/>
              </a:spcBef>
              <a:spcAft>
                <a:spcPct val="0"/>
              </a:spcAft>
              <a:defRPr>
                <a:solidFill>
                  <a:schemeClr val="tx1"/>
                </a:solidFill>
                <a:latin typeface="Open Sans" panose="020B0606030504020204" charset="0"/>
                <a:ea typeface="MS PGothic" panose="020B0600070205080204" pitchFamily="34" charset="-128"/>
              </a:defRPr>
            </a:lvl9pPr>
          </a:lstStyle>
          <a:p>
            <a:pPr algn="ctr">
              <a:buClr>
                <a:schemeClr val="accent1"/>
              </a:buClr>
              <a:buSzPct val="80000"/>
              <a:buFont typeface="Corbel" panose="020B0503020204020204" pitchFamily="34" charset="0"/>
              <a:buNone/>
            </a:pPr>
            <a:r>
              <a:rPr lang="en-US" altLang="zh-CN" sz="3200" b="1" dirty="0">
                <a:solidFill>
                  <a:schemeClr val="bg1"/>
                </a:solidFill>
                <a:latin typeface="微软雅黑" panose="020B0503020204020204" charset="-122"/>
                <a:ea typeface="微软雅黑" panose="020B0503020204020204" charset="-122"/>
              </a:rPr>
              <a:t>2017</a:t>
            </a:r>
            <a:r>
              <a:rPr lang="zh-CN" altLang="en-US" sz="3200" b="1" dirty="0">
                <a:solidFill>
                  <a:schemeClr val="bg1"/>
                </a:solidFill>
                <a:latin typeface="微软雅黑" panose="020B0503020204020204" charset="-122"/>
                <a:ea typeface="微软雅黑" panose="020B0503020204020204" charset="-122"/>
              </a:rPr>
              <a:t>年度利润对比表</a:t>
            </a:r>
            <a:endParaRPr lang="en-AU" sz="3200" b="1" dirty="0">
              <a:solidFill>
                <a:schemeClr val="bg1"/>
              </a:solidFill>
              <a:latin typeface="微软雅黑" panose="020B0503020204020204" charset="-122"/>
              <a:ea typeface="微软雅黑" panose="020B0503020204020204" charset="-122"/>
            </a:endParaRPr>
          </a:p>
        </p:txBody>
      </p:sp>
    </p:spTree>
  </p:cSld>
  <p:clrMapOvr>
    <a:masterClrMapping/>
  </p:clrMapOvr>
  <p:transition advTm="9687">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300" fill="hold"/>
                                        <p:tgtEl>
                                          <p:spTgt spid="19"/>
                                        </p:tgtEl>
                                        <p:attrNameLst>
                                          <p:attrName>ppt_w</p:attrName>
                                        </p:attrNameLst>
                                      </p:cBhvr>
                                      <p:tavLst>
                                        <p:tav tm="0">
                                          <p:val>
                                            <p:fltVal val="0"/>
                                          </p:val>
                                        </p:tav>
                                        <p:tav tm="100000">
                                          <p:val>
                                            <p:strVal val="#ppt_w"/>
                                          </p:val>
                                        </p:tav>
                                      </p:tavLst>
                                    </p:anim>
                                    <p:anim calcmode="lin" valueType="num">
                                      <p:cBhvr>
                                        <p:cTn id="8" dur="300" fill="hold"/>
                                        <p:tgtEl>
                                          <p:spTgt spid="19"/>
                                        </p:tgtEl>
                                        <p:attrNameLst>
                                          <p:attrName>ppt_h</p:attrName>
                                        </p:attrNameLst>
                                      </p:cBhvr>
                                      <p:tavLst>
                                        <p:tav tm="0">
                                          <p:val>
                                            <p:fltVal val="0"/>
                                          </p:val>
                                        </p:tav>
                                        <p:tav tm="100000">
                                          <p:val>
                                            <p:strVal val="#ppt_h"/>
                                          </p:val>
                                        </p:tav>
                                      </p:tavLst>
                                    </p:anim>
                                    <p:anim calcmode="lin" valueType="num">
                                      <p:cBhvr>
                                        <p:cTn id="9" dur="300" fill="hold"/>
                                        <p:tgtEl>
                                          <p:spTgt spid="19"/>
                                        </p:tgtEl>
                                        <p:attrNameLst>
                                          <p:attrName>ppt_x</p:attrName>
                                        </p:attrNameLst>
                                      </p:cBhvr>
                                      <p:tavLst>
                                        <p:tav tm="0">
                                          <p:val>
                                            <p:fltVal val="0.5"/>
                                          </p:val>
                                        </p:tav>
                                        <p:tav tm="100000">
                                          <p:val>
                                            <p:strVal val="#ppt_x"/>
                                          </p:val>
                                        </p:tav>
                                      </p:tavLst>
                                    </p:anim>
                                    <p:anim calcmode="lin" valueType="num">
                                      <p:cBhvr>
                                        <p:cTn id="10" dur="300" fill="hold"/>
                                        <p:tgtEl>
                                          <p:spTgt spid="19"/>
                                        </p:tgtEl>
                                        <p:attrNameLst>
                                          <p:attrName>ppt_y</p:attrName>
                                        </p:attrNameLst>
                                      </p:cBhvr>
                                      <p:tavLst>
                                        <p:tav tm="0">
                                          <p:val>
                                            <p:fltVal val="0.5"/>
                                          </p:val>
                                        </p:tav>
                                        <p:tav tm="100000">
                                          <p:val>
                                            <p:strVal val="#ppt_y"/>
                                          </p:val>
                                        </p:tav>
                                      </p:tavLst>
                                    </p:anim>
                                  </p:childTnLst>
                                </p:cTn>
                              </p:par>
                              <p:par>
                                <p:cTn id="11" presetID="23" presetClass="entr" presetSubtype="528" fill="hold" grpId="0" nodeType="withEffect">
                                  <p:stCondLst>
                                    <p:cond delay="100"/>
                                  </p:stCondLst>
                                  <p:childTnLst>
                                    <p:set>
                                      <p:cBhvr>
                                        <p:cTn id="12" dur="1" fill="hold">
                                          <p:stCondLst>
                                            <p:cond delay="0"/>
                                          </p:stCondLst>
                                        </p:cTn>
                                        <p:tgtEl>
                                          <p:spTgt spid="17"/>
                                        </p:tgtEl>
                                        <p:attrNameLst>
                                          <p:attrName>style.visibility</p:attrName>
                                        </p:attrNameLst>
                                      </p:cBhvr>
                                      <p:to>
                                        <p:strVal val="visible"/>
                                      </p:to>
                                    </p:set>
                                    <p:anim calcmode="lin" valueType="num">
                                      <p:cBhvr>
                                        <p:cTn id="13" dur="300" fill="hold"/>
                                        <p:tgtEl>
                                          <p:spTgt spid="17"/>
                                        </p:tgtEl>
                                        <p:attrNameLst>
                                          <p:attrName>ppt_w</p:attrName>
                                        </p:attrNameLst>
                                      </p:cBhvr>
                                      <p:tavLst>
                                        <p:tav tm="0">
                                          <p:val>
                                            <p:fltVal val="0"/>
                                          </p:val>
                                        </p:tav>
                                        <p:tav tm="100000">
                                          <p:val>
                                            <p:strVal val="#ppt_w"/>
                                          </p:val>
                                        </p:tav>
                                      </p:tavLst>
                                    </p:anim>
                                    <p:anim calcmode="lin" valueType="num">
                                      <p:cBhvr>
                                        <p:cTn id="14" dur="300" fill="hold"/>
                                        <p:tgtEl>
                                          <p:spTgt spid="17"/>
                                        </p:tgtEl>
                                        <p:attrNameLst>
                                          <p:attrName>ppt_h</p:attrName>
                                        </p:attrNameLst>
                                      </p:cBhvr>
                                      <p:tavLst>
                                        <p:tav tm="0">
                                          <p:val>
                                            <p:fltVal val="0"/>
                                          </p:val>
                                        </p:tav>
                                        <p:tav tm="100000">
                                          <p:val>
                                            <p:strVal val="#ppt_h"/>
                                          </p:val>
                                        </p:tav>
                                      </p:tavLst>
                                    </p:anim>
                                    <p:anim calcmode="lin" valueType="num">
                                      <p:cBhvr>
                                        <p:cTn id="15" dur="300" fill="hold"/>
                                        <p:tgtEl>
                                          <p:spTgt spid="17"/>
                                        </p:tgtEl>
                                        <p:attrNameLst>
                                          <p:attrName>ppt_x</p:attrName>
                                        </p:attrNameLst>
                                      </p:cBhvr>
                                      <p:tavLst>
                                        <p:tav tm="0">
                                          <p:val>
                                            <p:fltVal val="0.5"/>
                                          </p:val>
                                        </p:tav>
                                        <p:tav tm="100000">
                                          <p:val>
                                            <p:strVal val="#ppt_x"/>
                                          </p:val>
                                        </p:tav>
                                      </p:tavLst>
                                    </p:anim>
                                    <p:anim calcmode="lin" valueType="num">
                                      <p:cBhvr>
                                        <p:cTn id="16" dur="300" fill="hold"/>
                                        <p:tgtEl>
                                          <p:spTgt spid="17"/>
                                        </p:tgtEl>
                                        <p:attrNameLst>
                                          <p:attrName>ppt_y</p:attrName>
                                        </p:attrNameLst>
                                      </p:cBhvr>
                                      <p:tavLst>
                                        <p:tav tm="0">
                                          <p:val>
                                            <p:fltVal val="0.5"/>
                                          </p:val>
                                        </p:tav>
                                        <p:tav tm="100000">
                                          <p:val>
                                            <p:strVal val="#ppt_y"/>
                                          </p:val>
                                        </p:tav>
                                      </p:tavLst>
                                    </p:anim>
                                  </p:childTnLst>
                                </p:cTn>
                              </p:par>
                              <p:par>
                                <p:cTn id="17" presetID="23" presetClass="entr" presetSubtype="528" fill="hold" grpId="0" nodeType="withEffect">
                                  <p:stCondLst>
                                    <p:cond delay="200"/>
                                  </p:stCondLst>
                                  <p:childTnLst>
                                    <p:set>
                                      <p:cBhvr>
                                        <p:cTn id="18" dur="1" fill="hold">
                                          <p:stCondLst>
                                            <p:cond delay="0"/>
                                          </p:stCondLst>
                                        </p:cTn>
                                        <p:tgtEl>
                                          <p:spTgt spid="16"/>
                                        </p:tgtEl>
                                        <p:attrNameLst>
                                          <p:attrName>style.visibility</p:attrName>
                                        </p:attrNameLst>
                                      </p:cBhvr>
                                      <p:to>
                                        <p:strVal val="visible"/>
                                      </p:to>
                                    </p:set>
                                    <p:anim calcmode="lin" valueType="num">
                                      <p:cBhvr>
                                        <p:cTn id="19" dur="300" fill="hold"/>
                                        <p:tgtEl>
                                          <p:spTgt spid="16"/>
                                        </p:tgtEl>
                                        <p:attrNameLst>
                                          <p:attrName>ppt_w</p:attrName>
                                        </p:attrNameLst>
                                      </p:cBhvr>
                                      <p:tavLst>
                                        <p:tav tm="0">
                                          <p:val>
                                            <p:fltVal val="0"/>
                                          </p:val>
                                        </p:tav>
                                        <p:tav tm="100000">
                                          <p:val>
                                            <p:strVal val="#ppt_w"/>
                                          </p:val>
                                        </p:tav>
                                      </p:tavLst>
                                    </p:anim>
                                    <p:anim calcmode="lin" valueType="num">
                                      <p:cBhvr>
                                        <p:cTn id="20" dur="300" fill="hold"/>
                                        <p:tgtEl>
                                          <p:spTgt spid="16"/>
                                        </p:tgtEl>
                                        <p:attrNameLst>
                                          <p:attrName>ppt_h</p:attrName>
                                        </p:attrNameLst>
                                      </p:cBhvr>
                                      <p:tavLst>
                                        <p:tav tm="0">
                                          <p:val>
                                            <p:fltVal val="0"/>
                                          </p:val>
                                        </p:tav>
                                        <p:tav tm="100000">
                                          <p:val>
                                            <p:strVal val="#ppt_h"/>
                                          </p:val>
                                        </p:tav>
                                      </p:tavLst>
                                    </p:anim>
                                    <p:anim calcmode="lin" valueType="num">
                                      <p:cBhvr>
                                        <p:cTn id="21" dur="300" fill="hold"/>
                                        <p:tgtEl>
                                          <p:spTgt spid="16"/>
                                        </p:tgtEl>
                                        <p:attrNameLst>
                                          <p:attrName>ppt_x</p:attrName>
                                        </p:attrNameLst>
                                      </p:cBhvr>
                                      <p:tavLst>
                                        <p:tav tm="0">
                                          <p:val>
                                            <p:fltVal val="0.5"/>
                                          </p:val>
                                        </p:tav>
                                        <p:tav tm="100000">
                                          <p:val>
                                            <p:strVal val="#ppt_x"/>
                                          </p:val>
                                        </p:tav>
                                      </p:tavLst>
                                    </p:anim>
                                    <p:anim calcmode="lin" valueType="num">
                                      <p:cBhvr>
                                        <p:cTn id="22" dur="300" fill="hold"/>
                                        <p:tgtEl>
                                          <p:spTgt spid="16"/>
                                        </p:tgtEl>
                                        <p:attrNameLst>
                                          <p:attrName>ppt_y</p:attrName>
                                        </p:attrNameLst>
                                      </p:cBhvr>
                                      <p:tavLst>
                                        <p:tav tm="0">
                                          <p:val>
                                            <p:fltVal val="0.5"/>
                                          </p:val>
                                        </p:tav>
                                        <p:tav tm="100000">
                                          <p:val>
                                            <p:strVal val="#ppt_y"/>
                                          </p:val>
                                        </p:tav>
                                      </p:tavLst>
                                    </p:anim>
                                  </p:childTnLst>
                                </p:cTn>
                              </p:par>
                              <p:par>
                                <p:cTn id="23" presetID="23" presetClass="entr" presetSubtype="528" fill="hold" grpId="0" nodeType="withEffect">
                                  <p:stCondLst>
                                    <p:cond delay="300"/>
                                  </p:stCondLst>
                                  <p:childTnLst>
                                    <p:set>
                                      <p:cBhvr>
                                        <p:cTn id="24" dur="1" fill="hold">
                                          <p:stCondLst>
                                            <p:cond delay="0"/>
                                          </p:stCondLst>
                                        </p:cTn>
                                        <p:tgtEl>
                                          <p:spTgt spid="14"/>
                                        </p:tgtEl>
                                        <p:attrNameLst>
                                          <p:attrName>style.visibility</p:attrName>
                                        </p:attrNameLst>
                                      </p:cBhvr>
                                      <p:to>
                                        <p:strVal val="visible"/>
                                      </p:to>
                                    </p:set>
                                    <p:anim calcmode="lin" valueType="num">
                                      <p:cBhvr>
                                        <p:cTn id="25" dur="300" fill="hold"/>
                                        <p:tgtEl>
                                          <p:spTgt spid="14"/>
                                        </p:tgtEl>
                                        <p:attrNameLst>
                                          <p:attrName>ppt_w</p:attrName>
                                        </p:attrNameLst>
                                      </p:cBhvr>
                                      <p:tavLst>
                                        <p:tav tm="0">
                                          <p:val>
                                            <p:fltVal val="0"/>
                                          </p:val>
                                        </p:tav>
                                        <p:tav tm="100000">
                                          <p:val>
                                            <p:strVal val="#ppt_w"/>
                                          </p:val>
                                        </p:tav>
                                      </p:tavLst>
                                    </p:anim>
                                    <p:anim calcmode="lin" valueType="num">
                                      <p:cBhvr>
                                        <p:cTn id="26" dur="300" fill="hold"/>
                                        <p:tgtEl>
                                          <p:spTgt spid="14"/>
                                        </p:tgtEl>
                                        <p:attrNameLst>
                                          <p:attrName>ppt_h</p:attrName>
                                        </p:attrNameLst>
                                      </p:cBhvr>
                                      <p:tavLst>
                                        <p:tav tm="0">
                                          <p:val>
                                            <p:fltVal val="0"/>
                                          </p:val>
                                        </p:tav>
                                        <p:tav tm="100000">
                                          <p:val>
                                            <p:strVal val="#ppt_h"/>
                                          </p:val>
                                        </p:tav>
                                      </p:tavLst>
                                    </p:anim>
                                    <p:anim calcmode="lin" valueType="num">
                                      <p:cBhvr>
                                        <p:cTn id="27" dur="300" fill="hold"/>
                                        <p:tgtEl>
                                          <p:spTgt spid="14"/>
                                        </p:tgtEl>
                                        <p:attrNameLst>
                                          <p:attrName>ppt_x</p:attrName>
                                        </p:attrNameLst>
                                      </p:cBhvr>
                                      <p:tavLst>
                                        <p:tav tm="0">
                                          <p:val>
                                            <p:fltVal val="0.5"/>
                                          </p:val>
                                        </p:tav>
                                        <p:tav tm="100000">
                                          <p:val>
                                            <p:strVal val="#ppt_x"/>
                                          </p:val>
                                        </p:tav>
                                      </p:tavLst>
                                    </p:anim>
                                    <p:anim calcmode="lin" valueType="num">
                                      <p:cBhvr>
                                        <p:cTn id="28" dur="300" fill="hold"/>
                                        <p:tgtEl>
                                          <p:spTgt spid="14"/>
                                        </p:tgtEl>
                                        <p:attrNameLst>
                                          <p:attrName>ppt_y</p:attrName>
                                        </p:attrNameLst>
                                      </p:cBhvr>
                                      <p:tavLst>
                                        <p:tav tm="0">
                                          <p:val>
                                            <p:fltVal val="0.5"/>
                                          </p:val>
                                        </p:tav>
                                        <p:tav tm="100000">
                                          <p:val>
                                            <p:strVal val="#ppt_y"/>
                                          </p:val>
                                        </p:tav>
                                      </p:tavLst>
                                    </p:anim>
                                  </p:childTnLst>
                                </p:cTn>
                              </p:par>
                              <p:par>
                                <p:cTn id="29" presetID="23" presetClass="entr" presetSubtype="528" fill="hold" grpId="0" nodeType="withEffect">
                                  <p:stCondLst>
                                    <p:cond delay="400"/>
                                  </p:stCondLst>
                                  <p:childTnLst>
                                    <p:set>
                                      <p:cBhvr>
                                        <p:cTn id="30" dur="1" fill="hold">
                                          <p:stCondLst>
                                            <p:cond delay="0"/>
                                          </p:stCondLst>
                                        </p:cTn>
                                        <p:tgtEl>
                                          <p:spTgt spid="20"/>
                                        </p:tgtEl>
                                        <p:attrNameLst>
                                          <p:attrName>style.visibility</p:attrName>
                                        </p:attrNameLst>
                                      </p:cBhvr>
                                      <p:to>
                                        <p:strVal val="visible"/>
                                      </p:to>
                                    </p:set>
                                    <p:anim calcmode="lin" valueType="num">
                                      <p:cBhvr>
                                        <p:cTn id="31" dur="300" fill="hold"/>
                                        <p:tgtEl>
                                          <p:spTgt spid="20"/>
                                        </p:tgtEl>
                                        <p:attrNameLst>
                                          <p:attrName>ppt_w</p:attrName>
                                        </p:attrNameLst>
                                      </p:cBhvr>
                                      <p:tavLst>
                                        <p:tav tm="0">
                                          <p:val>
                                            <p:fltVal val="0"/>
                                          </p:val>
                                        </p:tav>
                                        <p:tav tm="100000">
                                          <p:val>
                                            <p:strVal val="#ppt_w"/>
                                          </p:val>
                                        </p:tav>
                                      </p:tavLst>
                                    </p:anim>
                                    <p:anim calcmode="lin" valueType="num">
                                      <p:cBhvr>
                                        <p:cTn id="32" dur="300" fill="hold"/>
                                        <p:tgtEl>
                                          <p:spTgt spid="20"/>
                                        </p:tgtEl>
                                        <p:attrNameLst>
                                          <p:attrName>ppt_h</p:attrName>
                                        </p:attrNameLst>
                                      </p:cBhvr>
                                      <p:tavLst>
                                        <p:tav tm="0">
                                          <p:val>
                                            <p:fltVal val="0"/>
                                          </p:val>
                                        </p:tav>
                                        <p:tav tm="100000">
                                          <p:val>
                                            <p:strVal val="#ppt_h"/>
                                          </p:val>
                                        </p:tav>
                                      </p:tavLst>
                                    </p:anim>
                                    <p:anim calcmode="lin" valueType="num">
                                      <p:cBhvr>
                                        <p:cTn id="33" dur="300" fill="hold"/>
                                        <p:tgtEl>
                                          <p:spTgt spid="20"/>
                                        </p:tgtEl>
                                        <p:attrNameLst>
                                          <p:attrName>ppt_x</p:attrName>
                                        </p:attrNameLst>
                                      </p:cBhvr>
                                      <p:tavLst>
                                        <p:tav tm="0">
                                          <p:val>
                                            <p:fltVal val="0.5"/>
                                          </p:val>
                                        </p:tav>
                                        <p:tav tm="100000">
                                          <p:val>
                                            <p:strVal val="#ppt_x"/>
                                          </p:val>
                                        </p:tav>
                                      </p:tavLst>
                                    </p:anim>
                                    <p:anim calcmode="lin" valueType="num">
                                      <p:cBhvr>
                                        <p:cTn id="34" dur="300" fill="hold"/>
                                        <p:tgtEl>
                                          <p:spTgt spid="20"/>
                                        </p:tgtEl>
                                        <p:attrNameLst>
                                          <p:attrName>ppt_y</p:attrName>
                                        </p:attrNameLst>
                                      </p:cBhvr>
                                      <p:tavLst>
                                        <p:tav tm="0">
                                          <p:val>
                                            <p:fltVal val="0.5"/>
                                          </p:val>
                                        </p:tav>
                                        <p:tav tm="100000">
                                          <p:val>
                                            <p:strVal val="#ppt_y"/>
                                          </p:val>
                                        </p:tav>
                                      </p:tavLst>
                                    </p:anim>
                                  </p:childTnLst>
                                </p:cTn>
                              </p:par>
                              <p:par>
                                <p:cTn id="35" presetID="23" presetClass="entr" presetSubtype="528" fill="hold" grpId="0" nodeType="withEffect">
                                  <p:stCondLst>
                                    <p:cond delay="500"/>
                                  </p:stCondLst>
                                  <p:childTnLst>
                                    <p:set>
                                      <p:cBhvr>
                                        <p:cTn id="36" dur="1" fill="hold">
                                          <p:stCondLst>
                                            <p:cond delay="0"/>
                                          </p:stCondLst>
                                        </p:cTn>
                                        <p:tgtEl>
                                          <p:spTgt spid="18"/>
                                        </p:tgtEl>
                                        <p:attrNameLst>
                                          <p:attrName>style.visibility</p:attrName>
                                        </p:attrNameLst>
                                      </p:cBhvr>
                                      <p:to>
                                        <p:strVal val="visible"/>
                                      </p:to>
                                    </p:set>
                                    <p:anim calcmode="lin" valueType="num">
                                      <p:cBhvr>
                                        <p:cTn id="37" dur="300" fill="hold"/>
                                        <p:tgtEl>
                                          <p:spTgt spid="18"/>
                                        </p:tgtEl>
                                        <p:attrNameLst>
                                          <p:attrName>ppt_w</p:attrName>
                                        </p:attrNameLst>
                                      </p:cBhvr>
                                      <p:tavLst>
                                        <p:tav tm="0">
                                          <p:val>
                                            <p:fltVal val="0"/>
                                          </p:val>
                                        </p:tav>
                                        <p:tav tm="100000">
                                          <p:val>
                                            <p:strVal val="#ppt_w"/>
                                          </p:val>
                                        </p:tav>
                                      </p:tavLst>
                                    </p:anim>
                                    <p:anim calcmode="lin" valueType="num">
                                      <p:cBhvr>
                                        <p:cTn id="38" dur="300" fill="hold"/>
                                        <p:tgtEl>
                                          <p:spTgt spid="18"/>
                                        </p:tgtEl>
                                        <p:attrNameLst>
                                          <p:attrName>ppt_h</p:attrName>
                                        </p:attrNameLst>
                                      </p:cBhvr>
                                      <p:tavLst>
                                        <p:tav tm="0">
                                          <p:val>
                                            <p:fltVal val="0"/>
                                          </p:val>
                                        </p:tav>
                                        <p:tav tm="100000">
                                          <p:val>
                                            <p:strVal val="#ppt_h"/>
                                          </p:val>
                                        </p:tav>
                                      </p:tavLst>
                                    </p:anim>
                                    <p:anim calcmode="lin" valueType="num">
                                      <p:cBhvr>
                                        <p:cTn id="39" dur="300" fill="hold"/>
                                        <p:tgtEl>
                                          <p:spTgt spid="18"/>
                                        </p:tgtEl>
                                        <p:attrNameLst>
                                          <p:attrName>ppt_x</p:attrName>
                                        </p:attrNameLst>
                                      </p:cBhvr>
                                      <p:tavLst>
                                        <p:tav tm="0">
                                          <p:val>
                                            <p:fltVal val="0.5"/>
                                          </p:val>
                                        </p:tav>
                                        <p:tav tm="100000">
                                          <p:val>
                                            <p:strVal val="#ppt_x"/>
                                          </p:val>
                                        </p:tav>
                                      </p:tavLst>
                                    </p:anim>
                                    <p:anim calcmode="lin" valueType="num">
                                      <p:cBhvr>
                                        <p:cTn id="40" dur="300" fill="hold"/>
                                        <p:tgtEl>
                                          <p:spTgt spid="18"/>
                                        </p:tgtEl>
                                        <p:attrNameLst>
                                          <p:attrName>ppt_y</p:attrName>
                                        </p:attrNameLst>
                                      </p:cBhvr>
                                      <p:tavLst>
                                        <p:tav tm="0">
                                          <p:val>
                                            <p:fltVal val="0.5"/>
                                          </p:val>
                                        </p:tav>
                                        <p:tav tm="100000">
                                          <p:val>
                                            <p:strVal val="#ppt_y"/>
                                          </p:val>
                                        </p:tav>
                                      </p:tavLst>
                                    </p:anim>
                                  </p:childTnLst>
                                </p:cTn>
                              </p:par>
                              <p:par>
                                <p:cTn id="41" presetID="23" presetClass="entr" presetSubtype="528" fill="hold" grpId="0" nodeType="withEffect">
                                  <p:stCondLst>
                                    <p:cond delay="600"/>
                                  </p:stCondLst>
                                  <p:childTnLst>
                                    <p:set>
                                      <p:cBhvr>
                                        <p:cTn id="42" dur="1" fill="hold">
                                          <p:stCondLst>
                                            <p:cond delay="0"/>
                                          </p:stCondLst>
                                        </p:cTn>
                                        <p:tgtEl>
                                          <p:spTgt spid="15"/>
                                        </p:tgtEl>
                                        <p:attrNameLst>
                                          <p:attrName>style.visibility</p:attrName>
                                        </p:attrNameLst>
                                      </p:cBhvr>
                                      <p:to>
                                        <p:strVal val="visible"/>
                                      </p:to>
                                    </p:set>
                                    <p:anim calcmode="lin" valueType="num">
                                      <p:cBhvr>
                                        <p:cTn id="43" dur="300" fill="hold"/>
                                        <p:tgtEl>
                                          <p:spTgt spid="15"/>
                                        </p:tgtEl>
                                        <p:attrNameLst>
                                          <p:attrName>ppt_w</p:attrName>
                                        </p:attrNameLst>
                                      </p:cBhvr>
                                      <p:tavLst>
                                        <p:tav tm="0">
                                          <p:val>
                                            <p:fltVal val="0"/>
                                          </p:val>
                                        </p:tav>
                                        <p:tav tm="100000">
                                          <p:val>
                                            <p:strVal val="#ppt_w"/>
                                          </p:val>
                                        </p:tav>
                                      </p:tavLst>
                                    </p:anim>
                                    <p:anim calcmode="lin" valueType="num">
                                      <p:cBhvr>
                                        <p:cTn id="44" dur="300" fill="hold"/>
                                        <p:tgtEl>
                                          <p:spTgt spid="15"/>
                                        </p:tgtEl>
                                        <p:attrNameLst>
                                          <p:attrName>ppt_h</p:attrName>
                                        </p:attrNameLst>
                                      </p:cBhvr>
                                      <p:tavLst>
                                        <p:tav tm="0">
                                          <p:val>
                                            <p:fltVal val="0"/>
                                          </p:val>
                                        </p:tav>
                                        <p:tav tm="100000">
                                          <p:val>
                                            <p:strVal val="#ppt_h"/>
                                          </p:val>
                                        </p:tav>
                                      </p:tavLst>
                                    </p:anim>
                                    <p:anim calcmode="lin" valueType="num">
                                      <p:cBhvr>
                                        <p:cTn id="45" dur="300" fill="hold"/>
                                        <p:tgtEl>
                                          <p:spTgt spid="15"/>
                                        </p:tgtEl>
                                        <p:attrNameLst>
                                          <p:attrName>ppt_x</p:attrName>
                                        </p:attrNameLst>
                                      </p:cBhvr>
                                      <p:tavLst>
                                        <p:tav tm="0">
                                          <p:val>
                                            <p:fltVal val="0.5"/>
                                          </p:val>
                                        </p:tav>
                                        <p:tav tm="100000">
                                          <p:val>
                                            <p:strVal val="#ppt_x"/>
                                          </p:val>
                                        </p:tav>
                                      </p:tavLst>
                                    </p:anim>
                                    <p:anim calcmode="lin" valueType="num">
                                      <p:cBhvr>
                                        <p:cTn id="46" dur="300" fill="hold"/>
                                        <p:tgtEl>
                                          <p:spTgt spid="15"/>
                                        </p:tgtEl>
                                        <p:attrNameLst>
                                          <p:attrName>ppt_y</p:attrName>
                                        </p:attrNameLst>
                                      </p:cBhvr>
                                      <p:tavLst>
                                        <p:tav tm="0">
                                          <p:val>
                                            <p:fltVal val="0.5"/>
                                          </p:val>
                                        </p:tav>
                                        <p:tav tm="100000">
                                          <p:val>
                                            <p:strVal val="#ppt_y"/>
                                          </p:val>
                                        </p:tav>
                                      </p:tavLst>
                                    </p:anim>
                                  </p:childTnLst>
                                </p:cTn>
                              </p:par>
                            </p:childTnLst>
                          </p:cTn>
                        </p:par>
                        <p:par>
                          <p:cTn id="47" fill="hold">
                            <p:stCondLst>
                              <p:cond delay="500"/>
                            </p:stCondLst>
                            <p:childTnLst>
                              <p:par>
                                <p:cTn id="48" presetID="14" presetClass="entr" presetSubtype="10" fill="hold" nodeType="afterEffect">
                                  <p:stCondLst>
                                    <p:cond delay="0"/>
                                  </p:stCondLst>
                                  <p:childTnLst>
                                    <p:set>
                                      <p:cBhvr>
                                        <p:cTn id="49" dur="1" fill="hold">
                                          <p:stCondLst>
                                            <p:cond delay="0"/>
                                          </p:stCondLst>
                                        </p:cTn>
                                        <p:tgtEl>
                                          <p:spTgt spid="3"/>
                                        </p:tgtEl>
                                        <p:attrNameLst>
                                          <p:attrName>style.visibility</p:attrName>
                                        </p:attrNameLst>
                                      </p:cBhvr>
                                      <p:to>
                                        <p:strVal val="visible"/>
                                      </p:to>
                                    </p:set>
                                    <p:animEffect transition="in" filter="randombar(horizontal)">
                                      <p:cBhvr>
                                        <p:cTn id="50" dur="500"/>
                                        <p:tgtEl>
                                          <p:spTgt spid="3"/>
                                        </p:tgtEl>
                                      </p:cBhvr>
                                    </p:animEffect>
                                  </p:childTnLst>
                                </p:cTn>
                              </p:par>
                            </p:childTnLst>
                          </p:cTn>
                        </p:par>
                        <p:par>
                          <p:cTn id="51" fill="hold">
                            <p:stCondLst>
                              <p:cond delay="1000"/>
                            </p:stCondLst>
                            <p:childTnLst>
                              <p:par>
                                <p:cTn id="52" presetID="12" presetClass="entr" presetSubtype="4" fill="hold" grpId="0" nodeType="afterEffect">
                                  <p:stCondLst>
                                    <p:cond delay="0"/>
                                  </p:stCondLst>
                                  <p:iterate type="lt">
                                    <p:tmPct val="30000"/>
                                  </p:iterate>
                                  <p:childTnLst>
                                    <p:set>
                                      <p:cBhvr>
                                        <p:cTn id="53" dur="1" fill="hold">
                                          <p:stCondLst>
                                            <p:cond delay="0"/>
                                          </p:stCondLst>
                                        </p:cTn>
                                        <p:tgtEl>
                                          <p:spTgt spid="29"/>
                                        </p:tgtEl>
                                        <p:attrNameLst>
                                          <p:attrName>style.visibility</p:attrName>
                                        </p:attrNameLst>
                                      </p:cBhvr>
                                      <p:to>
                                        <p:strVal val="visible"/>
                                      </p:to>
                                    </p:set>
                                    <p:anim calcmode="lin" valueType="num">
                                      <p:cBhvr additive="base">
                                        <p:cTn id="54" dur="500"/>
                                        <p:tgtEl>
                                          <p:spTgt spid="29"/>
                                        </p:tgtEl>
                                        <p:attrNameLst>
                                          <p:attrName>ppt_y</p:attrName>
                                        </p:attrNameLst>
                                      </p:cBhvr>
                                      <p:tavLst>
                                        <p:tav tm="0">
                                          <p:val>
                                            <p:strVal val="#ppt_y+#ppt_h*1.125000"/>
                                          </p:val>
                                        </p:tav>
                                        <p:tav tm="100000">
                                          <p:val>
                                            <p:strVal val="#ppt_y"/>
                                          </p:val>
                                        </p:tav>
                                      </p:tavLst>
                                    </p:anim>
                                    <p:animEffect transition="in" filter="wipe(up)">
                                      <p:cBhvr>
                                        <p:cTn id="55" dur="500"/>
                                        <p:tgtEl>
                                          <p:spTgt spid="29"/>
                                        </p:tgtEl>
                                      </p:cBhvr>
                                    </p:animEffect>
                                  </p:childTnLst>
                                </p:cTn>
                              </p:par>
                              <p:par>
                                <p:cTn id="56" presetID="12" presetClass="entr" presetSubtype="4" fill="hold" grpId="0" nodeType="withEffect">
                                  <p:stCondLst>
                                    <p:cond delay="200"/>
                                  </p:stCondLst>
                                  <p:iterate type="lt">
                                    <p:tmPct val="30000"/>
                                  </p:iterate>
                                  <p:childTnLst>
                                    <p:set>
                                      <p:cBhvr>
                                        <p:cTn id="57" dur="1" fill="hold">
                                          <p:stCondLst>
                                            <p:cond delay="0"/>
                                          </p:stCondLst>
                                        </p:cTn>
                                        <p:tgtEl>
                                          <p:spTgt spid="27"/>
                                        </p:tgtEl>
                                        <p:attrNameLst>
                                          <p:attrName>style.visibility</p:attrName>
                                        </p:attrNameLst>
                                      </p:cBhvr>
                                      <p:to>
                                        <p:strVal val="visible"/>
                                      </p:to>
                                    </p:set>
                                    <p:anim calcmode="lin" valueType="num">
                                      <p:cBhvr additive="base">
                                        <p:cTn id="58" dur="500"/>
                                        <p:tgtEl>
                                          <p:spTgt spid="27"/>
                                        </p:tgtEl>
                                        <p:attrNameLst>
                                          <p:attrName>ppt_y</p:attrName>
                                        </p:attrNameLst>
                                      </p:cBhvr>
                                      <p:tavLst>
                                        <p:tav tm="0">
                                          <p:val>
                                            <p:strVal val="#ppt_y+#ppt_h*1.125000"/>
                                          </p:val>
                                        </p:tav>
                                        <p:tav tm="100000">
                                          <p:val>
                                            <p:strVal val="#ppt_y"/>
                                          </p:val>
                                        </p:tav>
                                      </p:tavLst>
                                    </p:anim>
                                    <p:animEffect transition="in" filter="wipe(up)">
                                      <p:cBhvr>
                                        <p:cTn id="59" dur="500"/>
                                        <p:tgtEl>
                                          <p:spTgt spid="27"/>
                                        </p:tgtEl>
                                      </p:cBhvr>
                                    </p:animEffect>
                                  </p:childTnLst>
                                </p:cTn>
                              </p:par>
                              <p:par>
                                <p:cTn id="60" presetID="12" presetClass="entr" presetSubtype="4" fill="hold" grpId="0" nodeType="withEffect">
                                  <p:stCondLst>
                                    <p:cond delay="200"/>
                                  </p:stCondLst>
                                  <p:iterate type="lt">
                                    <p:tmPct val="30000"/>
                                  </p:iterate>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500"/>
                                        <p:tgtEl>
                                          <p:spTgt spid="30"/>
                                        </p:tgtEl>
                                        <p:attrNameLst>
                                          <p:attrName>ppt_y</p:attrName>
                                        </p:attrNameLst>
                                      </p:cBhvr>
                                      <p:tavLst>
                                        <p:tav tm="0">
                                          <p:val>
                                            <p:strVal val="#ppt_y+#ppt_h*1.125000"/>
                                          </p:val>
                                        </p:tav>
                                        <p:tav tm="100000">
                                          <p:val>
                                            <p:strVal val="#ppt_y"/>
                                          </p:val>
                                        </p:tav>
                                      </p:tavLst>
                                    </p:anim>
                                    <p:animEffect transition="in" filter="wipe(up)">
                                      <p:cBhvr>
                                        <p:cTn id="63" dur="500"/>
                                        <p:tgtEl>
                                          <p:spTgt spid="30"/>
                                        </p:tgtEl>
                                      </p:cBhvr>
                                    </p:animEffect>
                                  </p:childTnLst>
                                </p:cTn>
                              </p:par>
                              <p:par>
                                <p:cTn id="64" presetID="12" presetClass="entr" presetSubtype="4" fill="hold" grpId="0" nodeType="withEffect">
                                  <p:stCondLst>
                                    <p:cond delay="200"/>
                                  </p:stCondLst>
                                  <p:iterate type="lt">
                                    <p:tmPct val="30000"/>
                                  </p:iterate>
                                  <p:childTnLst>
                                    <p:set>
                                      <p:cBhvr>
                                        <p:cTn id="65" dur="1" fill="hold">
                                          <p:stCondLst>
                                            <p:cond delay="0"/>
                                          </p:stCondLst>
                                        </p:cTn>
                                        <p:tgtEl>
                                          <p:spTgt spid="28"/>
                                        </p:tgtEl>
                                        <p:attrNameLst>
                                          <p:attrName>style.visibility</p:attrName>
                                        </p:attrNameLst>
                                      </p:cBhvr>
                                      <p:to>
                                        <p:strVal val="visible"/>
                                      </p:to>
                                    </p:set>
                                    <p:anim calcmode="lin" valueType="num">
                                      <p:cBhvr additive="base">
                                        <p:cTn id="66" dur="500"/>
                                        <p:tgtEl>
                                          <p:spTgt spid="28"/>
                                        </p:tgtEl>
                                        <p:attrNameLst>
                                          <p:attrName>ppt_y</p:attrName>
                                        </p:attrNameLst>
                                      </p:cBhvr>
                                      <p:tavLst>
                                        <p:tav tm="0">
                                          <p:val>
                                            <p:strVal val="#ppt_y+#ppt_h*1.125000"/>
                                          </p:val>
                                        </p:tav>
                                        <p:tav tm="100000">
                                          <p:val>
                                            <p:strVal val="#ppt_y"/>
                                          </p:val>
                                        </p:tav>
                                      </p:tavLst>
                                    </p:anim>
                                    <p:animEffect transition="in" filter="wipe(up)">
                                      <p:cBhvr>
                                        <p:cTn id="67" dur="500"/>
                                        <p:tgtEl>
                                          <p:spTgt spid="28"/>
                                        </p:tgtEl>
                                      </p:cBhvr>
                                    </p:animEffect>
                                  </p:childTnLst>
                                </p:cTn>
                              </p:par>
                            </p:childTnLst>
                          </p:cTn>
                        </p:par>
                        <p:par>
                          <p:cTn id="68" fill="hold">
                            <p:stCondLst>
                              <p:cond delay="2549"/>
                            </p:stCondLst>
                            <p:childTnLst>
                              <p:par>
                                <p:cTn id="69" presetID="55"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 calcmode="lin" valueType="num">
                                      <p:cBhvr>
                                        <p:cTn id="71" dur="1000" fill="hold"/>
                                        <p:tgtEl>
                                          <p:spTgt spid="25"/>
                                        </p:tgtEl>
                                        <p:attrNameLst>
                                          <p:attrName>ppt_w</p:attrName>
                                        </p:attrNameLst>
                                      </p:cBhvr>
                                      <p:tavLst>
                                        <p:tav tm="0">
                                          <p:val>
                                            <p:strVal val="#ppt_w*0.70"/>
                                          </p:val>
                                        </p:tav>
                                        <p:tav tm="100000">
                                          <p:val>
                                            <p:strVal val="#ppt_w"/>
                                          </p:val>
                                        </p:tav>
                                      </p:tavLst>
                                    </p:anim>
                                    <p:anim calcmode="lin" valueType="num">
                                      <p:cBhvr>
                                        <p:cTn id="72" dur="1000" fill="hold"/>
                                        <p:tgtEl>
                                          <p:spTgt spid="25"/>
                                        </p:tgtEl>
                                        <p:attrNameLst>
                                          <p:attrName>ppt_h</p:attrName>
                                        </p:attrNameLst>
                                      </p:cBhvr>
                                      <p:tavLst>
                                        <p:tav tm="0">
                                          <p:val>
                                            <p:strVal val="#ppt_h"/>
                                          </p:val>
                                        </p:tav>
                                        <p:tav tm="100000">
                                          <p:val>
                                            <p:strVal val="#ppt_h"/>
                                          </p:val>
                                        </p:tav>
                                      </p:tavLst>
                                    </p:anim>
                                    <p:animEffect transition="in" filter="fade">
                                      <p:cBhvr>
                                        <p:cTn id="73" dur="1000"/>
                                        <p:tgtEl>
                                          <p:spTgt spid="25"/>
                                        </p:tgtEl>
                                      </p:cBhvr>
                                    </p:animEffect>
                                  </p:childTnLst>
                                </p:cTn>
                              </p:par>
                              <p:par>
                                <p:cTn id="74" presetID="55" presetClass="entr" presetSubtype="0" fill="hold" grpId="0" nodeType="withEffect">
                                  <p:stCondLst>
                                    <p:cond delay="200"/>
                                  </p:stCondLst>
                                  <p:childTnLst>
                                    <p:set>
                                      <p:cBhvr>
                                        <p:cTn id="75" dur="1" fill="hold">
                                          <p:stCondLst>
                                            <p:cond delay="0"/>
                                          </p:stCondLst>
                                        </p:cTn>
                                        <p:tgtEl>
                                          <p:spTgt spid="26"/>
                                        </p:tgtEl>
                                        <p:attrNameLst>
                                          <p:attrName>style.visibility</p:attrName>
                                        </p:attrNameLst>
                                      </p:cBhvr>
                                      <p:to>
                                        <p:strVal val="visible"/>
                                      </p:to>
                                    </p:set>
                                    <p:anim calcmode="lin" valueType="num">
                                      <p:cBhvr>
                                        <p:cTn id="76" dur="1000" fill="hold"/>
                                        <p:tgtEl>
                                          <p:spTgt spid="26"/>
                                        </p:tgtEl>
                                        <p:attrNameLst>
                                          <p:attrName>ppt_w</p:attrName>
                                        </p:attrNameLst>
                                      </p:cBhvr>
                                      <p:tavLst>
                                        <p:tav tm="0">
                                          <p:val>
                                            <p:strVal val="#ppt_w*0.70"/>
                                          </p:val>
                                        </p:tav>
                                        <p:tav tm="100000">
                                          <p:val>
                                            <p:strVal val="#ppt_w"/>
                                          </p:val>
                                        </p:tav>
                                      </p:tavLst>
                                    </p:anim>
                                    <p:anim calcmode="lin" valueType="num">
                                      <p:cBhvr>
                                        <p:cTn id="77" dur="1000" fill="hold"/>
                                        <p:tgtEl>
                                          <p:spTgt spid="26"/>
                                        </p:tgtEl>
                                        <p:attrNameLst>
                                          <p:attrName>ppt_h</p:attrName>
                                        </p:attrNameLst>
                                      </p:cBhvr>
                                      <p:tavLst>
                                        <p:tav tm="0">
                                          <p:val>
                                            <p:strVal val="#ppt_h"/>
                                          </p:val>
                                        </p:tav>
                                        <p:tav tm="100000">
                                          <p:val>
                                            <p:strVal val="#ppt_h"/>
                                          </p:val>
                                        </p:tav>
                                      </p:tavLst>
                                    </p:anim>
                                    <p:animEffect transition="in" filter="fade">
                                      <p:cBhvr>
                                        <p:cTn id="78" dur="1000"/>
                                        <p:tgtEl>
                                          <p:spTgt spid="26"/>
                                        </p:tgtEl>
                                      </p:cBhvr>
                                    </p:animEffect>
                                  </p:childTnLst>
                                </p:cTn>
                              </p:par>
                            </p:childTnLst>
                          </p:cTn>
                        </p:par>
                        <p:par>
                          <p:cTn id="79" fill="hold">
                            <p:stCondLst>
                              <p:cond delay="3549"/>
                            </p:stCondLst>
                            <p:childTnLst>
                              <p:par>
                                <p:cTn id="80" presetID="50" presetClass="entr" presetSubtype="0" decel="100000" fill="hold" grpId="0" nodeType="afterEffect">
                                  <p:stCondLst>
                                    <p:cond delay="0"/>
                                  </p:stCondLst>
                                  <p:iterate type="lt">
                                    <p:tmPct val="10000"/>
                                  </p:iterate>
                                  <p:childTnLst>
                                    <p:set>
                                      <p:cBhvr>
                                        <p:cTn id="81" dur="1" fill="hold">
                                          <p:stCondLst>
                                            <p:cond delay="0"/>
                                          </p:stCondLst>
                                        </p:cTn>
                                        <p:tgtEl>
                                          <p:spTgt spid="36"/>
                                        </p:tgtEl>
                                        <p:attrNameLst>
                                          <p:attrName>style.visibility</p:attrName>
                                        </p:attrNameLst>
                                      </p:cBhvr>
                                      <p:to>
                                        <p:strVal val="visible"/>
                                      </p:to>
                                    </p:set>
                                    <p:anim calcmode="lin" valueType="num">
                                      <p:cBhvr>
                                        <p:cTn id="82" dur="500" fill="hold"/>
                                        <p:tgtEl>
                                          <p:spTgt spid="36"/>
                                        </p:tgtEl>
                                        <p:attrNameLst>
                                          <p:attrName>ppt_w</p:attrName>
                                        </p:attrNameLst>
                                      </p:cBhvr>
                                      <p:tavLst>
                                        <p:tav tm="0">
                                          <p:val>
                                            <p:strVal val="#ppt_w+.3"/>
                                          </p:val>
                                        </p:tav>
                                        <p:tav tm="100000">
                                          <p:val>
                                            <p:strVal val="#ppt_w"/>
                                          </p:val>
                                        </p:tav>
                                      </p:tavLst>
                                    </p:anim>
                                    <p:anim calcmode="lin" valueType="num">
                                      <p:cBhvr>
                                        <p:cTn id="83" dur="500" fill="hold"/>
                                        <p:tgtEl>
                                          <p:spTgt spid="36"/>
                                        </p:tgtEl>
                                        <p:attrNameLst>
                                          <p:attrName>ppt_h</p:attrName>
                                        </p:attrNameLst>
                                      </p:cBhvr>
                                      <p:tavLst>
                                        <p:tav tm="0">
                                          <p:val>
                                            <p:strVal val="#ppt_h"/>
                                          </p:val>
                                        </p:tav>
                                        <p:tav tm="100000">
                                          <p:val>
                                            <p:strVal val="#ppt_h"/>
                                          </p:val>
                                        </p:tav>
                                      </p:tavLst>
                                    </p:anim>
                                    <p:animEffect transition="in" filter="fade">
                                      <p:cBhvr>
                                        <p:cTn id="84" dur="500"/>
                                        <p:tgtEl>
                                          <p:spTgt spid="36"/>
                                        </p:tgtEl>
                                      </p:cBhvr>
                                    </p:animEffect>
                                  </p:childTnLst>
                                </p:cTn>
                              </p:par>
                            </p:childTnLst>
                          </p:cTn>
                        </p:par>
                        <p:par>
                          <p:cTn id="85" fill="hold">
                            <p:stCondLst>
                              <p:cond delay="4750"/>
                            </p:stCondLst>
                            <p:childTnLst>
                              <p:par>
                                <p:cTn id="86" presetID="50" presetClass="entr" presetSubtype="0" decel="100000" fill="hold" grpId="0" nodeType="afterEffect">
                                  <p:stCondLst>
                                    <p:cond delay="0"/>
                                  </p:stCondLst>
                                  <p:iterate type="lt">
                                    <p:tmPct val="10000"/>
                                  </p:iterate>
                                  <p:childTnLst>
                                    <p:set>
                                      <p:cBhvr>
                                        <p:cTn id="87" dur="1" fill="hold">
                                          <p:stCondLst>
                                            <p:cond delay="0"/>
                                          </p:stCondLst>
                                        </p:cTn>
                                        <p:tgtEl>
                                          <p:spTgt spid="32"/>
                                        </p:tgtEl>
                                        <p:attrNameLst>
                                          <p:attrName>style.visibility</p:attrName>
                                        </p:attrNameLst>
                                      </p:cBhvr>
                                      <p:to>
                                        <p:strVal val="visible"/>
                                      </p:to>
                                    </p:set>
                                    <p:anim calcmode="lin" valueType="num">
                                      <p:cBhvr>
                                        <p:cTn id="88" dur="500" fill="hold"/>
                                        <p:tgtEl>
                                          <p:spTgt spid="32"/>
                                        </p:tgtEl>
                                        <p:attrNameLst>
                                          <p:attrName>ppt_w</p:attrName>
                                        </p:attrNameLst>
                                      </p:cBhvr>
                                      <p:tavLst>
                                        <p:tav tm="0">
                                          <p:val>
                                            <p:strVal val="#ppt_w+.3"/>
                                          </p:val>
                                        </p:tav>
                                        <p:tav tm="100000">
                                          <p:val>
                                            <p:strVal val="#ppt_w"/>
                                          </p:val>
                                        </p:tav>
                                      </p:tavLst>
                                    </p:anim>
                                    <p:anim calcmode="lin" valueType="num">
                                      <p:cBhvr>
                                        <p:cTn id="89" dur="500" fill="hold"/>
                                        <p:tgtEl>
                                          <p:spTgt spid="32"/>
                                        </p:tgtEl>
                                        <p:attrNameLst>
                                          <p:attrName>ppt_h</p:attrName>
                                        </p:attrNameLst>
                                      </p:cBhvr>
                                      <p:tavLst>
                                        <p:tav tm="0">
                                          <p:val>
                                            <p:strVal val="#ppt_h"/>
                                          </p:val>
                                        </p:tav>
                                        <p:tav tm="100000">
                                          <p:val>
                                            <p:strVal val="#ppt_h"/>
                                          </p:val>
                                        </p:tav>
                                      </p:tavLst>
                                    </p:anim>
                                    <p:animEffect transition="in" filter="fade">
                                      <p:cBhvr>
                                        <p:cTn id="90" dur="500"/>
                                        <p:tgtEl>
                                          <p:spTgt spid="32"/>
                                        </p:tgtEl>
                                      </p:cBhvr>
                                    </p:animEffect>
                                  </p:childTnLst>
                                </p:cTn>
                              </p:par>
                            </p:childTnLst>
                          </p:cTn>
                        </p:par>
                        <p:par>
                          <p:cTn id="91" fill="hold">
                            <p:stCondLst>
                              <p:cond delay="5550"/>
                            </p:stCondLst>
                            <p:childTnLst>
                              <p:par>
                                <p:cTn id="92" presetID="23" presetClass="entr" presetSubtype="528" fill="hold" grpId="0" nodeType="afterEffect">
                                  <p:stCondLst>
                                    <p:cond delay="0"/>
                                  </p:stCondLst>
                                  <p:childTnLst>
                                    <p:set>
                                      <p:cBhvr>
                                        <p:cTn id="93" dur="1" fill="hold">
                                          <p:stCondLst>
                                            <p:cond delay="0"/>
                                          </p:stCondLst>
                                        </p:cTn>
                                        <p:tgtEl>
                                          <p:spTgt spid="21"/>
                                        </p:tgtEl>
                                        <p:attrNameLst>
                                          <p:attrName>style.visibility</p:attrName>
                                        </p:attrNameLst>
                                      </p:cBhvr>
                                      <p:to>
                                        <p:strVal val="visible"/>
                                      </p:to>
                                    </p:set>
                                    <p:anim calcmode="lin" valueType="num">
                                      <p:cBhvr>
                                        <p:cTn id="94" dur="500" fill="hold"/>
                                        <p:tgtEl>
                                          <p:spTgt spid="21"/>
                                        </p:tgtEl>
                                        <p:attrNameLst>
                                          <p:attrName>ppt_w</p:attrName>
                                        </p:attrNameLst>
                                      </p:cBhvr>
                                      <p:tavLst>
                                        <p:tav tm="0">
                                          <p:val>
                                            <p:fltVal val="0"/>
                                          </p:val>
                                        </p:tav>
                                        <p:tav tm="100000">
                                          <p:val>
                                            <p:strVal val="#ppt_w"/>
                                          </p:val>
                                        </p:tav>
                                      </p:tavLst>
                                    </p:anim>
                                    <p:anim calcmode="lin" valueType="num">
                                      <p:cBhvr>
                                        <p:cTn id="95" dur="500" fill="hold"/>
                                        <p:tgtEl>
                                          <p:spTgt spid="21"/>
                                        </p:tgtEl>
                                        <p:attrNameLst>
                                          <p:attrName>ppt_h</p:attrName>
                                        </p:attrNameLst>
                                      </p:cBhvr>
                                      <p:tavLst>
                                        <p:tav tm="0">
                                          <p:val>
                                            <p:fltVal val="0"/>
                                          </p:val>
                                        </p:tav>
                                        <p:tav tm="100000">
                                          <p:val>
                                            <p:strVal val="#ppt_h"/>
                                          </p:val>
                                        </p:tav>
                                      </p:tavLst>
                                    </p:anim>
                                    <p:anim calcmode="lin" valueType="num">
                                      <p:cBhvr>
                                        <p:cTn id="96" dur="500" fill="hold"/>
                                        <p:tgtEl>
                                          <p:spTgt spid="21"/>
                                        </p:tgtEl>
                                        <p:attrNameLst>
                                          <p:attrName>ppt_x</p:attrName>
                                        </p:attrNameLst>
                                      </p:cBhvr>
                                      <p:tavLst>
                                        <p:tav tm="0">
                                          <p:val>
                                            <p:fltVal val="0.5"/>
                                          </p:val>
                                        </p:tav>
                                        <p:tav tm="100000">
                                          <p:val>
                                            <p:strVal val="#ppt_x"/>
                                          </p:val>
                                        </p:tav>
                                      </p:tavLst>
                                    </p:anim>
                                    <p:anim calcmode="lin" valueType="num">
                                      <p:cBhvr>
                                        <p:cTn id="97" dur="500" fill="hold"/>
                                        <p:tgtEl>
                                          <p:spTgt spid="21"/>
                                        </p:tgtEl>
                                        <p:attrNameLst>
                                          <p:attrName>ppt_y</p:attrName>
                                        </p:attrNameLst>
                                      </p:cBhvr>
                                      <p:tavLst>
                                        <p:tav tm="0">
                                          <p:val>
                                            <p:fltVal val="0.5"/>
                                          </p:val>
                                        </p:tav>
                                        <p:tav tm="100000">
                                          <p:val>
                                            <p:strVal val="#ppt_y"/>
                                          </p:val>
                                        </p:tav>
                                      </p:tavLst>
                                    </p:anim>
                                  </p:childTnLst>
                                </p:cTn>
                              </p:par>
                              <p:par>
                                <p:cTn id="98" presetID="23" presetClass="entr" presetSubtype="528" fill="hold" grpId="0" nodeType="withEffect">
                                  <p:stCondLst>
                                    <p:cond delay="200"/>
                                  </p:stCondLst>
                                  <p:childTnLst>
                                    <p:set>
                                      <p:cBhvr>
                                        <p:cTn id="99" dur="1" fill="hold">
                                          <p:stCondLst>
                                            <p:cond delay="0"/>
                                          </p:stCondLst>
                                        </p:cTn>
                                        <p:tgtEl>
                                          <p:spTgt spid="22"/>
                                        </p:tgtEl>
                                        <p:attrNameLst>
                                          <p:attrName>style.visibility</p:attrName>
                                        </p:attrNameLst>
                                      </p:cBhvr>
                                      <p:to>
                                        <p:strVal val="visible"/>
                                      </p:to>
                                    </p:set>
                                    <p:anim calcmode="lin" valueType="num">
                                      <p:cBhvr>
                                        <p:cTn id="100" dur="500" fill="hold"/>
                                        <p:tgtEl>
                                          <p:spTgt spid="22"/>
                                        </p:tgtEl>
                                        <p:attrNameLst>
                                          <p:attrName>ppt_w</p:attrName>
                                        </p:attrNameLst>
                                      </p:cBhvr>
                                      <p:tavLst>
                                        <p:tav tm="0">
                                          <p:val>
                                            <p:fltVal val="0"/>
                                          </p:val>
                                        </p:tav>
                                        <p:tav tm="100000">
                                          <p:val>
                                            <p:strVal val="#ppt_w"/>
                                          </p:val>
                                        </p:tav>
                                      </p:tavLst>
                                    </p:anim>
                                    <p:anim calcmode="lin" valueType="num">
                                      <p:cBhvr>
                                        <p:cTn id="101" dur="500" fill="hold"/>
                                        <p:tgtEl>
                                          <p:spTgt spid="22"/>
                                        </p:tgtEl>
                                        <p:attrNameLst>
                                          <p:attrName>ppt_h</p:attrName>
                                        </p:attrNameLst>
                                      </p:cBhvr>
                                      <p:tavLst>
                                        <p:tav tm="0">
                                          <p:val>
                                            <p:fltVal val="0"/>
                                          </p:val>
                                        </p:tav>
                                        <p:tav tm="100000">
                                          <p:val>
                                            <p:strVal val="#ppt_h"/>
                                          </p:val>
                                        </p:tav>
                                      </p:tavLst>
                                    </p:anim>
                                    <p:anim calcmode="lin" valueType="num">
                                      <p:cBhvr>
                                        <p:cTn id="102" dur="500" fill="hold"/>
                                        <p:tgtEl>
                                          <p:spTgt spid="22"/>
                                        </p:tgtEl>
                                        <p:attrNameLst>
                                          <p:attrName>ppt_x</p:attrName>
                                        </p:attrNameLst>
                                      </p:cBhvr>
                                      <p:tavLst>
                                        <p:tav tm="0">
                                          <p:val>
                                            <p:fltVal val="0.5"/>
                                          </p:val>
                                        </p:tav>
                                        <p:tav tm="100000">
                                          <p:val>
                                            <p:strVal val="#ppt_x"/>
                                          </p:val>
                                        </p:tav>
                                      </p:tavLst>
                                    </p:anim>
                                    <p:anim calcmode="lin" valueType="num">
                                      <p:cBhvr>
                                        <p:cTn id="103" dur="500" fill="hold"/>
                                        <p:tgtEl>
                                          <p:spTgt spid="22"/>
                                        </p:tgtEl>
                                        <p:attrNameLst>
                                          <p:attrName>ppt_y</p:attrName>
                                        </p:attrNameLst>
                                      </p:cBhvr>
                                      <p:tavLst>
                                        <p:tav tm="0">
                                          <p:val>
                                            <p:fltVal val="0.5"/>
                                          </p:val>
                                        </p:tav>
                                        <p:tav tm="100000">
                                          <p:val>
                                            <p:strVal val="#ppt_y"/>
                                          </p:val>
                                        </p:tav>
                                      </p:tavLst>
                                    </p:anim>
                                  </p:childTnLst>
                                </p:cTn>
                              </p:par>
                              <p:par>
                                <p:cTn id="104" presetID="23" presetClass="entr" presetSubtype="528" fill="hold" grpId="0" nodeType="withEffect">
                                  <p:stCondLst>
                                    <p:cond delay="400"/>
                                  </p:stCondLst>
                                  <p:childTnLst>
                                    <p:set>
                                      <p:cBhvr>
                                        <p:cTn id="105" dur="1" fill="hold">
                                          <p:stCondLst>
                                            <p:cond delay="0"/>
                                          </p:stCondLst>
                                        </p:cTn>
                                        <p:tgtEl>
                                          <p:spTgt spid="23"/>
                                        </p:tgtEl>
                                        <p:attrNameLst>
                                          <p:attrName>style.visibility</p:attrName>
                                        </p:attrNameLst>
                                      </p:cBhvr>
                                      <p:to>
                                        <p:strVal val="visible"/>
                                      </p:to>
                                    </p:set>
                                    <p:anim calcmode="lin" valueType="num">
                                      <p:cBhvr>
                                        <p:cTn id="106" dur="500" fill="hold"/>
                                        <p:tgtEl>
                                          <p:spTgt spid="23"/>
                                        </p:tgtEl>
                                        <p:attrNameLst>
                                          <p:attrName>ppt_w</p:attrName>
                                        </p:attrNameLst>
                                      </p:cBhvr>
                                      <p:tavLst>
                                        <p:tav tm="0">
                                          <p:val>
                                            <p:fltVal val="0"/>
                                          </p:val>
                                        </p:tav>
                                        <p:tav tm="100000">
                                          <p:val>
                                            <p:strVal val="#ppt_w"/>
                                          </p:val>
                                        </p:tav>
                                      </p:tavLst>
                                    </p:anim>
                                    <p:anim calcmode="lin" valueType="num">
                                      <p:cBhvr>
                                        <p:cTn id="107" dur="500" fill="hold"/>
                                        <p:tgtEl>
                                          <p:spTgt spid="23"/>
                                        </p:tgtEl>
                                        <p:attrNameLst>
                                          <p:attrName>ppt_h</p:attrName>
                                        </p:attrNameLst>
                                      </p:cBhvr>
                                      <p:tavLst>
                                        <p:tav tm="0">
                                          <p:val>
                                            <p:fltVal val="0"/>
                                          </p:val>
                                        </p:tav>
                                        <p:tav tm="100000">
                                          <p:val>
                                            <p:strVal val="#ppt_h"/>
                                          </p:val>
                                        </p:tav>
                                      </p:tavLst>
                                    </p:anim>
                                    <p:anim calcmode="lin" valueType="num">
                                      <p:cBhvr>
                                        <p:cTn id="108" dur="500" fill="hold"/>
                                        <p:tgtEl>
                                          <p:spTgt spid="23"/>
                                        </p:tgtEl>
                                        <p:attrNameLst>
                                          <p:attrName>ppt_x</p:attrName>
                                        </p:attrNameLst>
                                      </p:cBhvr>
                                      <p:tavLst>
                                        <p:tav tm="0">
                                          <p:val>
                                            <p:fltVal val="0.5"/>
                                          </p:val>
                                        </p:tav>
                                        <p:tav tm="100000">
                                          <p:val>
                                            <p:strVal val="#ppt_x"/>
                                          </p:val>
                                        </p:tav>
                                      </p:tavLst>
                                    </p:anim>
                                    <p:anim calcmode="lin" valueType="num">
                                      <p:cBhvr>
                                        <p:cTn id="109" dur="500" fill="hold"/>
                                        <p:tgtEl>
                                          <p:spTgt spid="23"/>
                                        </p:tgtEl>
                                        <p:attrNameLst>
                                          <p:attrName>ppt_y</p:attrName>
                                        </p:attrNameLst>
                                      </p:cBhvr>
                                      <p:tavLst>
                                        <p:tav tm="0">
                                          <p:val>
                                            <p:fltVal val="0.5"/>
                                          </p:val>
                                        </p:tav>
                                        <p:tav tm="100000">
                                          <p:val>
                                            <p:strVal val="#ppt_y"/>
                                          </p:val>
                                        </p:tav>
                                      </p:tavLst>
                                    </p:anim>
                                  </p:childTnLst>
                                </p:cTn>
                              </p:par>
                              <p:par>
                                <p:cTn id="110" presetID="23" presetClass="entr" presetSubtype="528" fill="hold" grpId="0" nodeType="withEffect">
                                  <p:stCondLst>
                                    <p:cond delay="600"/>
                                  </p:stCondLst>
                                  <p:childTnLst>
                                    <p:set>
                                      <p:cBhvr>
                                        <p:cTn id="111" dur="1" fill="hold">
                                          <p:stCondLst>
                                            <p:cond delay="0"/>
                                          </p:stCondLst>
                                        </p:cTn>
                                        <p:tgtEl>
                                          <p:spTgt spid="24"/>
                                        </p:tgtEl>
                                        <p:attrNameLst>
                                          <p:attrName>style.visibility</p:attrName>
                                        </p:attrNameLst>
                                      </p:cBhvr>
                                      <p:to>
                                        <p:strVal val="visible"/>
                                      </p:to>
                                    </p:set>
                                    <p:anim calcmode="lin" valueType="num">
                                      <p:cBhvr>
                                        <p:cTn id="112" dur="500" fill="hold"/>
                                        <p:tgtEl>
                                          <p:spTgt spid="24"/>
                                        </p:tgtEl>
                                        <p:attrNameLst>
                                          <p:attrName>ppt_w</p:attrName>
                                        </p:attrNameLst>
                                      </p:cBhvr>
                                      <p:tavLst>
                                        <p:tav tm="0">
                                          <p:val>
                                            <p:fltVal val="0"/>
                                          </p:val>
                                        </p:tav>
                                        <p:tav tm="100000">
                                          <p:val>
                                            <p:strVal val="#ppt_w"/>
                                          </p:val>
                                        </p:tav>
                                      </p:tavLst>
                                    </p:anim>
                                    <p:anim calcmode="lin" valueType="num">
                                      <p:cBhvr>
                                        <p:cTn id="113" dur="500" fill="hold"/>
                                        <p:tgtEl>
                                          <p:spTgt spid="24"/>
                                        </p:tgtEl>
                                        <p:attrNameLst>
                                          <p:attrName>ppt_h</p:attrName>
                                        </p:attrNameLst>
                                      </p:cBhvr>
                                      <p:tavLst>
                                        <p:tav tm="0">
                                          <p:val>
                                            <p:fltVal val="0"/>
                                          </p:val>
                                        </p:tav>
                                        <p:tav tm="100000">
                                          <p:val>
                                            <p:strVal val="#ppt_h"/>
                                          </p:val>
                                        </p:tav>
                                      </p:tavLst>
                                    </p:anim>
                                    <p:anim calcmode="lin" valueType="num">
                                      <p:cBhvr>
                                        <p:cTn id="114" dur="500" fill="hold"/>
                                        <p:tgtEl>
                                          <p:spTgt spid="24"/>
                                        </p:tgtEl>
                                        <p:attrNameLst>
                                          <p:attrName>ppt_x</p:attrName>
                                        </p:attrNameLst>
                                      </p:cBhvr>
                                      <p:tavLst>
                                        <p:tav tm="0">
                                          <p:val>
                                            <p:fltVal val="0.5"/>
                                          </p:val>
                                        </p:tav>
                                        <p:tav tm="100000">
                                          <p:val>
                                            <p:strVal val="#ppt_x"/>
                                          </p:val>
                                        </p:tav>
                                      </p:tavLst>
                                    </p:anim>
                                    <p:anim calcmode="lin" valueType="num">
                                      <p:cBhvr>
                                        <p:cTn id="115" dur="500" fill="hold"/>
                                        <p:tgtEl>
                                          <p:spTgt spid="24"/>
                                        </p:tgtEl>
                                        <p:attrNameLst>
                                          <p:attrName>ppt_y</p:attrName>
                                        </p:attrNameLst>
                                      </p:cBhvr>
                                      <p:tavLst>
                                        <p:tav tm="0">
                                          <p:val>
                                            <p:fltVal val="0.5"/>
                                          </p:val>
                                        </p:tav>
                                        <p:tav tm="100000">
                                          <p:val>
                                            <p:strVal val="#ppt_y"/>
                                          </p:val>
                                        </p:tav>
                                      </p:tavLst>
                                    </p:anim>
                                  </p:childTnLst>
                                </p:cTn>
                              </p:par>
                            </p:childTnLst>
                          </p:cTn>
                        </p:par>
                        <p:par>
                          <p:cTn id="116" fill="hold">
                            <p:stCondLst>
                              <p:cond delay="6050"/>
                            </p:stCondLst>
                            <p:childTnLst>
                              <p:par>
                                <p:cTn id="117" presetID="27" presetClass="entr" presetSubtype="0" fill="hold" grpId="0" nodeType="afterEffect">
                                  <p:stCondLst>
                                    <p:cond delay="0"/>
                                  </p:stCondLst>
                                  <p:iterate type="lt">
                                    <p:tmPct val="30000"/>
                                  </p:iterate>
                                  <p:childTnLst>
                                    <p:set>
                                      <p:cBhvr>
                                        <p:cTn id="118" dur="1" fill="hold">
                                          <p:stCondLst>
                                            <p:cond delay="0"/>
                                          </p:stCondLst>
                                        </p:cTn>
                                        <p:tgtEl>
                                          <p:spTgt spid="31"/>
                                        </p:tgtEl>
                                        <p:attrNameLst>
                                          <p:attrName>style.visibility</p:attrName>
                                        </p:attrNameLst>
                                      </p:cBhvr>
                                      <p:to>
                                        <p:strVal val="visible"/>
                                      </p:to>
                                    </p:set>
                                    <p:anim calcmode="discrete" valueType="clr">
                                      <p:cBhvr override="childStyle">
                                        <p:cTn id="119" dur="100"/>
                                        <p:tgtEl>
                                          <p:spTgt spid="31"/>
                                        </p:tgtEl>
                                        <p:attrNameLst>
                                          <p:attrName>style.color</p:attrName>
                                        </p:attrNameLst>
                                      </p:cBhvr>
                                      <p:tavLst>
                                        <p:tav tm="0">
                                          <p:val>
                                            <p:clrVal>
                                              <a:schemeClr val="bg1"/>
                                            </p:clrVal>
                                          </p:val>
                                        </p:tav>
                                        <p:tav tm="50000">
                                          <p:val>
                                            <p:clrVal>
                                              <a:schemeClr val="bg1"/>
                                            </p:clrVal>
                                          </p:val>
                                        </p:tav>
                                      </p:tavLst>
                                    </p:anim>
                                    <p:anim calcmode="discrete" valueType="clr">
                                      <p:cBhvr>
                                        <p:cTn id="120" dur="100"/>
                                        <p:tgtEl>
                                          <p:spTgt spid="31"/>
                                        </p:tgtEl>
                                        <p:attrNameLst>
                                          <p:attrName>fillcolor</p:attrName>
                                        </p:attrNameLst>
                                      </p:cBhvr>
                                      <p:tavLst>
                                        <p:tav tm="0">
                                          <p:val>
                                            <p:clrVal>
                                              <a:schemeClr val="accent2"/>
                                            </p:clrVal>
                                          </p:val>
                                        </p:tav>
                                        <p:tav tm="50000">
                                          <p:val>
                                            <p:clrVal>
                                              <a:schemeClr val="hlink"/>
                                            </p:clrVal>
                                          </p:val>
                                        </p:tav>
                                      </p:tavLst>
                                    </p:anim>
                                    <p:set>
                                      <p:cBhvr>
                                        <p:cTn id="121" dur="100"/>
                                        <p:tgtEl>
                                          <p:spTgt spid="31"/>
                                        </p:tgtEl>
                                        <p:attrNameLst>
                                          <p:attrName>fill.type</p:attrName>
                                        </p:attrNameLst>
                                      </p:cBhvr>
                                      <p:to>
                                        <p:strVal val="solid"/>
                                      </p:to>
                                    </p:set>
                                  </p:childTnLst>
                                </p:cTn>
                              </p:par>
                              <p:par>
                                <p:cTn id="122" presetID="27" presetClass="entr" presetSubtype="0" fill="hold" grpId="0" nodeType="withEffect">
                                  <p:stCondLst>
                                    <p:cond delay="300"/>
                                  </p:stCondLst>
                                  <p:iterate type="lt">
                                    <p:tmPct val="30000"/>
                                  </p:iterate>
                                  <p:childTnLst>
                                    <p:set>
                                      <p:cBhvr>
                                        <p:cTn id="123" dur="1" fill="hold">
                                          <p:stCondLst>
                                            <p:cond delay="0"/>
                                          </p:stCondLst>
                                        </p:cTn>
                                        <p:tgtEl>
                                          <p:spTgt spid="33"/>
                                        </p:tgtEl>
                                        <p:attrNameLst>
                                          <p:attrName>style.visibility</p:attrName>
                                        </p:attrNameLst>
                                      </p:cBhvr>
                                      <p:to>
                                        <p:strVal val="visible"/>
                                      </p:to>
                                    </p:set>
                                    <p:anim calcmode="discrete" valueType="clr">
                                      <p:cBhvr override="childStyle">
                                        <p:cTn id="124" dur="100"/>
                                        <p:tgtEl>
                                          <p:spTgt spid="33"/>
                                        </p:tgtEl>
                                        <p:attrNameLst>
                                          <p:attrName>style.color</p:attrName>
                                        </p:attrNameLst>
                                      </p:cBhvr>
                                      <p:tavLst>
                                        <p:tav tm="0">
                                          <p:val>
                                            <p:clrVal>
                                              <a:schemeClr val="bg1"/>
                                            </p:clrVal>
                                          </p:val>
                                        </p:tav>
                                        <p:tav tm="50000">
                                          <p:val>
                                            <p:clrVal>
                                              <a:schemeClr val="bg1"/>
                                            </p:clrVal>
                                          </p:val>
                                        </p:tav>
                                      </p:tavLst>
                                    </p:anim>
                                    <p:anim calcmode="discrete" valueType="clr">
                                      <p:cBhvr>
                                        <p:cTn id="125" dur="100"/>
                                        <p:tgtEl>
                                          <p:spTgt spid="33"/>
                                        </p:tgtEl>
                                        <p:attrNameLst>
                                          <p:attrName>fillcolor</p:attrName>
                                        </p:attrNameLst>
                                      </p:cBhvr>
                                      <p:tavLst>
                                        <p:tav tm="0">
                                          <p:val>
                                            <p:clrVal>
                                              <a:schemeClr val="accent2"/>
                                            </p:clrVal>
                                          </p:val>
                                        </p:tav>
                                        <p:tav tm="50000">
                                          <p:val>
                                            <p:clrVal>
                                              <a:schemeClr val="hlink"/>
                                            </p:clrVal>
                                          </p:val>
                                        </p:tav>
                                      </p:tavLst>
                                    </p:anim>
                                    <p:set>
                                      <p:cBhvr>
                                        <p:cTn id="126" dur="100"/>
                                        <p:tgtEl>
                                          <p:spTgt spid="33"/>
                                        </p:tgtEl>
                                        <p:attrNameLst>
                                          <p:attrName>fill.type</p:attrName>
                                        </p:attrNameLst>
                                      </p:cBhvr>
                                      <p:to>
                                        <p:strVal val="solid"/>
                                      </p:to>
                                    </p:set>
                                  </p:childTnLst>
                                </p:cTn>
                              </p:par>
                              <p:par>
                                <p:cTn id="127" presetID="27" presetClass="entr" presetSubtype="0" fill="hold" grpId="0" nodeType="withEffect">
                                  <p:stCondLst>
                                    <p:cond delay="600"/>
                                  </p:stCondLst>
                                  <p:iterate type="lt">
                                    <p:tmPct val="30000"/>
                                  </p:iterate>
                                  <p:childTnLst>
                                    <p:set>
                                      <p:cBhvr>
                                        <p:cTn id="128" dur="1" fill="hold">
                                          <p:stCondLst>
                                            <p:cond delay="0"/>
                                          </p:stCondLst>
                                        </p:cTn>
                                        <p:tgtEl>
                                          <p:spTgt spid="34"/>
                                        </p:tgtEl>
                                        <p:attrNameLst>
                                          <p:attrName>style.visibility</p:attrName>
                                        </p:attrNameLst>
                                      </p:cBhvr>
                                      <p:to>
                                        <p:strVal val="visible"/>
                                      </p:to>
                                    </p:set>
                                    <p:anim calcmode="discrete" valueType="clr">
                                      <p:cBhvr override="childStyle">
                                        <p:cTn id="129" dur="100"/>
                                        <p:tgtEl>
                                          <p:spTgt spid="34"/>
                                        </p:tgtEl>
                                        <p:attrNameLst>
                                          <p:attrName>style.color</p:attrName>
                                        </p:attrNameLst>
                                      </p:cBhvr>
                                      <p:tavLst>
                                        <p:tav tm="0">
                                          <p:val>
                                            <p:clrVal>
                                              <a:schemeClr val="bg1"/>
                                            </p:clrVal>
                                          </p:val>
                                        </p:tav>
                                        <p:tav tm="50000">
                                          <p:val>
                                            <p:clrVal>
                                              <a:schemeClr val="bg1"/>
                                            </p:clrVal>
                                          </p:val>
                                        </p:tav>
                                      </p:tavLst>
                                    </p:anim>
                                    <p:anim calcmode="discrete" valueType="clr">
                                      <p:cBhvr>
                                        <p:cTn id="130" dur="100"/>
                                        <p:tgtEl>
                                          <p:spTgt spid="34"/>
                                        </p:tgtEl>
                                        <p:attrNameLst>
                                          <p:attrName>fillcolor</p:attrName>
                                        </p:attrNameLst>
                                      </p:cBhvr>
                                      <p:tavLst>
                                        <p:tav tm="0">
                                          <p:val>
                                            <p:clrVal>
                                              <a:schemeClr val="accent2"/>
                                            </p:clrVal>
                                          </p:val>
                                        </p:tav>
                                        <p:tav tm="50000">
                                          <p:val>
                                            <p:clrVal>
                                              <a:schemeClr val="hlink"/>
                                            </p:clrVal>
                                          </p:val>
                                        </p:tav>
                                      </p:tavLst>
                                    </p:anim>
                                    <p:set>
                                      <p:cBhvr>
                                        <p:cTn id="131" dur="100"/>
                                        <p:tgtEl>
                                          <p:spTgt spid="34"/>
                                        </p:tgtEl>
                                        <p:attrNameLst>
                                          <p:attrName>fill.type</p:attrName>
                                        </p:attrNameLst>
                                      </p:cBhvr>
                                      <p:to>
                                        <p:strVal val="solid"/>
                                      </p:to>
                                    </p:set>
                                  </p:childTnLst>
                                </p:cTn>
                              </p:par>
                              <p:par>
                                <p:cTn id="132" presetID="27" presetClass="entr" presetSubtype="0" fill="hold" grpId="0" nodeType="withEffect">
                                  <p:stCondLst>
                                    <p:cond delay="900"/>
                                  </p:stCondLst>
                                  <p:iterate type="lt">
                                    <p:tmPct val="30000"/>
                                  </p:iterate>
                                  <p:childTnLst>
                                    <p:set>
                                      <p:cBhvr>
                                        <p:cTn id="133" dur="1" fill="hold">
                                          <p:stCondLst>
                                            <p:cond delay="0"/>
                                          </p:stCondLst>
                                        </p:cTn>
                                        <p:tgtEl>
                                          <p:spTgt spid="35"/>
                                        </p:tgtEl>
                                        <p:attrNameLst>
                                          <p:attrName>style.visibility</p:attrName>
                                        </p:attrNameLst>
                                      </p:cBhvr>
                                      <p:to>
                                        <p:strVal val="visible"/>
                                      </p:to>
                                    </p:set>
                                    <p:anim calcmode="discrete" valueType="clr">
                                      <p:cBhvr override="childStyle">
                                        <p:cTn id="134" dur="100"/>
                                        <p:tgtEl>
                                          <p:spTgt spid="35"/>
                                        </p:tgtEl>
                                        <p:attrNameLst>
                                          <p:attrName>style.color</p:attrName>
                                        </p:attrNameLst>
                                      </p:cBhvr>
                                      <p:tavLst>
                                        <p:tav tm="0">
                                          <p:val>
                                            <p:clrVal>
                                              <a:schemeClr val="bg1"/>
                                            </p:clrVal>
                                          </p:val>
                                        </p:tav>
                                        <p:tav tm="50000">
                                          <p:val>
                                            <p:clrVal>
                                              <a:schemeClr val="bg1"/>
                                            </p:clrVal>
                                          </p:val>
                                        </p:tav>
                                      </p:tavLst>
                                    </p:anim>
                                    <p:anim calcmode="discrete" valueType="clr">
                                      <p:cBhvr>
                                        <p:cTn id="135" dur="100"/>
                                        <p:tgtEl>
                                          <p:spTgt spid="35"/>
                                        </p:tgtEl>
                                        <p:attrNameLst>
                                          <p:attrName>fillcolor</p:attrName>
                                        </p:attrNameLst>
                                      </p:cBhvr>
                                      <p:tavLst>
                                        <p:tav tm="0">
                                          <p:val>
                                            <p:clrVal>
                                              <a:schemeClr val="accent2"/>
                                            </p:clrVal>
                                          </p:val>
                                        </p:tav>
                                        <p:tav tm="50000">
                                          <p:val>
                                            <p:clrVal>
                                              <a:schemeClr val="hlink"/>
                                            </p:clrVal>
                                          </p:val>
                                        </p:tav>
                                      </p:tavLst>
                                    </p:anim>
                                    <p:set>
                                      <p:cBhvr>
                                        <p:cTn id="136" dur="100"/>
                                        <p:tgtEl>
                                          <p:spTgt spid="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P spid="25" grpId="0" bldLvl="0" animBg="1"/>
      <p:bldP spid="26" grpId="0" bldLvl="0" animBg="1"/>
      <p:bldP spid="27" grpId="0"/>
      <p:bldP spid="28" grpId="0"/>
      <p:bldP spid="29" grpId="0"/>
      <p:bldP spid="30" grpId="0"/>
      <p:bldP spid="31" grpId="0"/>
      <p:bldP spid="32" grpId="0"/>
      <p:bldP spid="33" grpId="0"/>
      <p:bldP spid="34" grpId="0"/>
      <p:bldP spid="35" grpId="0"/>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组合 63"/>
          <p:cNvGrpSpPr/>
          <p:nvPr/>
        </p:nvGrpSpPr>
        <p:grpSpPr bwMode="auto">
          <a:xfrm>
            <a:off x="1222587" y="1962665"/>
            <a:ext cx="1802930" cy="1805046"/>
            <a:chOff x="1003844" y="1472285"/>
            <a:chExt cx="1352926" cy="1352926"/>
          </a:xfrm>
        </p:grpSpPr>
        <p:sp>
          <p:nvSpPr>
            <p:cNvPr id="65" name="泪滴形 24"/>
            <p:cNvSpPr/>
            <p:nvPr/>
          </p:nvSpPr>
          <p:spPr bwMode="auto">
            <a:xfrm rot="10800000" flipH="1">
              <a:off x="1003844" y="1472285"/>
              <a:ext cx="1352926" cy="1352926"/>
            </a:xfrm>
            <a:custGeom>
              <a:avLst/>
              <a:gdLst>
                <a:gd name="T0" fmla="*/ 679134 w 1680168"/>
                <a:gd name="T1" fmla="*/ 1503514 h 1680168"/>
                <a:gd name="T2" fmla="*/ 176653 w 1680168"/>
                <a:gd name="T3" fmla="*/ 1001034 h 1680168"/>
                <a:gd name="T4" fmla="*/ 679134 w 1680168"/>
                <a:gd name="T5" fmla="*/ 498554 h 1680168"/>
                <a:gd name="T6" fmla="*/ 1181615 w 1680168"/>
                <a:gd name="T7" fmla="*/ 1001034 h 1680168"/>
                <a:gd name="T8" fmla="*/ 679134 w 1680168"/>
                <a:gd name="T9" fmla="*/ 1503514 h 1680168"/>
                <a:gd name="T10" fmla="*/ 840084 w 1680168"/>
                <a:gd name="T11" fmla="*/ 1680168 h 1680168"/>
                <a:gd name="T12" fmla="*/ 1680168 w 1680168"/>
                <a:gd name="T13" fmla="*/ 840084 h 1680168"/>
                <a:gd name="T14" fmla="*/ 1680168 w 1680168"/>
                <a:gd name="T15" fmla="*/ 0 h 1680168"/>
                <a:gd name="T16" fmla="*/ 840084 w 1680168"/>
                <a:gd name="T17" fmla="*/ 0 h 1680168"/>
                <a:gd name="T18" fmla="*/ 0 w 1680168"/>
                <a:gd name="T19" fmla="*/ 840084 h 1680168"/>
                <a:gd name="T20" fmla="*/ 840084 w 1680168"/>
                <a:gd name="T21" fmla="*/ 1680168 h 1680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80168" h="1680168">
                  <a:moveTo>
                    <a:pt x="679134" y="1503514"/>
                  </a:moveTo>
                  <a:cubicBezTo>
                    <a:pt x="401621" y="1503514"/>
                    <a:pt x="176653" y="1278546"/>
                    <a:pt x="176653" y="1001034"/>
                  </a:cubicBezTo>
                  <a:cubicBezTo>
                    <a:pt x="176653" y="723522"/>
                    <a:pt x="401621" y="498554"/>
                    <a:pt x="679134" y="498554"/>
                  </a:cubicBezTo>
                  <a:cubicBezTo>
                    <a:pt x="956647" y="498554"/>
                    <a:pt x="1181615" y="723522"/>
                    <a:pt x="1181615" y="1001034"/>
                  </a:cubicBezTo>
                  <a:cubicBezTo>
                    <a:pt x="1181615" y="1278546"/>
                    <a:pt x="956647" y="1503514"/>
                    <a:pt x="679134" y="1503514"/>
                  </a:cubicBezTo>
                  <a:close/>
                  <a:moveTo>
                    <a:pt x="840084" y="1680168"/>
                  </a:moveTo>
                  <a:cubicBezTo>
                    <a:pt x="1304050" y="1680168"/>
                    <a:pt x="1680168" y="1304050"/>
                    <a:pt x="1680168" y="840084"/>
                  </a:cubicBezTo>
                  <a:lnTo>
                    <a:pt x="1680168" y="0"/>
                  </a:lnTo>
                  <a:lnTo>
                    <a:pt x="840084" y="0"/>
                  </a:lnTo>
                  <a:cubicBezTo>
                    <a:pt x="376118" y="0"/>
                    <a:pt x="0" y="376118"/>
                    <a:pt x="0" y="840084"/>
                  </a:cubicBezTo>
                  <a:cubicBezTo>
                    <a:pt x="0" y="1304050"/>
                    <a:pt x="376118" y="1680168"/>
                    <a:pt x="840084" y="1680168"/>
                  </a:cubicBezTo>
                  <a:close/>
                </a:path>
              </a:pathLst>
            </a:custGeom>
            <a:blipFill rotWithShape="1">
              <a:blip r:embed="rId3"/>
              <a:stretch>
                <a:fillRect/>
              </a:stretch>
            </a:blipFill>
            <a:ln>
              <a:noFill/>
            </a:ln>
          </p:spPr>
          <p:txBody>
            <a:bodyPr anchor="ct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66" name="TextBox 65"/>
            <p:cNvSpPr txBox="1"/>
            <p:nvPr/>
          </p:nvSpPr>
          <p:spPr>
            <a:xfrm>
              <a:off x="1202335" y="1840226"/>
              <a:ext cx="667850" cy="376691"/>
            </a:xfrm>
            <a:prstGeom prst="rect">
              <a:avLst/>
            </a:prstGeom>
            <a:noFill/>
          </p:spPr>
          <p:txBody>
            <a:bodyPr wrap="none">
              <a:spAutoFit/>
            </a:bodyPr>
            <a:lstStyle/>
            <a:p>
              <a:pPr>
                <a:defRPr/>
              </a:pPr>
              <a:r>
                <a:rPr lang="en-US" altLang="zh-CN" sz="2665" kern="0" dirty="0">
                  <a:solidFill>
                    <a:schemeClr val="tx1">
                      <a:lumMod val="75000"/>
                      <a:lumOff val="25000"/>
                    </a:schemeClr>
                  </a:solidFill>
                  <a:latin typeface="微软雅黑" panose="020B0503020204020204" charset="-122"/>
                  <a:ea typeface="微软雅黑" panose="020B0503020204020204" charset="-122"/>
                </a:rPr>
                <a:t>35%</a:t>
              </a:r>
            </a:p>
          </p:txBody>
        </p:sp>
      </p:grpSp>
      <p:grpSp>
        <p:nvGrpSpPr>
          <p:cNvPr id="71" name="组合 70"/>
          <p:cNvGrpSpPr/>
          <p:nvPr/>
        </p:nvGrpSpPr>
        <p:grpSpPr bwMode="auto">
          <a:xfrm>
            <a:off x="1008859" y="3814266"/>
            <a:ext cx="2016659" cy="2018774"/>
            <a:chOff x="827584" y="2860726"/>
            <a:chExt cx="1512620" cy="1513898"/>
          </a:xfrm>
        </p:grpSpPr>
        <p:sp>
          <p:nvSpPr>
            <p:cNvPr id="73" name="泪滴形 38"/>
            <p:cNvSpPr/>
            <p:nvPr/>
          </p:nvSpPr>
          <p:spPr bwMode="auto">
            <a:xfrm>
              <a:off x="827584" y="2860726"/>
              <a:ext cx="1512620" cy="1513898"/>
            </a:xfrm>
            <a:custGeom>
              <a:avLst/>
              <a:gdLst>
                <a:gd name="T0" fmla="*/ 811275 w 1879944"/>
                <a:gd name="T1" fmla="*/ 455670 h 1880638"/>
                <a:gd name="T2" fmla="*/ 198108 w 1879944"/>
                <a:gd name="T3" fmla="*/ 1069063 h 1880638"/>
                <a:gd name="T4" fmla="*/ 811275 w 1879944"/>
                <a:gd name="T5" fmla="*/ 1682456 h 1880638"/>
                <a:gd name="T6" fmla="*/ 1424442 w 1879944"/>
                <a:gd name="T7" fmla="*/ 1069063 h 1880638"/>
                <a:gd name="T8" fmla="*/ 811275 w 1879944"/>
                <a:gd name="T9" fmla="*/ 455670 h 1880638"/>
                <a:gd name="T10" fmla="*/ 939973 w 1879944"/>
                <a:gd name="T11" fmla="*/ 0 h 1880638"/>
                <a:gd name="T12" fmla="*/ 1879944 w 1879944"/>
                <a:gd name="T13" fmla="*/ 0 h 1880638"/>
                <a:gd name="T14" fmla="*/ 1879944 w 1879944"/>
                <a:gd name="T15" fmla="*/ 940319 h 1880638"/>
                <a:gd name="T16" fmla="*/ 939972 w 1879944"/>
                <a:gd name="T17" fmla="*/ 1880638 h 1880638"/>
                <a:gd name="T18" fmla="*/ 0 w 1879944"/>
                <a:gd name="T19" fmla="*/ 940319 h 1880638"/>
                <a:gd name="T20" fmla="*/ 1 w 1879944"/>
                <a:gd name="T21" fmla="*/ 940319 h 1880638"/>
                <a:gd name="T22" fmla="*/ 939973 w 1879944"/>
                <a:gd name="T23" fmla="*/ 0 h 1880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79944" h="1880638">
                  <a:moveTo>
                    <a:pt x="811275" y="455670"/>
                  </a:moveTo>
                  <a:cubicBezTo>
                    <a:pt x="472632" y="455670"/>
                    <a:pt x="198108" y="730295"/>
                    <a:pt x="198108" y="1069063"/>
                  </a:cubicBezTo>
                  <a:cubicBezTo>
                    <a:pt x="198108" y="1407831"/>
                    <a:pt x="472632" y="1682456"/>
                    <a:pt x="811275" y="1682456"/>
                  </a:cubicBezTo>
                  <a:cubicBezTo>
                    <a:pt x="1149918" y="1682456"/>
                    <a:pt x="1424442" y="1407831"/>
                    <a:pt x="1424442" y="1069063"/>
                  </a:cubicBezTo>
                  <a:cubicBezTo>
                    <a:pt x="1424442" y="730295"/>
                    <a:pt x="1149918" y="455670"/>
                    <a:pt x="811275" y="455670"/>
                  </a:cubicBezTo>
                  <a:close/>
                  <a:moveTo>
                    <a:pt x="939973" y="0"/>
                  </a:moveTo>
                  <a:lnTo>
                    <a:pt x="1879944" y="0"/>
                  </a:lnTo>
                  <a:lnTo>
                    <a:pt x="1879944" y="940319"/>
                  </a:lnTo>
                  <a:cubicBezTo>
                    <a:pt x="1879944" y="1459643"/>
                    <a:pt x="1459104" y="1880638"/>
                    <a:pt x="939972" y="1880638"/>
                  </a:cubicBezTo>
                  <a:cubicBezTo>
                    <a:pt x="420840" y="1880638"/>
                    <a:pt x="0" y="1459643"/>
                    <a:pt x="0" y="940319"/>
                  </a:cubicBezTo>
                  <a:lnTo>
                    <a:pt x="1" y="940319"/>
                  </a:lnTo>
                  <a:cubicBezTo>
                    <a:pt x="1" y="420995"/>
                    <a:pt x="420841" y="0"/>
                    <a:pt x="939973" y="0"/>
                  </a:cubicBezTo>
                  <a:close/>
                </a:path>
              </a:pathLst>
            </a:custGeom>
            <a:blipFill rotWithShape="1">
              <a:blip r:embed="rId3"/>
              <a:stretch>
                <a:fillRect/>
              </a:stretch>
            </a:blipFill>
            <a:ln>
              <a:noFill/>
            </a:ln>
          </p:spPr>
          <p:txBody>
            <a:bodyPr anchor="ct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78" name="TextBox 77"/>
            <p:cNvSpPr txBox="1"/>
            <p:nvPr/>
          </p:nvSpPr>
          <p:spPr>
            <a:xfrm>
              <a:off x="1114871" y="3544678"/>
              <a:ext cx="667546" cy="376884"/>
            </a:xfrm>
            <a:prstGeom prst="rect">
              <a:avLst/>
            </a:prstGeom>
            <a:noFill/>
          </p:spPr>
          <p:txBody>
            <a:bodyPr wrap="none">
              <a:spAutoFit/>
            </a:bodyPr>
            <a:lstStyle/>
            <a:p>
              <a:pPr>
                <a:defRPr/>
              </a:pPr>
              <a:r>
                <a:rPr lang="en-US" altLang="zh-CN" sz="2665" kern="0" dirty="0">
                  <a:solidFill>
                    <a:schemeClr val="tx1">
                      <a:lumMod val="75000"/>
                      <a:lumOff val="25000"/>
                    </a:schemeClr>
                  </a:solidFill>
                  <a:latin typeface="微软雅黑" panose="020B0503020204020204" charset="-122"/>
                  <a:ea typeface="微软雅黑" panose="020B0503020204020204" charset="-122"/>
                </a:rPr>
                <a:t>50%</a:t>
              </a:r>
            </a:p>
          </p:txBody>
        </p:sp>
      </p:grpSp>
      <p:grpSp>
        <p:nvGrpSpPr>
          <p:cNvPr id="79" name="组合 78"/>
          <p:cNvGrpSpPr/>
          <p:nvPr/>
        </p:nvGrpSpPr>
        <p:grpSpPr bwMode="auto">
          <a:xfrm>
            <a:off x="3072073" y="1679106"/>
            <a:ext cx="2088605" cy="2088605"/>
            <a:chOff x="2375123" y="1258934"/>
            <a:chExt cx="1567555" cy="1566277"/>
          </a:xfrm>
          <a:solidFill>
            <a:schemeClr val="accent3"/>
          </a:solidFill>
        </p:grpSpPr>
        <p:sp>
          <p:nvSpPr>
            <p:cNvPr id="80" name="泪滴形 34"/>
            <p:cNvSpPr/>
            <p:nvPr/>
          </p:nvSpPr>
          <p:spPr bwMode="auto">
            <a:xfrm rot="16200000" flipH="1">
              <a:off x="2375762" y="1258295"/>
              <a:ext cx="1566277" cy="1567555"/>
            </a:xfrm>
            <a:custGeom>
              <a:avLst/>
              <a:gdLst>
                <a:gd name="T0" fmla="*/ 205247 w 1947680"/>
                <a:gd name="T1" fmla="*/ 1146936 h 1946960"/>
                <a:gd name="T2" fmla="*/ 800320 w 1947680"/>
                <a:gd name="T3" fmla="*/ 552082 h 1946960"/>
                <a:gd name="T4" fmla="*/ 1395393 w 1947680"/>
                <a:gd name="T5" fmla="*/ 1146936 h 1946960"/>
                <a:gd name="T6" fmla="*/ 800320 w 1947680"/>
                <a:gd name="T7" fmla="*/ 1741790 h 1946960"/>
                <a:gd name="T8" fmla="*/ 205247 w 1947680"/>
                <a:gd name="T9" fmla="*/ 1146936 h 1946960"/>
                <a:gd name="T10" fmla="*/ 0 w 1947680"/>
                <a:gd name="T11" fmla="*/ 973480 h 1946960"/>
                <a:gd name="T12" fmla="*/ 973840 w 1947680"/>
                <a:gd name="T13" fmla="*/ 1946960 h 1946960"/>
                <a:gd name="T14" fmla="*/ 1947680 w 1947680"/>
                <a:gd name="T15" fmla="*/ 973480 h 1946960"/>
                <a:gd name="T16" fmla="*/ 1947680 w 1947680"/>
                <a:gd name="T17" fmla="*/ 0 h 1946960"/>
                <a:gd name="T18" fmla="*/ 973841 w 1947680"/>
                <a:gd name="T19" fmla="*/ 0 h 1946960"/>
                <a:gd name="T20" fmla="*/ 1 w 1947680"/>
                <a:gd name="T21" fmla="*/ 973480 h 1946960"/>
                <a:gd name="T22" fmla="*/ 0 w 1947680"/>
                <a:gd name="T23" fmla="*/ 973480 h 19469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47680" h="1946960">
                  <a:moveTo>
                    <a:pt x="205247" y="1146936"/>
                  </a:moveTo>
                  <a:cubicBezTo>
                    <a:pt x="205247" y="818407"/>
                    <a:pt x="471670" y="552082"/>
                    <a:pt x="800320" y="552082"/>
                  </a:cubicBezTo>
                  <a:cubicBezTo>
                    <a:pt x="1128970" y="552082"/>
                    <a:pt x="1395393" y="818407"/>
                    <a:pt x="1395393" y="1146936"/>
                  </a:cubicBezTo>
                  <a:cubicBezTo>
                    <a:pt x="1395393" y="1475465"/>
                    <a:pt x="1128970" y="1741790"/>
                    <a:pt x="800320" y="1741790"/>
                  </a:cubicBezTo>
                  <a:cubicBezTo>
                    <a:pt x="471670" y="1741790"/>
                    <a:pt x="205247" y="1475465"/>
                    <a:pt x="205247" y="1146936"/>
                  </a:cubicBezTo>
                  <a:close/>
                  <a:moveTo>
                    <a:pt x="0" y="973480"/>
                  </a:moveTo>
                  <a:cubicBezTo>
                    <a:pt x="0" y="1511118"/>
                    <a:pt x="436003" y="1946960"/>
                    <a:pt x="973840" y="1946960"/>
                  </a:cubicBezTo>
                  <a:cubicBezTo>
                    <a:pt x="1511677" y="1946960"/>
                    <a:pt x="1947680" y="1511118"/>
                    <a:pt x="1947680" y="973480"/>
                  </a:cubicBezTo>
                  <a:lnTo>
                    <a:pt x="1947680" y="0"/>
                  </a:lnTo>
                  <a:lnTo>
                    <a:pt x="973841" y="0"/>
                  </a:lnTo>
                  <a:cubicBezTo>
                    <a:pt x="436004" y="0"/>
                    <a:pt x="1" y="435842"/>
                    <a:pt x="1" y="973480"/>
                  </a:cubicBezTo>
                  <a:lnTo>
                    <a:pt x="0" y="973480"/>
                  </a:lnTo>
                  <a:close/>
                </a:path>
              </a:pathLst>
            </a:custGeom>
            <a:blipFill rotWithShape="1">
              <a:blip r:embed="rId3"/>
              <a:stretch>
                <a:fillRect/>
              </a:stretch>
            </a:blipFill>
            <a:ln>
              <a:noFill/>
            </a:ln>
          </p:spPr>
          <p:txBody>
            <a:bodyPr anchor="ct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81" name="TextBox 80"/>
            <p:cNvSpPr txBox="1"/>
            <p:nvPr/>
          </p:nvSpPr>
          <p:spPr>
            <a:xfrm>
              <a:off x="2931391" y="1735799"/>
              <a:ext cx="667960" cy="376887"/>
            </a:xfrm>
            <a:prstGeom prst="rect">
              <a:avLst/>
            </a:prstGeom>
            <a:noFill/>
          </p:spPr>
          <p:txBody>
            <a:bodyPr wrap="none">
              <a:spAutoFit/>
            </a:bodyPr>
            <a:lstStyle/>
            <a:p>
              <a:pPr>
                <a:defRPr/>
              </a:pPr>
              <a:r>
                <a:rPr lang="en-US" altLang="zh-CN" sz="2665" kern="0" dirty="0">
                  <a:solidFill>
                    <a:schemeClr val="tx1">
                      <a:lumMod val="75000"/>
                      <a:lumOff val="25000"/>
                    </a:schemeClr>
                  </a:solidFill>
                  <a:latin typeface="微软雅黑" panose="020B0503020204020204" charset="-122"/>
                  <a:ea typeface="微软雅黑" panose="020B0503020204020204" charset="-122"/>
                </a:rPr>
                <a:t>50%</a:t>
              </a:r>
            </a:p>
          </p:txBody>
        </p:sp>
      </p:grpSp>
      <p:grpSp>
        <p:nvGrpSpPr>
          <p:cNvPr id="82" name="组合 81"/>
          <p:cNvGrpSpPr/>
          <p:nvPr/>
        </p:nvGrpSpPr>
        <p:grpSpPr bwMode="auto">
          <a:xfrm>
            <a:off x="3072071" y="3814265"/>
            <a:ext cx="2302334" cy="2302334"/>
            <a:chOff x="2376067" y="2860726"/>
            <a:chExt cx="1727248" cy="1727248"/>
          </a:xfrm>
        </p:grpSpPr>
        <p:sp>
          <p:nvSpPr>
            <p:cNvPr id="83" name="泪滴形 36"/>
            <p:cNvSpPr/>
            <p:nvPr/>
          </p:nvSpPr>
          <p:spPr bwMode="auto">
            <a:xfrm flipH="1">
              <a:off x="2376067" y="2860726"/>
              <a:ext cx="1727248" cy="1727248"/>
            </a:xfrm>
            <a:custGeom>
              <a:avLst/>
              <a:gdLst>
                <a:gd name="T0" fmla="*/ 875297 w 2146050"/>
                <a:gd name="T1" fmla="*/ 621837 h 2146844"/>
                <a:gd name="T2" fmla="*/ 1524443 w 2146050"/>
                <a:gd name="T3" fmla="*/ 1271223 h 2146844"/>
                <a:gd name="T4" fmla="*/ 875297 w 2146050"/>
                <a:gd name="T5" fmla="*/ 1920609 h 2146844"/>
                <a:gd name="T6" fmla="*/ 226151 w 2146050"/>
                <a:gd name="T7" fmla="*/ 1271223 h 2146844"/>
                <a:gd name="T8" fmla="*/ 875297 w 2146050"/>
                <a:gd name="T9" fmla="*/ 621837 h 2146844"/>
                <a:gd name="T10" fmla="*/ 2146050 w 2146050"/>
                <a:gd name="T11" fmla="*/ 0 h 2146844"/>
                <a:gd name="T12" fmla="*/ 1073025 w 2146050"/>
                <a:gd name="T13" fmla="*/ 0 h 2146844"/>
                <a:gd name="T14" fmla="*/ 0 w 2146050"/>
                <a:gd name="T15" fmla="*/ 1073422 h 2146844"/>
                <a:gd name="T16" fmla="*/ 1073025 w 2146050"/>
                <a:gd name="T17" fmla="*/ 2146844 h 2146844"/>
                <a:gd name="T18" fmla="*/ 2146050 w 2146050"/>
                <a:gd name="T19" fmla="*/ 1073422 h 2146844"/>
                <a:gd name="T20" fmla="*/ 2146050 w 2146050"/>
                <a:gd name="T21" fmla="*/ 0 h 2146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46050" h="2146844">
                  <a:moveTo>
                    <a:pt x="875297" y="621837"/>
                  </a:moveTo>
                  <a:cubicBezTo>
                    <a:pt x="1233810" y="621837"/>
                    <a:pt x="1524443" y="912577"/>
                    <a:pt x="1524443" y="1271223"/>
                  </a:cubicBezTo>
                  <a:cubicBezTo>
                    <a:pt x="1524443" y="1629869"/>
                    <a:pt x="1233810" y="1920609"/>
                    <a:pt x="875297" y="1920609"/>
                  </a:cubicBezTo>
                  <a:cubicBezTo>
                    <a:pt x="516784" y="1920609"/>
                    <a:pt x="226151" y="1629869"/>
                    <a:pt x="226151" y="1271223"/>
                  </a:cubicBezTo>
                  <a:cubicBezTo>
                    <a:pt x="226151" y="912577"/>
                    <a:pt x="516784" y="621837"/>
                    <a:pt x="875297" y="621837"/>
                  </a:cubicBezTo>
                  <a:close/>
                  <a:moveTo>
                    <a:pt x="2146050" y="0"/>
                  </a:moveTo>
                  <a:lnTo>
                    <a:pt x="1073025" y="0"/>
                  </a:lnTo>
                  <a:cubicBezTo>
                    <a:pt x="480410" y="0"/>
                    <a:pt x="0" y="480587"/>
                    <a:pt x="0" y="1073422"/>
                  </a:cubicBezTo>
                  <a:cubicBezTo>
                    <a:pt x="0" y="1666257"/>
                    <a:pt x="480410" y="2146844"/>
                    <a:pt x="1073025" y="2146844"/>
                  </a:cubicBezTo>
                  <a:cubicBezTo>
                    <a:pt x="1665640" y="2146844"/>
                    <a:pt x="2146050" y="1666257"/>
                    <a:pt x="2146050" y="1073422"/>
                  </a:cubicBezTo>
                  <a:lnTo>
                    <a:pt x="2146050" y="0"/>
                  </a:lnTo>
                  <a:close/>
                </a:path>
              </a:pathLst>
            </a:custGeom>
            <a:blipFill rotWithShape="1">
              <a:blip r:embed="rId3"/>
              <a:stretch>
                <a:fillRect/>
              </a:stretch>
            </a:blipFill>
            <a:ln>
              <a:noFill/>
            </a:ln>
          </p:spPr>
          <p:txBody>
            <a:bodyPr anchor="ct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84" name="TextBox 83"/>
            <p:cNvSpPr txBox="1"/>
            <p:nvPr/>
          </p:nvSpPr>
          <p:spPr>
            <a:xfrm>
              <a:off x="3038072" y="3683044"/>
              <a:ext cx="667683" cy="377038"/>
            </a:xfrm>
            <a:prstGeom prst="rect">
              <a:avLst/>
            </a:prstGeom>
            <a:noFill/>
          </p:spPr>
          <p:txBody>
            <a:bodyPr wrap="none">
              <a:spAutoFit/>
            </a:bodyPr>
            <a:lstStyle/>
            <a:p>
              <a:pPr>
                <a:defRPr/>
              </a:pPr>
              <a:r>
                <a:rPr lang="en-US" altLang="zh-CN" sz="2665" kern="0" dirty="0">
                  <a:solidFill>
                    <a:schemeClr val="tx1">
                      <a:lumMod val="75000"/>
                      <a:lumOff val="25000"/>
                    </a:schemeClr>
                  </a:solidFill>
                  <a:latin typeface="微软雅黑" panose="020B0503020204020204" charset="-122"/>
                  <a:ea typeface="微软雅黑" panose="020B0503020204020204" charset="-122"/>
                </a:rPr>
                <a:t>80%</a:t>
              </a:r>
            </a:p>
          </p:txBody>
        </p:sp>
      </p:grpSp>
      <p:grpSp>
        <p:nvGrpSpPr>
          <p:cNvPr id="85" name="组合 84"/>
          <p:cNvGrpSpPr/>
          <p:nvPr/>
        </p:nvGrpSpPr>
        <p:grpSpPr bwMode="auto">
          <a:xfrm>
            <a:off x="6102348" y="2082061"/>
            <a:ext cx="668692" cy="675041"/>
            <a:chOff x="4929188" y="1303338"/>
            <a:chExt cx="501650" cy="506412"/>
          </a:xfrm>
        </p:grpSpPr>
        <p:sp>
          <p:nvSpPr>
            <p:cNvPr id="86" name="Freeform 6"/>
            <p:cNvSpPr/>
            <p:nvPr/>
          </p:nvSpPr>
          <p:spPr bwMode="auto">
            <a:xfrm>
              <a:off x="4929188" y="1303338"/>
              <a:ext cx="501650" cy="506412"/>
            </a:xfrm>
            <a:custGeom>
              <a:avLst/>
              <a:gdLst>
                <a:gd name="T0" fmla="*/ 134 w 134"/>
                <a:gd name="T1" fmla="*/ 36 h 135"/>
                <a:gd name="T2" fmla="*/ 134 w 134"/>
                <a:gd name="T3" fmla="*/ 98 h 135"/>
                <a:gd name="T4" fmla="*/ 98 w 134"/>
                <a:gd name="T5" fmla="*/ 135 h 135"/>
                <a:gd name="T6" fmla="*/ 36 w 134"/>
                <a:gd name="T7" fmla="*/ 135 h 135"/>
                <a:gd name="T8" fmla="*/ 0 w 134"/>
                <a:gd name="T9" fmla="*/ 98 h 135"/>
                <a:gd name="T10" fmla="*/ 0 w 134"/>
                <a:gd name="T11" fmla="*/ 36 h 135"/>
                <a:gd name="T12" fmla="*/ 36 w 134"/>
                <a:gd name="T13" fmla="*/ 0 h 135"/>
                <a:gd name="T14" fmla="*/ 134 w 134"/>
                <a:gd name="T15" fmla="*/ 0 h 135"/>
                <a:gd name="T16" fmla="*/ 134 w 134"/>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6"/>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4" y="0"/>
                    <a:pt x="134" y="0"/>
                    <a:pt x="134" y="0"/>
                  </a:cubicBezTo>
                  <a:lnTo>
                    <a:pt x="134" y="36"/>
                  </a:lnTo>
                  <a:close/>
                </a:path>
              </a:pathLst>
            </a:custGeom>
            <a:blipFill rotWithShape="1">
              <a:blip r:embed="rId3"/>
              <a:stretch>
                <a:fillRect/>
              </a:stretch>
            </a:blip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87" name="Freeform 7"/>
            <p:cNvSpPr/>
            <p:nvPr/>
          </p:nvSpPr>
          <p:spPr bwMode="auto">
            <a:xfrm>
              <a:off x="4995863" y="1358901"/>
              <a:ext cx="371475" cy="206375"/>
            </a:xfrm>
            <a:custGeom>
              <a:avLst/>
              <a:gdLst>
                <a:gd name="T0" fmla="*/ 97 w 99"/>
                <a:gd name="T1" fmla="*/ 44 h 55"/>
                <a:gd name="T2" fmla="*/ 50 w 99"/>
                <a:gd name="T3" fmla="*/ 0 h 55"/>
                <a:gd name="T4" fmla="*/ 3 w 99"/>
                <a:gd name="T5" fmla="*/ 44 h 55"/>
                <a:gd name="T6" fmla="*/ 3 w 99"/>
                <a:gd name="T7" fmla="*/ 53 h 55"/>
                <a:gd name="T8" fmla="*/ 8 w 99"/>
                <a:gd name="T9" fmla="*/ 55 h 55"/>
                <a:gd name="T10" fmla="*/ 12 w 99"/>
                <a:gd name="T11" fmla="*/ 53 h 55"/>
                <a:gd name="T12" fmla="*/ 50 w 99"/>
                <a:gd name="T13" fmla="*/ 18 h 55"/>
                <a:gd name="T14" fmla="*/ 87 w 99"/>
                <a:gd name="T15" fmla="*/ 53 h 55"/>
                <a:gd name="T16" fmla="*/ 92 w 99"/>
                <a:gd name="T17" fmla="*/ 55 h 55"/>
                <a:gd name="T18" fmla="*/ 97 w 99"/>
                <a:gd name="T19" fmla="*/ 53 h 55"/>
                <a:gd name="T20" fmla="*/ 97 w 99"/>
                <a:gd name="T21" fmla="*/ 44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9" h="55">
                  <a:moveTo>
                    <a:pt x="97" y="44"/>
                  </a:moveTo>
                  <a:cubicBezTo>
                    <a:pt x="50" y="0"/>
                    <a:pt x="50" y="0"/>
                    <a:pt x="50" y="0"/>
                  </a:cubicBezTo>
                  <a:cubicBezTo>
                    <a:pt x="3" y="44"/>
                    <a:pt x="3" y="44"/>
                    <a:pt x="3" y="44"/>
                  </a:cubicBezTo>
                  <a:cubicBezTo>
                    <a:pt x="1" y="46"/>
                    <a:pt x="0" y="50"/>
                    <a:pt x="3" y="53"/>
                  </a:cubicBezTo>
                  <a:cubicBezTo>
                    <a:pt x="4" y="54"/>
                    <a:pt x="6" y="55"/>
                    <a:pt x="8" y="55"/>
                  </a:cubicBezTo>
                  <a:cubicBezTo>
                    <a:pt x="9" y="55"/>
                    <a:pt x="11" y="54"/>
                    <a:pt x="12" y="53"/>
                  </a:cubicBezTo>
                  <a:cubicBezTo>
                    <a:pt x="50" y="18"/>
                    <a:pt x="50" y="18"/>
                    <a:pt x="50" y="18"/>
                  </a:cubicBezTo>
                  <a:cubicBezTo>
                    <a:pt x="87" y="53"/>
                    <a:pt x="87" y="53"/>
                    <a:pt x="87" y="53"/>
                  </a:cubicBezTo>
                  <a:cubicBezTo>
                    <a:pt x="89" y="54"/>
                    <a:pt x="90" y="55"/>
                    <a:pt x="92" y="55"/>
                  </a:cubicBezTo>
                  <a:cubicBezTo>
                    <a:pt x="94" y="55"/>
                    <a:pt x="96" y="54"/>
                    <a:pt x="97" y="53"/>
                  </a:cubicBezTo>
                  <a:cubicBezTo>
                    <a:pt x="99" y="50"/>
                    <a:pt x="99" y="46"/>
                    <a:pt x="97" y="44"/>
                  </a:cubicBez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88" name="Freeform 8"/>
            <p:cNvSpPr/>
            <p:nvPr/>
          </p:nvSpPr>
          <p:spPr bwMode="auto">
            <a:xfrm>
              <a:off x="5056188" y="1446213"/>
              <a:ext cx="255588" cy="265112"/>
            </a:xfrm>
            <a:custGeom>
              <a:avLst/>
              <a:gdLst>
                <a:gd name="T0" fmla="*/ 0 w 68"/>
                <a:gd name="T1" fmla="*/ 32 h 71"/>
                <a:gd name="T2" fmla="*/ 0 w 68"/>
                <a:gd name="T3" fmla="*/ 68 h 71"/>
                <a:gd name="T4" fmla="*/ 5 w 68"/>
                <a:gd name="T5" fmla="*/ 71 h 71"/>
                <a:gd name="T6" fmla="*/ 22 w 68"/>
                <a:gd name="T7" fmla="*/ 71 h 71"/>
                <a:gd name="T8" fmla="*/ 22 w 68"/>
                <a:gd name="T9" fmla="*/ 44 h 71"/>
                <a:gd name="T10" fmla="*/ 46 w 68"/>
                <a:gd name="T11" fmla="*/ 44 h 71"/>
                <a:gd name="T12" fmla="*/ 46 w 68"/>
                <a:gd name="T13" fmla="*/ 71 h 71"/>
                <a:gd name="T14" fmla="*/ 63 w 68"/>
                <a:gd name="T15" fmla="*/ 71 h 71"/>
                <a:gd name="T16" fmla="*/ 68 w 68"/>
                <a:gd name="T17" fmla="*/ 68 h 71"/>
                <a:gd name="T18" fmla="*/ 68 w 68"/>
                <a:gd name="T19" fmla="*/ 32 h 71"/>
                <a:gd name="T20" fmla="*/ 34 w 68"/>
                <a:gd name="T21" fmla="*/ 0 h 71"/>
                <a:gd name="T22" fmla="*/ 0 w 68"/>
                <a:gd name="T23" fmla="*/ 3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8" h="71">
                  <a:moveTo>
                    <a:pt x="0" y="32"/>
                  </a:moveTo>
                  <a:cubicBezTo>
                    <a:pt x="0" y="68"/>
                    <a:pt x="0" y="68"/>
                    <a:pt x="0" y="68"/>
                  </a:cubicBezTo>
                  <a:cubicBezTo>
                    <a:pt x="0" y="70"/>
                    <a:pt x="2" y="71"/>
                    <a:pt x="5" y="71"/>
                  </a:cubicBezTo>
                  <a:cubicBezTo>
                    <a:pt x="22" y="71"/>
                    <a:pt x="22" y="71"/>
                    <a:pt x="22" y="71"/>
                  </a:cubicBezTo>
                  <a:cubicBezTo>
                    <a:pt x="22" y="44"/>
                    <a:pt x="22" y="44"/>
                    <a:pt x="22" y="44"/>
                  </a:cubicBezTo>
                  <a:cubicBezTo>
                    <a:pt x="46" y="44"/>
                    <a:pt x="46" y="44"/>
                    <a:pt x="46" y="44"/>
                  </a:cubicBezTo>
                  <a:cubicBezTo>
                    <a:pt x="46" y="71"/>
                    <a:pt x="46" y="71"/>
                    <a:pt x="46" y="71"/>
                  </a:cubicBezTo>
                  <a:cubicBezTo>
                    <a:pt x="63" y="71"/>
                    <a:pt x="63" y="71"/>
                    <a:pt x="63" y="71"/>
                  </a:cubicBezTo>
                  <a:cubicBezTo>
                    <a:pt x="66" y="71"/>
                    <a:pt x="68" y="70"/>
                    <a:pt x="68" y="68"/>
                  </a:cubicBezTo>
                  <a:cubicBezTo>
                    <a:pt x="68" y="32"/>
                    <a:pt x="68" y="32"/>
                    <a:pt x="68" y="32"/>
                  </a:cubicBezTo>
                  <a:cubicBezTo>
                    <a:pt x="34" y="0"/>
                    <a:pt x="34" y="0"/>
                    <a:pt x="34" y="0"/>
                  </a:cubicBezTo>
                  <a:lnTo>
                    <a:pt x="0" y="32"/>
                  </a:ln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grpSp>
      <p:grpSp>
        <p:nvGrpSpPr>
          <p:cNvPr id="89" name="组合 88"/>
          <p:cNvGrpSpPr/>
          <p:nvPr/>
        </p:nvGrpSpPr>
        <p:grpSpPr bwMode="auto">
          <a:xfrm>
            <a:off x="6096000" y="3048101"/>
            <a:ext cx="675040" cy="675041"/>
            <a:chOff x="1339850" y="2163763"/>
            <a:chExt cx="506413" cy="506412"/>
          </a:xfrm>
        </p:grpSpPr>
        <p:sp>
          <p:nvSpPr>
            <p:cNvPr id="90" name="Freeform 13"/>
            <p:cNvSpPr/>
            <p:nvPr/>
          </p:nvSpPr>
          <p:spPr bwMode="auto">
            <a:xfrm>
              <a:off x="1339850" y="2163763"/>
              <a:ext cx="506413" cy="506412"/>
            </a:xfrm>
            <a:custGeom>
              <a:avLst/>
              <a:gdLst>
                <a:gd name="T0" fmla="*/ 135 w 135"/>
                <a:gd name="T1" fmla="*/ 36 h 135"/>
                <a:gd name="T2" fmla="*/ 135 w 135"/>
                <a:gd name="T3" fmla="*/ 98 h 135"/>
                <a:gd name="T4" fmla="*/ 98 w 135"/>
                <a:gd name="T5" fmla="*/ 135 h 135"/>
                <a:gd name="T6" fmla="*/ 37 w 135"/>
                <a:gd name="T7" fmla="*/ 135 h 135"/>
                <a:gd name="T8" fmla="*/ 0 w 135"/>
                <a:gd name="T9" fmla="*/ 98 h 135"/>
                <a:gd name="T10" fmla="*/ 0 w 135"/>
                <a:gd name="T11" fmla="*/ 36 h 135"/>
                <a:gd name="T12" fmla="*/ 37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7" y="135"/>
                    <a:pt x="37" y="135"/>
                    <a:pt x="37" y="135"/>
                  </a:cubicBezTo>
                  <a:cubicBezTo>
                    <a:pt x="16" y="135"/>
                    <a:pt x="0" y="118"/>
                    <a:pt x="0" y="98"/>
                  </a:cubicBezTo>
                  <a:cubicBezTo>
                    <a:pt x="0" y="36"/>
                    <a:pt x="0" y="36"/>
                    <a:pt x="0" y="36"/>
                  </a:cubicBezTo>
                  <a:cubicBezTo>
                    <a:pt x="0" y="16"/>
                    <a:pt x="16" y="0"/>
                    <a:pt x="37" y="0"/>
                  </a:cubicBezTo>
                  <a:cubicBezTo>
                    <a:pt x="135" y="0"/>
                    <a:pt x="135" y="0"/>
                    <a:pt x="135" y="0"/>
                  </a:cubicBezTo>
                  <a:lnTo>
                    <a:pt x="135" y="36"/>
                  </a:lnTo>
                  <a:close/>
                </a:path>
              </a:pathLst>
            </a:custGeom>
            <a:blipFill rotWithShape="1">
              <a:blip r:embed="rId3"/>
              <a:stretch>
                <a:fillRect/>
              </a:stretch>
            </a:blip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1" name="Freeform 14"/>
            <p:cNvSpPr/>
            <p:nvPr/>
          </p:nvSpPr>
          <p:spPr bwMode="auto">
            <a:xfrm>
              <a:off x="1500187" y="2276476"/>
              <a:ext cx="176213" cy="104775"/>
            </a:xfrm>
            <a:custGeom>
              <a:avLst/>
              <a:gdLst>
                <a:gd name="T0" fmla="*/ 111 w 111"/>
                <a:gd name="T1" fmla="*/ 0 h 66"/>
                <a:gd name="T2" fmla="*/ 55 w 111"/>
                <a:gd name="T3" fmla="*/ 0 h 66"/>
                <a:gd name="T4" fmla="*/ 55 w 111"/>
                <a:gd name="T5" fmla="*/ 54 h 66"/>
                <a:gd name="T6" fmla="*/ 14 w 111"/>
                <a:gd name="T7" fmla="*/ 54 h 66"/>
                <a:gd name="T8" fmla="*/ 14 w 111"/>
                <a:gd name="T9" fmla="*/ 0 h 66"/>
                <a:gd name="T10" fmla="*/ 0 w 111"/>
                <a:gd name="T11" fmla="*/ 0 h 66"/>
                <a:gd name="T12" fmla="*/ 0 w 111"/>
                <a:gd name="T13" fmla="*/ 66 h 66"/>
                <a:gd name="T14" fmla="*/ 111 w 111"/>
                <a:gd name="T15" fmla="*/ 66 h 66"/>
                <a:gd name="T16" fmla="*/ 111 w 111"/>
                <a:gd name="T17"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1" h="66">
                  <a:moveTo>
                    <a:pt x="111" y="0"/>
                  </a:moveTo>
                  <a:lnTo>
                    <a:pt x="55" y="0"/>
                  </a:lnTo>
                  <a:lnTo>
                    <a:pt x="55" y="54"/>
                  </a:lnTo>
                  <a:lnTo>
                    <a:pt x="14" y="54"/>
                  </a:lnTo>
                  <a:lnTo>
                    <a:pt x="14" y="0"/>
                  </a:lnTo>
                  <a:lnTo>
                    <a:pt x="0" y="0"/>
                  </a:lnTo>
                  <a:lnTo>
                    <a:pt x="0" y="66"/>
                  </a:lnTo>
                  <a:lnTo>
                    <a:pt x="111" y="66"/>
                  </a:lnTo>
                  <a:lnTo>
                    <a:pt x="111" y="0"/>
                  </a:ln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2" name="Freeform 15"/>
            <p:cNvSpPr>
              <a:spLocks noEditPoints="1"/>
            </p:cNvSpPr>
            <p:nvPr/>
          </p:nvSpPr>
          <p:spPr bwMode="auto">
            <a:xfrm>
              <a:off x="1447800" y="2276476"/>
              <a:ext cx="288926" cy="277811"/>
            </a:xfrm>
            <a:custGeom>
              <a:avLst/>
              <a:gdLst>
                <a:gd name="T0" fmla="*/ 72 w 77"/>
                <a:gd name="T1" fmla="*/ 0 h 74"/>
                <a:gd name="T2" fmla="*/ 64 w 77"/>
                <a:gd name="T3" fmla="*/ 0 h 74"/>
                <a:gd name="T4" fmla="*/ 64 w 77"/>
                <a:gd name="T5" fmla="*/ 31 h 74"/>
                <a:gd name="T6" fmla="*/ 10 w 77"/>
                <a:gd name="T7" fmla="*/ 31 h 74"/>
                <a:gd name="T8" fmla="*/ 10 w 77"/>
                <a:gd name="T9" fmla="*/ 0 h 74"/>
                <a:gd name="T10" fmla="*/ 5 w 77"/>
                <a:gd name="T11" fmla="*/ 0 h 74"/>
                <a:gd name="T12" fmla="*/ 0 w 77"/>
                <a:gd name="T13" fmla="*/ 6 h 74"/>
                <a:gd name="T14" fmla="*/ 0 w 77"/>
                <a:gd name="T15" fmla="*/ 68 h 74"/>
                <a:gd name="T16" fmla="*/ 5 w 77"/>
                <a:gd name="T17" fmla="*/ 74 h 74"/>
                <a:gd name="T18" fmla="*/ 72 w 77"/>
                <a:gd name="T19" fmla="*/ 74 h 74"/>
                <a:gd name="T20" fmla="*/ 77 w 77"/>
                <a:gd name="T21" fmla="*/ 68 h 74"/>
                <a:gd name="T22" fmla="*/ 77 w 77"/>
                <a:gd name="T23" fmla="*/ 6 h 74"/>
                <a:gd name="T24" fmla="*/ 72 w 77"/>
                <a:gd name="T25" fmla="*/ 0 h 74"/>
                <a:gd name="T26" fmla="*/ 38 w 77"/>
                <a:gd name="T27" fmla="*/ 65 h 74"/>
                <a:gd name="T28" fmla="*/ 22 w 77"/>
                <a:gd name="T29" fmla="*/ 49 h 74"/>
                <a:gd name="T30" fmla="*/ 38 w 77"/>
                <a:gd name="T31" fmla="*/ 33 h 74"/>
                <a:gd name="T32" fmla="*/ 54 w 77"/>
                <a:gd name="T33" fmla="*/ 49 h 74"/>
                <a:gd name="T34" fmla="*/ 38 w 77"/>
                <a:gd name="T35" fmla="*/ 65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4">
                  <a:moveTo>
                    <a:pt x="72" y="0"/>
                  </a:moveTo>
                  <a:cubicBezTo>
                    <a:pt x="64" y="0"/>
                    <a:pt x="64" y="0"/>
                    <a:pt x="64" y="0"/>
                  </a:cubicBezTo>
                  <a:cubicBezTo>
                    <a:pt x="64" y="31"/>
                    <a:pt x="64" y="31"/>
                    <a:pt x="64" y="31"/>
                  </a:cubicBezTo>
                  <a:cubicBezTo>
                    <a:pt x="10" y="31"/>
                    <a:pt x="10" y="31"/>
                    <a:pt x="10" y="31"/>
                  </a:cubicBezTo>
                  <a:cubicBezTo>
                    <a:pt x="10" y="0"/>
                    <a:pt x="10" y="0"/>
                    <a:pt x="10" y="0"/>
                  </a:cubicBezTo>
                  <a:cubicBezTo>
                    <a:pt x="5" y="0"/>
                    <a:pt x="5" y="0"/>
                    <a:pt x="5" y="0"/>
                  </a:cubicBezTo>
                  <a:cubicBezTo>
                    <a:pt x="2" y="0"/>
                    <a:pt x="0" y="3"/>
                    <a:pt x="0" y="6"/>
                  </a:cubicBezTo>
                  <a:cubicBezTo>
                    <a:pt x="0" y="68"/>
                    <a:pt x="0" y="68"/>
                    <a:pt x="0" y="68"/>
                  </a:cubicBezTo>
                  <a:cubicBezTo>
                    <a:pt x="0" y="72"/>
                    <a:pt x="2" y="74"/>
                    <a:pt x="5" y="74"/>
                  </a:cubicBezTo>
                  <a:cubicBezTo>
                    <a:pt x="72" y="74"/>
                    <a:pt x="72" y="74"/>
                    <a:pt x="72" y="74"/>
                  </a:cubicBezTo>
                  <a:cubicBezTo>
                    <a:pt x="75" y="74"/>
                    <a:pt x="77" y="72"/>
                    <a:pt x="77" y="68"/>
                  </a:cubicBezTo>
                  <a:cubicBezTo>
                    <a:pt x="77" y="6"/>
                    <a:pt x="77" y="6"/>
                    <a:pt x="77" y="6"/>
                  </a:cubicBezTo>
                  <a:cubicBezTo>
                    <a:pt x="77" y="3"/>
                    <a:pt x="75" y="0"/>
                    <a:pt x="72" y="0"/>
                  </a:cubicBezTo>
                  <a:close/>
                  <a:moveTo>
                    <a:pt x="38" y="65"/>
                  </a:moveTo>
                  <a:cubicBezTo>
                    <a:pt x="29" y="65"/>
                    <a:pt x="22" y="58"/>
                    <a:pt x="22" y="49"/>
                  </a:cubicBezTo>
                  <a:cubicBezTo>
                    <a:pt x="22" y="40"/>
                    <a:pt x="29" y="33"/>
                    <a:pt x="38" y="33"/>
                  </a:cubicBezTo>
                  <a:cubicBezTo>
                    <a:pt x="46" y="33"/>
                    <a:pt x="54" y="40"/>
                    <a:pt x="54" y="49"/>
                  </a:cubicBezTo>
                  <a:cubicBezTo>
                    <a:pt x="54" y="58"/>
                    <a:pt x="46" y="65"/>
                    <a:pt x="38" y="65"/>
                  </a:cubicBez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3" name="Oval 16"/>
            <p:cNvSpPr>
              <a:spLocks noChangeArrowheads="1"/>
            </p:cNvSpPr>
            <p:nvPr/>
          </p:nvSpPr>
          <p:spPr bwMode="auto">
            <a:xfrm>
              <a:off x="1549400" y="2419350"/>
              <a:ext cx="82550" cy="82550"/>
            </a:xfrm>
            <a:prstGeom prst="ellipse">
              <a:avLst/>
            </a:pr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grpSp>
      <p:grpSp>
        <p:nvGrpSpPr>
          <p:cNvPr id="94" name="组合 93"/>
          <p:cNvGrpSpPr/>
          <p:nvPr/>
        </p:nvGrpSpPr>
        <p:grpSpPr bwMode="auto">
          <a:xfrm>
            <a:off x="6102348" y="4017613"/>
            <a:ext cx="668692" cy="675041"/>
            <a:chOff x="5093055" y="2766720"/>
            <a:chExt cx="501650" cy="506413"/>
          </a:xfrm>
        </p:grpSpPr>
        <p:sp>
          <p:nvSpPr>
            <p:cNvPr id="95" name="Freeform 21"/>
            <p:cNvSpPr/>
            <p:nvPr/>
          </p:nvSpPr>
          <p:spPr bwMode="auto">
            <a:xfrm>
              <a:off x="5093055" y="2766720"/>
              <a:ext cx="501650" cy="506413"/>
            </a:xfrm>
            <a:custGeom>
              <a:avLst/>
              <a:gdLst>
                <a:gd name="T0" fmla="*/ 134 w 134"/>
                <a:gd name="T1" fmla="*/ 37 h 135"/>
                <a:gd name="T2" fmla="*/ 134 w 134"/>
                <a:gd name="T3" fmla="*/ 98 h 135"/>
                <a:gd name="T4" fmla="*/ 98 w 134"/>
                <a:gd name="T5" fmla="*/ 135 h 135"/>
                <a:gd name="T6" fmla="*/ 36 w 134"/>
                <a:gd name="T7" fmla="*/ 135 h 135"/>
                <a:gd name="T8" fmla="*/ 0 w 134"/>
                <a:gd name="T9" fmla="*/ 98 h 135"/>
                <a:gd name="T10" fmla="*/ 0 w 134"/>
                <a:gd name="T11" fmla="*/ 37 h 135"/>
                <a:gd name="T12" fmla="*/ 36 w 134"/>
                <a:gd name="T13" fmla="*/ 0 h 135"/>
                <a:gd name="T14" fmla="*/ 134 w 134"/>
                <a:gd name="T15" fmla="*/ 0 h 135"/>
                <a:gd name="T16" fmla="*/ 134 w 134"/>
                <a:gd name="T17" fmla="*/ 3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4" h="135">
                  <a:moveTo>
                    <a:pt x="134" y="37"/>
                  </a:moveTo>
                  <a:cubicBezTo>
                    <a:pt x="134" y="98"/>
                    <a:pt x="134" y="98"/>
                    <a:pt x="134" y="98"/>
                  </a:cubicBezTo>
                  <a:cubicBezTo>
                    <a:pt x="134" y="118"/>
                    <a:pt x="118" y="135"/>
                    <a:pt x="98" y="135"/>
                  </a:cubicBezTo>
                  <a:cubicBezTo>
                    <a:pt x="36" y="135"/>
                    <a:pt x="36" y="135"/>
                    <a:pt x="36" y="135"/>
                  </a:cubicBezTo>
                  <a:cubicBezTo>
                    <a:pt x="16" y="135"/>
                    <a:pt x="0" y="118"/>
                    <a:pt x="0" y="98"/>
                  </a:cubicBezTo>
                  <a:cubicBezTo>
                    <a:pt x="0" y="37"/>
                    <a:pt x="0" y="37"/>
                    <a:pt x="0" y="37"/>
                  </a:cubicBezTo>
                  <a:cubicBezTo>
                    <a:pt x="0" y="16"/>
                    <a:pt x="16" y="0"/>
                    <a:pt x="36" y="0"/>
                  </a:cubicBezTo>
                  <a:cubicBezTo>
                    <a:pt x="134" y="0"/>
                    <a:pt x="134" y="0"/>
                    <a:pt x="134" y="0"/>
                  </a:cubicBezTo>
                  <a:lnTo>
                    <a:pt x="134" y="37"/>
                  </a:lnTo>
                  <a:close/>
                </a:path>
              </a:pathLst>
            </a:custGeom>
            <a:blipFill rotWithShape="1">
              <a:blip r:embed="rId3"/>
              <a:stretch>
                <a:fillRect/>
              </a:stretch>
            </a:blip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6" name="Oval 22"/>
            <p:cNvSpPr>
              <a:spLocks noChangeArrowheads="1"/>
            </p:cNvSpPr>
            <p:nvPr/>
          </p:nvSpPr>
          <p:spPr bwMode="auto">
            <a:xfrm>
              <a:off x="5201005" y="3069933"/>
              <a:ext cx="98425" cy="98425"/>
            </a:xfrm>
            <a:prstGeom prst="ellipse">
              <a:avLst/>
            </a:pr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7" name="Freeform 23"/>
            <p:cNvSpPr/>
            <p:nvPr/>
          </p:nvSpPr>
          <p:spPr bwMode="auto">
            <a:xfrm>
              <a:off x="5212118" y="2969920"/>
              <a:ext cx="180975" cy="179388"/>
            </a:xfrm>
            <a:custGeom>
              <a:avLst/>
              <a:gdLst>
                <a:gd name="T0" fmla="*/ 6 w 48"/>
                <a:gd name="T1" fmla="*/ 0 h 48"/>
                <a:gd name="T2" fmla="*/ 0 w 48"/>
                <a:gd name="T3" fmla="*/ 7 h 48"/>
                <a:gd name="T4" fmla="*/ 6 w 48"/>
                <a:gd name="T5" fmla="*/ 13 h 48"/>
                <a:gd name="T6" fmla="*/ 35 w 48"/>
                <a:gd name="T7" fmla="*/ 42 h 48"/>
                <a:gd name="T8" fmla="*/ 42 w 48"/>
                <a:gd name="T9" fmla="*/ 48 h 48"/>
                <a:gd name="T10" fmla="*/ 48 w 48"/>
                <a:gd name="T11" fmla="*/ 42 h 48"/>
                <a:gd name="T12" fmla="*/ 6 w 48"/>
                <a:gd name="T13" fmla="*/ 0 h 48"/>
              </a:gdLst>
              <a:ahLst/>
              <a:cxnLst>
                <a:cxn ang="0">
                  <a:pos x="T0" y="T1"/>
                </a:cxn>
                <a:cxn ang="0">
                  <a:pos x="T2" y="T3"/>
                </a:cxn>
                <a:cxn ang="0">
                  <a:pos x="T4" y="T5"/>
                </a:cxn>
                <a:cxn ang="0">
                  <a:pos x="T6" y="T7"/>
                </a:cxn>
                <a:cxn ang="0">
                  <a:pos x="T8" y="T9"/>
                </a:cxn>
                <a:cxn ang="0">
                  <a:pos x="T10" y="T11"/>
                </a:cxn>
                <a:cxn ang="0">
                  <a:pos x="T12" y="T13"/>
                </a:cxn>
              </a:cxnLst>
              <a:rect l="0" t="0" r="r" b="b"/>
              <a:pathLst>
                <a:path w="48" h="48">
                  <a:moveTo>
                    <a:pt x="6" y="0"/>
                  </a:moveTo>
                  <a:cubicBezTo>
                    <a:pt x="3" y="0"/>
                    <a:pt x="0" y="3"/>
                    <a:pt x="0" y="7"/>
                  </a:cubicBezTo>
                  <a:cubicBezTo>
                    <a:pt x="0" y="10"/>
                    <a:pt x="3" y="13"/>
                    <a:pt x="6" y="13"/>
                  </a:cubicBezTo>
                  <a:cubicBezTo>
                    <a:pt x="22" y="13"/>
                    <a:pt x="35" y="26"/>
                    <a:pt x="35" y="42"/>
                  </a:cubicBezTo>
                  <a:cubicBezTo>
                    <a:pt x="35" y="45"/>
                    <a:pt x="38" y="48"/>
                    <a:pt x="42" y="48"/>
                  </a:cubicBezTo>
                  <a:cubicBezTo>
                    <a:pt x="45" y="48"/>
                    <a:pt x="48" y="45"/>
                    <a:pt x="48" y="42"/>
                  </a:cubicBezTo>
                  <a:cubicBezTo>
                    <a:pt x="48" y="19"/>
                    <a:pt x="29" y="0"/>
                    <a:pt x="6" y="0"/>
                  </a:cubicBez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98" name="Freeform 24"/>
            <p:cNvSpPr/>
            <p:nvPr/>
          </p:nvSpPr>
          <p:spPr bwMode="auto">
            <a:xfrm>
              <a:off x="5212118" y="2871495"/>
              <a:ext cx="277812" cy="277813"/>
            </a:xfrm>
            <a:custGeom>
              <a:avLst/>
              <a:gdLst>
                <a:gd name="T0" fmla="*/ 6 w 74"/>
                <a:gd name="T1" fmla="*/ 0 h 74"/>
                <a:gd name="T2" fmla="*/ 0 w 74"/>
                <a:gd name="T3" fmla="*/ 7 h 74"/>
                <a:gd name="T4" fmla="*/ 6 w 74"/>
                <a:gd name="T5" fmla="*/ 13 h 74"/>
                <a:gd name="T6" fmla="*/ 61 w 74"/>
                <a:gd name="T7" fmla="*/ 68 h 74"/>
                <a:gd name="T8" fmla="*/ 68 w 74"/>
                <a:gd name="T9" fmla="*/ 74 h 74"/>
                <a:gd name="T10" fmla="*/ 74 w 74"/>
                <a:gd name="T11" fmla="*/ 68 h 74"/>
                <a:gd name="T12" fmla="*/ 6 w 74"/>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74" h="74">
                  <a:moveTo>
                    <a:pt x="6" y="0"/>
                  </a:moveTo>
                  <a:cubicBezTo>
                    <a:pt x="3" y="0"/>
                    <a:pt x="0" y="3"/>
                    <a:pt x="0" y="7"/>
                  </a:cubicBezTo>
                  <a:cubicBezTo>
                    <a:pt x="0" y="10"/>
                    <a:pt x="3" y="13"/>
                    <a:pt x="6" y="13"/>
                  </a:cubicBezTo>
                  <a:cubicBezTo>
                    <a:pt x="37" y="13"/>
                    <a:pt x="61" y="38"/>
                    <a:pt x="61" y="68"/>
                  </a:cubicBezTo>
                  <a:cubicBezTo>
                    <a:pt x="61" y="71"/>
                    <a:pt x="64" y="74"/>
                    <a:pt x="68" y="74"/>
                  </a:cubicBezTo>
                  <a:cubicBezTo>
                    <a:pt x="71" y="74"/>
                    <a:pt x="74" y="71"/>
                    <a:pt x="74" y="68"/>
                  </a:cubicBezTo>
                  <a:cubicBezTo>
                    <a:pt x="74" y="30"/>
                    <a:pt x="44" y="0"/>
                    <a:pt x="6" y="0"/>
                  </a:cubicBez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grpSp>
      <p:grpSp>
        <p:nvGrpSpPr>
          <p:cNvPr id="99" name="组合 98"/>
          <p:cNvGrpSpPr/>
          <p:nvPr/>
        </p:nvGrpSpPr>
        <p:grpSpPr bwMode="auto">
          <a:xfrm>
            <a:off x="6096000" y="4964773"/>
            <a:ext cx="675040" cy="675041"/>
            <a:chOff x="6137274" y="1900165"/>
            <a:chExt cx="506413" cy="506412"/>
          </a:xfrm>
        </p:grpSpPr>
        <p:sp>
          <p:nvSpPr>
            <p:cNvPr id="100" name="Freeform 29"/>
            <p:cNvSpPr/>
            <p:nvPr/>
          </p:nvSpPr>
          <p:spPr bwMode="auto">
            <a:xfrm>
              <a:off x="6137274" y="1900165"/>
              <a:ext cx="506413" cy="506412"/>
            </a:xfrm>
            <a:custGeom>
              <a:avLst/>
              <a:gdLst>
                <a:gd name="T0" fmla="*/ 135 w 135"/>
                <a:gd name="T1" fmla="*/ 36 h 135"/>
                <a:gd name="T2" fmla="*/ 135 w 135"/>
                <a:gd name="T3" fmla="*/ 98 h 135"/>
                <a:gd name="T4" fmla="*/ 98 w 135"/>
                <a:gd name="T5" fmla="*/ 135 h 135"/>
                <a:gd name="T6" fmla="*/ 36 w 135"/>
                <a:gd name="T7" fmla="*/ 135 h 135"/>
                <a:gd name="T8" fmla="*/ 0 w 135"/>
                <a:gd name="T9" fmla="*/ 98 h 135"/>
                <a:gd name="T10" fmla="*/ 0 w 135"/>
                <a:gd name="T11" fmla="*/ 36 h 135"/>
                <a:gd name="T12" fmla="*/ 36 w 135"/>
                <a:gd name="T13" fmla="*/ 0 h 135"/>
                <a:gd name="T14" fmla="*/ 135 w 135"/>
                <a:gd name="T15" fmla="*/ 0 h 135"/>
                <a:gd name="T16" fmla="*/ 135 w 135"/>
                <a:gd name="T17" fmla="*/ 36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135">
                  <a:moveTo>
                    <a:pt x="135" y="36"/>
                  </a:moveTo>
                  <a:cubicBezTo>
                    <a:pt x="135" y="98"/>
                    <a:pt x="135" y="98"/>
                    <a:pt x="135" y="98"/>
                  </a:cubicBezTo>
                  <a:cubicBezTo>
                    <a:pt x="135" y="118"/>
                    <a:pt x="118" y="135"/>
                    <a:pt x="98" y="135"/>
                  </a:cubicBezTo>
                  <a:cubicBezTo>
                    <a:pt x="36" y="135"/>
                    <a:pt x="36" y="135"/>
                    <a:pt x="36" y="135"/>
                  </a:cubicBezTo>
                  <a:cubicBezTo>
                    <a:pt x="16" y="135"/>
                    <a:pt x="0" y="118"/>
                    <a:pt x="0" y="98"/>
                  </a:cubicBezTo>
                  <a:cubicBezTo>
                    <a:pt x="0" y="36"/>
                    <a:pt x="0" y="36"/>
                    <a:pt x="0" y="36"/>
                  </a:cubicBezTo>
                  <a:cubicBezTo>
                    <a:pt x="0" y="16"/>
                    <a:pt x="16" y="0"/>
                    <a:pt x="36" y="0"/>
                  </a:cubicBezTo>
                  <a:cubicBezTo>
                    <a:pt x="135" y="0"/>
                    <a:pt x="135" y="0"/>
                    <a:pt x="135" y="0"/>
                  </a:cubicBezTo>
                  <a:lnTo>
                    <a:pt x="135" y="36"/>
                  </a:lnTo>
                  <a:close/>
                </a:path>
              </a:pathLst>
            </a:custGeom>
            <a:blipFill rotWithShape="1">
              <a:blip r:embed="rId3"/>
              <a:stretch>
                <a:fillRect/>
              </a:stretch>
            </a:blip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sp>
          <p:nvSpPr>
            <p:cNvPr id="101" name="Freeform 30"/>
            <p:cNvSpPr>
              <a:spLocks noEditPoints="1"/>
            </p:cNvSpPr>
            <p:nvPr/>
          </p:nvSpPr>
          <p:spPr bwMode="auto">
            <a:xfrm>
              <a:off x="6208711" y="1979540"/>
              <a:ext cx="327026" cy="325437"/>
            </a:xfrm>
            <a:custGeom>
              <a:avLst/>
              <a:gdLst>
                <a:gd name="T0" fmla="*/ 64 w 87"/>
                <a:gd name="T1" fmla="*/ 14 h 87"/>
                <a:gd name="T2" fmla="*/ 14 w 87"/>
                <a:gd name="T3" fmla="*/ 14 h 87"/>
                <a:gd name="T4" fmla="*/ 14 w 87"/>
                <a:gd name="T5" fmla="*/ 64 h 87"/>
                <a:gd name="T6" fmla="*/ 59 w 87"/>
                <a:gd name="T7" fmla="*/ 69 h 87"/>
                <a:gd name="T8" fmla="*/ 74 w 87"/>
                <a:gd name="T9" fmla="*/ 84 h 87"/>
                <a:gd name="T10" fmla="*/ 83 w 87"/>
                <a:gd name="T11" fmla="*/ 84 h 87"/>
                <a:gd name="T12" fmla="*/ 84 w 87"/>
                <a:gd name="T13" fmla="*/ 83 h 87"/>
                <a:gd name="T14" fmla="*/ 84 w 87"/>
                <a:gd name="T15" fmla="*/ 74 h 87"/>
                <a:gd name="T16" fmla="*/ 69 w 87"/>
                <a:gd name="T17" fmla="*/ 59 h 87"/>
                <a:gd name="T18" fmla="*/ 64 w 87"/>
                <a:gd name="T19" fmla="*/ 14 h 87"/>
                <a:gd name="T20" fmla="*/ 58 w 87"/>
                <a:gd name="T21" fmla="*/ 58 h 87"/>
                <a:gd name="T22" fmla="*/ 20 w 87"/>
                <a:gd name="T23" fmla="*/ 58 h 87"/>
                <a:gd name="T24" fmla="*/ 20 w 87"/>
                <a:gd name="T25" fmla="*/ 21 h 87"/>
                <a:gd name="T26" fmla="*/ 58 w 87"/>
                <a:gd name="T27" fmla="*/ 21 h 87"/>
                <a:gd name="T28" fmla="*/ 58 w 87"/>
                <a:gd name="T29" fmla="*/ 58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7" h="87">
                  <a:moveTo>
                    <a:pt x="64" y="14"/>
                  </a:moveTo>
                  <a:cubicBezTo>
                    <a:pt x="50" y="0"/>
                    <a:pt x="28" y="0"/>
                    <a:pt x="14" y="14"/>
                  </a:cubicBezTo>
                  <a:cubicBezTo>
                    <a:pt x="0" y="28"/>
                    <a:pt x="0" y="51"/>
                    <a:pt x="14" y="64"/>
                  </a:cubicBezTo>
                  <a:cubicBezTo>
                    <a:pt x="26" y="77"/>
                    <a:pt x="45" y="78"/>
                    <a:pt x="59" y="69"/>
                  </a:cubicBezTo>
                  <a:cubicBezTo>
                    <a:pt x="74" y="84"/>
                    <a:pt x="74" y="84"/>
                    <a:pt x="74" y="84"/>
                  </a:cubicBezTo>
                  <a:cubicBezTo>
                    <a:pt x="76" y="87"/>
                    <a:pt x="80" y="87"/>
                    <a:pt x="83" y="84"/>
                  </a:cubicBezTo>
                  <a:cubicBezTo>
                    <a:pt x="84" y="83"/>
                    <a:pt x="84" y="83"/>
                    <a:pt x="84" y="83"/>
                  </a:cubicBezTo>
                  <a:cubicBezTo>
                    <a:pt x="87" y="81"/>
                    <a:pt x="87" y="77"/>
                    <a:pt x="84" y="74"/>
                  </a:cubicBezTo>
                  <a:cubicBezTo>
                    <a:pt x="69" y="59"/>
                    <a:pt x="69" y="59"/>
                    <a:pt x="69" y="59"/>
                  </a:cubicBezTo>
                  <a:cubicBezTo>
                    <a:pt x="78" y="45"/>
                    <a:pt x="76" y="26"/>
                    <a:pt x="64" y="14"/>
                  </a:cubicBezTo>
                  <a:close/>
                  <a:moveTo>
                    <a:pt x="58" y="58"/>
                  </a:moveTo>
                  <a:cubicBezTo>
                    <a:pt x="47" y="68"/>
                    <a:pt x="31" y="68"/>
                    <a:pt x="20" y="58"/>
                  </a:cubicBezTo>
                  <a:cubicBezTo>
                    <a:pt x="10" y="48"/>
                    <a:pt x="10" y="31"/>
                    <a:pt x="20" y="21"/>
                  </a:cubicBezTo>
                  <a:cubicBezTo>
                    <a:pt x="31" y="10"/>
                    <a:pt x="47" y="10"/>
                    <a:pt x="58" y="21"/>
                  </a:cubicBezTo>
                  <a:cubicBezTo>
                    <a:pt x="68" y="31"/>
                    <a:pt x="68" y="48"/>
                    <a:pt x="58" y="58"/>
                  </a:cubicBezTo>
                  <a:close/>
                </a:path>
              </a:pathLst>
            </a:custGeom>
            <a:solidFill>
              <a:srgbClr val="ECECEB"/>
            </a:solidFill>
            <a:ln>
              <a:noFill/>
            </a:ln>
          </p:spPr>
          <p:txBody>
            <a:bodyPr/>
            <a:lstStyle/>
            <a:p>
              <a:pPr>
                <a:defRPr/>
              </a:pPr>
              <a:endParaRPr lang="zh-CN" altLang="en-US" sz="3200" kern="0">
                <a:solidFill>
                  <a:schemeClr val="tx1">
                    <a:lumMod val="75000"/>
                    <a:lumOff val="25000"/>
                  </a:schemeClr>
                </a:solidFill>
                <a:latin typeface="微软雅黑" panose="020B0503020204020204" charset="-122"/>
                <a:ea typeface="微软雅黑" panose="020B0503020204020204" charset="-122"/>
              </a:endParaRPr>
            </a:p>
          </p:txBody>
        </p:sp>
      </p:grpSp>
      <p:sp>
        <p:nvSpPr>
          <p:cNvPr id="102" name="Text Box 11"/>
          <p:cNvSpPr txBox="1">
            <a:spLocks noChangeArrowheads="1"/>
          </p:cNvSpPr>
          <p:nvPr/>
        </p:nvSpPr>
        <p:spPr bwMode="auto">
          <a:xfrm>
            <a:off x="6963607" y="1982602"/>
            <a:ext cx="4196256" cy="707694"/>
          </a:xfrm>
          <a:prstGeom prst="rect">
            <a:avLst/>
          </a:prstGeom>
          <a:noFill/>
          <a:ln w="9525">
            <a:noFill/>
            <a:miter lim="800000"/>
          </a:ln>
        </p:spPr>
        <p:txBody>
          <a:bodyPr>
            <a:spAutoFit/>
          </a:bodyPr>
          <a:lstStyle/>
          <a:p>
            <a:r>
              <a:rPr lang="zh-CN" altLang="en-US" sz="133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
        <p:nvSpPr>
          <p:cNvPr id="103" name="Text Box 11"/>
          <p:cNvSpPr txBox="1">
            <a:spLocks noChangeArrowheads="1"/>
          </p:cNvSpPr>
          <p:nvPr/>
        </p:nvSpPr>
        <p:spPr bwMode="auto">
          <a:xfrm>
            <a:off x="6963607" y="2993080"/>
            <a:ext cx="4196256" cy="707694"/>
          </a:xfrm>
          <a:prstGeom prst="rect">
            <a:avLst/>
          </a:prstGeom>
          <a:noFill/>
          <a:ln w="9525">
            <a:noFill/>
            <a:miter lim="800000"/>
          </a:ln>
        </p:spPr>
        <p:txBody>
          <a:bodyPr>
            <a:spAutoFit/>
          </a:bodyPr>
          <a:lstStyle/>
          <a:p>
            <a:r>
              <a:rPr lang="zh-CN" altLang="en-US" sz="133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
        <p:nvSpPr>
          <p:cNvPr id="104" name="Text Box 11"/>
          <p:cNvSpPr txBox="1">
            <a:spLocks noChangeArrowheads="1"/>
          </p:cNvSpPr>
          <p:nvPr/>
        </p:nvSpPr>
        <p:spPr bwMode="auto">
          <a:xfrm>
            <a:off x="6963607" y="4004914"/>
            <a:ext cx="4196256" cy="707694"/>
          </a:xfrm>
          <a:prstGeom prst="rect">
            <a:avLst/>
          </a:prstGeom>
          <a:noFill/>
          <a:ln w="9525">
            <a:noFill/>
            <a:miter lim="800000"/>
          </a:ln>
        </p:spPr>
        <p:txBody>
          <a:bodyPr>
            <a:spAutoFit/>
          </a:bodyPr>
          <a:lstStyle/>
          <a:p>
            <a:r>
              <a:rPr lang="zh-CN" altLang="en-US" sz="133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
        <p:nvSpPr>
          <p:cNvPr id="105" name="Text Box 11"/>
          <p:cNvSpPr txBox="1">
            <a:spLocks noChangeArrowheads="1"/>
          </p:cNvSpPr>
          <p:nvPr/>
        </p:nvSpPr>
        <p:spPr bwMode="auto">
          <a:xfrm>
            <a:off x="6963607" y="4996513"/>
            <a:ext cx="4196256" cy="707694"/>
          </a:xfrm>
          <a:prstGeom prst="rect">
            <a:avLst/>
          </a:prstGeom>
          <a:noFill/>
          <a:ln w="9525">
            <a:noFill/>
            <a:miter lim="800000"/>
          </a:ln>
        </p:spPr>
        <p:txBody>
          <a:bodyPr>
            <a:spAutoFit/>
          </a:bodyPr>
          <a:lstStyle/>
          <a:p>
            <a:r>
              <a:rPr lang="zh-CN" altLang="en-US" sz="133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a:t>
            </a:r>
          </a:p>
        </p:txBody>
      </p:sp>
    </p:spTree>
  </p:cSld>
  <p:clrMapOvr>
    <a:masterClrMapping/>
  </p:clrMapOvr>
  <p:transition advTm="352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decel="66600" fill="hold" nodeType="after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additive="base">
                                        <p:cTn id="7" dur="300" fill="hold"/>
                                        <p:tgtEl>
                                          <p:spTgt spid="64"/>
                                        </p:tgtEl>
                                        <p:attrNameLst>
                                          <p:attrName>ppt_x</p:attrName>
                                        </p:attrNameLst>
                                      </p:cBhvr>
                                      <p:tavLst>
                                        <p:tav tm="0">
                                          <p:val>
                                            <p:strVal val="0-#ppt_w/2"/>
                                          </p:val>
                                        </p:tav>
                                        <p:tav tm="100000">
                                          <p:val>
                                            <p:strVal val="#ppt_x"/>
                                          </p:val>
                                        </p:tav>
                                      </p:tavLst>
                                    </p:anim>
                                    <p:anim calcmode="lin" valueType="num">
                                      <p:cBhvr additive="base">
                                        <p:cTn id="8" dur="300" fill="hold"/>
                                        <p:tgtEl>
                                          <p:spTgt spid="6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2" decel="66600" fill="hold" nodeType="afterEffect">
                                  <p:stCondLst>
                                    <p:cond delay="0"/>
                                  </p:stCondLst>
                                  <p:childTnLst>
                                    <p:set>
                                      <p:cBhvr>
                                        <p:cTn id="11" dur="1" fill="hold">
                                          <p:stCondLst>
                                            <p:cond delay="0"/>
                                          </p:stCondLst>
                                        </p:cTn>
                                        <p:tgtEl>
                                          <p:spTgt spid="71"/>
                                        </p:tgtEl>
                                        <p:attrNameLst>
                                          <p:attrName>style.visibility</p:attrName>
                                        </p:attrNameLst>
                                      </p:cBhvr>
                                      <p:to>
                                        <p:strVal val="visible"/>
                                      </p:to>
                                    </p:set>
                                    <p:anim calcmode="lin" valueType="num">
                                      <p:cBhvr additive="base">
                                        <p:cTn id="12" dur="300" fill="hold"/>
                                        <p:tgtEl>
                                          <p:spTgt spid="71"/>
                                        </p:tgtEl>
                                        <p:attrNameLst>
                                          <p:attrName>ppt_x</p:attrName>
                                        </p:attrNameLst>
                                      </p:cBhvr>
                                      <p:tavLst>
                                        <p:tav tm="0">
                                          <p:val>
                                            <p:strVal val="0-#ppt_w/2"/>
                                          </p:val>
                                        </p:tav>
                                        <p:tav tm="100000">
                                          <p:val>
                                            <p:strVal val="#ppt_x"/>
                                          </p:val>
                                        </p:tav>
                                      </p:tavLst>
                                    </p:anim>
                                    <p:anim calcmode="lin" valueType="num">
                                      <p:cBhvr additive="base">
                                        <p:cTn id="13" dur="300" fill="hold"/>
                                        <p:tgtEl>
                                          <p:spTgt spid="71"/>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3" decel="66600" fill="hold" nodeType="afterEffect">
                                  <p:stCondLst>
                                    <p:cond delay="0"/>
                                  </p:stCondLst>
                                  <p:childTnLst>
                                    <p:set>
                                      <p:cBhvr>
                                        <p:cTn id="16" dur="1" fill="hold">
                                          <p:stCondLst>
                                            <p:cond delay="0"/>
                                          </p:stCondLst>
                                        </p:cTn>
                                        <p:tgtEl>
                                          <p:spTgt spid="79"/>
                                        </p:tgtEl>
                                        <p:attrNameLst>
                                          <p:attrName>style.visibility</p:attrName>
                                        </p:attrNameLst>
                                      </p:cBhvr>
                                      <p:to>
                                        <p:strVal val="visible"/>
                                      </p:to>
                                    </p:set>
                                    <p:anim calcmode="lin" valueType="num">
                                      <p:cBhvr additive="base">
                                        <p:cTn id="17" dur="300" fill="hold"/>
                                        <p:tgtEl>
                                          <p:spTgt spid="79"/>
                                        </p:tgtEl>
                                        <p:attrNameLst>
                                          <p:attrName>ppt_x</p:attrName>
                                        </p:attrNameLst>
                                      </p:cBhvr>
                                      <p:tavLst>
                                        <p:tav tm="0">
                                          <p:val>
                                            <p:strVal val="1+#ppt_w/2"/>
                                          </p:val>
                                        </p:tav>
                                        <p:tav tm="100000">
                                          <p:val>
                                            <p:strVal val="#ppt_x"/>
                                          </p:val>
                                        </p:tav>
                                      </p:tavLst>
                                    </p:anim>
                                    <p:anim calcmode="lin" valueType="num">
                                      <p:cBhvr additive="base">
                                        <p:cTn id="18" dur="300" fill="hold"/>
                                        <p:tgtEl>
                                          <p:spTgt spid="79"/>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6" decel="6660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 calcmode="lin" valueType="num">
                                      <p:cBhvr additive="base">
                                        <p:cTn id="22" dur="300" fill="hold"/>
                                        <p:tgtEl>
                                          <p:spTgt spid="82"/>
                                        </p:tgtEl>
                                        <p:attrNameLst>
                                          <p:attrName>ppt_x</p:attrName>
                                        </p:attrNameLst>
                                      </p:cBhvr>
                                      <p:tavLst>
                                        <p:tav tm="0">
                                          <p:val>
                                            <p:strVal val="1+#ppt_w/2"/>
                                          </p:val>
                                        </p:tav>
                                        <p:tav tm="100000">
                                          <p:val>
                                            <p:strVal val="#ppt_x"/>
                                          </p:val>
                                        </p:tav>
                                      </p:tavLst>
                                    </p:anim>
                                    <p:anim calcmode="lin" valueType="num">
                                      <p:cBhvr additive="base">
                                        <p:cTn id="23" dur="300" fill="hold"/>
                                        <p:tgtEl>
                                          <p:spTgt spid="82"/>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p:cTn id="27" dur="500" fill="hold"/>
                                        <p:tgtEl>
                                          <p:spTgt spid="85"/>
                                        </p:tgtEl>
                                        <p:attrNameLst>
                                          <p:attrName>ppt_w</p:attrName>
                                        </p:attrNameLst>
                                      </p:cBhvr>
                                      <p:tavLst>
                                        <p:tav tm="0">
                                          <p:val>
                                            <p:fltVal val="0"/>
                                          </p:val>
                                        </p:tav>
                                        <p:tav tm="100000">
                                          <p:val>
                                            <p:strVal val="#ppt_w"/>
                                          </p:val>
                                        </p:tav>
                                      </p:tavLst>
                                    </p:anim>
                                    <p:anim calcmode="lin" valueType="num">
                                      <p:cBhvr>
                                        <p:cTn id="28" dur="500" fill="hold"/>
                                        <p:tgtEl>
                                          <p:spTgt spid="85"/>
                                        </p:tgtEl>
                                        <p:attrNameLst>
                                          <p:attrName>ppt_h</p:attrName>
                                        </p:attrNameLst>
                                      </p:cBhvr>
                                      <p:tavLst>
                                        <p:tav tm="0">
                                          <p:val>
                                            <p:fltVal val="0"/>
                                          </p:val>
                                        </p:tav>
                                        <p:tav tm="100000">
                                          <p:val>
                                            <p:strVal val="#ppt_h"/>
                                          </p:val>
                                        </p:tav>
                                      </p:tavLst>
                                    </p:anim>
                                    <p:animEffect transition="in" filter="fade">
                                      <p:cBhvr>
                                        <p:cTn id="29" dur="500"/>
                                        <p:tgtEl>
                                          <p:spTgt spid="85"/>
                                        </p:tgtEl>
                                      </p:cBhvr>
                                    </p:animEffect>
                                  </p:childTnLst>
                                </p:cTn>
                              </p:par>
                              <p:par>
                                <p:cTn id="30" presetID="53" presetClass="entr" presetSubtype="16" fill="hold" nodeType="withEffect">
                                  <p:stCondLst>
                                    <p:cond delay="0"/>
                                  </p:stCondLst>
                                  <p:childTnLst>
                                    <p:set>
                                      <p:cBhvr>
                                        <p:cTn id="31" dur="1" fill="hold">
                                          <p:stCondLst>
                                            <p:cond delay="0"/>
                                          </p:stCondLst>
                                        </p:cTn>
                                        <p:tgtEl>
                                          <p:spTgt spid="89"/>
                                        </p:tgtEl>
                                        <p:attrNameLst>
                                          <p:attrName>style.visibility</p:attrName>
                                        </p:attrNameLst>
                                      </p:cBhvr>
                                      <p:to>
                                        <p:strVal val="visible"/>
                                      </p:to>
                                    </p:set>
                                    <p:anim calcmode="lin" valueType="num">
                                      <p:cBhvr>
                                        <p:cTn id="32" dur="500" fill="hold"/>
                                        <p:tgtEl>
                                          <p:spTgt spid="89"/>
                                        </p:tgtEl>
                                        <p:attrNameLst>
                                          <p:attrName>ppt_w</p:attrName>
                                        </p:attrNameLst>
                                      </p:cBhvr>
                                      <p:tavLst>
                                        <p:tav tm="0">
                                          <p:val>
                                            <p:fltVal val="0"/>
                                          </p:val>
                                        </p:tav>
                                        <p:tav tm="100000">
                                          <p:val>
                                            <p:strVal val="#ppt_w"/>
                                          </p:val>
                                        </p:tav>
                                      </p:tavLst>
                                    </p:anim>
                                    <p:anim calcmode="lin" valueType="num">
                                      <p:cBhvr>
                                        <p:cTn id="33" dur="500" fill="hold"/>
                                        <p:tgtEl>
                                          <p:spTgt spid="89"/>
                                        </p:tgtEl>
                                        <p:attrNameLst>
                                          <p:attrName>ppt_h</p:attrName>
                                        </p:attrNameLst>
                                      </p:cBhvr>
                                      <p:tavLst>
                                        <p:tav tm="0">
                                          <p:val>
                                            <p:fltVal val="0"/>
                                          </p:val>
                                        </p:tav>
                                        <p:tav tm="100000">
                                          <p:val>
                                            <p:strVal val="#ppt_h"/>
                                          </p:val>
                                        </p:tav>
                                      </p:tavLst>
                                    </p:anim>
                                    <p:animEffect transition="in" filter="fade">
                                      <p:cBhvr>
                                        <p:cTn id="34" dur="500"/>
                                        <p:tgtEl>
                                          <p:spTgt spid="89"/>
                                        </p:tgtEl>
                                      </p:cBhvr>
                                    </p:animEffect>
                                  </p:childTnLst>
                                </p:cTn>
                              </p:par>
                              <p:par>
                                <p:cTn id="35" presetID="53" presetClass="entr" presetSubtype="16" fill="hold" nodeType="withEffect">
                                  <p:stCondLst>
                                    <p:cond delay="0"/>
                                  </p:stCondLst>
                                  <p:childTnLst>
                                    <p:set>
                                      <p:cBhvr>
                                        <p:cTn id="36" dur="1" fill="hold">
                                          <p:stCondLst>
                                            <p:cond delay="0"/>
                                          </p:stCondLst>
                                        </p:cTn>
                                        <p:tgtEl>
                                          <p:spTgt spid="94"/>
                                        </p:tgtEl>
                                        <p:attrNameLst>
                                          <p:attrName>style.visibility</p:attrName>
                                        </p:attrNameLst>
                                      </p:cBhvr>
                                      <p:to>
                                        <p:strVal val="visible"/>
                                      </p:to>
                                    </p:set>
                                    <p:anim calcmode="lin" valueType="num">
                                      <p:cBhvr>
                                        <p:cTn id="37" dur="500" fill="hold"/>
                                        <p:tgtEl>
                                          <p:spTgt spid="94"/>
                                        </p:tgtEl>
                                        <p:attrNameLst>
                                          <p:attrName>ppt_w</p:attrName>
                                        </p:attrNameLst>
                                      </p:cBhvr>
                                      <p:tavLst>
                                        <p:tav tm="0">
                                          <p:val>
                                            <p:fltVal val="0"/>
                                          </p:val>
                                        </p:tav>
                                        <p:tav tm="100000">
                                          <p:val>
                                            <p:strVal val="#ppt_w"/>
                                          </p:val>
                                        </p:tav>
                                      </p:tavLst>
                                    </p:anim>
                                    <p:anim calcmode="lin" valueType="num">
                                      <p:cBhvr>
                                        <p:cTn id="38" dur="500" fill="hold"/>
                                        <p:tgtEl>
                                          <p:spTgt spid="94"/>
                                        </p:tgtEl>
                                        <p:attrNameLst>
                                          <p:attrName>ppt_h</p:attrName>
                                        </p:attrNameLst>
                                      </p:cBhvr>
                                      <p:tavLst>
                                        <p:tav tm="0">
                                          <p:val>
                                            <p:fltVal val="0"/>
                                          </p:val>
                                        </p:tav>
                                        <p:tav tm="100000">
                                          <p:val>
                                            <p:strVal val="#ppt_h"/>
                                          </p:val>
                                        </p:tav>
                                      </p:tavLst>
                                    </p:anim>
                                    <p:animEffect transition="in" filter="fade">
                                      <p:cBhvr>
                                        <p:cTn id="39" dur="500"/>
                                        <p:tgtEl>
                                          <p:spTgt spid="94"/>
                                        </p:tgtEl>
                                      </p:cBhvr>
                                    </p:animEffect>
                                  </p:childTnLst>
                                </p:cTn>
                              </p:par>
                              <p:par>
                                <p:cTn id="40" presetID="53" presetClass="entr" presetSubtype="16" fill="hold" nodeType="withEffect">
                                  <p:stCondLst>
                                    <p:cond delay="0"/>
                                  </p:stCondLst>
                                  <p:childTnLst>
                                    <p:set>
                                      <p:cBhvr>
                                        <p:cTn id="41" dur="1" fill="hold">
                                          <p:stCondLst>
                                            <p:cond delay="0"/>
                                          </p:stCondLst>
                                        </p:cTn>
                                        <p:tgtEl>
                                          <p:spTgt spid="99"/>
                                        </p:tgtEl>
                                        <p:attrNameLst>
                                          <p:attrName>style.visibility</p:attrName>
                                        </p:attrNameLst>
                                      </p:cBhvr>
                                      <p:to>
                                        <p:strVal val="visible"/>
                                      </p:to>
                                    </p:set>
                                    <p:anim calcmode="lin" valueType="num">
                                      <p:cBhvr>
                                        <p:cTn id="42" dur="500" fill="hold"/>
                                        <p:tgtEl>
                                          <p:spTgt spid="99"/>
                                        </p:tgtEl>
                                        <p:attrNameLst>
                                          <p:attrName>ppt_w</p:attrName>
                                        </p:attrNameLst>
                                      </p:cBhvr>
                                      <p:tavLst>
                                        <p:tav tm="0">
                                          <p:val>
                                            <p:fltVal val="0"/>
                                          </p:val>
                                        </p:tav>
                                        <p:tav tm="100000">
                                          <p:val>
                                            <p:strVal val="#ppt_w"/>
                                          </p:val>
                                        </p:tav>
                                      </p:tavLst>
                                    </p:anim>
                                    <p:anim calcmode="lin" valueType="num">
                                      <p:cBhvr>
                                        <p:cTn id="43" dur="500" fill="hold"/>
                                        <p:tgtEl>
                                          <p:spTgt spid="99"/>
                                        </p:tgtEl>
                                        <p:attrNameLst>
                                          <p:attrName>ppt_h</p:attrName>
                                        </p:attrNameLst>
                                      </p:cBhvr>
                                      <p:tavLst>
                                        <p:tav tm="0">
                                          <p:val>
                                            <p:fltVal val="0"/>
                                          </p:val>
                                        </p:tav>
                                        <p:tav tm="100000">
                                          <p:val>
                                            <p:strVal val="#ppt_h"/>
                                          </p:val>
                                        </p:tav>
                                      </p:tavLst>
                                    </p:anim>
                                    <p:animEffect transition="in" filter="fade">
                                      <p:cBhvr>
                                        <p:cTn id="44" dur="500"/>
                                        <p:tgtEl>
                                          <p:spTgt spid="99"/>
                                        </p:tgtEl>
                                      </p:cBhvr>
                                    </p:animEffect>
                                  </p:childTnLst>
                                </p:cTn>
                              </p:par>
                            </p:childTnLst>
                          </p:cTn>
                        </p:par>
                        <p:par>
                          <p:cTn id="45" fill="hold">
                            <p:stCondLst>
                              <p:cond delay="2500"/>
                            </p:stCondLst>
                            <p:childTnLst>
                              <p:par>
                                <p:cTn id="46" presetID="2" presetClass="entr" presetSubtype="2" fill="hold" grpId="0" nodeType="afterEffect">
                                  <p:stCondLst>
                                    <p:cond delay="0"/>
                                  </p:stCondLst>
                                  <p:childTnLst>
                                    <p:set>
                                      <p:cBhvr>
                                        <p:cTn id="47" dur="1" fill="hold">
                                          <p:stCondLst>
                                            <p:cond delay="0"/>
                                          </p:stCondLst>
                                        </p:cTn>
                                        <p:tgtEl>
                                          <p:spTgt spid="102"/>
                                        </p:tgtEl>
                                        <p:attrNameLst>
                                          <p:attrName>style.visibility</p:attrName>
                                        </p:attrNameLst>
                                      </p:cBhvr>
                                      <p:to>
                                        <p:strVal val="visible"/>
                                      </p:to>
                                    </p:set>
                                    <p:anim calcmode="lin" valueType="num">
                                      <p:cBhvr additive="base">
                                        <p:cTn id="48" dur="300" fill="hold"/>
                                        <p:tgtEl>
                                          <p:spTgt spid="102"/>
                                        </p:tgtEl>
                                        <p:attrNameLst>
                                          <p:attrName>ppt_x</p:attrName>
                                        </p:attrNameLst>
                                      </p:cBhvr>
                                      <p:tavLst>
                                        <p:tav tm="0">
                                          <p:val>
                                            <p:strVal val="1+#ppt_w/2"/>
                                          </p:val>
                                        </p:tav>
                                        <p:tav tm="100000">
                                          <p:val>
                                            <p:strVal val="#ppt_x"/>
                                          </p:val>
                                        </p:tav>
                                      </p:tavLst>
                                    </p:anim>
                                    <p:anim calcmode="lin" valueType="num">
                                      <p:cBhvr additive="base">
                                        <p:cTn id="49" dur="300" fill="hold"/>
                                        <p:tgtEl>
                                          <p:spTgt spid="102"/>
                                        </p:tgtEl>
                                        <p:attrNameLst>
                                          <p:attrName>ppt_y</p:attrName>
                                        </p:attrNameLst>
                                      </p:cBhvr>
                                      <p:tavLst>
                                        <p:tav tm="0">
                                          <p:val>
                                            <p:strVal val="#ppt_y"/>
                                          </p:val>
                                        </p:tav>
                                        <p:tav tm="100000">
                                          <p:val>
                                            <p:strVal val="#ppt_y"/>
                                          </p:val>
                                        </p:tav>
                                      </p:tavLst>
                                    </p:anim>
                                  </p:childTnLst>
                                </p:cTn>
                              </p:par>
                            </p:childTnLst>
                          </p:cTn>
                        </p:par>
                        <p:par>
                          <p:cTn id="50" fill="hold">
                            <p:stCondLst>
                              <p:cond delay="3000"/>
                            </p:stCondLst>
                            <p:childTnLst>
                              <p:par>
                                <p:cTn id="51" presetID="2" presetClass="entr" presetSubtype="2" fill="hold" grpId="0" nodeType="after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additive="base">
                                        <p:cTn id="53" dur="300" fill="hold"/>
                                        <p:tgtEl>
                                          <p:spTgt spid="103"/>
                                        </p:tgtEl>
                                        <p:attrNameLst>
                                          <p:attrName>ppt_x</p:attrName>
                                        </p:attrNameLst>
                                      </p:cBhvr>
                                      <p:tavLst>
                                        <p:tav tm="0">
                                          <p:val>
                                            <p:strVal val="1+#ppt_w/2"/>
                                          </p:val>
                                        </p:tav>
                                        <p:tav tm="100000">
                                          <p:val>
                                            <p:strVal val="#ppt_x"/>
                                          </p:val>
                                        </p:tav>
                                      </p:tavLst>
                                    </p:anim>
                                    <p:anim calcmode="lin" valueType="num">
                                      <p:cBhvr additive="base">
                                        <p:cTn id="54" dur="300" fill="hold"/>
                                        <p:tgtEl>
                                          <p:spTgt spid="103"/>
                                        </p:tgtEl>
                                        <p:attrNameLst>
                                          <p:attrName>ppt_y</p:attrName>
                                        </p:attrNameLst>
                                      </p:cBhvr>
                                      <p:tavLst>
                                        <p:tav tm="0">
                                          <p:val>
                                            <p:strVal val="#ppt_y"/>
                                          </p:val>
                                        </p:tav>
                                        <p:tav tm="100000">
                                          <p:val>
                                            <p:strVal val="#ppt_y"/>
                                          </p:val>
                                        </p:tav>
                                      </p:tavLst>
                                    </p:anim>
                                  </p:childTnLst>
                                </p:cTn>
                              </p:par>
                            </p:childTnLst>
                          </p:cTn>
                        </p:par>
                        <p:par>
                          <p:cTn id="55" fill="hold">
                            <p:stCondLst>
                              <p:cond delay="3500"/>
                            </p:stCondLst>
                            <p:childTnLst>
                              <p:par>
                                <p:cTn id="56" presetID="2" presetClass="entr" presetSubtype="2" fill="hold" grpId="0"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300" fill="hold"/>
                                        <p:tgtEl>
                                          <p:spTgt spid="104"/>
                                        </p:tgtEl>
                                        <p:attrNameLst>
                                          <p:attrName>ppt_x</p:attrName>
                                        </p:attrNameLst>
                                      </p:cBhvr>
                                      <p:tavLst>
                                        <p:tav tm="0">
                                          <p:val>
                                            <p:strVal val="1+#ppt_w/2"/>
                                          </p:val>
                                        </p:tav>
                                        <p:tav tm="100000">
                                          <p:val>
                                            <p:strVal val="#ppt_x"/>
                                          </p:val>
                                        </p:tav>
                                      </p:tavLst>
                                    </p:anim>
                                    <p:anim calcmode="lin" valueType="num">
                                      <p:cBhvr additive="base">
                                        <p:cTn id="59" dur="300" fill="hold"/>
                                        <p:tgtEl>
                                          <p:spTgt spid="104"/>
                                        </p:tgtEl>
                                        <p:attrNameLst>
                                          <p:attrName>ppt_y</p:attrName>
                                        </p:attrNameLst>
                                      </p:cBhvr>
                                      <p:tavLst>
                                        <p:tav tm="0">
                                          <p:val>
                                            <p:strVal val="#ppt_y"/>
                                          </p:val>
                                        </p:tav>
                                        <p:tav tm="100000">
                                          <p:val>
                                            <p:strVal val="#ppt_y"/>
                                          </p:val>
                                        </p:tav>
                                      </p:tavLst>
                                    </p:anim>
                                  </p:childTnLst>
                                </p:cTn>
                              </p:par>
                            </p:childTnLst>
                          </p:cTn>
                        </p:par>
                        <p:par>
                          <p:cTn id="60" fill="hold">
                            <p:stCondLst>
                              <p:cond delay="4000"/>
                            </p:stCondLst>
                            <p:childTnLst>
                              <p:par>
                                <p:cTn id="61" presetID="2" presetClass="entr" presetSubtype="2" fill="hold" grpId="0" nodeType="afterEffect">
                                  <p:stCondLst>
                                    <p:cond delay="0"/>
                                  </p:stCondLst>
                                  <p:childTnLst>
                                    <p:set>
                                      <p:cBhvr>
                                        <p:cTn id="62" dur="1" fill="hold">
                                          <p:stCondLst>
                                            <p:cond delay="0"/>
                                          </p:stCondLst>
                                        </p:cTn>
                                        <p:tgtEl>
                                          <p:spTgt spid="105"/>
                                        </p:tgtEl>
                                        <p:attrNameLst>
                                          <p:attrName>style.visibility</p:attrName>
                                        </p:attrNameLst>
                                      </p:cBhvr>
                                      <p:to>
                                        <p:strVal val="visible"/>
                                      </p:to>
                                    </p:set>
                                    <p:anim calcmode="lin" valueType="num">
                                      <p:cBhvr additive="base">
                                        <p:cTn id="63" dur="300" fill="hold"/>
                                        <p:tgtEl>
                                          <p:spTgt spid="105"/>
                                        </p:tgtEl>
                                        <p:attrNameLst>
                                          <p:attrName>ppt_x</p:attrName>
                                        </p:attrNameLst>
                                      </p:cBhvr>
                                      <p:tavLst>
                                        <p:tav tm="0">
                                          <p:val>
                                            <p:strVal val="1+#ppt_w/2"/>
                                          </p:val>
                                        </p:tav>
                                        <p:tav tm="100000">
                                          <p:val>
                                            <p:strVal val="#ppt_x"/>
                                          </p:val>
                                        </p:tav>
                                      </p:tavLst>
                                    </p:anim>
                                    <p:anim calcmode="lin" valueType="num">
                                      <p:cBhvr additive="base">
                                        <p:cTn id="64" dur="3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P spid="104" grpId="0"/>
      <p:bldP spid="10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696360" y="1600979"/>
            <a:ext cx="2064799" cy="788783"/>
            <a:chOff x="3095626" y="1206106"/>
            <a:chExt cx="1549003" cy="591741"/>
          </a:xfrm>
        </p:grpSpPr>
        <p:cxnSp>
          <p:nvCxnSpPr>
            <p:cNvPr id="4" name="Straight Connector 62"/>
            <p:cNvCxnSpPr/>
            <p:nvPr/>
          </p:nvCxnSpPr>
          <p:spPr>
            <a:xfrm>
              <a:off x="3095626" y="1458516"/>
              <a:ext cx="1348980"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Oval 28"/>
            <p:cNvSpPr/>
            <p:nvPr/>
          </p:nvSpPr>
          <p:spPr bwMode="auto">
            <a:xfrm>
              <a:off x="4052888" y="1206106"/>
              <a:ext cx="591741" cy="591741"/>
            </a:xfrm>
            <a:prstGeom prst="ellipse">
              <a:avLst/>
            </a:prstGeom>
            <a:blipFill rotWithShape="1">
              <a:blip r:embed="rId3"/>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latin typeface="微软雅黑" panose="020B0503020204020204" charset="-122"/>
                <a:ea typeface="微软雅黑" panose="020B0503020204020204" charset="-122"/>
              </a:endParaRPr>
            </a:p>
          </p:txBody>
        </p:sp>
        <p:grpSp>
          <p:nvGrpSpPr>
            <p:cNvPr id="7" name="Group 38"/>
            <p:cNvGrpSpPr>
              <a:grpSpLocks noChangeAspect="1"/>
            </p:cNvGrpSpPr>
            <p:nvPr/>
          </p:nvGrpSpPr>
          <p:grpSpPr>
            <a:xfrm>
              <a:off x="4162193" y="1311775"/>
              <a:ext cx="365627" cy="365627"/>
              <a:chOff x="-2771775" y="66675"/>
              <a:chExt cx="827087" cy="827088"/>
            </a:xfrm>
            <a:solidFill>
              <a:schemeClr val="bg1"/>
            </a:solidFill>
          </p:grpSpPr>
          <p:sp>
            <p:nvSpPr>
              <p:cNvPr id="8" name="Freeform 19"/>
              <p:cNvSpPr>
                <a:spLocks noEditPoints="1"/>
              </p:cNvSpPr>
              <p:nvPr/>
            </p:nvSpPr>
            <p:spPr bwMode="auto">
              <a:xfrm>
                <a:off x="-2771775" y="66675"/>
                <a:ext cx="827087" cy="827088"/>
              </a:xfrm>
              <a:custGeom>
                <a:avLst/>
                <a:gdLst>
                  <a:gd name="T0" fmla="*/ 188 w 220"/>
                  <a:gd name="T1" fmla="*/ 83 h 220"/>
                  <a:gd name="T2" fmla="*/ 196 w 220"/>
                  <a:gd name="T3" fmla="*/ 56 h 220"/>
                  <a:gd name="T4" fmla="*/ 181 w 220"/>
                  <a:gd name="T5" fmla="*/ 26 h 220"/>
                  <a:gd name="T6" fmla="*/ 164 w 220"/>
                  <a:gd name="T7" fmla="*/ 24 h 220"/>
                  <a:gd name="T8" fmla="*/ 137 w 220"/>
                  <a:gd name="T9" fmla="*/ 32 h 220"/>
                  <a:gd name="T10" fmla="*/ 119 w 220"/>
                  <a:gd name="T11" fmla="*/ 0 h 220"/>
                  <a:gd name="T12" fmla="*/ 87 w 220"/>
                  <a:gd name="T13" fmla="*/ 11 h 220"/>
                  <a:gd name="T14" fmla="*/ 74 w 220"/>
                  <a:gd name="T15" fmla="*/ 36 h 220"/>
                  <a:gd name="T16" fmla="*/ 49 w 220"/>
                  <a:gd name="T17" fmla="*/ 22 h 220"/>
                  <a:gd name="T18" fmla="*/ 26 w 220"/>
                  <a:gd name="T19" fmla="*/ 39 h 220"/>
                  <a:gd name="T20" fmla="*/ 36 w 220"/>
                  <a:gd name="T21" fmla="*/ 74 h 220"/>
                  <a:gd name="T22" fmla="*/ 11 w 220"/>
                  <a:gd name="T23" fmla="*/ 87 h 220"/>
                  <a:gd name="T24" fmla="*/ 0 w 220"/>
                  <a:gd name="T25" fmla="*/ 119 h 220"/>
                  <a:gd name="T26" fmla="*/ 32 w 220"/>
                  <a:gd name="T27" fmla="*/ 137 h 220"/>
                  <a:gd name="T28" fmla="*/ 24 w 220"/>
                  <a:gd name="T29" fmla="*/ 164 h 220"/>
                  <a:gd name="T30" fmla="*/ 39 w 220"/>
                  <a:gd name="T31" fmla="*/ 194 h 220"/>
                  <a:gd name="T32" fmla="*/ 56 w 220"/>
                  <a:gd name="T33" fmla="*/ 196 h 220"/>
                  <a:gd name="T34" fmla="*/ 83 w 220"/>
                  <a:gd name="T35" fmla="*/ 188 h 220"/>
                  <a:gd name="T36" fmla="*/ 101 w 220"/>
                  <a:gd name="T37" fmla="*/ 220 h 220"/>
                  <a:gd name="T38" fmla="*/ 133 w 220"/>
                  <a:gd name="T39" fmla="*/ 209 h 220"/>
                  <a:gd name="T40" fmla="*/ 146 w 220"/>
                  <a:gd name="T41" fmla="*/ 184 h 220"/>
                  <a:gd name="T42" fmla="*/ 171 w 220"/>
                  <a:gd name="T43" fmla="*/ 198 h 220"/>
                  <a:gd name="T44" fmla="*/ 194 w 220"/>
                  <a:gd name="T45" fmla="*/ 181 h 220"/>
                  <a:gd name="T46" fmla="*/ 184 w 220"/>
                  <a:gd name="T47" fmla="*/ 146 h 220"/>
                  <a:gd name="T48" fmla="*/ 209 w 220"/>
                  <a:gd name="T49" fmla="*/ 133 h 220"/>
                  <a:gd name="T50" fmla="*/ 220 w 220"/>
                  <a:gd name="T51" fmla="*/ 101 h 220"/>
                  <a:gd name="T52" fmla="*/ 185 w 220"/>
                  <a:gd name="T53" fmla="*/ 124 h 220"/>
                  <a:gd name="T54" fmla="*/ 172 w 220"/>
                  <a:gd name="T55" fmla="*/ 140 h 220"/>
                  <a:gd name="T56" fmla="*/ 185 w 220"/>
                  <a:gd name="T57" fmla="*/ 171 h 220"/>
                  <a:gd name="T58" fmla="*/ 154 w 220"/>
                  <a:gd name="T59" fmla="*/ 173 h 220"/>
                  <a:gd name="T60" fmla="*/ 140 w 220"/>
                  <a:gd name="T61" fmla="*/ 172 h 220"/>
                  <a:gd name="T62" fmla="*/ 124 w 220"/>
                  <a:gd name="T63" fmla="*/ 185 h 220"/>
                  <a:gd name="T64" fmla="*/ 101 w 220"/>
                  <a:gd name="T65" fmla="*/ 206 h 220"/>
                  <a:gd name="T66" fmla="*/ 87 w 220"/>
                  <a:gd name="T67" fmla="*/ 175 h 220"/>
                  <a:gd name="T68" fmla="*/ 74 w 220"/>
                  <a:gd name="T69" fmla="*/ 170 h 220"/>
                  <a:gd name="T70" fmla="*/ 49 w 220"/>
                  <a:gd name="T71" fmla="*/ 185 h 220"/>
                  <a:gd name="T72" fmla="*/ 47 w 220"/>
                  <a:gd name="T73" fmla="*/ 154 h 220"/>
                  <a:gd name="T74" fmla="*/ 45 w 220"/>
                  <a:gd name="T75" fmla="*/ 133 h 220"/>
                  <a:gd name="T76" fmla="*/ 14 w 220"/>
                  <a:gd name="T77" fmla="*/ 119 h 220"/>
                  <a:gd name="T78" fmla="*/ 35 w 220"/>
                  <a:gd name="T79" fmla="*/ 96 h 220"/>
                  <a:gd name="T80" fmla="*/ 48 w 220"/>
                  <a:gd name="T81" fmla="*/ 80 h 220"/>
                  <a:gd name="T82" fmla="*/ 35 w 220"/>
                  <a:gd name="T83" fmla="*/ 49 h 220"/>
                  <a:gd name="T84" fmla="*/ 66 w 220"/>
                  <a:gd name="T85" fmla="*/ 47 h 220"/>
                  <a:gd name="T86" fmla="*/ 80 w 220"/>
                  <a:gd name="T87" fmla="*/ 48 h 220"/>
                  <a:gd name="T88" fmla="*/ 96 w 220"/>
                  <a:gd name="T89" fmla="*/ 35 h 220"/>
                  <a:gd name="T90" fmla="*/ 119 w 220"/>
                  <a:gd name="T91" fmla="*/ 14 h 220"/>
                  <a:gd name="T92" fmla="*/ 133 w 220"/>
                  <a:gd name="T93" fmla="*/ 45 h 220"/>
                  <a:gd name="T94" fmla="*/ 146 w 220"/>
                  <a:gd name="T95" fmla="*/ 50 h 220"/>
                  <a:gd name="T96" fmla="*/ 171 w 220"/>
                  <a:gd name="T97" fmla="*/ 35 h 220"/>
                  <a:gd name="T98" fmla="*/ 173 w 220"/>
                  <a:gd name="T99" fmla="*/ 66 h 220"/>
                  <a:gd name="T100" fmla="*/ 175 w 220"/>
                  <a:gd name="T101" fmla="*/ 87 h 220"/>
                  <a:gd name="T102" fmla="*/ 206 w 220"/>
                  <a:gd name="T103" fmla="*/ 101 h 220"/>
                  <a:gd name="T104" fmla="*/ 185 w 220"/>
                  <a:gd name="T105" fmla="*/ 124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0" h="220">
                    <a:moveTo>
                      <a:pt x="209" y="87"/>
                    </a:moveTo>
                    <a:cubicBezTo>
                      <a:pt x="188" y="83"/>
                      <a:pt x="188" y="83"/>
                      <a:pt x="188" y="83"/>
                    </a:cubicBezTo>
                    <a:cubicBezTo>
                      <a:pt x="187" y="80"/>
                      <a:pt x="186" y="77"/>
                      <a:pt x="184" y="74"/>
                    </a:cubicBezTo>
                    <a:cubicBezTo>
                      <a:pt x="196" y="56"/>
                      <a:pt x="196" y="56"/>
                      <a:pt x="196" y="56"/>
                    </a:cubicBezTo>
                    <a:cubicBezTo>
                      <a:pt x="200" y="51"/>
                      <a:pt x="199" y="43"/>
                      <a:pt x="194" y="39"/>
                    </a:cubicBezTo>
                    <a:cubicBezTo>
                      <a:pt x="181" y="26"/>
                      <a:pt x="181" y="26"/>
                      <a:pt x="181" y="26"/>
                    </a:cubicBezTo>
                    <a:cubicBezTo>
                      <a:pt x="179" y="23"/>
                      <a:pt x="175" y="22"/>
                      <a:pt x="171" y="22"/>
                    </a:cubicBezTo>
                    <a:cubicBezTo>
                      <a:pt x="169" y="22"/>
                      <a:pt x="166" y="22"/>
                      <a:pt x="164" y="24"/>
                    </a:cubicBezTo>
                    <a:cubicBezTo>
                      <a:pt x="146" y="36"/>
                      <a:pt x="146" y="36"/>
                      <a:pt x="146" y="36"/>
                    </a:cubicBezTo>
                    <a:cubicBezTo>
                      <a:pt x="143" y="34"/>
                      <a:pt x="140" y="33"/>
                      <a:pt x="137" y="32"/>
                    </a:cubicBezTo>
                    <a:cubicBezTo>
                      <a:pt x="133" y="11"/>
                      <a:pt x="133" y="11"/>
                      <a:pt x="133" y="11"/>
                    </a:cubicBezTo>
                    <a:cubicBezTo>
                      <a:pt x="132" y="5"/>
                      <a:pt x="126" y="0"/>
                      <a:pt x="119" y="0"/>
                    </a:cubicBezTo>
                    <a:cubicBezTo>
                      <a:pt x="101" y="0"/>
                      <a:pt x="101" y="0"/>
                      <a:pt x="101" y="0"/>
                    </a:cubicBezTo>
                    <a:cubicBezTo>
                      <a:pt x="94" y="0"/>
                      <a:pt x="88" y="5"/>
                      <a:pt x="87" y="11"/>
                    </a:cubicBezTo>
                    <a:cubicBezTo>
                      <a:pt x="83" y="32"/>
                      <a:pt x="83" y="32"/>
                      <a:pt x="83" y="32"/>
                    </a:cubicBezTo>
                    <a:cubicBezTo>
                      <a:pt x="80" y="33"/>
                      <a:pt x="77" y="34"/>
                      <a:pt x="74" y="36"/>
                    </a:cubicBezTo>
                    <a:cubicBezTo>
                      <a:pt x="56" y="24"/>
                      <a:pt x="56" y="24"/>
                      <a:pt x="56" y="24"/>
                    </a:cubicBezTo>
                    <a:cubicBezTo>
                      <a:pt x="54" y="22"/>
                      <a:pt x="51" y="22"/>
                      <a:pt x="49" y="22"/>
                    </a:cubicBezTo>
                    <a:cubicBezTo>
                      <a:pt x="45" y="22"/>
                      <a:pt x="41" y="23"/>
                      <a:pt x="39" y="26"/>
                    </a:cubicBezTo>
                    <a:cubicBezTo>
                      <a:pt x="26" y="39"/>
                      <a:pt x="26" y="39"/>
                      <a:pt x="26" y="39"/>
                    </a:cubicBezTo>
                    <a:cubicBezTo>
                      <a:pt x="21" y="43"/>
                      <a:pt x="20" y="51"/>
                      <a:pt x="24" y="56"/>
                    </a:cubicBezTo>
                    <a:cubicBezTo>
                      <a:pt x="36" y="74"/>
                      <a:pt x="36" y="74"/>
                      <a:pt x="36" y="74"/>
                    </a:cubicBezTo>
                    <a:cubicBezTo>
                      <a:pt x="34" y="77"/>
                      <a:pt x="33" y="80"/>
                      <a:pt x="32" y="83"/>
                    </a:cubicBezTo>
                    <a:cubicBezTo>
                      <a:pt x="11" y="87"/>
                      <a:pt x="11" y="87"/>
                      <a:pt x="11" y="87"/>
                    </a:cubicBezTo>
                    <a:cubicBezTo>
                      <a:pt x="5" y="88"/>
                      <a:pt x="0" y="94"/>
                      <a:pt x="0" y="101"/>
                    </a:cubicBezTo>
                    <a:cubicBezTo>
                      <a:pt x="0" y="119"/>
                      <a:pt x="0" y="119"/>
                      <a:pt x="0" y="119"/>
                    </a:cubicBezTo>
                    <a:cubicBezTo>
                      <a:pt x="0" y="126"/>
                      <a:pt x="5" y="132"/>
                      <a:pt x="11" y="133"/>
                    </a:cubicBezTo>
                    <a:cubicBezTo>
                      <a:pt x="32" y="137"/>
                      <a:pt x="32" y="137"/>
                      <a:pt x="32" y="137"/>
                    </a:cubicBezTo>
                    <a:cubicBezTo>
                      <a:pt x="33" y="140"/>
                      <a:pt x="34" y="143"/>
                      <a:pt x="36" y="146"/>
                    </a:cubicBezTo>
                    <a:cubicBezTo>
                      <a:pt x="24" y="164"/>
                      <a:pt x="24" y="164"/>
                      <a:pt x="24" y="164"/>
                    </a:cubicBezTo>
                    <a:cubicBezTo>
                      <a:pt x="20" y="169"/>
                      <a:pt x="21" y="177"/>
                      <a:pt x="26" y="181"/>
                    </a:cubicBezTo>
                    <a:cubicBezTo>
                      <a:pt x="39" y="194"/>
                      <a:pt x="39" y="194"/>
                      <a:pt x="39" y="194"/>
                    </a:cubicBezTo>
                    <a:cubicBezTo>
                      <a:pt x="41" y="197"/>
                      <a:pt x="45" y="198"/>
                      <a:pt x="49" y="198"/>
                    </a:cubicBezTo>
                    <a:cubicBezTo>
                      <a:pt x="51" y="198"/>
                      <a:pt x="54" y="198"/>
                      <a:pt x="56" y="196"/>
                    </a:cubicBezTo>
                    <a:cubicBezTo>
                      <a:pt x="74" y="184"/>
                      <a:pt x="74" y="184"/>
                      <a:pt x="74" y="184"/>
                    </a:cubicBezTo>
                    <a:cubicBezTo>
                      <a:pt x="77" y="186"/>
                      <a:pt x="80" y="187"/>
                      <a:pt x="83" y="188"/>
                    </a:cubicBezTo>
                    <a:cubicBezTo>
                      <a:pt x="87" y="209"/>
                      <a:pt x="87" y="209"/>
                      <a:pt x="87" y="209"/>
                    </a:cubicBezTo>
                    <a:cubicBezTo>
                      <a:pt x="88" y="215"/>
                      <a:pt x="94" y="220"/>
                      <a:pt x="101" y="220"/>
                    </a:cubicBezTo>
                    <a:cubicBezTo>
                      <a:pt x="119" y="220"/>
                      <a:pt x="119" y="220"/>
                      <a:pt x="119" y="220"/>
                    </a:cubicBezTo>
                    <a:cubicBezTo>
                      <a:pt x="126" y="220"/>
                      <a:pt x="132" y="215"/>
                      <a:pt x="133" y="209"/>
                    </a:cubicBezTo>
                    <a:cubicBezTo>
                      <a:pt x="137" y="188"/>
                      <a:pt x="137" y="188"/>
                      <a:pt x="137" y="188"/>
                    </a:cubicBezTo>
                    <a:cubicBezTo>
                      <a:pt x="140" y="187"/>
                      <a:pt x="143" y="186"/>
                      <a:pt x="146" y="184"/>
                    </a:cubicBezTo>
                    <a:cubicBezTo>
                      <a:pt x="164" y="196"/>
                      <a:pt x="164" y="196"/>
                      <a:pt x="164" y="196"/>
                    </a:cubicBezTo>
                    <a:cubicBezTo>
                      <a:pt x="166" y="198"/>
                      <a:pt x="169" y="198"/>
                      <a:pt x="171" y="198"/>
                    </a:cubicBezTo>
                    <a:cubicBezTo>
                      <a:pt x="175" y="198"/>
                      <a:pt x="179" y="197"/>
                      <a:pt x="181" y="194"/>
                    </a:cubicBezTo>
                    <a:cubicBezTo>
                      <a:pt x="194" y="181"/>
                      <a:pt x="194" y="181"/>
                      <a:pt x="194" y="181"/>
                    </a:cubicBezTo>
                    <a:cubicBezTo>
                      <a:pt x="199" y="177"/>
                      <a:pt x="200" y="169"/>
                      <a:pt x="196" y="164"/>
                    </a:cubicBezTo>
                    <a:cubicBezTo>
                      <a:pt x="184" y="146"/>
                      <a:pt x="184" y="146"/>
                      <a:pt x="184" y="146"/>
                    </a:cubicBezTo>
                    <a:cubicBezTo>
                      <a:pt x="186" y="143"/>
                      <a:pt x="187" y="140"/>
                      <a:pt x="188" y="137"/>
                    </a:cubicBezTo>
                    <a:cubicBezTo>
                      <a:pt x="209" y="133"/>
                      <a:pt x="209" y="133"/>
                      <a:pt x="209" y="133"/>
                    </a:cubicBezTo>
                    <a:cubicBezTo>
                      <a:pt x="215" y="132"/>
                      <a:pt x="220" y="126"/>
                      <a:pt x="220" y="119"/>
                    </a:cubicBezTo>
                    <a:cubicBezTo>
                      <a:pt x="220" y="101"/>
                      <a:pt x="220" y="101"/>
                      <a:pt x="220" y="101"/>
                    </a:cubicBezTo>
                    <a:cubicBezTo>
                      <a:pt x="220" y="94"/>
                      <a:pt x="215" y="88"/>
                      <a:pt x="209" y="87"/>
                    </a:cubicBezTo>
                    <a:close/>
                    <a:moveTo>
                      <a:pt x="185" y="124"/>
                    </a:moveTo>
                    <a:cubicBezTo>
                      <a:pt x="180" y="125"/>
                      <a:pt x="176" y="128"/>
                      <a:pt x="175" y="133"/>
                    </a:cubicBezTo>
                    <a:cubicBezTo>
                      <a:pt x="174" y="135"/>
                      <a:pt x="173" y="138"/>
                      <a:pt x="172" y="140"/>
                    </a:cubicBezTo>
                    <a:cubicBezTo>
                      <a:pt x="170" y="144"/>
                      <a:pt x="170" y="149"/>
                      <a:pt x="173" y="154"/>
                    </a:cubicBezTo>
                    <a:cubicBezTo>
                      <a:pt x="185" y="171"/>
                      <a:pt x="185" y="171"/>
                      <a:pt x="185" y="171"/>
                    </a:cubicBezTo>
                    <a:cubicBezTo>
                      <a:pt x="171" y="185"/>
                      <a:pt x="171" y="185"/>
                      <a:pt x="171" y="185"/>
                    </a:cubicBezTo>
                    <a:cubicBezTo>
                      <a:pt x="154" y="173"/>
                      <a:pt x="154" y="173"/>
                      <a:pt x="154" y="173"/>
                    </a:cubicBezTo>
                    <a:cubicBezTo>
                      <a:pt x="151" y="171"/>
                      <a:pt x="149" y="170"/>
                      <a:pt x="146" y="170"/>
                    </a:cubicBezTo>
                    <a:cubicBezTo>
                      <a:pt x="144" y="170"/>
                      <a:pt x="142" y="171"/>
                      <a:pt x="140" y="172"/>
                    </a:cubicBezTo>
                    <a:cubicBezTo>
                      <a:pt x="138" y="173"/>
                      <a:pt x="135" y="174"/>
                      <a:pt x="133" y="175"/>
                    </a:cubicBezTo>
                    <a:cubicBezTo>
                      <a:pt x="128" y="176"/>
                      <a:pt x="125" y="180"/>
                      <a:pt x="124" y="185"/>
                    </a:cubicBezTo>
                    <a:cubicBezTo>
                      <a:pt x="119" y="206"/>
                      <a:pt x="119" y="206"/>
                      <a:pt x="119" y="206"/>
                    </a:cubicBezTo>
                    <a:cubicBezTo>
                      <a:pt x="101" y="206"/>
                      <a:pt x="101" y="206"/>
                      <a:pt x="101" y="206"/>
                    </a:cubicBezTo>
                    <a:cubicBezTo>
                      <a:pt x="96" y="185"/>
                      <a:pt x="96" y="185"/>
                      <a:pt x="96" y="185"/>
                    </a:cubicBezTo>
                    <a:cubicBezTo>
                      <a:pt x="95" y="180"/>
                      <a:pt x="92" y="176"/>
                      <a:pt x="87" y="175"/>
                    </a:cubicBezTo>
                    <a:cubicBezTo>
                      <a:pt x="85" y="174"/>
                      <a:pt x="82" y="173"/>
                      <a:pt x="80" y="172"/>
                    </a:cubicBezTo>
                    <a:cubicBezTo>
                      <a:pt x="78" y="171"/>
                      <a:pt x="76" y="170"/>
                      <a:pt x="74" y="170"/>
                    </a:cubicBezTo>
                    <a:cubicBezTo>
                      <a:pt x="71" y="170"/>
                      <a:pt x="69" y="171"/>
                      <a:pt x="66" y="173"/>
                    </a:cubicBezTo>
                    <a:cubicBezTo>
                      <a:pt x="49" y="185"/>
                      <a:pt x="49" y="185"/>
                      <a:pt x="49" y="185"/>
                    </a:cubicBezTo>
                    <a:cubicBezTo>
                      <a:pt x="35" y="171"/>
                      <a:pt x="35" y="171"/>
                      <a:pt x="35" y="171"/>
                    </a:cubicBezTo>
                    <a:cubicBezTo>
                      <a:pt x="47" y="154"/>
                      <a:pt x="47" y="154"/>
                      <a:pt x="47" y="154"/>
                    </a:cubicBezTo>
                    <a:cubicBezTo>
                      <a:pt x="50" y="149"/>
                      <a:pt x="50" y="144"/>
                      <a:pt x="48" y="140"/>
                    </a:cubicBezTo>
                    <a:cubicBezTo>
                      <a:pt x="47" y="138"/>
                      <a:pt x="46" y="135"/>
                      <a:pt x="45" y="133"/>
                    </a:cubicBezTo>
                    <a:cubicBezTo>
                      <a:pt x="44" y="128"/>
                      <a:pt x="40" y="125"/>
                      <a:pt x="35" y="124"/>
                    </a:cubicBezTo>
                    <a:cubicBezTo>
                      <a:pt x="14" y="119"/>
                      <a:pt x="14" y="119"/>
                      <a:pt x="14" y="119"/>
                    </a:cubicBezTo>
                    <a:cubicBezTo>
                      <a:pt x="14" y="101"/>
                      <a:pt x="14" y="101"/>
                      <a:pt x="14" y="101"/>
                    </a:cubicBezTo>
                    <a:cubicBezTo>
                      <a:pt x="35" y="96"/>
                      <a:pt x="35" y="96"/>
                      <a:pt x="35" y="96"/>
                    </a:cubicBezTo>
                    <a:cubicBezTo>
                      <a:pt x="40" y="95"/>
                      <a:pt x="44" y="92"/>
                      <a:pt x="45" y="87"/>
                    </a:cubicBezTo>
                    <a:cubicBezTo>
                      <a:pt x="46" y="85"/>
                      <a:pt x="47" y="82"/>
                      <a:pt x="48" y="80"/>
                    </a:cubicBezTo>
                    <a:cubicBezTo>
                      <a:pt x="50" y="76"/>
                      <a:pt x="50" y="71"/>
                      <a:pt x="47" y="66"/>
                    </a:cubicBezTo>
                    <a:cubicBezTo>
                      <a:pt x="35" y="49"/>
                      <a:pt x="35" y="49"/>
                      <a:pt x="35" y="49"/>
                    </a:cubicBezTo>
                    <a:cubicBezTo>
                      <a:pt x="49" y="35"/>
                      <a:pt x="49" y="35"/>
                      <a:pt x="49" y="35"/>
                    </a:cubicBezTo>
                    <a:cubicBezTo>
                      <a:pt x="66" y="47"/>
                      <a:pt x="66" y="47"/>
                      <a:pt x="66" y="47"/>
                    </a:cubicBezTo>
                    <a:cubicBezTo>
                      <a:pt x="69" y="49"/>
                      <a:pt x="71" y="50"/>
                      <a:pt x="74" y="50"/>
                    </a:cubicBezTo>
                    <a:cubicBezTo>
                      <a:pt x="76" y="50"/>
                      <a:pt x="78" y="49"/>
                      <a:pt x="80" y="48"/>
                    </a:cubicBezTo>
                    <a:cubicBezTo>
                      <a:pt x="82" y="47"/>
                      <a:pt x="85" y="46"/>
                      <a:pt x="87" y="45"/>
                    </a:cubicBezTo>
                    <a:cubicBezTo>
                      <a:pt x="92" y="44"/>
                      <a:pt x="95" y="40"/>
                      <a:pt x="96" y="35"/>
                    </a:cubicBezTo>
                    <a:cubicBezTo>
                      <a:pt x="101" y="14"/>
                      <a:pt x="101" y="14"/>
                      <a:pt x="101" y="14"/>
                    </a:cubicBezTo>
                    <a:cubicBezTo>
                      <a:pt x="119" y="14"/>
                      <a:pt x="119" y="14"/>
                      <a:pt x="119" y="14"/>
                    </a:cubicBezTo>
                    <a:cubicBezTo>
                      <a:pt x="124" y="35"/>
                      <a:pt x="124" y="35"/>
                      <a:pt x="124" y="35"/>
                    </a:cubicBezTo>
                    <a:cubicBezTo>
                      <a:pt x="125" y="40"/>
                      <a:pt x="128" y="44"/>
                      <a:pt x="133" y="45"/>
                    </a:cubicBezTo>
                    <a:cubicBezTo>
                      <a:pt x="135" y="46"/>
                      <a:pt x="138" y="47"/>
                      <a:pt x="140" y="48"/>
                    </a:cubicBezTo>
                    <a:cubicBezTo>
                      <a:pt x="142" y="49"/>
                      <a:pt x="144" y="50"/>
                      <a:pt x="146" y="50"/>
                    </a:cubicBezTo>
                    <a:cubicBezTo>
                      <a:pt x="149" y="50"/>
                      <a:pt x="151" y="49"/>
                      <a:pt x="154" y="47"/>
                    </a:cubicBezTo>
                    <a:cubicBezTo>
                      <a:pt x="171" y="35"/>
                      <a:pt x="171" y="35"/>
                      <a:pt x="171" y="35"/>
                    </a:cubicBezTo>
                    <a:cubicBezTo>
                      <a:pt x="185" y="49"/>
                      <a:pt x="185" y="49"/>
                      <a:pt x="185" y="49"/>
                    </a:cubicBezTo>
                    <a:cubicBezTo>
                      <a:pt x="173" y="66"/>
                      <a:pt x="173" y="66"/>
                      <a:pt x="173" y="66"/>
                    </a:cubicBezTo>
                    <a:cubicBezTo>
                      <a:pt x="170" y="71"/>
                      <a:pt x="170" y="76"/>
                      <a:pt x="172" y="80"/>
                    </a:cubicBezTo>
                    <a:cubicBezTo>
                      <a:pt x="173" y="82"/>
                      <a:pt x="174" y="85"/>
                      <a:pt x="175" y="87"/>
                    </a:cubicBezTo>
                    <a:cubicBezTo>
                      <a:pt x="176" y="92"/>
                      <a:pt x="180" y="95"/>
                      <a:pt x="185" y="96"/>
                    </a:cubicBezTo>
                    <a:cubicBezTo>
                      <a:pt x="206" y="101"/>
                      <a:pt x="206" y="101"/>
                      <a:pt x="206" y="101"/>
                    </a:cubicBezTo>
                    <a:cubicBezTo>
                      <a:pt x="206" y="119"/>
                      <a:pt x="206" y="119"/>
                      <a:pt x="206" y="119"/>
                    </a:cubicBezTo>
                    <a:lnTo>
                      <a:pt x="185" y="124"/>
                    </a:lnTo>
                    <a:close/>
                  </a:path>
                </a:pathLst>
              </a:custGeom>
              <a:grpFill/>
              <a:ln>
                <a:noFill/>
              </a:ln>
            </p:spPr>
            <p:txBody>
              <a:bodyPr/>
              <a:lstStyle/>
              <a:p>
                <a:pPr>
                  <a:defRPr/>
                </a:pPr>
                <a:endParaRPr lang="id-ID" sz="1600">
                  <a:latin typeface="微软雅黑" panose="020B0503020204020204" charset="-122"/>
                  <a:ea typeface="微软雅黑" panose="020B0503020204020204" charset="-122"/>
                </a:endParaRPr>
              </a:p>
            </p:txBody>
          </p:sp>
          <p:sp>
            <p:nvSpPr>
              <p:cNvPr id="9" name="Freeform 20"/>
              <p:cNvSpPr>
                <a:spLocks noEditPoints="1"/>
              </p:cNvSpPr>
              <p:nvPr/>
            </p:nvSpPr>
            <p:spPr bwMode="auto">
              <a:xfrm>
                <a:off x="-2538413" y="300038"/>
                <a:ext cx="360362" cy="360363"/>
              </a:xfrm>
              <a:custGeom>
                <a:avLst/>
                <a:gdLst>
                  <a:gd name="T0" fmla="*/ 48 w 96"/>
                  <a:gd name="T1" fmla="*/ 0 h 96"/>
                  <a:gd name="T2" fmla="*/ 0 w 96"/>
                  <a:gd name="T3" fmla="*/ 48 h 96"/>
                  <a:gd name="T4" fmla="*/ 48 w 96"/>
                  <a:gd name="T5" fmla="*/ 96 h 96"/>
                  <a:gd name="T6" fmla="*/ 96 w 96"/>
                  <a:gd name="T7" fmla="*/ 48 h 96"/>
                  <a:gd name="T8" fmla="*/ 48 w 96"/>
                  <a:gd name="T9" fmla="*/ 0 h 96"/>
                  <a:gd name="T10" fmla="*/ 48 w 96"/>
                  <a:gd name="T11" fmla="*/ 90 h 96"/>
                  <a:gd name="T12" fmla="*/ 6 w 96"/>
                  <a:gd name="T13" fmla="*/ 48 h 96"/>
                  <a:gd name="T14" fmla="*/ 48 w 96"/>
                  <a:gd name="T15" fmla="*/ 6 h 96"/>
                  <a:gd name="T16" fmla="*/ 90 w 96"/>
                  <a:gd name="T17" fmla="*/ 48 h 96"/>
                  <a:gd name="T18" fmla="*/ 48 w 96"/>
                  <a:gd name="T19" fmla="*/ 9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96">
                    <a:moveTo>
                      <a:pt x="48" y="0"/>
                    </a:moveTo>
                    <a:cubicBezTo>
                      <a:pt x="21" y="0"/>
                      <a:pt x="0" y="21"/>
                      <a:pt x="0" y="48"/>
                    </a:cubicBezTo>
                    <a:cubicBezTo>
                      <a:pt x="0" y="75"/>
                      <a:pt x="21" y="96"/>
                      <a:pt x="48" y="96"/>
                    </a:cubicBezTo>
                    <a:cubicBezTo>
                      <a:pt x="75" y="96"/>
                      <a:pt x="96" y="75"/>
                      <a:pt x="96" y="48"/>
                    </a:cubicBezTo>
                    <a:cubicBezTo>
                      <a:pt x="96" y="21"/>
                      <a:pt x="75" y="0"/>
                      <a:pt x="48" y="0"/>
                    </a:cubicBezTo>
                    <a:close/>
                    <a:moveTo>
                      <a:pt x="48" y="90"/>
                    </a:moveTo>
                    <a:cubicBezTo>
                      <a:pt x="25" y="90"/>
                      <a:pt x="6" y="71"/>
                      <a:pt x="6" y="48"/>
                    </a:cubicBezTo>
                    <a:cubicBezTo>
                      <a:pt x="6" y="25"/>
                      <a:pt x="25" y="6"/>
                      <a:pt x="48" y="6"/>
                    </a:cubicBezTo>
                    <a:cubicBezTo>
                      <a:pt x="71" y="6"/>
                      <a:pt x="90" y="25"/>
                      <a:pt x="90" y="48"/>
                    </a:cubicBezTo>
                    <a:cubicBezTo>
                      <a:pt x="90" y="71"/>
                      <a:pt x="71" y="90"/>
                      <a:pt x="48" y="90"/>
                    </a:cubicBezTo>
                    <a:close/>
                  </a:path>
                </a:pathLst>
              </a:custGeom>
              <a:grpFill/>
              <a:ln>
                <a:noFill/>
              </a:ln>
            </p:spPr>
            <p:txBody>
              <a:bodyPr/>
              <a:lstStyle/>
              <a:p>
                <a:pPr>
                  <a:defRPr/>
                </a:pPr>
                <a:endParaRPr lang="id-ID" sz="1600">
                  <a:latin typeface="微软雅黑" panose="020B0503020204020204" charset="-122"/>
                  <a:ea typeface="微软雅黑" panose="020B0503020204020204" charset="-122"/>
                </a:endParaRPr>
              </a:p>
            </p:txBody>
          </p:sp>
          <p:sp>
            <p:nvSpPr>
              <p:cNvPr id="10" name="Freeform 21"/>
              <p:cNvSpPr>
                <a:spLocks noEditPoints="1"/>
              </p:cNvSpPr>
              <p:nvPr/>
            </p:nvSpPr>
            <p:spPr bwMode="auto">
              <a:xfrm>
                <a:off x="-2460625" y="374650"/>
                <a:ext cx="207962" cy="206375"/>
              </a:xfrm>
              <a:custGeom>
                <a:avLst/>
                <a:gdLst>
                  <a:gd name="T0" fmla="*/ 27 w 55"/>
                  <a:gd name="T1" fmla="*/ 0 h 55"/>
                  <a:gd name="T2" fmla="*/ 0 w 55"/>
                  <a:gd name="T3" fmla="*/ 28 h 55"/>
                  <a:gd name="T4" fmla="*/ 27 w 55"/>
                  <a:gd name="T5" fmla="*/ 55 h 55"/>
                  <a:gd name="T6" fmla="*/ 55 w 55"/>
                  <a:gd name="T7" fmla="*/ 28 h 55"/>
                  <a:gd name="T8" fmla="*/ 27 w 55"/>
                  <a:gd name="T9" fmla="*/ 0 h 55"/>
                  <a:gd name="T10" fmla="*/ 27 w 55"/>
                  <a:gd name="T11" fmla="*/ 49 h 55"/>
                  <a:gd name="T12" fmla="*/ 6 w 55"/>
                  <a:gd name="T13" fmla="*/ 28 h 55"/>
                  <a:gd name="T14" fmla="*/ 27 w 55"/>
                  <a:gd name="T15" fmla="*/ 7 h 55"/>
                  <a:gd name="T16" fmla="*/ 48 w 55"/>
                  <a:gd name="T17" fmla="*/ 28 h 55"/>
                  <a:gd name="T18" fmla="*/ 27 w 55"/>
                  <a:gd name="T19" fmla="*/ 49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0"/>
                    </a:moveTo>
                    <a:cubicBezTo>
                      <a:pt x="12" y="0"/>
                      <a:pt x="0" y="13"/>
                      <a:pt x="0" y="28"/>
                    </a:cubicBezTo>
                    <a:cubicBezTo>
                      <a:pt x="0" y="43"/>
                      <a:pt x="12" y="55"/>
                      <a:pt x="27" y="55"/>
                    </a:cubicBezTo>
                    <a:cubicBezTo>
                      <a:pt x="42" y="55"/>
                      <a:pt x="55" y="43"/>
                      <a:pt x="55" y="28"/>
                    </a:cubicBezTo>
                    <a:cubicBezTo>
                      <a:pt x="55" y="13"/>
                      <a:pt x="42" y="0"/>
                      <a:pt x="27" y="0"/>
                    </a:cubicBezTo>
                    <a:close/>
                    <a:moveTo>
                      <a:pt x="27" y="49"/>
                    </a:moveTo>
                    <a:cubicBezTo>
                      <a:pt x="16" y="49"/>
                      <a:pt x="6" y="39"/>
                      <a:pt x="6" y="28"/>
                    </a:cubicBezTo>
                    <a:cubicBezTo>
                      <a:pt x="6" y="17"/>
                      <a:pt x="16" y="7"/>
                      <a:pt x="27" y="7"/>
                    </a:cubicBezTo>
                    <a:cubicBezTo>
                      <a:pt x="38" y="7"/>
                      <a:pt x="48" y="17"/>
                      <a:pt x="48" y="28"/>
                    </a:cubicBezTo>
                    <a:cubicBezTo>
                      <a:pt x="48" y="39"/>
                      <a:pt x="38" y="49"/>
                      <a:pt x="27" y="49"/>
                    </a:cubicBezTo>
                    <a:close/>
                  </a:path>
                </a:pathLst>
              </a:custGeom>
              <a:grpFill/>
              <a:ln>
                <a:noFill/>
              </a:ln>
            </p:spPr>
            <p:txBody>
              <a:bodyPr/>
              <a:lstStyle/>
              <a:p>
                <a:pPr>
                  <a:defRPr/>
                </a:pPr>
                <a:endParaRPr lang="id-ID" sz="1600">
                  <a:latin typeface="微软雅黑" panose="020B0503020204020204" charset="-122"/>
                  <a:ea typeface="微软雅黑" panose="020B0503020204020204" charset="-122"/>
                </a:endParaRPr>
              </a:p>
            </p:txBody>
          </p:sp>
        </p:grpSp>
      </p:grpSp>
      <p:grpSp>
        <p:nvGrpSpPr>
          <p:cNvPr id="11" name="组合 10"/>
          <p:cNvGrpSpPr/>
          <p:nvPr/>
        </p:nvGrpSpPr>
        <p:grpSpPr>
          <a:xfrm>
            <a:off x="4080301" y="4930686"/>
            <a:ext cx="2520292" cy="788783"/>
            <a:chOff x="3487342" y="3704037"/>
            <a:chExt cx="1890711" cy="591741"/>
          </a:xfrm>
        </p:grpSpPr>
        <p:cxnSp>
          <p:nvCxnSpPr>
            <p:cNvPr id="12" name="Straight Connector 65"/>
            <p:cNvCxnSpPr/>
            <p:nvPr/>
          </p:nvCxnSpPr>
          <p:spPr>
            <a:xfrm>
              <a:off x="3487342" y="4013597"/>
              <a:ext cx="1350169"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3" name="Oval 31"/>
            <p:cNvSpPr/>
            <p:nvPr/>
          </p:nvSpPr>
          <p:spPr bwMode="auto">
            <a:xfrm>
              <a:off x="4786312" y="3704037"/>
              <a:ext cx="591741" cy="591741"/>
            </a:xfrm>
            <a:prstGeom prst="ellipse">
              <a:avLst/>
            </a:prstGeom>
            <a:blipFill rotWithShape="1">
              <a:blip r:embed="rId3"/>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grpSp>
          <p:nvGrpSpPr>
            <p:cNvPr id="14" name="Group 42"/>
            <p:cNvGrpSpPr/>
            <p:nvPr/>
          </p:nvGrpSpPr>
          <p:grpSpPr>
            <a:xfrm>
              <a:off x="4917922" y="3874428"/>
              <a:ext cx="324274" cy="247844"/>
              <a:chOff x="5516563" y="84138"/>
              <a:chExt cx="1414463" cy="1081087"/>
            </a:xfrm>
            <a:solidFill>
              <a:schemeClr val="bg1"/>
            </a:solidFill>
          </p:grpSpPr>
          <p:sp>
            <p:nvSpPr>
              <p:cNvPr id="15" name="Freeform 13"/>
              <p:cNvSpPr>
                <a:spLocks noEditPoints="1"/>
              </p:cNvSpPr>
              <p:nvPr/>
            </p:nvSpPr>
            <p:spPr bwMode="auto">
              <a:xfrm>
                <a:off x="5688013" y="249238"/>
                <a:ext cx="896938" cy="698500"/>
              </a:xfrm>
              <a:custGeom>
                <a:avLst/>
                <a:gdLst>
                  <a:gd name="T0" fmla="*/ 214 w 239"/>
                  <a:gd name="T1" fmla="*/ 9 h 186"/>
                  <a:gd name="T2" fmla="*/ 120 w 239"/>
                  <a:gd name="T3" fmla="*/ 0 h 186"/>
                  <a:gd name="T4" fmla="*/ 26 w 239"/>
                  <a:gd name="T5" fmla="*/ 9 h 186"/>
                  <a:gd name="T6" fmla="*/ 17 w 239"/>
                  <a:gd name="T7" fmla="*/ 17 h 186"/>
                  <a:gd name="T8" fmla="*/ 17 w 239"/>
                  <a:gd name="T9" fmla="*/ 169 h 186"/>
                  <a:gd name="T10" fmla="*/ 26 w 239"/>
                  <a:gd name="T11" fmla="*/ 177 h 186"/>
                  <a:gd name="T12" fmla="*/ 120 w 239"/>
                  <a:gd name="T13" fmla="*/ 186 h 186"/>
                  <a:gd name="T14" fmla="*/ 214 w 239"/>
                  <a:gd name="T15" fmla="*/ 177 h 186"/>
                  <a:gd name="T16" fmla="*/ 222 w 239"/>
                  <a:gd name="T17" fmla="*/ 169 h 186"/>
                  <a:gd name="T18" fmla="*/ 222 w 239"/>
                  <a:gd name="T19" fmla="*/ 17 h 186"/>
                  <a:gd name="T20" fmla="*/ 214 w 239"/>
                  <a:gd name="T21" fmla="*/ 9 h 186"/>
                  <a:gd name="T22" fmla="*/ 211 w 239"/>
                  <a:gd name="T23" fmla="*/ 165 h 186"/>
                  <a:gd name="T24" fmla="*/ 28 w 239"/>
                  <a:gd name="T25" fmla="*/ 165 h 186"/>
                  <a:gd name="T26" fmla="*/ 28 w 239"/>
                  <a:gd name="T27" fmla="*/ 21 h 186"/>
                  <a:gd name="T28" fmla="*/ 211 w 239"/>
                  <a:gd name="T29" fmla="*/ 21 h 186"/>
                  <a:gd name="T30" fmla="*/ 211 w 239"/>
                  <a:gd name="T31" fmla="*/ 16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186">
                    <a:moveTo>
                      <a:pt x="214" y="9"/>
                    </a:moveTo>
                    <a:cubicBezTo>
                      <a:pt x="182" y="3"/>
                      <a:pt x="151" y="0"/>
                      <a:pt x="120" y="0"/>
                    </a:cubicBezTo>
                    <a:cubicBezTo>
                      <a:pt x="88" y="0"/>
                      <a:pt x="57" y="3"/>
                      <a:pt x="26" y="9"/>
                    </a:cubicBezTo>
                    <a:cubicBezTo>
                      <a:pt x="22" y="10"/>
                      <a:pt x="18" y="13"/>
                      <a:pt x="17" y="17"/>
                    </a:cubicBezTo>
                    <a:cubicBezTo>
                      <a:pt x="0" y="67"/>
                      <a:pt x="0" y="118"/>
                      <a:pt x="17" y="169"/>
                    </a:cubicBezTo>
                    <a:cubicBezTo>
                      <a:pt x="18" y="173"/>
                      <a:pt x="22" y="176"/>
                      <a:pt x="26" y="177"/>
                    </a:cubicBezTo>
                    <a:cubicBezTo>
                      <a:pt x="57" y="183"/>
                      <a:pt x="88" y="186"/>
                      <a:pt x="120" y="186"/>
                    </a:cubicBezTo>
                    <a:cubicBezTo>
                      <a:pt x="151" y="186"/>
                      <a:pt x="182" y="183"/>
                      <a:pt x="214" y="177"/>
                    </a:cubicBezTo>
                    <a:cubicBezTo>
                      <a:pt x="218" y="176"/>
                      <a:pt x="221" y="173"/>
                      <a:pt x="222" y="169"/>
                    </a:cubicBezTo>
                    <a:cubicBezTo>
                      <a:pt x="239" y="118"/>
                      <a:pt x="239" y="67"/>
                      <a:pt x="222" y="17"/>
                    </a:cubicBezTo>
                    <a:cubicBezTo>
                      <a:pt x="221" y="13"/>
                      <a:pt x="218" y="10"/>
                      <a:pt x="214" y="9"/>
                    </a:cubicBezTo>
                    <a:close/>
                    <a:moveTo>
                      <a:pt x="211" y="165"/>
                    </a:moveTo>
                    <a:cubicBezTo>
                      <a:pt x="150" y="178"/>
                      <a:pt x="89" y="178"/>
                      <a:pt x="28" y="165"/>
                    </a:cubicBezTo>
                    <a:cubicBezTo>
                      <a:pt x="12" y="117"/>
                      <a:pt x="12" y="69"/>
                      <a:pt x="28" y="21"/>
                    </a:cubicBezTo>
                    <a:cubicBezTo>
                      <a:pt x="89" y="8"/>
                      <a:pt x="150" y="8"/>
                      <a:pt x="211" y="21"/>
                    </a:cubicBezTo>
                    <a:cubicBezTo>
                      <a:pt x="227" y="69"/>
                      <a:pt x="227" y="117"/>
                      <a:pt x="211" y="165"/>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16" name="Freeform 14"/>
              <p:cNvSpPr>
                <a:spLocks noEditPoints="1"/>
              </p:cNvSpPr>
              <p:nvPr/>
            </p:nvSpPr>
            <p:spPr bwMode="auto">
              <a:xfrm>
                <a:off x="5516563" y="84138"/>
                <a:ext cx="1414463" cy="1081087"/>
              </a:xfrm>
              <a:custGeom>
                <a:avLst/>
                <a:gdLst>
                  <a:gd name="T0" fmla="*/ 359 w 377"/>
                  <a:gd name="T1" fmla="*/ 27 h 288"/>
                  <a:gd name="T2" fmla="*/ 340 w 377"/>
                  <a:gd name="T3" fmla="*/ 9 h 288"/>
                  <a:gd name="T4" fmla="*/ 189 w 377"/>
                  <a:gd name="T5" fmla="*/ 0 h 288"/>
                  <a:gd name="T6" fmla="*/ 37 w 377"/>
                  <a:gd name="T7" fmla="*/ 9 h 288"/>
                  <a:gd name="T8" fmla="*/ 18 w 377"/>
                  <a:gd name="T9" fmla="*/ 27 h 288"/>
                  <a:gd name="T10" fmla="*/ 18 w 377"/>
                  <a:gd name="T11" fmla="*/ 250 h 288"/>
                  <a:gd name="T12" fmla="*/ 37 w 377"/>
                  <a:gd name="T13" fmla="*/ 267 h 288"/>
                  <a:gd name="T14" fmla="*/ 110 w 377"/>
                  <a:gd name="T15" fmla="*/ 274 h 288"/>
                  <a:gd name="T16" fmla="*/ 108 w 377"/>
                  <a:gd name="T17" fmla="*/ 276 h 288"/>
                  <a:gd name="T18" fmla="*/ 189 w 377"/>
                  <a:gd name="T19" fmla="*/ 288 h 288"/>
                  <a:gd name="T20" fmla="*/ 269 w 377"/>
                  <a:gd name="T21" fmla="*/ 276 h 288"/>
                  <a:gd name="T22" fmla="*/ 267 w 377"/>
                  <a:gd name="T23" fmla="*/ 274 h 288"/>
                  <a:gd name="T24" fmla="*/ 340 w 377"/>
                  <a:gd name="T25" fmla="*/ 267 h 288"/>
                  <a:gd name="T26" fmla="*/ 359 w 377"/>
                  <a:gd name="T27" fmla="*/ 250 h 288"/>
                  <a:gd name="T28" fmla="*/ 359 w 377"/>
                  <a:gd name="T29" fmla="*/ 27 h 288"/>
                  <a:gd name="T30" fmla="*/ 337 w 377"/>
                  <a:gd name="T31" fmla="*/ 244 h 288"/>
                  <a:gd name="T32" fmla="*/ 40 w 377"/>
                  <a:gd name="T33" fmla="*/ 244 h 288"/>
                  <a:gd name="T34" fmla="*/ 40 w 377"/>
                  <a:gd name="T35" fmla="*/ 32 h 288"/>
                  <a:gd name="T36" fmla="*/ 337 w 377"/>
                  <a:gd name="T37" fmla="*/ 32 h 288"/>
                  <a:gd name="T38" fmla="*/ 337 w 377"/>
                  <a:gd name="T39" fmla="*/ 24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7" h="288">
                    <a:moveTo>
                      <a:pt x="359" y="27"/>
                    </a:moveTo>
                    <a:cubicBezTo>
                      <a:pt x="357" y="17"/>
                      <a:pt x="349" y="10"/>
                      <a:pt x="340" y="9"/>
                    </a:cubicBezTo>
                    <a:cubicBezTo>
                      <a:pt x="290" y="3"/>
                      <a:pt x="239" y="0"/>
                      <a:pt x="189" y="0"/>
                    </a:cubicBezTo>
                    <a:cubicBezTo>
                      <a:pt x="138" y="0"/>
                      <a:pt x="87" y="3"/>
                      <a:pt x="37" y="9"/>
                    </a:cubicBezTo>
                    <a:cubicBezTo>
                      <a:pt x="28" y="10"/>
                      <a:pt x="20" y="17"/>
                      <a:pt x="18" y="27"/>
                    </a:cubicBezTo>
                    <a:cubicBezTo>
                      <a:pt x="0" y="101"/>
                      <a:pt x="0" y="176"/>
                      <a:pt x="18" y="250"/>
                    </a:cubicBezTo>
                    <a:cubicBezTo>
                      <a:pt x="20" y="259"/>
                      <a:pt x="28" y="266"/>
                      <a:pt x="37" y="267"/>
                    </a:cubicBezTo>
                    <a:cubicBezTo>
                      <a:pt x="61" y="270"/>
                      <a:pt x="86" y="272"/>
                      <a:pt x="110" y="274"/>
                    </a:cubicBezTo>
                    <a:cubicBezTo>
                      <a:pt x="109" y="275"/>
                      <a:pt x="108" y="275"/>
                      <a:pt x="108" y="276"/>
                    </a:cubicBezTo>
                    <a:cubicBezTo>
                      <a:pt x="108" y="283"/>
                      <a:pt x="144" y="288"/>
                      <a:pt x="189" y="288"/>
                    </a:cubicBezTo>
                    <a:cubicBezTo>
                      <a:pt x="233" y="288"/>
                      <a:pt x="269" y="283"/>
                      <a:pt x="269" y="276"/>
                    </a:cubicBezTo>
                    <a:cubicBezTo>
                      <a:pt x="269" y="275"/>
                      <a:pt x="268" y="275"/>
                      <a:pt x="267" y="274"/>
                    </a:cubicBezTo>
                    <a:cubicBezTo>
                      <a:pt x="291" y="272"/>
                      <a:pt x="316" y="270"/>
                      <a:pt x="340" y="267"/>
                    </a:cubicBezTo>
                    <a:cubicBezTo>
                      <a:pt x="349" y="266"/>
                      <a:pt x="357" y="259"/>
                      <a:pt x="359" y="250"/>
                    </a:cubicBezTo>
                    <a:cubicBezTo>
                      <a:pt x="377" y="176"/>
                      <a:pt x="377" y="101"/>
                      <a:pt x="359" y="27"/>
                    </a:cubicBezTo>
                    <a:close/>
                    <a:moveTo>
                      <a:pt x="337" y="244"/>
                    </a:moveTo>
                    <a:cubicBezTo>
                      <a:pt x="238" y="256"/>
                      <a:pt x="139" y="256"/>
                      <a:pt x="40" y="244"/>
                    </a:cubicBezTo>
                    <a:cubicBezTo>
                      <a:pt x="23" y="174"/>
                      <a:pt x="23" y="103"/>
                      <a:pt x="40" y="32"/>
                    </a:cubicBezTo>
                    <a:cubicBezTo>
                      <a:pt x="139" y="20"/>
                      <a:pt x="238" y="20"/>
                      <a:pt x="337" y="32"/>
                    </a:cubicBezTo>
                    <a:cubicBezTo>
                      <a:pt x="354" y="103"/>
                      <a:pt x="354" y="174"/>
                      <a:pt x="337" y="244"/>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17" name="Freeform 15"/>
              <p:cNvSpPr>
                <a:spLocks noEditPoints="1"/>
              </p:cNvSpPr>
              <p:nvPr/>
            </p:nvSpPr>
            <p:spPr bwMode="auto">
              <a:xfrm>
                <a:off x="6611938" y="301625"/>
                <a:ext cx="131763" cy="128587"/>
              </a:xfrm>
              <a:custGeom>
                <a:avLst/>
                <a:gdLst>
                  <a:gd name="T0" fmla="*/ 17 w 35"/>
                  <a:gd name="T1" fmla="*/ 34 h 34"/>
                  <a:gd name="T2" fmla="*/ 35 w 35"/>
                  <a:gd name="T3" fmla="*/ 17 h 34"/>
                  <a:gd name="T4" fmla="*/ 17 w 35"/>
                  <a:gd name="T5" fmla="*/ 0 h 34"/>
                  <a:gd name="T6" fmla="*/ 0 w 35"/>
                  <a:gd name="T7" fmla="*/ 17 h 34"/>
                  <a:gd name="T8" fmla="*/ 17 w 35"/>
                  <a:gd name="T9" fmla="*/ 34 h 34"/>
                  <a:gd name="T10" fmla="*/ 17 w 35"/>
                  <a:gd name="T11" fmla="*/ 11 h 34"/>
                  <a:gd name="T12" fmla="*/ 23 w 35"/>
                  <a:gd name="T13" fmla="*/ 17 h 34"/>
                  <a:gd name="T14" fmla="*/ 17 w 35"/>
                  <a:gd name="T15" fmla="*/ 23 h 34"/>
                  <a:gd name="T16" fmla="*/ 12 w 35"/>
                  <a:gd name="T17" fmla="*/ 17 h 34"/>
                  <a:gd name="T18" fmla="*/ 17 w 35"/>
                  <a:gd name="T19"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5" h="34">
                    <a:moveTo>
                      <a:pt x="17" y="34"/>
                    </a:moveTo>
                    <a:cubicBezTo>
                      <a:pt x="27" y="34"/>
                      <a:pt x="35" y="26"/>
                      <a:pt x="35" y="17"/>
                    </a:cubicBezTo>
                    <a:cubicBezTo>
                      <a:pt x="35" y="7"/>
                      <a:pt x="27" y="0"/>
                      <a:pt x="17" y="0"/>
                    </a:cubicBezTo>
                    <a:cubicBezTo>
                      <a:pt x="8" y="0"/>
                      <a:pt x="0" y="7"/>
                      <a:pt x="0" y="17"/>
                    </a:cubicBezTo>
                    <a:cubicBezTo>
                      <a:pt x="0" y="26"/>
                      <a:pt x="8" y="34"/>
                      <a:pt x="17" y="34"/>
                    </a:cubicBezTo>
                    <a:close/>
                    <a:moveTo>
                      <a:pt x="17" y="11"/>
                    </a:moveTo>
                    <a:cubicBezTo>
                      <a:pt x="21" y="11"/>
                      <a:pt x="23" y="14"/>
                      <a:pt x="23" y="17"/>
                    </a:cubicBezTo>
                    <a:cubicBezTo>
                      <a:pt x="23" y="20"/>
                      <a:pt x="21" y="23"/>
                      <a:pt x="17" y="23"/>
                    </a:cubicBezTo>
                    <a:cubicBezTo>
                      <a:pt x="14" y="23"/>
                      <a:pt x="12" y="20"/>
                      <a:pt x="12" y="17"/>
                    </a:cubicBezTo>
                    <a:cubicBezTo>
                      <a:pt x="12" y="14"/>
                      <a:pt x="14" y="11"/>
                      <a:pt x="17" y="11"/>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18" name="Freeform 16"/>
              <p:cNvSpPr/>
              <p:nvPr/>
            </p:nvSpPr>
            <p:spPr bwMode="auto">
              <a:xfrm>
                <a:off x="6570663" y="860425"/>
                <a:ext cx="173038" cy="46037"/>
              </a:xfrm>
              <a:custGeom>
                <a:avLst/>
                <a:gdLst>
                  <a:gd name="T0" fmla="*/ 40 w 46"/>
                  <a:gd name="T1" fmla="*/ 0 h 12"/>
                  <a:gd name="T2" fmla="*/ 5 w 46"/>
                  <a:gd name="T3" fmla="*/ 0 h 12"/>
                  <a:gd name="T4" fmla="*/ 0 w 46"/>
                  <a:gd name="T5" fmla="*/ 6 h 12"/>
                  <a:gd name="T6" fmla="*/ 5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5" y="0"/>
                      <a:pt x="5" y="0"/>
                      <a:pt x="5" y="0"/>
                    </a:cubicBezTo>
                    <a:cubicBezTo>
                      <a:pt x="2" y="0"/>
                      <a:pt x="0" y="3"/>
                      <a:pt x="0" y="6"/>
                    </a:cubicBezTo>
                    <a:cubicBezTo>
                      <a:pt x="0" y="9"/>
                      <a:pt x="2" y="12"/>
                      <a:pt x="5" y="12"/>
                    </a:cubicBezTo>
                    <a:cubicBezTo>
                      <a:pt x="40" y="12"/>
                      <a:pt x="40" y="12"/>
                      <a:pt x="40" y="12"/>
                    </a:cubicBezTo>
                    <a:cubicBezTo>
                      <a:pt x="43" y="12"/>
                      <a:pt x="46" y="9"/>
                      <a:pt x="46" y="6"/>
                    </a:cubicBezTo>
                    <a:cubicBezTo>
                      <a:pt x="46" y="3"/>
                      <a:pt x="43" y="0"/>
                      <a:pt x="40" y="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19" name="Freeform 17"/>
              <p:cNvSpPr/>
              <p:nvPr/>
            </p:nvSpPr>
            <p:spPr bwMode="auto">
              <a:xfrm>
                <a:off x="6611938" y="733425"/>
                <a:ext cx="173038" cy="41275"/>
              </a:xfrm>
              <a:custGeom>
                <a:avLst/>
                <a:gdLst>
                  <a:gd name="T0" fmla="*/ 40 w 46"/>
                  <a:gd name="T1" fmla="*/ 0 h 11"/>
                  <a:gd name="T2" fmla="*/ 6 w 46"/>
                  <a:gd name="T3" fmla="*/ 0 h 11"/>
                  <a:gd name="T4" fmla="*/ 0 w 46"/>
                  <a:gd name="T5" fmla="*/ 5 h 11"/>
                  <a:gd name="T6" fmla="*/ 6 w 46"/>
                  <a:gd name="T7" fmla="*/ 11 h 11"/>
                  <a:gd name="T8" fmla="*/ 40 w 46"/>
                  <a:gd name="T9" fmla="*/ 11 h 11"/>
                  <a:gd name="T10" fmla="*/ 46 w 46"/>
                  <a:gd name="T11" fmla="*/ 5 h 11"/>
                  <a:gd name="T12" fmla="*/ 40 w 46"/>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46" h="11">
                    <a:moveTo>
                      <a:pt x="40" y="0"/>
                    </a:moveTo>
                    <a:cubicBezTo>
                      <a:pt x="6" y="0"/>
                      <a:pt x="6" y="0"/>
                      <a:pt x="6" y="0"/>
                    </a:cubicBezTo>
                    <a:cubicBezTo>
                      <a:pt x="3" y="0"/>
                      <a:pt x="0" y="2"/>
                      <a:pt x="0" y="5"/>
                    </a:cubicBezTo>
                    <a:cubicBezTo>
                      <a:pt x="0" y="9"/>
                      <a:pt x="3" y="11"/>
                      <a:pt x="6" y="11"/>
                    </a:cubicBezTo>
                    <a:cubicBezTo>
                      <a:pt x="40" y="11"/>
                      <a:pt x="40" y="11"/>
                      <a:pt x="40" y="11"/>
                    </a:cubicBezTo>
                    <a:cubicBezTo>
                      <a:pt x="44" y="11"/>
                      <a:pt x="46" y="9"/>
                      <a:pt x="46" y="5"/>
                    </a:cubicBezTo>
                    <a:cubicBezTo>
                      <a:pt x="46" y="2"/>
                      <a:pt x="44" y="0"/>
                      <a:pt x="40" y="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20" name="Freeform 18"/>
              <p:cNvSpPr/>
              <p:nvPr/>
            </p:nvSpPr>
            <p:spPr bwMode="auto">
              <a:xfrm>
                <a:off x="6611938" y="601663"/>
                <a:ext cx="173038" cy="46037"/>
              </a:xfrm>
              <a:custGeom>
                <a:avLst/>
                <a:gdLst>
                  <a:gd name="T0" fmla="*/ 40 w 46"/>
                  <a:gd name="T1" fmla="*/ 0 h 12"/>
                  <a:gd name="T2" fmla="*/ 6 w 46"/>
                  <a:gd name="T3" fmla="*/ 0 h 12"/>
                  <a:gd name="T4" fmla="*/ 0 w 46"/>
                  <a:gd name="T5" fmla="*/ 6 h 12"/>
                  <a:gd name="T6" fmla="*/ 6 w 46"/>
                  <a:gd name="T7" fmla="*/ 12 h 12"/>
                  <a:gd name="T8" fmla="*/ 40 w 46"/>
                  <a:gd name="T9" fmla="*/ 12 h 12"/>
                  <a:gd name="T10" fmla="*/ 46 w 46"/>
                  <a:gd name="T11" fmla="*/ 6 h 12"/>
                  <a:gd name="T12" fmla="*/ 40 w 4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46" h="12">
                    <a:moveTo>
                      <a:pt x="40" y="0"/>
                    </a:moveTo>
                    <a:cubicBezTo>
                      <a:pt x="6" y="0"/>
                      <a:pt x="6" y="0"/>
                      <a:pt x="6" y="0"/>
                    </a:cubicBezTo>
                    <a:cubicBezTo>
                      <a:pt x="3" y="0"/>
                      <a:pt x="0" y="3"/>
                      <a:pt x="0" y="6"/>
                    </a:cubicBezTo>
                    <a:cubicBezTo>
                      <a:pt x="0" y="9"/>
                      <a:pt x="3" y="12"/>
                      <a:pt x="6" y="12"/>
                    </a:cubicBezTo>
                    <a:cubicBezTo>
                      <a:pt x="40" y="12"/>
                      <a:pt x="40" y="12"/>
                      <a:pt x="40" y="12"/>
                    </a:cubicBezTo>
                    <a:cubicBezTo>
                      <a:pt x="44" y="12"/>
                      <a:pt x="46" y="9"/>
                      <a:pt x="46" y="6"/>
                    </a:cubicBezTo>
                    <a:cubicBezTo>
                      <a:pt x="46" y="3"/>
                      <a:pt x="44" y="0"/>
                      <a:pt x="40" y="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21" name="Freeform 19"/>
              <p:cNvSpPr/>
              <p:nvPr/>
            </p:nvSpPr>
            <p:spPr bwMode="auto">
              <a:xfrm>
                <a:off x="5880100" y="422275"/>
                <a:ext cx="258763" cy="179387"/>
              </a:xfrm>
              <a:custGeom>
                <a:avLst/>
                <a:gdLst>
                  <a:gd name="T0" fmla="*/ 63 w 69"/>
                  <a:gd name="T1" fmla="*/ 0 h 48"/>
                  <a:gd name="T2" fmla="*/ 10 w 69"/>
                  <a:gd name="T3" fmla="*/ 4 h 48"/>
                  <a:gd name="T4" fmla="*/ 3 w 69"/>
                  <a:gd name="T5" fmla="*/ 10 h 48"/>
                  <a:gd name="T6" fmla="*/ 0 w 69"/>
                  <a:gd name="T7" fmla="*/ 42 h 48"/>
                  <a:gd name="T8" fmla="*/ 5 w 69"/>
                  <a:gd name="T9" fmla="*/ 48 h 48"/>
                  <a:gd name="T10" fmla="*/ 11 w 69"/>
                  <a:gd name="T11" fmla="*/ 42 h 48"/>
                  <a:gd name="T12" fmla="*/ 13 w 69"/>
                  <a:gd name="T13" fmla="*/ 21 h 48"/>
                  <a:gd name="T14" fmla="*/ 20 w 69"/>
                  <a:gd name="T15" fmla="*/ 14 h 48"/>
                  <a:gd name="T16" fmla="*/ 63 w 69"/>
                  <a:gd name="T17" fmla="*/ 11 h 48"/>
                  <a:gd name="T18" fmla="*/ 69 w 69"/>
                  <a:gd name="T19" fmla="*/ 5 h 48"/>
                  <a:gd name="T20" fmla="*/ 63 w 69"/>
                  <a:gd name="T2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9" h="48">
                    <a:moveTo>
                      <a:pt x="63" y="0"/>
                    </a:moveTo>
                    <a:cubicBezTo>
                      <a:pt x="10" y="4"/>
                      <a:pt x="10" y="4"/>
                      <a:pt x="10" y="4"/>
                    </a:cubicBezTo>
                    <a:cubicBezTo>
                      <a:pt x="7" y="4"/>
                      <a:pt x="4" y="7"/>
                      <a:pt x="3" y="10"/>
                    </a:cubicBezTo>
                    <a:cubicBezTo>
                      <a:pt x="0" y="42"/>
                      <a:pt x="0" y="42"/>
                      <a:pt x="0" y="42"/>
                    </a:cubicBezTo>
                    <a:cubicBezTo>
                      <a:pt x="0" y="46"/>
                      <a:pt x="2" y="48"/>
                      <a:pt x="5" y="48"/>
                    </a:cubicBezTo>
                    <a:cubicBezTo>
                      <a:pt x="8" y="48"/>
                      <a:pt x="11" y="46"/>
                      <a:pt x="11" y="42"/>
                    </a:cubicBezTo>
                    <a:cubicBezTo>
                      <a:pt x="13" y="21"/>
                      <a:pt x="13" y="21"/>
                      <a:pt x="13" y="21"/>
                    </a:cubicBezTo>
                    <a:cubicBezTo>
                      <a:pt x="14" y="17"/>
                      <a:pt x="16" y="15"/>
                      <a:pt x="20" y="14"/>
                    </a:cubicBezTo>
                    <a:cubicBezTo>
                      <a:pt x="63" y="11"/>
                      <a:pt x="63" y="11"/>
                      <a:pt x="63" y="11"/>
                    </a:cubicBezTo>
                    <a:cubicBezTo>
                      <a:pt x="66" y="11"/>
                      <a:pt x="69" y="9"/>
                      <a:pt x="69" y="5"/>
                    </a:cubicBezTo>
                    <a:cubicBezTo>
                      <a:pt x="69" y="2"/>
                      <a:pt x="66" y="0"/>
                      <a:pt x="63" y="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2" name="组合 21"/>
          <p:cNvGrpSpPr/>
          <p:nvPr/>
        </p:nvGrpSpPr>
        <p:grpSpPr>
          <a:xfrm>
            <a:off x="4512353" y="3832422"/>
            <a:ext cx="2790103" cy="788783"/>
            <a:chOff x="3960019" y="2880124"/>
            <a:chExt cx="2093122" cy="591741"/>
          </a:xfrm>
        </p:grpSpPr>
        <p:cxnSp>
          <p:nvCxnSpPr>
            <p:cNvPr id="23" name="Straight Connector 64"/>
            <p:cNvCxnSpPr/>
            <p:nvPr/>
          </p:nvCxnSpPr>
          <p:spPr>
            <a:xfrm>
              <a:off x="3960019" y="3177778"/>
              <a:ext cx="1619250"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34"/>
            <p:cNvSpPr/>
            <p:nvPr/>
          </p:nvSpPr>
          <p:spPr bwMode="auto">
            <a:xfrm>
              <a:off x="5461401" y="2880124"/>
              <a:ext cx="591740" cy="591741"/>
            </a:xfrm>
            <a:prstGeom prst="ellipse">
              <a:avLst/>
            </a:prstGeom>
            <a:blipFill rotWithShape="1">
              <a:blip r:embed="rId3"/>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grpSp>
          <p:nvGrpSpPr>
            <p:cNvPr id="25" name="Group 50"/>
            <p:cNvGrpSpPr/>
            <p:nvPr/>
          </p:nvGrpSpPr>
          <p:grpSpPr>
            <a:xfrm>
              <a:off x="5582489" y="3029057"/>
              <a:ext cx="335556" cy="288970"/>
              <a:chOff x="2727325" y="-39687"/>
              <a:chExt cx="1463675" cy="1260475"/>
            </a:xfrm>
            <a:solidFill>
              <a:schemeClr val="bg1"/>
            </a:solidFill>
          </p:grpSpPr>
          <p:sp>
            <p:nvSpPr>
              <p:cNvPr id="26" name="Freeform 20"/>
              <p:cNvSpPr>
                <a:spLocks noEditPoints="1"/>
              </p:cNvSpPr>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27" name="Freeform 21"/>
              <p:cNvSpPr/>
              <p:nvPr/>
            </p:nvSpPr>
            <p:spPr bwMode="auto">
              <a:xfrm>
                <a:off x="2982913" y="215900"/>
                <a:ext cx="206375" cy="2016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p:spPr>
            <p:txBody>
              <a:bodyPr/>
              <a:lstStyle/>
              <a:p>
                <a:pP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28" name="组合 27"/>
          <p:cNvGrpSpPr/>
          <p:nvPr/>
        </p:nvGrpSpPr>
        <p:grpSpPr>
          <a:xfrm>
            <a:off x="4231443" y="2669083"/>
            <a:ext cx="2237790" cy="788783"/>
            <a:chOff x="2858371" y="2007393"/>
            <a:chExt cx="1678780" cy="591741"/>
          </a:xfrm>
        </p:grpSpPr>
        <p:cxnSp>
          <p:nvCxnSpPr>
            <p:cNvPr id="29" name="Straight Connector 63"/>
            <p:cNvCxnSpPr/>
            <p:nvPr/>
          </p:nvCxnSpPr>
          <p:spPr>
            <a:xfrm>
              <a:off x="2858371" y="2355056"/>
              <a:ext cx="1350169" cy="0"/>
            </a:xfrm>
            <a:prstGeom prst="line">
              <a:avLst/>
            </a:prstGeom>
            <a:ln w="12700">
              <a:solidFill>
                <a:schemeClr val="tx1">
                  <a:lumMod val="65000"/>
                  <a:lumOff val="3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0" name="组合 29"/>
            <p:cNvGrpSpPr/>
            <p:nvPr/>
          </p:nvGrpSpPr>
          <p:grpSpPr>
            <a:xfrm>
              <a:off x="3945410" y="2007393"/>
              <a:ext cx="591741" cy="591741"/>
              <a:chOff x="4648200" y="2007393"/>
              <a:chExt cx="591741" cy="591741"/>
            </a:xfrm>
          </p:grpSpPr>
          <p:sp>
            <p:nvSpPr>
              <p:cNvPr id="31" name="Oval 37"/>
              <p:cNvSpPr/>
              <p:nvPr/>
            </p:nvSpPr>
            <p:spPr bwMode="auto">
              <a:xfrm>
                <a:off x="4648200" y="2007393"/>
                <a:ext cx="591741" cy="591741"/>
              </a:xfrm>
              <a:prstGeom prst="ellipse">
                <a:avLst/>
              </a:prstGeom>
              <a:blipFill rotWithShape="1">
                <a:blip r:embed="rId3"/>
                <a:stretch>
                  <a:fillRect/>
                </a:stretch>
              </a:blipFill>
              <a:ln w="254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600">
                  <a:solidFill>
                    <a:schemeClr val="tx1">
                      <a:lumMod val="75000"/>
                      <a:lumOff val="25000"/>
                    </a:schemeClr>
                  </a:solidFill>
                  <a:latin typeface="微软雅黑" panose="020B0503020204020204" charset="-122"/>
                  <a:ea typeface="微软雅黑" panose="020B0503020204020204" charset="-122"/>
                </a:endParaRPr>
              </a:p>
            </p:txBody>
          </p:sp>
          <p:sp>
            <p:nvSpPr>
              <p:cNvPr id="32" name="Freeform 13"/>
              <p:cNvSpPr>
                <a:spLocks noChangeAspect="1" noEditPoints="1"/>
              </p:cNvSpPr>
              <p:nvPr/>
            </p:nvSpPr>
            <p:spPr bwMode="auto">
              <a:xfrm>
                <a:off x="4797030" y="2134792"/>
                <a:ext cx="316706" cy="309563"/>
              </a:xfrm>
              <a:custGeom>
                <a:avLst/>
                <a:gdLst>
                  <a:gd name="T0" fmla="*/ 301610 w 226"/>
                  <a:gd name="T1" fmla="*/ 0 h 220"/>
                  <a:gd name="T2" fmla="*/ 179842 w 226"/>
                  <a:gd name="T3" fmla="*/ 88082 h 220"/>
                  <a:gd name="T4" fmla="*/ 177969 w 226"/>
                  <a:gd name="T5" fmla="*/ 88082 h 220"/>
                  <a:gd name="T6" fmla="*/ 44960 w 226"/>
                  <a:gd name="T7" fmla="*/ 223016 h 220"/>
                  <a:gd name="T8" fmla="*/ 1873 w 226"/>
                  <a:gd name="T9" fmla="*/ 354202 h 220"/>
                  <a:gd name="T10" fmla="*/ 44960 w 226"/>
                  <a:gd name="T11" fmla="*/ 412299 h 220"/>
                  <a:gd name="T12" fmla="*/ 168602 w 226"/>
                  <a:gd name="T13" fmla="*/ 380440 h 220"/>
                  <a:gd name="T14" fmla="*/ 387784 w 226"/>
                  <a:gd name="T15" fmla="*/ 170542 h 220"/>
                  <a:gd name="T16" fmla="*/ 206069 w 226"/>
                  <a:gd name="T17" fmla="*/ 307350 h 220"/>
                  <a:gd name="T18" fmla="*/ 318470 w 226"/>
                  <a:gd name="T19" fmla="*/ 151801 h 220"/>
                  <a:gd name="T20" fmla="*/ 305357 w 226"/>
                  <a:gd name="T21" fmla="*/ 215520 h 220"/>
                  <a:gd name="T22" fmla="*/ 206069 w 226"/>
                  <a:gd name="T23" fmla="*/ 316721 h 220"/>
                  <a:gd name="T24" fmla="*/ 191082 w 226"/>
                  <a:gd name="T25" fmla="*/ 260498 h 220"/>
                  <a:gd name="T26" fmla="*/ 147995 w 226"/>
                  <a:gd name="T27" fmla="*/ 219268 h 220"/>
                  <a:gd name="T28" fmla="*/ 297863 w 226"/>
                  <a:gd name="T29" fmla="*/ 114319 h 220"/>
                  <a:gd name="T30" fmla="*/ 191082 w 226"/>
                  <a:gd name="T31" fmla="*/ 260498 h 220"/>
                  <a:gd name="T32" fmla="*/ 97414 w 226"/>
                  <a:gd name="T33" fmla="*/ 206150 h 220"/>
                  <a:gd name="T34" fmla="*/ 256650 w 226"/>
                  <a:gd name="T35" fmla="*/ 91830 h 220"/>
                  <a:gd name="T36" fmla="*/ 54327 w 226"/>
                  <a:gd name="T37" fmla="*/ 384188 h 220"/>
                  <a:gd name="T38" fmla="*/ 26227 w 226"/>
                  <a:gd name="T39" fmla="*/ 367321 h 220"/>
                  <a:gd name="T40" fmla="*/ 41214 w 226"/>
                  <a:gd name="T41" fmla="*/ 311098 h 220"/>
                  <a:gd name="T42" fmla="*/ 101161 w 226"/>
                  <a:gd name="T43" fmla="*/ 372943 h 220"/>
                  <a:gd name="T44" fmla="*/ 114275 w 226"/>
                  <a:gd name="T45" fmla="*/ 369195 h 220"/>
                  <a:gd name="T46" fmla="*/ 44960 w 226"/>
                  <a:gd name="T47" fmla="*/ 297980 h 220"/>
                  <a:gd name="T48" fmla="*/ 61821 w 226"/>
                  <a:gd name="T49" fmla="*/ 241757 h 220"/>
                  <a:gd name="T50" fmla="*/ 166729 w 226"/>
                  <a:gd name="T51" fmla="*/ 354202 h 220"/>
                  <a:gd name="T52" fmla="*/ 114275 w 226"/>
                  <a:gd name="T53" fmla="*/ 369195 h 220"/>
                  <a:gd name="T54" fmla="*/ 348444 w 226"/>
                  <a:gd name="T55" fmla="*/ 174290 h 220"/>
                  <a:gd name="T56" fmla="*/ 314723 w 226"/>
                  <a:gd name="T57" fmla="*/ 97452 h 220"/>
                  <a:gd name="T58" fmla="*/ 260396 w 226"/>
                  <a:gd name="T59" fmla="*/ 43104 h 220"/>
                  <a:gd name="T60" fmla="*/ 359684 w 226"/>
                  <a:gd name="T61" fmla="*/ 50600 h 220"/>
                  <a:gd name="T62" fmla="*/ 369051 w 226"/>
                  <a:gd name="T63" fmla="*/ 151801 h 22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6"/>
                  <a:gd name="T97" fmla="*/ 0 h 220"/>
                  <a:gd name="T98" fmla="*/ 226 w 226"/>
                  <a:gd name="T99" fmla="*/ 220 h 22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6" h="220">
                    <a:moveTo>
                      <a:pt x="202" y="18"/>
                    </a:moveTo>
                    <a:cubicBezTo>
                      <a:pt x="191" y="6"/>
                      <a:pt x="176" y="0"/>
                      <a:pt x="161" y="0"/>
                    </a:cubicBezTo>
                    <a:cubicBezTo>
                      <a:pt x="149" y="0"/>
                      <a:pt x="137" y="5"/>
                      <a:pt x="129" y="13"/>
                    </a:cubicBezTo>
                    <a:cubicBezTo>
                      <a:pt x="96" y="47"/>
                      <a:pt x="96" y="47"/>
                      <a:pt x="96" y="47"/>
                    </a:cubicBezTo>
                    <a:cubicBezTo>
                      <a:pt x="96" y="47"/>
                      <a:pt x="95" y="47"/>
                      <a:pt x="95" y="47"/>
                    </a:cubicBezTo>
                    <a:cubicBezTo>
                      <a:pt x="95" y="47"/>
                      <a:pt x="95" y="47"/>
                      <a:pt x="95" y="47"/>
                    </a:cubicBezTo>
                    <a:cubicBezTo>
                      <a:pt x="95" y="47"/>
                      <a:pt x="95" y="47"/>
                      <a:pt x="95" y="47"/>
                    </a:cubicBezTo>
                    <a:cubicBezTo>
                      <a:pt x="24" y="119"/>
                      <a:pt x="24" y="119"/>
                      <a:pt x="24" y="119"/>
                    </a:cubicBezTo>
                    <a:cubicBezTo>
                      <a:pt x="21" y="122"/>
                      <a:pt x="19" y="126"/>
                      <a:pt x="17" y="130"/>
                    </a:cubicBezTo>
                    <a:cubicBezTo>
                      <a:pt x="1" y="189"/>
                      <a:pt x="1" y="189"/>
                      <a:pt x="1" y="189"/>
                    </a:cubicBezTo>
                    <a:cubicBezTo>
                      <a:pt x="1" y="189"/>
                      <a:pt x="0" y="194"/>
                      <a:pt x="0" y="196"/>
                    </a:cubicBezTo>
                    <a:cubicBezTo>
                      <a:pt x="0" y="209"/>
                      <a:pt x="11" y="220"/>
                      <a:pt x="24" y="220"/>
                    </a:cubicBezTo>
                    <a:cubicBezTo>
                      <a:pt x="27" y="220"/>
                      <a:pt x="32" y="219"/>
                      <a:pt x="32" y="219"/>
                    </a:cubicBezTo>
                    <a:cubicBezTo>
                      <a:pt x="90" y="203"/>
                      <a:pt x="90" y="203"/>
                      <a:pt x="90" y="203"/>
                    </a:cubicBezTo>
                    <a:cubicBezTo>
                      <a:pt x="95" y="202"/>
                      <a:pt x="99" y="200"/>
                      <a:pt x="102" y="196"/>
                    </a:cubicBezTo>
                    <a:cubicBezTo>
                      <a:pt x="207" y="91"/>
                      <a:pt x="207" y="91"/>
                      <a:pt x="207" y="91"/>
                    </a:cubicBezTo>
                    <a:cubicBezTo>
                      <a:pt x="226" y="72"/>
                      <a:pt x="224" y="40"/>
                      <a:pt x="202" y="18"/>
                    </a:cubicBezTo>
                    <a:close/>
                    <a:moveTo>
                      <a:pt x="110" y="164"/>
                    </a:moveTo>
                    <a:cubicBezTo>
                      <a:pt x="110" y="157"/>
                      <a:pt x="108" y="151"/>
                      <a:pt x="105" y="146"/>
                    </a:cubicBezTo>
                    <a:cubicBezTo>
                      <a:pt x="170" y="81"/>
                      <a:pt x="170" y="81"/>
                      <a:pt x="170" y="81"/>
                    </a:cubicBezTo>
                    <a:cubicBezTo>
                      <a:pt x="174" y="93"/>
                      <a:pt x="172" y="106"/>
                      <a:pt x="163" y="115"/>
                    </a:cubicBezTo>
                    <a:cubicBezTo>
                      <a:pt x="163" y="115"/>
                      <a:pt x="163" y="115"/>
                      <a:pt x="163" y="115"/>
                    </a:cubicBezTo>
                    <a:cubicBezTo>
                      <a:pt x="163" y="115"/>
                      <a:pt x="163" y="115"/>
                      <a:pt x="163" y="115"/>
                    </a:cubicBezTo>
                    <a:cubicBezTo>
                      <a:pt x="110" y="169"/>
                      <a:pt x="110" y="169"/>
                      <a:pt x="110" y="169"/>
                    </a:cubicBezTo>
                    <a:cubicBezTo>
                      <a:pt x="110" y="167"/>
                      <a:pt x="110" y="165"/>
                      <a:pt x="110" y="164"/>
                    </a:cubicBezTo>
                    <a:close/>
                    <a:moveTo>
                      <a:pt x="102" y="139"/>
                    </a:moveTo>
                    <a:cubicBezTo>
                      <a:pt x="99" y="135"/>
                      <a:pt x="96" y="131"/>
                      <a:pt x="93" y="127"/>
                    </a:cubicBezTo>
                    <a:cubicBezTo>
                      <a:pt x="88" y="123"/>
                      <a:pt x="84" y="120"/>
                      <a:pt x="79" y="117"/>
                    </a:cubicBezTo>
                    <a:cubicBezTo>
                      <a:pt x="144" y="52"/>
                      <a:pt x="144" y="52"/>
                      <a:pt x="144" y="52"/>
                    </a:cubicBezTo>
                    <a:cubicBezTo>
                      <a:pt x="149" y="54"/>
                      <a:pt x="154" y="57"/>
                      <a:pt x="159" y="61"/>
                    </a:cubicBezTo>
                    <a:cubicBezTo>
                      <a:pt x="162" y="65"/>
                      <a:pt x="165" y="69"/>
                      <a:pt x="167" y="74"/>
                    </a:cubicBezTo>
                    <a:lnTo>
                      <a:pt x="102" y="139"/>
                    </a:lnTo>
                    <a:close/>
                    <a:moveTo>
                      <a:pt x="72" y="114"/>
                    </a:moveTo>
                    <a:cubicBezTo>
                      <a:pt x="66" y="111"/>
                      <a:pt x="59" y="110"/>
                      <a:pt x="52" y="110"/>
                    </a:cubicBezTo>
                    <a:cubicBezTo>
                      <a:pt x="105" y="56"/>
                      <a:pt x="105" y="56"/>
                      <a:pt x="105" y="56"/>
                    </a:cubicBezTo>
                    <a:cubicBezTo>
                      <a:pt x="113" y="48"/>
                      <a:pt x="125" y="46"/>
                      <a:pt x="137" y="49"/>
                    </a:cubicBezTo>
                    <a:lnTo>
                      <a:pt x="72" y="114"/>
                    </a:lnTo>
                    <a:close/>
                    <a:moveTo>
                      <a:pt x="29" y="205"/>
                    </a:moveTo>
                    <a:cubicBezTo>
                      <a:pt x="28" y="206"/>
                      <a:pt x="26" y="206"/>
                      <a:pt x="24" y="206"/>
                    </a:cubicBezTo>
                    <a:cubicBezTo>
                      <a:pt x="18" y="206"/>
                      <a:pt x="14" y="202"/>
                      <a:pt x="14" y="196"/>
                    </a:cubicBezTo>
                    <a:cubicBezTo>
                      <a:pt x="14" y="195"/>
                      <a:pt x="14" y="193"/>
                      <a:pt x="14" y="192"/>
                    </a:cubicBezTo>
                    <a:cubicBezTo>
                      <a:pt x="22" y="166"/>
                      <a:pt x="22" y="166"/>
                      <a:pt x="22" y="166"/>
                    </a:cubicBezTo>
                    <a:cubicBezTo>
                      <a:pt x="30" y="166"/>
                      <a:pt x="38" y="169"/>
                      <a:pt x="45" y="175"/>
                    </a:cubicBezTo>
                    <a:cubicBezTo>
                      <a:pt x="51" y="182"/>
                      <a:pt x="55" y="191"/>
                      <a:pt x="54" y="199"/>
                    </a:cubicBezTo>
                    <a:lnTo>
                      <a:pt x="29" y="205"/>
                    </a:lnTo>
                    <a:close/>
                    <a:moveTo>
                      <a:pt x="61" y="197"/>
                    </a:moveTo>
                    <a:cubicBezTo>
                      <a:pt x="61" y="188"/>
                      <a:pt x="57" y="178"/>
                      <a:pt x="50" y="170"/>
                    </a:cubicBezTo>
                    <a:cubicBezTo>
                      <a:pt x="42" y="163"/>
                      <a:pt x="33" y="159"/>
                      <a:pt x="24" y="159"/>
                    </a:cubicBezTo>
                    <a:cubicBezTo>
                      <a:pt x="30" y="134"/>
                      <a:pt x="30" y="134"/>
                      <a:pt x="30" y="134"/>
                    </a:cubicBezTo>
                    <a:cubicBezTo>
                      <a:pt x="31" y="132"/>
                      <a:pt x="32" y="131"/>
                      <a:pt x="33" y="129"/>
                    </a:cubicBezTo>
                    <a:cubicBezTo>
                      <a:pt x="47" y="119"/>
                      <a:pt x="68" y="122"/>
                      <a:pt x="83" y="137"/>
                    </a:cubicBezTo>
                    <a:cubicBezTo>
                      <a:pt x="98" y="153"/>
                      <a:pt x="101" y="175"/>
                      <a:pt x="89" y="189"/>
                    </a:cubicBezTo>
                    <a:cubicBezTo>
                      <a:pt x="88" y="190"/>
                      <a:pt x="87" y="190"/>
                      <a:pt x="86" y="190"/>
                    </a:cubicBezTo>
                    <a:lnTo>
                      <a:pt x="61" y="197"/>
                    </a:lnTo>
                    <a:close/>
                    <a:moveTo>
                      <a:pt x="197" y="81"/>
                    </a:moveTo>
                    <a:cubicBezTo>
                      <a:pt x="186" y="93"/>
                      <a:pt x="186" y="93"/>
                      <a:pt x="186" y="93"/>
                    </a:cubicBezTo>
                    <a:cubicBezTo>
                      <a:pt x="186" y="91"/>
                      <a:pt x="186" y="90"/>
                      <a:pt x="186" y="88"/>
                    </a:cubicBezTo>
                    <a:cubicBezTo>
                      <a:pt x="185" y="75"/>
                      <a:pt x="178" y="62"/>
                      <a:pt x="168" y="52"/>
                    </a:cubicBezTo>
                    <a:cubicBezTo>
                      <a:pt x="157" y="41"/>
                      <a:pt x="142" y="34"/>
                      <a:pt x="127" y="34"/>
                    </a:cubicBezTo>
                    <a:cubicBezTo>
                      <a:pt x="139" y="23"/>
                      <a:pt x="139" y="23"/>
                      <a:pt x="139" y="23"/>
                    </a:cubicBezTo>
                    <a:cubicBezTo>
                      <a:pt x="145" y="17"/>
                      <a:pt x="153" y="14"/>
                      <a:pt x="161" y="14"/>
                    </a:cubicBezTo>
                    <a:cubicBezTo>
                      <a:pt x="172" y="14"/>
                      <a:pt x="184" y="19"/>
                      <a:pt x="192" y="27"/>
                    </a:cubicBezTo>
                    <a:cubicBezTo>
                      <a:pt x="201" y="36"/>
                      <a:pt x="205" y="46"/>
                      <a:pt x="206" y="56"/>
                    </a:cubicBezTo>
                    <a:cubicBezTo>
                      <a:pt x="207" y="66"/>
                      <a:pt x="204" y="75"/>
                      <a:pt x="197" y="8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lIns="91416" tIns="45708" rIns="91416" bIns="45708"/>
              <a:lstStyle/>
              <a:p>
                <a:endParaRPr lang="zh-CN" altLang="en-US" sz="3200">
                  <a:solidFill>
                    <a:schemeClr val="tx1">
                      <a:lumMod val="75000"/>
                      <a:lumOff val="25000"/>
                    </a:schemeClr>
                  </a:solidFill>
                  <a:latin typeface="微软雅黑" panose="020B0503020204020204" charset="-122"/>
                  <a:ea typeface="微软雅黑" panose="020B0503020204020204" charset="-122"/>
                </a:endParaRPr>
              </a:p>
            </p:txBody>
          </p:sp>
        </p:grpSp>
      </p:grpSp>
      <p:grpSp>
        <p:nvGrpSpPr>
          <p:cNvPr id="33" name="Group 4"/>
          <p:cNvGrpSpPr/>
          <p:nvPr/>
        </p:nvGrpSpPr>
        <p:grpSpPr bwMode="auto">
          <a:xfrm>
            <a:off x="3778163" y="4875134"/>
            <a:ext cx="1193488" cy="1136355"/>
            <a:chOff x="6139503" y="4859013"/>
            <a:chExt cx="1192668" cy="1135509"/>
          </a:xfrm>
        </p:grpSpPr>
        <p:sp>
          <p:nvSpPr>
            <p:cNvPr id="34" name="Rounded Rectangle 5"/>
            <p:cNvSpPr>
              <a:spLocks noChangeArrowheads="1"/>
            </p:cNvSpPr>
            <p:nvPr/>
          </p:nvSpPr>
          <p:spPr bwMode="auto">
            <a:xfrm>
              <a:off x="6139503" y="4871700"/>
              <a:ext cx="1192668" cy="1122822"/>
            </a:xfrm>
            <a:prstGeom prst="roundRect">
              <a:avLst>
                <a:gd name="adj" fmla="val 9375"/>
              </a:avLst>
            </a:prstGeom>
            <a:blipFill rotWithShape="1">
              <a:blip r:embed="rId3"/>
              <a:stretch>
                <a:fillRect/>
              </a:stretch>
            </a:blipFill>
            <a:ln w="9525">
              <a:noFill/>
              <a:round/>
            </a:ln>
            <a:effectLst>
              <a:outerShdw blurRad="40000" dist="23000" dir="5400000" rotWithShape="0">
                <a:srgbClr val="808080">
                  <a:alpha val="34999"/>
                </a:srgbClr>
              </a:outerShdw>
            </a:effectLst>
          </p:spPr>
          <p:txBody>
            <a:bodyPr anchor="ctr"/>
            <a:lstStyle/>
            <a:p>
              <a:pPr algn="ctr"/>
              <a:endParaRPr lang="id-ID" altLang="id-ID" sz="3200">
                <a:solidFill>
                  <a:schemeClr val="bg1"/>
                </a:solidFill>
                <a:latin typeface="微软雅黑" panose="020B0503020204020204" charset="-122"/>
                <a:ea typeface="微软雅黑" panose="020B0503020204020204" charset="-122"/>
              </a:endParaRPr>
            </a:p>
          </p:txBody>
        </p:sp>
        <p:sp>
          <p:nvSpPr>
            <p:cNvPr id="35" name="TextBox 21"/>
            <p:cNvSpPr txBox="1">
              <a:spLocks noChangeArrowheads="1"/>
            </p:cNvSpPr>
            <p:nvPr/>
          </p:nvSpPr>
          <p:spPr bwMode="auto">
            <a:xfrm>
              <a:off x="6420130" y="4859013"/>
              <a:ext cx="771728" cy="1117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a:solidFill>
                    <a:schemeClr val="bg1"/>
                  </a:solidFill>
                  <a:latin typeface="微软雅黑" panose="020B0503020204020204" charset="-122"/>
                  <a:ea typeface="微软雅黑" panose="020B0503020204020204" charset="-122"/>
                </a:rPr>
                <a:t>1</a:t>
              </a:r>
            </a:p>
          </p:txBody>
        </p:sp>
      </p:grpSp>
      <p:grpSp>
        <p:nvGrpSpPr>
          <p:cNvPr id="36" name="Group 7"/>
          <p:cNvGrpSpPr/>
          <p:nvPr/>
        </p:nvGrpSpPr>
        <p:grpSpPr bwMode="auto">
          <a:xfrm>
            <a:off x="4059079" y="3732434"/>
            <a:ext cx="1191900" cy="1156987"/>
            <a:chOff x="6420131" y="3715897"/>
            <a:chExt cx="1192668" cy="1156073"/>
          </a:xfrm>
        </p:grpSpPr>
        <p:sp>
          <p:nvSpPr>
            <p:cNvPr id="37" name="Rounded Rectangle 8"/>
            <p:cNvSpPr>
              <a:spLocks noChangeArrowheads="1"/>
            </p:cNvSpPr>
            <p:nvPr/>
          </p:nvSpPr>
          <p:spPr bwMode="auto">
            <a:xfrm>
              <a:off x="6420131" y="3749200"/>
              <a:ext cx="1192668" cy="1122770"/>
            </a:xfrm>
            <a:prstGeom prst="roundRect">
              <a:avLst>
                <a:gd name="adj" fmla="val 9375"/>
              </a:avLst>
            </a:prstGeom>
            <a:blipFill rotWithShape="1">
              <a:blip r:embed="rId3"/>
              <a:stretch>
                <a:fillRect/>
              </a:stretch>
            </a:blipFill>
            <a:ln w="9525">
              <a:noFill/>
              <a:round/>
            </a:ln>
            <a:effectLst>
              <a:outerShdw blurRad="40000" dist="23000" dir="5400000" rotWithShape="0">
                <a:srgbClr val="808080">
                  <a:alpha val="34999"/>
                </a:srgbClr>
              </a:outerShdw>
            </a:effectLst>
          </p:spPr>
          <p:txBody>
            <a:bodyPr anchor="ctr"/>
            <a:lstStyle/>
            <a:p>
              <a:pPr algn="ctr"/>
              <a:endParaRPr lang="id-ID" altLang="id-ID" sz="3200">
                <a:solidFill>
                  <a:schemeClr val="bg1"/>
                </a:solidFill>
                <a:latin typeface="微软雅黑" panose="020B0503020204020204" charset="-122"/>
                <a:ea typeface="微软雅黑" panose="020B0503020204020204" charset="-122"/>
              </a:endParaRPr>
            </a:p>
          </p:txBody>
        </p:sp>
        <p:sp>
          <p:nvSpPr>
            <p:cNvPr id="38" name="TextBox 22"/>
            <p:cNvSpPr txBox="1">
              <a:spLocks noChangeArrowheads="1"/>
            </p:cNvSpPr>
            <p:nvPr/>
          </p:nvSpPr>
          <p:spPr bwMode="auto">
            <a:xfrm>
              <a:off x="6700153" y="3715897"/>
              <a:ext cx="771728" cy="111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a:solidFill>
                    <a:schemeClr val="bg1"/>
                  </a:solidFill>
                  <a:latin typeface="微软雅黑" panose="020B0503020204020204" charset="-122"/>
                  <a:ea typeface="微软雅黑" panose="020B0503020204020204" charset="-122"/>
                </a:rPr>
                <a:t>2</a:t>
              </a:r>
            </a:p>
          </p:txBody>
        </p:sp>
      </p:grpSp>
      <p:grpSp>
        <p:nvGrpSpPr>
          <p:cNvPr id="39" name="Group 10"/>
          <p:cNvGrpSpPr/>
          <p:nvPr/>
        </p:nvGrpSpPr>
        <p:grpSpPr bwMode="auto">
          <a:xfrm>
            <a:off x="3638498" y="2643688"/>
            <a:ext cx="1191903" cy="1132435"/>
            <a:chOff x="5999190" y="2626865"/>
            <a:chExt cx="1192668" cy="1132923"/>
          </a:xfrm>
        </p:grpSpPr>
        <p:sp>
          <p:nvSpPr>
            <p:cNvPr id="40" name="Rounded Rectangle 11"/>
            <p:cNvSpPr>
              <a:spLocks noChangeArrowheads="1"/>
            </p:cNvSpPr>
            <p:nvPr/>
          </p:nvSpPr>
          <p:spPr bwMode="auto">
            <a:xfrm>
              <a:off x="5999190" y="2626865"/>
              <a:ext cx="1192668" cy="1122553"/>
            </a:xfrm>
            <a:prstGeom prst="roundRect">
              <a:avLst>
                <a:gd name="adj" fmla="val 9375"/>
              </a:avLst>
            </a:prstGeom>
            <a:blipFill rotWithShape="1">
              <a:blip r:embed="rId3"/>
              <a:stretch>
                <a:fillRect/>
              </a:stretch>
            </a:blipFill>
            <a:ln w="9525">
              <a:noFill/>
              <a:round/>
            </a:ln>
            <a:effectLst>
              <a:outerShdw blurRad="40000" dist="23000" dir="5400000" rotWithShape="0">
                <a:srgbClr val="808080">
                  <a:alpha val="34999"/>
                </a:srgbClr>
              </a:outerShdw>
            </a:effectLst>
          </p:spPr>
          <p:txBody>
            <a:bodyPr anchor="ctr"/>
            <a:lstStyle/>
            <a:p>
              <a:pPr algn="ctr"/>
              <a:endParaRPr lang="id-ID" altLang="id-ID" sz="3200">
                <a:solidFill>
                  <a:schemeClr val="bg1"/>
                </a:solidFill>
                <a:latin typeface="微软雅黑" panose="020B0503020204020204" charset="-122"/>
                <a:ea typeface="微软雅黑" panose="020B0503020204020204" charset="-122"/>
              </a:endParaRPr>
            </a:p>
          </p:txBody>
        </p:sp>
        <p:sp>
          <p:nvSpPr>
            <p:cNvPr id="41" name="TextBox 23"/>
            <p:cNvSpPr txBox="1">
              <a:spLocks noChangeArrowheads="1"/>
            </p:cNvSpPr>
            <p:nvPr/>
          </p:nvSpPr>
          <p:spPr bwMode="auto">
            <a:xfrm>
              <a:off x="6319132" y="2641309"/>
              <a:ext cx="771729" cy="1118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微软雅黑" panose="020B0503020204020204" charset="-122"/>
                  <a:ea typeface="微软雅黑" panose="020B0503020204020204" charset="-122"/>
                </a:rPr>
                <a:t>3</a:t>
              </a:r>
            </a:p>
          </p:txBody>
        </p:sp>
      </p:grpSp>
      <p:grpSp>
        <p:nvGrpSpPr>
          <p:cNvPr id="42" name="Group 13"/>
          <p:cNvGrpSpPr/>
          <p:nvPr/>
        </p:nvGrpSpPr>
        <p:grpSpPr bwMode="auto">
          <a:xfrm>
            <a:off x="3041753" y="1524653"/>
            <a:ext cx="1193488" cy="1182518"/>
            <a:chOff x="5402860" y="1507003"/>
            <a:chExt cx="1192668" cy="1182419"/>
          </a:xfrm>
        </p:grpSpPr>
        <p:sp>
          <p:nvSpPr>
            <p:cNvPr id="43" name="Rounded Rectangle 14"/>
            <p:cNvSpPr>
              <a:spLocks noChangeArrowheads="1"/>
            </p:cNvSpPr>
            <p:nvPr/>
          </p:nvSpPr>
          <p:spPr bwMode="auto">
            <a:xfrm rot="20684149">
              <a:off x="5402860" y="1567446"/>
              <a:ext cx="1192668" cy="1121976"/>
            </a:xfrm>
            <a:prstGeom prst="roundRect">
              <a:avLst>
                <a:gd name="adj" fmla="val 9375"/>
              </a:avLst>
            </a:prstGeom>
            <a:blipFill rotWithShape="1">
              <a:blip r:embed="rId3"/>
              <a:stretch>
                <a:fillRect/>
              </a:stretch>
            </a:blipFill>
            <a:ln w="9525">
              <a:noFill/>
              <a:round/>
            </a:ln>
            <a:effectLst>
              <a:outerShdw blurRad="40000" dist="23000" dir="5400000" rotWithShape="0">
                <a:srgbClr val="808080">
                  <a:alpha val="34999"/>
                </a:srgbClr>
              </a:outerShdw>
            </a:effectLst>
          </p:spPr>
          <p:txBody>
            <a:bodyPr anchor="ctr"/>
            <a:lstStyle/>
            <a:p>
              <a:pPr algn="ctr"/>
              <a:endParaRPr lang="id-ID" altLang="id-ID" sz="3200">
                <a:solidFill>
                  <a:schemeClr val="bg1"/>
                </a:solidFill>
                <a:latin typeface="微软雅黑" panose="020B0503020204020204" charset="-122"/>
                <a:ea typeface="微软雅黑" panose="020B0503020204020204" charset="-122"/>
              </a:endParaRPr>
            </a:p>
          </p:txBody>
        </p:sp>
        <p:sp>
          <p:nvSpPr>
            <p:cNvPr id="44" name="TextBox 24"/>
            <p:cNvSpPr txBox="1">
              <a:spLocks noChangeArrowheads="1"/>
            </p:cNvSpPr>
            <p:nvPr/>
          </p:nvSpPr>
          <p:spPr bwMode="auto">
            <a:xfrm rot="20681241">
              <a:off x="5692174" y="1507003"/>
              <a:ext cx="771728" cy="1117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nb-NO" altLang="id-ID" sz="6665" dirty="0">
                  <a:solidFill>
                    <a:schemeClr val="bg1"/>
                  </a:solidFill>
                  <a:latin typeface="微软雅黑" panose="020B0503020204020204" charset="-122"/>
                  <a:ea typeface="微软雅黑" panose="020B0503020204020204" charset="-122"/>
                </a:rPr>
                <a:t>4</a:t>
              </a:r>
            </a:p>
          </p:txBody>
        </p:sp>
      </p:grpSp>
      <p:grpSp>
        <p:nvGrpSpPr>
          <p:cNvPr id="45" name="Group 16"/>
          <p:cNvGrpSpPr/>
          <p:nvPr/>
        </p:nvGrpSpPr>
        <p:grpSpPr bwMode="auto">
          <a:xfrm>
            <a:off x="1200731" y="2248508"/>
            <a:ext cx="2529816" cy="4197844"/>
            <a:chOff x="3560664" y="2230705"/>
            <a:chExt cx="2529883" cy="4198799"/>
          </a:xfrm>
          <a:blipFill rotWithShape="1">
            <a:blip r:embed="rId3"/>
            <a:stretch>
              <a:fillRect/>
            </a:stretch>
          </a:blipFill>
        </p:grpSpPr>
        <p:sp>
          <p:nvSpPr>
            <p:cNvPr id="46" name="Ellipse 98"/>
            <p:cNvSpPr/>
            <p:nvPr/>
          </p:nvSpPr>
          <p:spPr bwMode="auto">
            <a:xfrm>
              <a:off x="3560664" y="6107180"/>
              <a:ext cx="1713938" cy="322324"/>
            </a:xfrm>
            <a:prstGeom prst="ellipse">
              <a:avLst/>
            </a:prstGeom>
            <a:grpFill/>
            <a:ln w="9525" cap="flat" cmpd="sng" algn="ctr">
              <a:noFill/>
              <a:prstDash val="solid"/>
            </a:ln>
            <a:effectLst/>
          </p:spPr>
          <p:txBody>
            <a:bodyPr anchor="ct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endParaRPr lang="en-US" altLang="id-ID" sz="3200">
                <a:solidFill>
                  <a:srgbClr val="FFFFFF"/>
                </a:solidFill>
                <a:latin typeface="微软雅黑" panose="020B0503020204020204" charset="-122"/>
                <a:ea typeface="微软雅黑" panose="020B0503020204020204" charset="-122"/>
              </a:endParaRPr>
            </a:p>
          </p:txBody>
        </p:sp>
        <p:grpSp>
          <p:nvGrpSpPr>
            <p:cNvPr id="47" name="Group 18"/>
            <p:cNvGrpSpPr/>
            <p:nvPr/>
          </p:nvGrpSpPr>
          <p:grpSpPr>
            <a:xfrm>
              <a:off x="4158559" y="2230705"/>
              <a:ext cx="1931988" cy="3981365"/>
              <a:chOff x="1879600" y="2427657"/>
              <a:chExt cx="1931988" cy="3981365"/>
            </a:xfrm>
            <a:grpFill/>
          </p:grpSpPr>
          <p:sp>
            <p:nvSpPr>
              <p:cNvPr id="48" name="Rounded Rectangle 19"/>
              <p:cNvSpPr/>
              <p:nvPr/>
            </p:nvSpPr>
            <p:spPr bwMode="auto">
              <a:xfrm rot="3296091" flipH="1">
                <a:off x="2526506" y="2275966"/>
                <a:ext cx="333375" cy="1627188"/>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49" name="Oval 20"/>
              <p:cNvSpPr>
                <a:spLocks noChangeArrowheads="1"/>
              </p:cNvSpPr>
              <p:nvPr/>
            </p:nvSpPr>
            <p:spPr bwMode="auto">
              <a:xfrm>
                <a:off x="1879938" y="2427657"/>
                <a:ext cx="823038" cy="823069"/>
              </a:xfrm>
              <a:prstGeom prst="ellipse">
                <a:avLst/>
              </a:prstGeom>
              <a:grpFill/>
              <a:ln>
                <a:noFill/>
              </a:ln>
              <a:effectLst>
                <a:outerShdw blurRad="40000" dist="23000" dir="5400000" rotWithShape="0">
                  <a:srgbClr val="808080">
                    <a:alpha val="34999"/>
                  </a:srgbClr>
                </a:outerShdw>
              </a:effectLst>
            </p:spPr>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50" name="Rounded Rectangle 21"/>
              <p:cNvSpPr/>
              <p:nvPr/>
            </p:nvSpPr>
            <p:spPr bwMode="auto">
              <a:xfrm>
                <a:off x="1954213" y="3305460"/>
                <a:ext cx="674687" cy="1408112"/>
              </a:xfrm>
              <a:prstGeom prst="roundRect">
                <a:avLst>
                  <a:gd name="adj" fmla="val 2987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51" name="Rounded Rectangle 22"/>
              <p:cNvSpPr/>
              <p:nvPr/>
            </p:nvSpPr>
            <p:spPr bwMode="auto">
              <a:xfrm>
                <a:off x="1954213" y="4408772"/>
                <a:ext cx="373062" cy="2000250"/>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52" name="Rounded Rectangle 23"/>
              <p:cNvSpPr/>
              <p:nvPr/>
            </p:nvSpPr>
            <p:spPr bwMode="auto">
              <a:xfrm rot="20452300">
                <a:off x="2325688" y="4429410"/>
                <a:ext cx="371475" cy="774700"/>
              </a:xfrm>
              <a:prstGeom prst="roundRect">
                <a:avLst>
                  <a:gd name="adj" fmla="val 40463"/>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53" name="Rounded Rectangle 24"/>
              <p:cNvSpPr/>
              <p:nvPr/>
            </p:nvSpPr>
            <p:spPr bwMode="auto">
              <a:xfrm rot="14513746">
                <a:off x="2885282" y="2583941"/>
                <a:ext cx="350837" cy="1501775"/>
              </a:xfrm>
              <a:prstGeom prst="roundRect">
                <a:avLst>
                  <a:gd name="adj" fmla="val 50000"/>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sp>
            <p:nvSpPr>
              <p:cNvPr id="54" name="Rounded Rectangle 25"/>
              <p:cNvSpPr/>
              <p:nvPr/>
            </p:nvSpPr>
            <p:spPr bwMode="auto">
              <a:xfrm>
                <a:off x="2413000" y="4916772"/>
                <a:ext cx="373063" cy="1423988"/>
              </a:xfrm>
              <a:prstGeom prst="roundRect">
                <a:avLst>
                  <a:gd name="adj" fmla="val 42456"/>
                </a:avLst>
              </a:prstGeom>
              <a:grp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charset="0"/>
                    <a:ea typeface="MS PGothic" panose="020B0600070205080204" pitchFamily="34" charset="-128"/>
                  </a:defRPr>
                </a:lvl1pPr>
                <a:lvl2pPr marL="37931725" indent="-37474525">
                  <a:defRPr>
                    <a:solidFill>
                      <a:schemeClr val="tx1"/>
                    </a:solidFill>
                    <a:latin typeface="Calibri" panose="020F0502020204030204" charset="0"/>
                    <a:ea typeface="MS PGothic" panose="020B0600070205080204" pitchFamily="34" charset="-128"/>
                  </a:defRPr>
                </a:lvl2pPr>
                <a:lvl3pPr>
                  <a:defRPr>
                    <a:solidFill>
                      <a:schemeClr val="tx1"/>
                    </a:solidFill>
                    <a:latin typeface="Calibri" panose="020F0502020204030204" charset="0"/>
                    <a:ea typeface="MS PGothic" panose="020B0600070205080204" pitchFamily="34" charset="-128"/>
                  </a:defRPr>
                </a:lvl3pPr>
                <a:lvl4pPr>
                  <a:defRPr>
                    <a:solidFill>
                      <a:schemeClr val="tx1"/>
                    </a:solidFill>
                    <a:latin typeface="Calibri" panose="020F0502020204030204" charset="0"/>
                    <a:ea typeface="MS PGothic" panose="020B0600070205080204" pitchFamily="34" charset="-128"/>
                  </a:defRPr>
                </a:lvl4pPr>
                <a:lvl5pPr>
                  <a:defRPr>
                    <a:solidFill>
                      <a:schemeClr val="tx1"/>
                    </a:solidFill>
                    <a:latin typeface="Calibri" panose="020F0502020204030204" charset="0"/>
                    <a:ea typeface="MS PGothic" panose="020B0600070205080204" pitchFamily="34" charset="-128"/>
                  </a:defRPr>
                </a:lvl5pPr>
                <a:lvl6pPr marL="457200" fontAlgn="base">
                  <a:spcBef>
                    <a:spcPct val="0"/>
                  </a:spcBef>
                  <a:spcAft>
                    <a:spcPct val="0"/>
                  </a:spcAft>
                  <a:defRPr>
                    <a:solidFill>
                      <a:schemeClr val="tx1"/>
                    </a:solidFill>
                    <a:latin typeface="Calibri" panose="020F0502020204030204" charset="0"/>
                    <a:ea typeface="MS PGothic" panose="020B0600070205080204" pitchFamily="34" charset="-128"/>
                  </a:defRPr>
                </a:lvl6pPr>
                <a:lvl7pPr marL="914400" fontAlgn="base">
                  <a:spcBef>
                    <a:spcPct val="0"/>
                  </a:spcBef>
                  <a:spcAft>
                    <a:spcPct val="0"/>
                  </a:spcAft>
                  <a:defRPr>
                    <a:solidFill>
                      <a:schemeClr val="tx1"/>
                    </a:solidFill>
                    <a:latin typeface="Calibri" panose="020F0502020204030204" charset="0"/>
                    <a:ea typeface="MS PGothic" panose="020B0600070205080204" pitchFamily="34" charset="-128"/>
                  </a:defRPr>
                </a:lvl7pPr>
                <a:lvl8pPr marL="1371600" fontAlgn="base">
                  <a:spcBef>
                    <a:spcPct val="0"/>
                  </a:spcBef>
                  <a:spcAft>
                    <a:spcPct val="0"/>
                  </a:spcAft>
                  <a:defRPr>
                    <a:solidFill>
                      <a:schemeClr val="tx1"/>
                    </a:solidFill>
                    <a:latin typeface="Calibri" panose="020F0502020204030204" charset="0"/>
                    <a:ea typeface="MS PGothic" panose="020B0600070205080204" pitchFamily="34" charset="-128"/>
                  </a:defRPr>
                </a:lvl8pPr>
                <a:lvl9pPr marL="1828800" fontAlgn="base">
                  <a:spcBef>
                    <a:spcPct val="0"/>
                  </a:spcBef>
                  <a:spcAft>
                    <a:spcPct val="0"/>
                  </a:spcAft>
                  <a:defRPr>
                    <a:solidFill>
                      <a:schemeClr val="tx1"/>
                    </a:solidFill>
                    <a:latin typeface="Calibri" panose="020F0502020204030204" charset="0"/>
                    <a:ea typeface="MS PGothic" panose="020B0600070205080204" pitchFamily="34" charset="-128"/>
                  </a:defRPr>
                </a:lvl9pPr>
              </a:lstStyle>
              <a:p>
                <a:pPr algn="ctr">
                  <a:defRPr/>
                </a:pPr>
                <a:endParaRPr lang="id-ID" altLang="id-ID" sz="3200">
                  <a:solidFill>
                    <a:srgbClr val="FFFFFF"/>
                  </a:solidFill>
                  <a:latin typeface="微软雅黑" panose="020B0503020204020204" charset="-122"/>
                  <a:ea typeface="微软雅黑" panose="020B0503020204020204" charset="-122"/>
                </a:endParaRPr>
              </a:p>
            </p:txBody>
          </p:sp>
        </p:grpSp>
      </p:grpSp>
      <p:sp>
        <p:nvSpPr>
          <p:cNvPr id="55" name="TextBox 52"/>
          <p:cNvSpPr txBox="1"/>
          <p:nvPr/>
        </p:nvSpPr>
        <p:spPr>
          <a:xfrm>
            <a:off x="5950020" y="1511290"/>
            <a:ext cx="4346961" cy="945106"/>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您的内容打在这里。您的内容打在这里，或者通过复制您的文本后，在此框中选择粘贴。</a:t>
            </a:r>
          </a:p>
        </p:txBody>
      </p:sp>
      <p:sp>
        <p:nvSpPr>
          <p:cNvPr id="56" name="TextBox 53"/>
          <p:cNvSpPr txBox="1"/>
          <p:nvPr/>
        </p:nvSpPr>
        <p:spPr>
          <a:xfrm>
            <a:off x="6644309" y="2567760"/>
            <a:ext cx="4346961" cy="945106"/>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您的内容打在这里。您的内容打在这里，或者通过复制您的文本后，在此框中选择粘贴。</a:t>
            </a:r>
          </a:p>
        </p:txBody>
      </p:sp>
      <p:sp>
        <p:nvSpPr>
          <p:cNvPr id="57" name="TextBox 54"/>
          <p:cNvSpPr txBox="1"/>
          <p:nvPr/>
        </p:nvSpPr>
        <p:spPr>
          <a:xfrm>
            <a:off x="7412194" y="3709320"/>
            <a:ext cx="4346961" cy="945106"/>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您的内容打在这里。您的内容打在这里，或者通过复制您的文本后，在此框中选择粘贴。</a:t>
            </a:r>
          </a:p>
        </p:txBody>
      </p:sp>
      <p:sp>
        <p:nvSpPr>
          <p:cNvPr id="58" name="TextBox 55"/>
          <p:cNvSpPr txBox="1"/>
          <p:nvPr/>
        </p:nvSpPr>
        <p:spPr>
          <a:xfrm>
            <a:off x="6773950" y="4829361"/>
            <a:ext cx="4346961" cy="945106"/>
          </a:xfrm>
          <a:prstGeom prst="rect">
            <a:avLst/>
          </a:prstGeom>
          <a:noFill/>
        </p:spPr>
        <p:txBody>
          <a:bodyPr wrap="square" lIns="91416" tIns="45708" rIns="91416" bIns="45708" rtlCol="0">
            <a:spAutoFit/>
          </a:bodyPr>
          <a:lstStyle/>
          <a:p>
            <a:pPr>
              <a:lnSpc>
                <a:spcPct val="130000"/>
              </a:lnSpc>
            </a:pPr>
            <a:r>
              <a:rPr lang="zh-CN" altLang="en-US" sz="1065" dirty="0">
                <a:solidFill>
                  <a:schemeClr val="tx1">
                    <a:lumMod val="75000"/>
                    <a:lumOff val="25000"/>
                  </a:schemeClr>
                </a:solidFill>
                <a:latin typeface="微软雅黑" panose="020B0503020204020204" charset="-122"/>
                <a:ea typeface="微软雅黑" panose="020B0503020204020204" charset="-122"/>
              </a:rPr>
              <a:t>您的内容打在这里，或者通过复制您的文本后，在此框中选择粘贴，并选择只保留文字。您的内容打在这里，或者通过复制您的文本后您的内容打在这里。您的内容打在这里，或者通过复制您的文本后，在此框中选择粘贴。</a:t>
            </a:r>
          </a:p>
        </p:txBody>
      </p:sp>
    </p:spTree>
  </p:cSld>
  <p:clrMapOvr>
    <a:masterClrMapping/>
  </p:clrMapOvr>
  <p:transition advTm="145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1000" fill="hold"/>
                                        <p:tgtEl>
                                          <p:spTgt spid="11"/>
                                        </p:tgtEl>
                                        <p:attrNameLst>
                                          <p:attrName>ppt_x</p:attrName>
                                        </p:attrNameLst>
                                      </p:cBhvr>
                                      <p:tavLst>
                                        <p:tav tm="0">
                                          <p:val>
                                            <p:strVal val="0-#ppt_w/2"/>
                                          </p:val>
                                        </p:tav>
                                        <p:tav tm="100000">
                                          <p:val>
                                            <p:strVal val="#ppt_x"/>
                                          </p:val>
                                        </p:tav>
                                      </p:tavLst>
                                    </p:anim>
                                    <p:anim calcmode="lin" valueType="num">
                                      <p:cBhvr additive="base">
                                        <p:cTn id="12" dur="1000" fill="hold"/>
                                        <p:tgtEl>
                                          <p:spTgt spid="11"/>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additive="base">
                                        <p:cTn id="15" dur="1000" fill="hold"/>
                                        <p:tgtEl>
                                          <p:spTgt spid="22"/>
                                        </p:tgtEl>
                                        <p:attrNameLst>
                                          <p:attrName>ppt_x</p:attrName>
                                        </p:attrNameLst>
                                      </p:cBhvr>
                                      <p:tavLst>
                                        <p:tav tm="0">
                                          <p:val>
                                            <p:strVal val="0-#ppt_w/2"/>
                                          </p:val>
                                        </p:tav>
                                        <p:tav tm="100000">
                                          <p:val>
                                            <p:strVal val="#ppt_x"/>
                                          </p:val>
                                        </p:tav>
                                      </p:tavLst>
                                    </p:anim>
                                    <p:anim calcmode="lin" valueType="num">
                                      <p:cBhvr additive="base">
                                        <p:cTn id="16" dur="1000" fill="hold"/>
                                        <p:tgtEl>
                                          <p:spTgt spid="22"/>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1000" fill="hold"/>
                                        <p:tgtEl>
                                          <p:spTgt spid="28"/>
                                        </p:tgtEl>
                                        <p:attrNameLst>
                                          <p:attrName>ppt_x</p:attrName>
                                        </p:attrNameLst>
                                      </p:cBhvr>
                                      <p:tavLst>
                                        <p:tav tm="0">
                                          <p:val>
                                            <p:strVal val="0-#ppt_w/2"/>
                                          </p:val>
                                        </p:tav>
                                        <p:tav tm="100000">
                                          <p:val>
                                            <p:strVal val="#ppt_x"/>
                                          </p:val>
                                        </p:tav>
                                      </p:tavLst>
                                    </p:anim>
                                    <p:anim calcmode="lin" valueType="num">
                                      <p:cBhvr additive="base">
                                        <p:cTn id="20" dur="1000" fill="hold"/>
                                        <p:tgtEl>
                                          <p:spTgt spid="28"/>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1000" fill="hold"/>
                                        <p:tgtEl>
                                          <p:spTgt spid="33"/>
                                        </p:tgtEl>
                                        <p:attrNameLst>
                                          <p:attrName>ppt_x</p:attrName>
                                        </p:attrNameLst>
                                      </p:cBhvr>
                                      <p:tavLst>
                                        <p:tav tm="0">
                                          <p:val>
                                            <p:strVal val="0-#ppt_w/2"/>
                                          </p:val>
                                        </p:tav>
                                        <p:tav tm="100000">
                                          <p:val>
                                            <p:strVal val="#ppt_x"/>
                                          </p:val>
                                        </p:tav>
                                      </p:tavLst>
                                    </p:anim>
                                    <p:anim calcmode="lin" valueType="num">
                                      <p:cBhvr additive="base">
                                        <p:cTn id="24" dur="1000" fill="hold"/>
                                        <p:tgtEl>
                                          <p:spTgt spid="33"/>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36"/>
                                        </p:tgtEl>
                                        <p:attrNameLst>
                                          <p:attrName>style.visibility</p:attrName>
                                        </p:attrNameLst>
                                      </p:cBhvr>
                                      <p:to>
                                        <p:strVal val="visible"/>
                                      </p:to>
                                    </p:set>
                                    <p:anim calcmode="lin" valueType="num">
                                      <p:cBhvr additive="base">
                                        <p:cTn id="27" dur="1000" fill="hold"/>
                                        <p:tgtEl>
                                          <p:spTgt spid="36"/>
                                        </p:tgtEl>
                                        <p:attrNameLst>
                                          <p:attrName>ppt_x</p:attrName>
                                        </p:attrNameLst>
                                      </p:cBhvr>
                                      <p:tavLst>
                                        <p:tav tm="0">
                                          <p:val>
                                            <p:strVal val="0-#ppt_w/2"/>
                                          </p:val>
                                        </p:tav>
                                        <p:tav tm="100000">
                                          <p:val>
                                            <p:strVal val="#ppt_x"/>
                                          </p:val>
                                        </p:tav>
                                      </p:tavLst>
                                    </p:anim>
                                    <p:anim calcmode="lin" valueType="num">
                                      <p:cBhvr additive="base">
                                        <p:cTn id="28" dur="1000" fill="hold"/>
                                        <p:tgtEl>
                                          <p:spTgt spid="36"/>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anim calcmode="lin" valueType="num">
                                      <p:cBhvr additive="base">
                                        <p:cTn id="31" dur="1000" fill="hold"/>
                                        <p:tgtEl>
                                          <p:spTgt spid="39"/>
                                        </p:tgtEl>
                                        <p:attrNameLst>
                                          <p:attrName>ppt_x</p:attrName>
                                        </p:attrNameLst>
                                      </p:cBhvr>
                                      <p:tavLst>
                                        <p:tav tm="0">
                                          <p:val>
                                            <p:strVal val="0-#ppt_w/2"/>
                                          </p:val>
                                        </p:tav>
                                        <p:tav tm="100000">
                                          <p:val>
                                            <p:strVal val="#ppt_x"/>
                                          </p:val>
                                        </p:tav>
                                      </p:tavLst>
                                    </p:anim>
                                    <p:anim calcmode="lin" valueType="num">
                                      <p:cBhvr additive="base">
                                        <p:cTn id="32" dur="1000" fill="hold"/>
                                        <p:tgtEl>
                                          <p:spTgt spid="39"/>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1000" fill="hold"/>
                                        <p:tgtEl>
                                          <p:spTgt spid="42"/>
                                        </p:tgtEl>
                                        <p:attrNameLst>
                                          <p:attrName>ppt_x</p:attrName>
                                        </p:attrNameLst>
                                      </p:cBhvr>
                                      <p:tavLst>
                                        <p:tav tm="0">
                                          <p:val>
                                            <p:strVal val="0-#ppt_w/2"/>
                                          </p:val>
                                        </p:tav>
                                        <p:tav tm="100000">
                                          <p:val>
                                            <p:strVal val="#ppt_x"/>
                                          </p:val>
                                        </p:tav>
                                      </p:tavLst>
                                    </p:anim>
                                    <p:anim calcmode="lin" valueType="num">
                                      <p:cBhvr additive="base">
                                        <p:cTn id="36" dur="1000" fill="hold"/>
                                        <p:tgtEl>
                                          <p:spTgt spid="42"/>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1000" fill="hold"/>
                                        <p:tgtEl>
                                          <p:spTgt spid="45"/>
                                        </p:tgtEl>
                                        <p:attrNameLst>
                                          <p:attrName>ppt_x</p:attrName>
                                        </p:attrNameLst>
                                      </p:cBhvr>
                                      <p:tavLst>
                                        <p:tav tm="0">
                                          <p:val>
                                            <p:strVal val="0-#ppt_w/2"/>
                                          </p:val>
                                        </p:tav>
                                        <p:tav tm="100000">
                                          <p:val>
                                            <p:strVal val="#ppt_x"/>
                                          </p:val>
                                        </p:tav>
                                      </p:tavLst>
                                    </p:anim>
                                    <p:anim calcmode="lin" valueType="num">
                                      <p:cBhvr additive="base">
                                        <p:cTn id="40" dur="1000" fill="hold"/>
                                        <p:tgtEl>
                                          <p:spTgt spid="45"/>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 calcmode="lin" valueType="num">
                                      <p:cBhvr additive="base">
                                        <p:cTn id="43" dur="1000" fill="hold"/>
                                        <p:tgtEl>
                                          <p:spTgt spid="55"/>
                                        </p:tgtEl>
                                        <p:attrNameLst>
                                          <p:attrName>ppt_x</p:attrName>
                                        </p:attrNameLst>
                                      </p:cBhvr>
                                      <p:tavLst>
                                        <p:tav tm="0">
                                          <p:val>
                                            <p:strVal val="0-#ppt_w/2"/>
                                          </p:val>
                                        </p:tav>
                                        <p:tav tm="100000">
                                          <p:val>
                                            <p:strVal val="#ppt_x"/>
                                          </p:val>
                                        </p:tav>
                                      </p:tavLst>
                                    </p:anim>
                                    <p:anim calcmode="lin" valueType="num">
                                      <p:cBhvr additive="base">
                                        <p:cTn id="44" dur="1000" fill="hold"/>
                                        <p:tgtEl>
                                          <p:spTgt spid="55"/>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 calcmode="lin" valueType="num">
                                      <p:cBhvr additive="base">
                                        <p:cTn id="47" dur="1000" fill="hold"/>
                                        <p:tgtEl>
                                          <p:spTgt spid="56"/>
                                        </p:tgtEl>
                                        <p:attrNameLst>
                                          <p:attrName>ppt_x</p:attrName>
                                        </p:attrNameLst>
                                      </p:cBhvr>
                                      <p:tavLst>
                                        <p:tav tm="0">
                                          <p:val>
                                            <p:strVal val="0-#ppt_w/2"/>
                                          </p:val>
                                        </p:tav>
                                        <p:tav tm="100000">
                                          <p:val>
                                            <p:strVal val="#ppt_x"/>
                                          </p:val>
                                        </p:tav>
                                      </p:tavLst>
                                    </p:anim>
                                    <p:anim calcmode="lin" valueType="num">
                                      <p:cBhvr additive="base">
                                        <p:cTn id="48" dur="1000" fill="hold"/>
                                        <p:tgtEl>
                                          <p:spTgt spid="5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anim calcmode="lin" valueType="num">
                                      <p:cBhvr additive="base">
                                        <p:cTn id="51" dur="1000" fill="hold"/>
                                        <p:tgtEl>
                                          <p:spTgt spid="57"/>
                                        </p:tgtEl>
                                        <p:attrNameLst>
                                          <p:attrName>ppt_x</p:attrName>
                                        </p:attrNameLst>
                                      </p:cBhvr>
                                      <p:tavLst>
                                        <p:tav tm="0">
                                          <p:val>
                                            <p:strVal val="0-#ppt_w/2"/>
                                          </p:val>
                                        </p:tav>
                                        <p:tav tm="100000">
                                          <p:val>
                                            <p:strVal val="#ppt_x"/>
                                          </p:val>
                                        </p:tav>
                                      </p:tavLst>
                                    </p:anim>
                                    <p:anim calcmode="lin" valueType="num">
                                      <p:cBhvr additive="base">
                                        <p:cTn id="52" dur="1000" fill="hold"/>
                                        <p:tgtEl>
                                          <p:spTgt spid="57"/>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1000" fill="hold"/>
                                        <p:tgtEl>
                                          <p:spTgt spid="58"/>
                                        </p:tgtEl>
                                        <p:attrNameLst>
                                          <p:attrName>ppt_x</p:attrName>
                                        </p:attrNameLst>
                                      </p:cBhvr>
                                      <p:tavLst>
                                        <p:tav tm="0">
                                          <p:val>
                                            <p:strVal val="0-#ppt_w/2"/>
                                          </p:val>
                                        </p:tav>
                                        <p:tav tm="100000">
                                          <p:val>
                                            <p:strVal val="#ppt_x"/>
                                          </p:val>
                                        </p:tav>
                                      </p:tavLst>
                                    </p:anim>
                                    <p:anim calcmode="lin" valueType="num">
                                      <p:cBhvr additive="base">
                                        <p:cTn id="56" dur="10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p:cNvSpPr txBox="1">
            <a:spLocks noChangeArrowheads="1"/>
          </p:cNvSpPr>
          <p:nvPr/>
        </p:nvSpPr>
        <p:spPr bwMode="auto">
          <a:xfrm>
            <a:off x="4653563" y="533400"/>
            <a:ext cx="2886075" cy="3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23900">
                <a:solidFill>
                  <a:schemeClr val="bg1"/>
                </a:solidFill>
                <a:effectLst>
                  <a:outerShdw blurRad="38100" dist="38100" dir="2700000" algn="tl">
                    <a:srgbClr val="000000">
                      <a:alpha val="43137"/>
                    </a:srgbClr>
                  </a:outerShdw>
                </a:effectLst>
                <a:latin typeface="Agency FB" panose="020B0503020202020204" pitchFamily="34" charset="0"/>
              </a:rPr>
              <a:t>03</a:t>
            </a:r>
            <a:endParaRPr lang="zh-CN" altLang="en-US" sz="2390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3" name="组合 30"/>
          <p:cNvGrpSpPr/>
          <p:nvPr/>
        </p:nvGrpSpPr>
        <p:grpSpPr bwMode="auto">
          <a:xfrm>
            <a:off x="3564538" y="3751263"/>
            <a:ext cx="5064125" cy="1171277"/>
            <a:chOff x="3464698" y="4753005"/>
            <a:chExt cx="5064447" cy="1171708"/>
          </a:xfrm>
        </p:grpSpPr>
        <p:sp>
          <p:nvSpPr>
            <p:cNvPr id="4" name="文本框 11"/>
            <p:cNvSpPr txBox="1">
              <a:spLocks noChangeArrowheads="1"/>
            </p:cNvSpPr>
            <p:nvPr/>
          </p:nvSpPr>
          <p:spPr bwMode="auto">
            <a:xfrm>
              <a:off x="3650539" y="4753005"/>
              <a:ext cx="4878606" cy="5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3200" b="1">
                  <a:solidFill>
                    <a:schemeClr val="bg1"/>
                  </a:solidFill>
                  <a:latin typeface="微软雅黑" panose="020B0503020204020204" charset="-122"/>
                  <a:ea typeface="微软雅黑" panose="020B0503020204020204" charset="-122"/>
                </a:rPr>
                <a:t>单击此处添加名称</a:t>
              </a:r>
            </a:p>
          </p:txBody>
        </p:sp>
        <p:sp>
          <p:nvSpPr>
            <p:cNvPr id="5" name="矩形 33"/>
            <p:cNvSpPr>
              <a:spLocks noChangeArrowheads="1"/>
            </p:cNvSpPr>
            <p:nvPr/>
          </p:nvSpPr>
          <p:spPr bwMode="auto">
            <a:xfrm>
              <a:off x="3464698" y="5278680"/>
              <a:ext cx="5064447" cy="64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20000"/>
                </a:spcBef>
                <a:buFontTx/>
                <a:buNone/>
              </a:pPr>
              <a:r>
                <a:rPr lang="en-US" altLang="zh-CN" sz="1400">
                  <a:solidFill>
                    <a:schemeClr val="bg1"/>
                  </a:solidFill>
                  <a:latin typeface="微软雅黑" panose="020B0503020204020204" charset="-122"/>
                  <a:ea typeface="微软雅黑" panose="020B0503020204020204" charset="-122"/>
                  <a:sym typeface="Arial" panose="020B0604020202020204" pitchFamily="34" charset="0"/>
                </a:rPr>
                <a:t>Please read the instructions and work at the end of themanualtemplate. according to your need to draw the text box size</a:t>
              </a:r>
            </a:p>
          </p:txBody>
        </p:sp>
      </p:grpSp>
    </p:spTree>
  </p:cSld>
  <p:clrMapOvr>
    <a:masterClrMapping/>
  </p:clrMapOvr>
  <p:transition advTm="165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MH_SubTitle_4"/>
          <p:cNvSpPr/>
          <p:nvPr>
            <p:custDataLst>
              <p:tags r:id="rId1"/>
            </p:custDataLst>
          </p:nvPr>
        </p:nvSpPr>
        <p:spPr>
          <a:xfrm>
            <a:off x="5808043" y="4943080"/>
            <a:ext cx="3503088" cy="1066522"/>
          </a:xfrm>
          <a:prstGeom prst="rect">
            <a:avLst/>
          </a:prstGeom>
        </p:spPr>
        <p:txBody>
          <a:bodyPr anchor="ctr"/>
          <a:lstStyle/>
          <a:p>
            <a:pPr lvl="0">
              <a:lnSpc>
                <a:spcPct val="150000"/>
              </a:lnSpc>
              <a:spcBef>
                <a:spcPct val="0"/>
              </a:spcBef>
            </a:pP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字</a:t>
            </a:r>
            <a:endParaRPr lang="zh-CN" altLang="en-US" sz="1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9" name="MH_SubTitle_4"/>
          <p:cNvSpPr/>
          <p:nvPr>
            <p:custDataLst>
              <p:tags r:id="rId2"/>
            </p:custDataLst>
          </p:nvPr>
        </p:nvSpPr>
        <p:spPr>
          <a:xfrm>
            <a:off x="144889" y="4382356"/>
            <a:ext cx="3503088" cy="1066522"/>
          </a:xfrm>
          <a:prstGeom prst="rect">
            <a:avLst/>
          </a:prstGeom>
        </p:spPr>
        <p:txBody>
          <a:bodyPr anchor="ctr"/>
          <a:lstStyle/>
          <a:p>
            <a:pPr lvl="0" algn="r">
              <a:lnSpc>
                <a:spcPct val="150000"/>
              </a:lnSpc>
              <a:spcBef>
                <a:spcPct val="0"/>
              </a:spcBef>
            </a:pP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字</a:t>
            </a:r>
            <a:endParaRPr lang="zh-CN" altLang="en-US" sz="1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10" name="MH_SubTitle_4"/>
          <p:cNvSpPr/>
          <p:nvPr>
            <p:custDataLst>
              <p:tags r:id="rId3"/>
            </p:custDataLst>
          </p:nvPr>
        </p:nvSpPr>
        <p:spPr>
          <a:xfrm>
            <a:off x="2592912" y="1880798"/>
            <a:ext cx="3503088" cy="1066522"/>
          </a:xfrm>
          <a:prstGeom prst="rect">
            <a:avLst/>
          </a:prstGeom>
        </p:spPr>
        <p:txBody>
          <a:bodyPr anchor="ctr"/>
          <a:lstStyle/>
          <a:p>
            <a:pPr lvl="0" algn="r">
              <a:lnSpc>
                <a:spcPct val="150000"/>
              </a:lnSpc>
              <a:spcBef>
                <a:spcPct val="0"/>
              </a:spcBef>
            </a:pP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字</a:t>
            </a:r>
            <a:endParaRPr lang="zh-CN" altLang="en-US" sz="1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11" name="MH_Other_1"/>
          <p:cNvSpPr/>
          <p:nvPr>
            <p:custDataLst>
              <p:tags r:id="rId4"/>
            </p:custDataLst>
          </p:nvPr>
        </p:nvSpPr>
        <p:spPr bwMode="auto">
          <a:xfrm>
            <a:off x="7202732" y="2243452"/>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blipFill rotWithShape="1">
            <a:blip r:embed="rId15"/>
            <a:stretch>
              <a:fillRect/>
            </a:stretch>
          </a:blip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1">
                  <a:lumMod val="75000"/>
                  <a:lumOff val="25000"/>
                </a:schemeClr>
              </a:solidFill>
              <a:latin typeface="微软雅黑" panose="020B0503020204020204" charset="-122"/>
              <a:ea typeface="微软雅黑" panose="020B0503020204020204" charset="-122"/>
            </a:endParaRPr>
          </a:p>
        </p:txBody>
      </p:sp>
      <p:pic>
        <p:nvPicPr>
          <p:cNvPr id="12" name="MH_Other_2"/>
          <p:cNvPicPr/>
          <p:nvPr>
            <p:custDataLst>
              <p:tags r:id="rId5"/>
            </p:custDataLst>
          </p:nvPr>
        </p:nvPicPr>
        <p:blipFill>
          <a:blip r:embed="rId16" cstate="print">
            <a:extLst>
              <a:ext uri="{28A0092B-C50C-407E-A947-70E740481C1C}">
                <a14:useLocalDpi xmlns:a14="http://schemas.microsoft.com/office/drawing/2010/main" val="0"/>
              </a:ext>
            </a:extLst>
          </a:blip>
          <a:srcRect l="50887"/>
          <a:stretch>
            <a:fillRect/>
          </a:stretch>
        </p:blipFill>
        <p:spPr bwMode="auto">
          <a:xfrm>
            <a:off x="7202735" y="1964120"/>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MH_Other_3"/>
          <p:cNvSpPr/>
          <p:nvPr>
            <p:custDataLst>
              <p:tags r:id="rId6"/>
            </p:custDataLst>
          </p:nvPr>
        </p:nvSpPr>
        <p:spPr bwMode="auto">
          <a:xfrm>
            <a:off x="6106585" y="2849719"/>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blipFill rotWithShape="1">
            <a:blip r:embed="rId15"/>
            <a:stretch>
              <a:fillRect/>
            </a:stretch>
          </a:blip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1">
                  <a:lumMod val="75000"/>
                  <a:lumOff val="25000"/>
                </a:schemeClr>
              </a:solidFill>
              <a:latin typeface="微软雅黑" panose="020B0503020204020204" charset="-122"/>
              <a:ea typeface="微软雅黑" panose="020B0503020204020204" charset="-122"/>
            </a:endParaRPr>
          </a:p>
        </p:txBody>
      </p:sp>
      <p:pic>
        <p:nvPicPr>
          <p:cNvPr id="14" name="MH_Other_4"/>
          <p:cNvPicPr/>
          <p:nvPr>
            <p:custDataLst>
              <p:tags r:id="rId7"/>
            </p:custDataLst>
          </p:nvPr>
        </p:nvPicPr>
        <p:blipFill>
          <a:blip r:embed="rId17" cstate="print">
            <a:extLst>
              <a:ext uri="{28A0092B-C50C-407E-A947-70E740481C1C}">
                <a14:useLocalDpi xmlns:a14="http://schemas.microsoft.com/office/drawing/2010/main" val="0"/>
              </a:ext>
            </a:extLst>
          </a:blip>
          <a:srcRect l="50887"/>
          <a:stretch>
            <a:fillRect/>
          </a:stretch>
        </p:blipFill>
        <p:spPr bwMode="auto">
          <a:xfrm>
            <a:off x="6106587" y="2570386"/>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MH_Other_5"/>
          <p:cNvSpPr/>
          <p:nvPr>
            <p:custDataLst>
              <p:tags r:id="rId8"/>
            </p:custDataLst>
          </p:nvPr>
        </p:nvSpPr>
        <p:spPr bwMode="auto">
          <a:xfrm>
            <a:off x="5010437" y="3455985"/>
            <a:ext cx="908970"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blipFill rotWithShape="1">
            <a:blip r:embed="rId15"/>
            <a:stretch>
              <a:fillRect/>
            </a:stretch>
          </a:blip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1">
                  <a:lumMod val="75000"/>
                  <a:lumOff val="25000"/>
                </a:schemeClr>
              </a:solidFill>
              <a:latin typeface="微软雅黑" panose="020B0503020204020204" charset="-122"/>
              <a:ea typeface="微软雅黑" panose="020B0503020204020204" charset="-122"/>
            </a:endParaRPr>
          </a:p>
        </p:txBody>
      </p:sp>
      <p:pic>
        <p:nvPicPr>
          <p:cNvPr id="16" name="MH_Other_6"/>
          <p:cNvPicPr/>
          <p:nvPr>
            <p:custDataLst>
              <p:tags r:id="rId9"/>
            </p:custDataLst>
          </p:nvPr>
        </p:nvPicPr>
        <p:blipFill>
          <a:blip r:embed="rId17" cstate="print">
            <a:extLst>
              <a:ext uri="{28A0092B-C50C-407E-A947-70E740481C1C}">
                <a14:useLocalDpi xmlns:a14="http://schemas.microsoft.com/office/drawing/2010/main" val="0"/>
              </a:ext>
            </a:extLst>
          </a:blip>
          <a:srcRect l="50887"/>
          <a:stretch>
            <a:fillRect/>
          </a:stretch>
        </p:blipFill>
        <p:spPr bwMode="auto">
          <a:xfrm>
            <a:off x="5010439" y="3176654"/>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MH_Other_7"/>
          <p:cNvSpPr/>
          <p:nvPr>
            <p:custDataLst>
              <p:tags r:id="rId10"/>
            </p:custDataLst>
          </p:nvPr>
        </p:nvSpPr>
        <p:spPr bwMode="auto">
          <a:xfrm>
            <a:off x="3916407" y="4062253"/>
            <a:ext cx="907333" cy="1760079"/>
          </a:xfrm>
          <a:custGeom>
            <a:avLst/>
            <a:gdLst>
              <a:gd name="T0" fmla="*/ 0 w 880533"/>
              <a:gd name="T1" fmla="*/ 0 h 1761068"/>
              <a:gd name="T2" fmla="*/ 177457 w 880533"/>
              <a:gd name="T3" fmla="*/ 17890 h 1761068"/>
              <a:gd name="T4" fmla="*/ 880533 w 880533"/>
              <a:gd name="T5" fmla="*/ 880534 h 1761068"/>
              <a:gd name="T6" fmla="*/ 177457 w 880533"/>
              <a:gd name="T7" fmla="*/ 1743179 h 1761068"/>
              <a:gd name="T8" fmla="*/ 0 w 880533"/>
              <a:gd name="T9" fmla="*/ 1761068 h 1761068"/>
              <a:gd name="T10" fmla="*/ 0 w 880533"/>
              <a:gd name="T11" fmla="*/ 1409700 h 1761068"/>
              <a:gd name="T12" fmla="*/ 106644 w 880533"/>
              <a:gd name="T13" fmla="*/ 1398950 h 1761068"/>
              <a:gd name="T14" fmla="*/ 529165 w 880533"/>
              <a:gd name="T15" fmla="*/ 880533 h 1761068"/>
              <a:gd name="T16" fmla="*/ 106644 w 880533"/>
              <a:gd name="T17" fmla="*/ 362117 h 1761068"/>
              <a:gd name="T18" fmla="*/ 0 w 880533"/>
              <a:gd name="T19" fmla="*/ 351366 h 176106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80533"/>
              <a:gd name="T31" fmla="*/ 0 h 1761068"/>
              <a:gd name="T32" fmla="*/ 880533 w 880533"/>
              <a:gd name="T33" fmla="*/ 1761068 h 176106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80533" h="1761068">
                <a:moveTo>
                  <a:pt x="0" y="0"/>
                </a:moveTo>
                <a:lnTo>
                  <a:pt x="177457" y="17890"/>
                </a:lnTo>
                <a:cubicBezTo>
                  <a:pt x="578702" y="99996"/>
                  <a:pt x="880533" y="455017"/>
                  <a:pt x="880533" y="880534"/>
                </a:cubicBezTo>
                <a:cubicBezTo>
                  <a:pt x="880533" y="1306051"/>
                  <a:pt x="578702" y="1661072"/>
                  <a:pt x="177457" y="1743179"/>
                </a:cubicBezTo>
                <a:lnTo>
                  <a:pt x="0" y="1761068"/>
                </a:lnTo>
                <a:lnTo>
                  <a:pt x="0" y="1409700"/>
                </a:lnTo>
                <a:lnTo>
                  <a:pt x="106644" y="1398950"/>
                </a:lnTo>
                <a:cubicBezTo>
                  <a:pt x="347776" y="1349607"/>
                  <a:pt x="529165" y="1136253"/>
                  <a:pt x="529165" y="880533"/>
                </a:cubicBezTo>
                <a:cubicBezTo>
                  <a:pt x="529165" y="624814"/>
                  <a:pt x="347776" y="411460"/>
                  <a:pt x="106644" y="362117"/>
                </a:cubicBezTo>
                <a:lnTo>
                  <a:pt x="0" y="351366"/>
                </a:lnTo>
                <a:lnTo>
                  <a:pt x="0" y="0"/>
                </a:lnTo>
                <a:close/>
              </a:path>
            </a:pathLst>
          </a:custGeom>
          <a:blipFill rotWithShape="1">
            <a:blip r:embed="rId15"/>
            <a:stretch>
              <a:fillRect/>
            </a:stretch>
          </a:blipFill>
          <a:ln>
            <a:noFill/>
          </a:ln>
        </p:spPr>
        <p:txBody>
          <a:bodyPr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defRPr/>
            </a:pPr>
            <a:endParaRPr lang="zh-CN" altLang="en-US" sz="4800" b="1" dirty="0">
              <a:solidFill>
                <a:schemeClr val="tx1">
                  <a:lumMod val="75000"/>
                  <a:lumOff val="25000"/>
                </a:schemeClr>
              </a:solidFill>
              <a:latin typeface="微软雅黑" panose="020B0503020204020204" charset="-122"/>
              <a:ea typeface="微软雅黑" panose="020B0503020204020204" charset="-122"/>
            </a:endParaRPr>
          </a:p>
        </p:txBody>
      </p:sp>
      <p:pic>
        <p:nvPicPr>
          <p:cNvPr id="18" name="MH_Other_8"/>
          <p:cNvPicPr/>
          <p:nvPr>
            <p:custDataLst>
              <p:tags r:id="rId11"/>
            </p:custDataLst>
          </p:nvPr>
        </p:nvPicPr>
        <p:blipFill>
          <a:blip r:embed="rId16" cstate="print">
            <a:extLst>
              <a:ext uri="{28A0092B-C50C-407E-A947-70E740481C1C}">
                <a14:useLocalDpi xmlns:a14="http://schemas.microsoft.com/office/drawing/2010/main" val="0"/>
              </a:ext>
            </a:extLst>
          </a:blip>
          <a:srcRect l="50887"/>
          <a:stretch>
            <a:fillRect/>
          </a:stretch>
        </p:blipFill>
        <p:spPr bwMode="auto">
          <a:xfrm>
            <a:off x="3916405" y="3782921"/>
            <a:ext cx="60943" cy="899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MH_SubTitle_4"/>
          <p:cNvSpPr/>
          <p:nvPr>
            <p:custDataLst>
              <p:tags r:id="rId12"/>
            </p:custDataLst>
          </p:nvPr>
        </p:nvSpPr>
        <p:spPr>
          <a:xfrm>
            <a:off x="8389869" y="2560070"/>
            <a:ext cx="3503088" cy="1066522"/>
          </a:xfrm>
          <a:prstGeom prst="rect">
            <a:avLst/>
          </a:prstGeom>
        </p:spPr>
        <p:txBody>
          <a:bodyPr anchor="ctr"/>
          <a:lstStyle/>
          <a:p>
            <a:pPr lvl="0">
              <a:lnSpc>
                <a:spcPct val="150000"/>
              </a:lnSpc>
              <a:spcBef>
                <a:spcPct val="0"/>
              </a:spcBef>
            </a:pP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添加适当的文字，一页的文字最好不要超过</a:t>
            </a:r>
            <a:r>
              <a:rPr lang="en-US" altLang="zh-CN" sz="1600" dirty="0">
                <a:solidFill>
                  <a:schemeClr val="tx1">
                    <a:lumMod val="75000"/>
                    <a:lumOff val="25000"/>
                  </a:schemeClr>
                </a:solidFill>
                <a:latin typeface="微软雅黑" panose="020B0503020204020204" charset="-122"/>
                <a:ea typeface="微软雅黑" panose="020B0503020204020204" charset="-122"/>
              </a:rPr>
              <a:t>200</a:t>
            </a:r>
            <a:r>
              <a:rPr lang="zh-CN" altLang="en-US" sz="1600" dirty="0">
                <a:solidFill>
                  <a:schemeClr val="tx1">
                    <a:lumMod val="75000"/>
                    <a:lumOff val="25000"/>
                  </a:schemeClr>
                </a:solidFill>
                <a:latin typeface="微软雅黑" panose="020B0503020204020204" charset="-122"/>
                <a:ea typeface="微软雅黑" panose="020B0503020204020204" charset="-122"/>
              </a:rPr>
              <a:t>字</a:t>
            </a:r>
            <a:endParaRPr lang="zh-CN" altLang="en-US" sz="1600" dirty="0">
              <a:solidFill>
                <a:schemeClr val="tx1">
                  <a:lumMod val="75000"/>
                  <a:lumOff val="25000"/>
                </a:schemeClr>
              </a:solidFill>
              <a:latin typeface="微软雅黑" panose="020B0503020204020204" charset="-122"/>
              <a:ea typeface="微软雅黑" panose="020B0503020204020204" charset="-122"/>
              <a:cs typeface="Arial" panose="020B0604020202020204" pitchFamily="34" charset="0"/>
            </a:endParaRPr>
          </a:p>
        </p:txBody>
      </p:sp>
      <p:sp>
        <p:nvSpPr>
          <p:cNvPr id="20" name="矩形 19"/>
          <p:cNvSpPr/>
          <p:nvPr/>
        </p:nvSpPr>
        <p:spPr>
          <a:xfrm>
            <a:off x="6005479" y="3335337"/>
            <a:ext cx="628698" cy="830868"/>
          </a:xfrm>
          <a:prstGeom prst="rect">
            <a:avLst/>
          </a:prstGeom>
        </p:spPr>
        <p:txBody>
          <a:bodyPr wrap="none">
            <a:spAutoFit/>
          </a:bodyPr>
          <a:lstStyle/>
          <a:p>
            <a:pPr lvl="0" algn="just">
              <a:defRPr/>
            </a:pPr>
            <a:r>
              <a:rPr lang="en-US" altLang="zh-CN" sz="4800" b="1" dirty="0">
                <a:solidFill>
                  <a:schemeClr val="tx1">
                    <a:lumMod val="75000"/>
                    <a:lumOff val="25000"/>
                  </a:schemeClr>
                </a:solidFill>
                <a:latin typeface="微软雅黑" panose="020B0503020204020204" charset="-122"/>
                <a:ea typeface="微软雅黑" panose="020B0503020204020204" charset="-122"/>
              </a:rPr>
              <a:t>C</a:t>
            </a:r>
          </a:p>
        </p:txBody>
      </p:sp>
      <p:sp>
        <p:nvSpPr>
          <p:cNvPr id="21" name="矩形 20"/>
          <p:cNvSpPr/>
          <p:nvPr/>
        </p:nvSpPr>
        <p:spPr>
          <a:xfrm>
            <a:off x="7095884" y="2739745"/>
            <a:ext cx="628698" cy="830868"/>
          </a:xfrm>
          <a:prstGeom prst="rect">
            <a:avLst/>
          </a:prstGeom>
        </p:spPr>
        <p:txBody>
          <a:bodyPr wrap="none">
            <a:spAutoFit/>
          </a:bodyPr>
          <a:lstStyle/>
          <a:p>
            <a:pPr lvl="0" algn="just">
              <a:defRPr/>
            </a:pPr>
            <a:r>
              <a:rPr lang="en-US" altLang="zh-CN" sz="4800" b="1" dirty="0">
                <a:solidFill>
                  <a:schemeClr val="tx1">
                    <a:lumMod val="75000"/>
                    <a:lumOff val="25000"/>
                  </a:schemeClr>
                </a:solidFill>
                <a:latin typeface="微软雅黑" panose="020B0503020204020204" charset="-122"/>
                <a:ea typeface="微软雅黑" panose="020B0503020204020204" charset="-122"/>
              </a:rPr>
              <a:t>D</a:t>
            </a:r>
          </a:p>
        </p:txBody>
      </p:sp>
      <p:sp>
        <p:nvSpPr>
          <p:cNvPr id="22" name="矩形 21"/>
          <p:cNvSpPr/>
          <p:nvPr/>
        </p:nvSpPr>
        <p:spPr>
          <a:xfrm>
            <a:off x="4889459" y="3911251"/>
            <a:ext cx="628698" cy="830868"/>
          </a:xfrm>
          <a:prstGeom prst="rect">
            <a:avLst/>
          </a:prstGeom>
        </p:spPr>
        <p:txBody>
          <a:bodyPr wrap="none">
            <a:spAutoFit/>
          </a:bodyPr>
          <a:lstStyle/>
          <a:p>
            <a:pPr lvl="0" algn="just">
              <a:defRPr/>
            </a:pPr>
            <a:r>
              <a:rPr lang="en-US" altLang="zh-CN" sz="4800" b="1" dirty="0">
                <a:solidFill>
                  <a:schemeClr val="tx1">
                    <a:lumMod val="75000"/>
                    <a:lumOff val="25000"/>
                  </a:schemeClr>
                </a:solidFill>
                <a:latin typeface="微软雅黑" panose="020B0503020204020204" charset="-122"/>
                <a:ea typeface="微软雅黑" panose="020B0503020204020204" charset="-122"/>
              </a:rPr>
              <a:t>B</a:t>
            </a:r>
          </a:p>
        </p:txBody>
      </p:sp>
      <p:sp>
        <p:nvSpPr>
          <p:cNvPr id="23" name="矩形 22"/>
          <p:cNvSpPr/>
          <p:nvPr/>
        </p:nvSpPr>
        <p:spPr>
          <a:xfrm>
            <a:off x="3738988" y="4484845"/>
            <a:ext cx="628698" cy="830868"/>
          </a:xfrm>
          <a:prstGeom prst="rect">
            <a:avLst/>
          </a:prstGeom>
        </p:spPr>
        <p:txBody>
          <a:bodyPr wrap="none">
            <a:spAutoFit/>
          </a:bodyPr>
          <a:lstStyle/>
          <a:p>
            <a:pPr lvl="0" algn="just">
              <a:defRPr/>
            </a:pPr>
            <a:r>
              <a:rPr lang="en-US" altLang="zh-CN" sz="4800" b="1" dirty="0">
                <a:solidFill>
                  <a:schemeClr val="tx1">
                    <a:lumMod val="75000"/>
                    <a:lumOff val="25000"/>
                  </a:schemeClr>
                </a:solidFill>
                <a:latin typeface="微软雅黑" panose="020B0503020204020204" charset="-122"/>
                <a:ea typeface="微软雅黑" panose="020B0503020204020204" charset="-122"/>
              </a:rPr>
              <a:t>A</a:t>
            </a:r>
          </a:p>
        </p:txBody>
      </p:sp>
    </p:spTree>
  </p:cSld>
  <p:clrMapOvr>
    <a:masterClrMapping/>
  </p:clrMapOvr>
  <p:transition advTm="38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 calcmode="lin" valueType="num">
                                      <p:cBhvr>
                                        <p:cTn id="16" dur="500" fill="hold"/>
                                        <p:tgtEl>
                                          <p:spTgt spid="23"/>
                                        </p:tgtEl>
                                        <p:attrNameLst>
                                          <p:attrName>ppt_w</p:attrName>
                                        </p:attrNameLst>
                                      </p:cBhvr>
                                      <p:tavLst>
                                        <p:tav tm="0">
                                          <p:val>
                                            <p:fltVal val="0"/>
                                          </p:val>
                                        </p:tav>
                                        <p:tav tm="100000">
                                          <p:val>
                                            <p:strVal val="#ppt_w"/>
                                          </p:val>
                                        </p:tav>
                                      </p:tavLst>
                                    </p:anim>
                                    <p:anim calcmode="lin" valueType="num">
                                      <p:cBhvr>
                                        <p:cTn id="17" dur="500" fill="hold"/>
                                        <p:tgtEl>
                                          <p:spTgt spid="23"/>
                                        </p:tgtEl>
                                        <p:attrNameLst>
                                          <p:attrName>ppt_h</p:attrName>
                                        </p:attrNameLst>
                                      </p:cBhvr>
                                      <p:tavLst>
                                        <p:tav tm="0">
                                          <p:val>
                                            <p:fltVal val="0"/>
                                          </p:val>
                                        </p:tav>
                                        <p:tav tm="100000">
                                          <p:val>
                                            <p:strVal val="#ppt_h"/>
                                          </p:val>
                                        </p:tav>
                                      </p:tavLst>
                                    </p:anim>
                                    <p:animEffect transition="in" filter="fade">
                                      <p:cBhvr>
                                        <p:cTn id="18" dur="500"/>
                                        <p:tgtEl>
                                          <p:spTgt spid="23"/>
                                        </p:tgtEl>
                                      </p:cBhvr>
                                    </p:animEffect>
                                  </p:childTnLst>
                                </p:cTn>
                              </p:par>
                            </p:childTnLst>
                          </p:cTn>
                        </p:par>
                        <p:par>
                          <p:cTn id="19" fill="hold">
                            <p:stCondLst>
                              <p:cond delay="1500"/>
                            </p:stCondLst>
                            <p:childTnLst>
                              <p:par>
                                <p:cTn id="20" presetID="22" presetClass="entr" presetSubtype="2"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right)">
                                      <p:cBhvr>
                                        <p:cTn id="22" dur="500"/>
                                        <p:tgtEl>
                                          <p:spTgt spid="9"/>
                                        </p:tgtEl>
                                      </p:cBhvr>
                                    </p:animEffec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up)">
                                      <p:cBhvr>
                                        <p:cTn id="31" dur="500"/>
                                        <p:tgtEl>
                                          <p:spTgt spid="15"/>
                                        </p:tgtEl>
                                      </p:cBhvr>
                                    </p:animEffect>
                                  </p:childTnLst>
                                </p:cTn>
                              </p:par>
                            </p:childTnLst>
                          </p:cTn>
                        </p:par>
                        <p:par>
                          <p:cTn id="32" fill="hold">
                            <p:stCondLst>
                              <p:cond delay="3000"/>
                            </p:stCondLst>
                            <p:childTnLst>
                              <p:par>
                                <p:cTn id="33" presetID="53" presetClass="entr" presetSubtype="16"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ppt_w</p:attrName>
                                        </p:attrNameLst>
                                      </p:cBhvr>
                                      <p:tavLst>
                                        <p:tav tm="0">
                                          <p:val>
                                            <p:fltVal val="0"/>
                                          </p:val>
                                        </p:tav>
                                        <p:tav tm="100000">
                                          <p:val>
                                            <p:strVal val="#ppt_w"/>
                                          </p:val>
                                        </p:tav>
                                      </p:tavLst>
                                    </p:anim>
                                    <p:anim calcmode="lin" valueType="num">
                                      <p:cBhvr>
                                        <p:cTn id="36" dur="500" fill="hold"/>
                                        <p:tgtEl>
                                          <p:spTgt spid="22"/>
                                        </p:tgtEl>
                                        <p:attrNameLst>
                                          <p:attrName>ppt_h</p:attrName>
                                        </p:attrNameLst>
                                      </p:cBhvr>
                                      <p:tavLst>
                                        <p:tav tm="0">
                                          <p:val>
                                            <p:fltVal val="0"/>
                                          </p:val>
                                        </p:tav>
                                        <p:tav tm="100000">
                                          <p:val>
                                            <p:strVal val="#ppt_h"/>
                                          </p:val>
                                        </p:tav>
                                      </p:tavLst>
                                    </p:anim>
                                    <p:animEffect transition="in" filter="fade">
                                      <p:cBhvr>
                                        <p:cTn id="37" dur="500"/>
                                        <p:tgtEl>
                                          <p:spTgt spid="22"/>
                                        </p:tgtEl>
                                      </p:cBhvr>
                                    </p:animEffect>
                                  </p:childTnLst>
                                </p:cTn>
                              </p:par>
                            </p:childTnLst>
                          </p:cTn>
                        </p:par>
                        <p:par>
                          <p:cTn id="38" fill="hold">
                            <p:stCondLst>
                              <p:cond delay="3500"/>
                            </p:stCondLst>
                            <p:childTnLst>
                              <p:par>
                                <p:cTn id="39" presetID="22" presetClass="entr" presetSubtype="8" fill="hold" grpId="0"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500"/>
                                        <p:tgtEl>
                                          <p:spTgt spid="8"/>
                                        </p:tgtEl>
                                      </p:cBhvr>
                                    </p:animEffect>
                                  </p:childTnLst>
                                </p:cTn>
                              </p:par>
                            </p:childTnLst>
                          </p:cTn>
                        </p:par>
                        <p:par>
                          <p:cTn id="42" fill="hold">
                            <p:stCondLst>
                              <p:cond delay="4000"/>
                            </p:stCondLst>
                            <p:childTnLst>
                              <p:par>
                                <p:cTn id="43" presetID="2" presetClass="entr" presetSubtype="4" fill="hold" nodeType="after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additive="base">
                                        <p:cTn id="45" dur="500" fill="hold"/>
                                        <p:tgtEl>
                                          <p:spTgt spid="14"/>
                                        </p:tgtEl>
                                        <p:attrNameLst>
                                          <p:attrName>ppt_x</p:attrName>
                                        </p:attrNameLst>
                                      </p:cBhvr>
                                      <p:tavLst>
                                        <p:tav tm="0">
                                          <p:val>
                                            <p:strVal val="#ppt_x"/>
                                          </p:val>
                                        </p:tav>
                                        <p:tav tm="100000">
                                          <p:val>
                                            <p:strVal val="#ppt_x"/>
                                          </p:val>
                                        </p:tav>
                                      </p:tavLst>
                                    </p:anim>
                                    <p:anim calcmode="lin" valueType="num">
                                      <p:cBhvr additive="base">
                                        <p:cTn id="46" dur="500" fill="hold"/>
                                        <p:tgtEl>
                                          <p:spTgt spid="14"/>
                                        </p:tgtEl>
                                        <p:attrNameLst>
                                          <p:attrName>ppt_y</p:attrName>
                                        </p:attrNameLst>
                                      </p:cBhvr>
                                      <p:tavLst>
                                        <p:tav tm="0">
                                          <p:val>
                                            <p:strVal val="1+#ppt_h/2"/>
                                          </p:val>
                                        </p:tav>
                                        <p:tav tm="100000">
                                          <p:val>
                                            <p:strVal val="#ppt_y"/>
                                          </p:val>
                                        </p:tav>
                                      </p:tavLst>
                                    </p:anim>
                                  </p:childTnLst>
                                </p:cTn>
                              </p:par>
                            </p:childTnLst>
                          </p:cTn>
                        </p:par>
                        <p:par>
                          <p:cTn id="47" fill="hold">
                            <p:stCondLst>
                              <p:cond delay="4500"/>
                            </p:stCondLst>
                            <p:childTnLst>
                              <p:par>
                                <p:cTn id="48" presetID="22" presetClass="entr" presetSubtype="1"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wipe(up)">
                                      <p:cBhvr>
                                        <p:cTn id="50" dur="500"/>
                                        <p:tgtEl>
                                          <p:spTgt spid="13"/>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500" fill="hold"/>
                                        <p:tgtEl>
                                          <p:spTgt spid="20"/>
                                        </p:tgtEl>
                                        <p:attrNameLst>
                                          <p:attrName>ppt_w</p:attrName>
                                        </p:attrNameLst>
                                      </p:cBhvr>
                                      <p:tavLst>
                                        <p:tav tm="0">
                                          <p:val>
                                            <p:fltVal val="0"/>
                                          </p:val>
                                        </p:tav>
                                        <p:tav tm="100000">
                                          <p:val>
                                            <p:strVal val="#ppt_w"/>
                                          </p:val>
                                        </p:tav>
                                      </p:tavLst>
                                    </p:anim>
                                    <p:anim calcmode="lin" valueType="num">
                                      <p:cBhvr>
                                        <p:cTn id="55" dur="500" fill="hold"/>
                                        <p:tgtEl>
                                          <p:spTgt spid="20"/>
                                        </p:tgtEl>
                                        <p:attrNameLst>
                                          <p:attrName>ppt_h</p:attrName>
                                        </p:attrNameLst>
                                      </p:cBhvr>
                                      <p:tavLst>
                                        <p:tav tm="0">
                                          <p:val>
                                            <p:fltVal val="0"/>
                                          </p:val>
                                        </p:tav>
                                        <p:tav tm="100000">
                                          <p:val>
                                            <p:strVal val="#ppt_h"/>
                                          </p:val>
                                        </p:tav>
                                      </p:tavLst>
                                    </p:anim>
                                    <p:animEffect transition="in" filter="fade">
                                      <p:cBhvr>
                                        <p:cTn id="56" dur="500"/>
                                        <p:tgtEl>
                                          <p:spTgt spid="20"/>
                                        </p:tgtEl>
                                      </p:cBhvr>
                                    </p:animEffect>
                                  </p:childTnLst>
                                </p:cTn>
                              </p:par>
                            </p:childTnLst>
                          </p:cTn>
                        </p:par>
                        <p:par>
                          <p:cTn id="57" fill="hold">
                            <p:stCondLst>
                              <p:cond delay="5500"/>
                            </p:stCondLst>
                            <p:childTnLst>
                              <p:par>
                                <p:cTn id="58" presetID="22" presetClass="entr" presetSubtype="2" fill="hold" grpId="0" nodeType="after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right)">
                                      <p:cBhvr>
                                        <p:cTn id="60" dur="500"/>
                                        <p:tgtEl>
                                          <p:spTgt spid="10"/>
                                        </p:tgtEl>
                                      </p:cBhvr>
                                    </p:animEffect>
                                  </p:childTnLst>
                                </p:cTn>
                              </p:par>
                            </p:childTnLst>
                          </p:cTn>
                        </p:par>
                        <p:par>
                          <p:cTn id="61" fill="hold">
                            <p:stCondLst>
                              <p:cond delay="6000"/>
                            </p:stCondLst>
                            <p:childTnLst>
                              <p:par>
                                <p:cTn id="62" presetID="2" presetClass="entr" presetSubtype="4" fill="hold" nodeType="after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par>
                          <p:cTn id="66" fill="hold">
                            <p:stCondLst>
                              <p:cond delay="6500"/>
                            </p:stCondLst>
                            <p:childTnLst>
                              <p:par>
                                <p:cTn id="67" presetID="22" presetClass="entr" presetSubtype="1" fill="hold" grpId="0" nodeType="afterEffect">
                                  <p:stCondLst>
                                    <p:cond delay="0"/>
                                  </p:stCondLst>
                                  <p:childTnLst>
                                    <p:set>
                                      <p:cBhvr>
                                        <p:cTn id="68" dur="1" fill="hold">
                                          <p:stCondLst>
                                            <p:cond delay="0"/>
                                          </p:stCondLst>
                                        </p:cTn>
                                        <p:tgtEl>
                                          <p:spTgt spid="11"/>
                                        </p:tgtEl>
                                        <p:attrNameLst>
                                          <p:attrName>style.visibility</p:attrName>
                                        </p:attrNameLst>
                                      </p:cBhvr>
                                      <p:to>
                                        <p:strVal val="visible"/>
                                      </p:to>
                                    </p:set>
                                    <p:animEffect transition="in" filter="wipe(up)">
                                      <p:cBhvr>
                                        <p:cTn id="69" dur="500"/>
                                        <p:tgtEl>
                                          <p:spTgt spid="11"/>
                                        </p:tgtEl>
                                      </p:cBhvr>
                                    </p:animEffect>
                                  </p:childTnLst>
                                </p:cTn>
                              </p:par>
                            </p:childTnLst>
                          </p:cTn>
                        </p:par>
                        <p:par>
                          <p:cTn id="70" fill="hold">
                            <p:stCondLst>
                              <p:cond delay="7000"/>
                            </p:stCondLst>
                            <p:childTnLst>
                              <p:par>
                                <p:cTn id="71" presetID="53" presetClass="entr" presetSubtype="16" fill="hold" grpId="0" nodeType="afterEffect">
                                  <p:stCondLst>
                                    <p:cond delay="0"/>
                                  </p:stCondLst>
                                  <p:childTnLst>
                                    <p:set>
                                      <p:cBhvr>
                                        <p:cTn id="72" dur="1" fill="hold">
                                          <p:stCondLst>
                                            <p:cond delay="0"/>
                                          </p:stCondLst>
                                        </p:cTn>
                                        <p:tgtEl>
                                          <p:spTgt spid="21"/>
                                        </p:tgtEl>
                                        <p:attrNameLst>
                                          <p:attrName>style.visibility</p:attrName>
                                        </p:attrNameLst>
                                      </p:cBhvr>
                                      <p:to>
                                        <p:strVal val="visible"/>
                                      </p:to>
                                    </p:set>
                                    <p:anim calcmode="lin" valueType="num">
                                      <p:cBhvr>
                                        <p:cTn id="73" dur="500" fill="hold"/>
                                        <p:tgtEl>
                                          <p:spTgt spid="21"/>
                                        </p:tgtEl>
                                        <p:attrNameLst>
                                          <p:attrName>ppt_w</p:attrName>
                                        </p:attrNameLst>
                                      </p:cBhvr>
                                      <p:tavLst>
                                        <p:tav tm="0">
                                          <p:val>
                                            <p:fltVal val="0"/>
                                          </p:val>
                                        </p:tav>
                                        <p:tav tm="100000">
                                          <p:val>
                                            <p:strVal val="#ppt_w"/>
                                          </p:val>
                                        </p:tav>
                                      </p:tavLst>
                                    </p:anim>
                                    <p:anim calcmode="lin" valueType="num">
                                      <p:cBhvr>
                                        <p:cTn id="74" dur="500" fill="hold"/>
                                        <p:tgtEl>
                                          <p:spTgt spid="21"/>
                                        </p:tgtEl>
                                        <p:attrNameLst>
                                          <p:attrName>ppt_h</p:attrName>
                                        </p:attrNameLst>
                                      </p:cBhvr>
                                      <p:tavLst>
                                        <p:tav tm="0">
                                          <p:val>
                                            <p:fltVal val="0"/>
                                          </p:val>
                                        </p:tav>
                                        <p:tav tm="100000">
                                          <p:val>
                                            <p:strVal val="#ppt_h"/>
                                          </p:val>
                                        </p:tav>
                                      </p:tavLst>
                                    </p:anim>
                                    <p:animEffect transition="in" filter="fade">
                                      <p:cBhvr>
                                        <p:cTn id="75" dur="500"/>
                                        <p:tgtEl>
                                          <p:spTgt spid="21"/>
                                        </p:tgtEl>
                                      </p:cBhvr>
                                    </p:animEffect>
                                  </p:childTnLst>
                                </p:cTn>
                              </p:par>
                            </p:childTnLst>
                          </p:cTn>
                        </p:par>
                        <p:par>
                          <p:cTn id="76" fill="hold">
                            <p:stCondLst>
                              <p:cond delay="7500"/>
                            </p:stCondLst>
                            <p:childTnLst>
                              <p:par>
                                <p:cTn id="77" presetID="22" presetClass="entr" presetSubtype="8"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ipe(left)">
                                      <p:cBhvr>
                                        <p:cTn id="7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bldLvl="0" animBg="1"/>
      <p:bldP spid="13" grpId="0" bldLvl="0" animBg="1"/>
      <p:bldP spid="15" grpId="0" bldLvl="0" animBg="1"/>
      <p:bldP spid="17" grpId="0" bldLvl="0" animBg="1"/>
      <p:bldP spid="19" grpId="0"/>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Group 36"/>
          <p:cNvGrpSpPr/>
          <p:nvPr/>
        </p:nvGrpSpPr>
        <p:grpSpPr>
          <a:xfrm>
            <a:off x="1015940" y="1431959"/>
            <a:ext cx="2438083" cy="4551255"/>
            <a:chOff x="761458" y="1073968"/>
            <a:chExt cx="1828800" cy="3413441"/>
          </a:xfrm>
        </p:grpSpPr>
        <p:sp>
          <p:nvSpPr>
            <p:cNvPr id="111" name="Round Same Side Corner Rectangle 110"/>
            <p:cNvSpPr/>
            <p:nvPr/>
          </p:nvSpPr>
          <p:spPr>
            <a:xfrm>
              <a:off x="761458" y="1525299"/>
              <a:ext cx="1828800" cy="2534709"/>
            </a:xfrm>
            <a:prstGeom prst="round2SameRect">
              <a:avLst>
                <a:gd name="adj1" fmla="val 5209"/>
                <a:gd name="adj2" fmla="val 0"/>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10" name="TextBox 9"/>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charset="-122"/>
                  <a:ea typeface="微软雅黑" panose="020B0503020204020204" charset="-122"/>
                </a:rPr>
                <a:t>此处添加详细文本描述，建议与标题相关并符合整体语言风格，语言描述尽量简洁生动。</a:t>
              </a:r>
            </a:p>
          </p:txBody>
        </p:sp>
        <p:sp>
          <p:nvSpPr>
            <p:cNvPr id="19" name="Rectangle 18"/>
            <p:cNvSpPr/>
            <p:nvPr/>
          </p:nvSpPr>
          <p:spPr>
            <a:xfrm>
              <a:off x="761460" y="4107632"/>
              <a:ext cx="1828797" cy="379777"/>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charset="-122"/>
                  <a:ea typeface="微软雅黑" panose="020B0503020204020204" charset="-122"/>
                </a:rPr>
                <a:t>更多详情</a:t>
              </a:r>
            </a:p>
          </p:txBody>
        </p:sp>
        <p:sp>
          <p:nvSpPr>
            <p:cNvPr id="32" name="Oval 31"/>
            <p:cNvSpPr/>
            <p:nvPr/>
          </p:nvSpPr>
          <p:spPr>
            <a:xfrm>
              <a:off x="1199210" y="1073968"/>
              <a:ext cx="953296" cy="926004"/>
            </a:xfrm>
            <a:prstGeom prst="ellipse">
              <a:avLst/>
            </a:prstGeom>
            <a:solidFill>
              <a:schemeClr val="bg1"/>
            </a:solidFill>
            <a:ln w="38100">
              <a:solidFill>
                <a:srgbClr val="EF7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charset="-122"/>
                <a:ea typeface="微软雅黑" panose="020B0503020204020204" charset="-122"/>
              </a:endParaRPr>
            </a:p>
          </p:txBody>
        </p:sp>
        <p:sp>
          <p:nvSpPr>
            <p:cNvPr id="33" name="Rounded Rectangle 32"/>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34" name="Rectangle 33"/>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tx1">
                      <a:lumMod val="75000"/>
                      <a:lumOff val="25000"/>
                    </a:schemeClr>
                  </a:solidFill>
                  <a:latin typeface="微软雅黑" panose="020B0503020204020204" charset="-122"/>
                  <a:ea typeface="微软雅黑" panose="020B0503020204020204" charset="-122"/>
                </a:rPr>
                <a:t>$15</a:t>
              </a:r>
            </a:p>
            <a:p>
              <a:pPr algn="ctr"/>
              <a:r>
                <a:rPr lang="zh-CN" altLang="en-US" sz="1500" b="1" dirty="0">
                  <a:solidFill>
                    <a:schemeClr val="tx1">
                      <a:lumMod val="75000"/>
                      <a:lumOff val="25000"/>
                    </a:schemeClr>
                  </a:solidFill>
                  <a:latin typeface="微软雅黑" panose="020B0503020204020204" charset="-122"/>
                  <a:ea typeface="微软雅黑" panose="020B0503020204020204" charset="-122"/>
                </a:rPr>
                <a:t>每年</a:t>
              </a:r>
            </a:p>
          </p:txBody>
        </p:sp>
      </p:grpSp>
      <p:grpSp>
        <p:nvGrpSpPr>
          <p:cNvPr id="38" name="Group 37"/>
          <p:cNvGrpSpPr/>
          <p:nvPr/>
        </p:nvGrpSpPr>
        <p:grpSpPr>
          <a:xfrm>
            <a:off x="3588354" y="1431959"/>
            <a:ext cx="2438083" cy="4551255"/>
            <a:chOff x="761458" y="1073968"/>
            <a:chExt cx="1828800" cy="3413441"/>
          </a:xfrm>
        </p:grpSpPr>
        <p:sp>
          <p:nvSpPr>
            <p:cNvPr id="39" name="Round Same Side Corner Rectangle 38"/>
            <p:cNvSpPr/>
            <p:nvPr/>
          </p:nvSpPr>
          <p:spPr>
            <a:xfrm>
              <a:off x="761458" y="1525299"/>
              <a:ext cx="1828800" cy="2534709"/>
            </a:xfrm>
            <a:prstGeom prst="round2SameRect">
              <a:avLst>
                <a:gd name="adj1" fmla="val 5209"/>
                <a:gd name="adj2" fmla="val 0"/>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40" name="TextBox 39"/>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charset="-122"/>
                  <a:ea typeface="微软雅黑" panose="020B0503020204020204" charset="-122"/>
                </a:rPr>
                <a:t>此处添加详细文本描述，建议与标题相关并符合整体语言风格，语言描述尽量简洁生动。</a:t>
              </a:r>
            </a:p>
          </p:txBody>
        </p:sp>
        <p:sp>
          <p:nvSpPr>
            <p:cNvPr id="41" name="Rectangle 40"/>
            <p:cNvSpPr/>
            <p:nvPr/>
          </p:nvSpPr>
          <p:spPr>
            <a:xfrm>
              <a:off x="761460" y="4107632"/>
              <a:ext cx="1828797" cy="379777"/>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charset="-122"/>
                  <a:ea typeface="微软雅黑" panose="020B0503020204020204" charset="-122"/>
                </a:rPr>
                <a:t>更多详情</a:t>
              </a:r>
            </a:p>
          </p:txBody>
        </p:sp>
        <p:sp>
          <p:nvSpPr>
            <p:cNvPr id="42" name="Oval 41"/>
            <p:cNvSpPr/>
            <p:nvPr/>
          </p:nvSpPr>
          <p:spPr>
            <a:xfrm>
              <a:off x="1199210" y="1073968"/>
              <a:ext cx="953296" cy="926004"/>
            </a:xfrm>
            <a:prstGeom prst="ellipse">
              <a:avLst/>
            </a:prstGeom>
            <a:solidFill>
              <a:schemeClr val="bg1"/>
            </a:solidFill>
            <a:ln w="38100">
              <a:solidFill>
                <a:srgbClr val="EF7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bg2"/>
                </a:solidFill>
                <a:latin typeface="微软雅黑" panose="020B0503020204020204" charset="-122"/>
                <a:ea typeface="微软雅黑" panose="020B0503020204020204" charset="-122"/>
              </a:endParaRPr>
            </a:p>
          </p:txBody>
        </p:sp>
        <p:sp>
          <p:nvSpPr>
            <p:cNvPr id="43" name="Rounded Rectangle 42"/>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44" name="Rectangle 43"/>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tx1">
                      <a:lumMod val="75000"/>
                      <a:lumOff val="25000"/>
                    </a:schemeClr>
                  </a:solidFill>
                  <a:latin typeface="微软雅黑" panose="020B0503020204020204" charset="-122"/>
                  <a:ea typeface="微软雅黑" panose="020B0503020204020204" charset="-122"/>
                </a:rPr>
                <a:t>$20</a:t>
              </a:r>
            </a:p>
            <a:p>
              <a:pPr algn="ctr"/>
              <a:r>
                <a:rPr lang="zh-CN" altLang="en-US" sz="1500" b="1" dirty="0">
                  <a:solidFill>
                    <a:schemeClr val="tx1">
                      <a:lumMod val="75000"/>
                      <a:lumOff val="25000"/>
                    </a:schemeClr>
                  </a:solidFill>
                  <a:latin typeface="微软雅黑" panose="020B0503020204020204" charset="-122"/>
                  <a:ea typeface="微软雅黑" panose="020B0503020204020204" charset="-122"/>
                </a:rPr>
                <a:t>每年</a:t>
              </a:r>
            </a:p>
          </p:txBody>
        </p:sp>
      </p:grpSp>
      <p:grpSp>
        <p:nvGrpSpPr>
          <p:cNvPr id="45" name="Group 44"/>
          <p:cNvGrpSpPr/>
          <p:nvPr/>
        </p:nvGrpSpPr>
        <p:grpSpPr>
          <a:xfrm>
            <a:off x="6160769" y="1431959"/>
            <a:ext cx="2438083" cy="4551255"/>
            <a:chOff x="761458" y="1073968"/>
            <a:chExt cx="1828800" cy="3413441"/>
          </a:xfrm>
        </p:grpSpPr>
        <p:sp>
          <p:nvSpPr>
            <p:cNvPr id="46" name="Round Same Side Corner Rectangle 45"/>
            <p:cNvSpPr/>
            <p:nvPr/>
          </p:nvSpPr>
          <p:spPr>
            <a:xfrm>
              <a:off x="761458" y="1525299"/>
              <a:ext cx="1828800" cy="2534709"/>
            </a:xfrm>
            <a:prstGeom prst="round2SameRect">
              <a:avLst>
                <a:gd name="adj1" fmla="val 5209"/>
                <a:gd name="adj2" fmla="val 0"/>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47" name="TextBox 46"/>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charset="-122"/>
                  <a:ea typeface="微软雅黑" panose="020B0503020204020204" charset="-122"/>
                </a:rPr>
                <a:t>此处添加详细文本描述，建议与标题相关并符合整体语言风格，语言描述尽量简洁生动。</a:t>
              </a:r>
            </a:p>
          </p:txBody>
        </p:sp>
        <p:sp>
          <p:nvSpPr>
            <p:cNvPr id="48" name="Rectangle 47"/>
            <p:cNvSpPr/>
            <p:nvPr/>
          </p:nvSpPr>
          <p:spPr>
            <a:xfrm>
              <a:off x="761460" y="4107632"/>
              <a:ext cx="1828797" cy="379777"/>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charset="-122"/>
                  <a:ea typeface="微软雅黑" panose="020B0503020204020204" charset="-122"/>
                </a:rPr>
                <a:t>更多详情</a:t>
              </a:r>
            </a:p>
          </p:txBody>
        </p:sp>
        <p:sp>
          <p:nvSpPr>
            <p:cNvPr id="49" name="Oval 48"/>
            <p:cNvSpPr/>
            <p:nvPr/>
          </p:nvSpPr>
          <p:spPr>
            <a:xfrm>
              <a:off x="1199210" y="1073968"/>
              <a:ext cx="953296" cy="926004"/>
            </a:xfrm>
            <a:prstGeom prst="ellipse">
              <a:avLst/>
            </a:prstGeom>
            <a:solidFill>
              <a:schemeClr val="bg1"/>
            </a:solidFill>
            <a:ln w="38100">
              <a:solidFill>
                <a:srgbClr val="EF7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charset="-122"/>
                <a:ea typeface="微软雅黑" panose="020B0503020204020204" charset="-122"/>
              </a:endParaRPr>
            </a:p>
          </p:txBody>
        </p:sp>
        <p:sp>
          <p:nvSpPr>
            <p:cNvPr id="50" name="Rounded Rectangle 49"/>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51" name="Rectangle 50"/>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tx1">
                      <a:lumMod val="75000"/>
                      <a:lumOff val="25000"/>
                    </a:schemeClr>
                  </a:solidFill>
                  <a:latin typeface="微软雅黑" panose="020B0503020204020204" charset="-122"/>
                  <a:ea typeface="微软雅黑" panose="020B0503020204020204" charset="-122"/>
                </a:rPr>
                <a:t>$59</a:t>
              </a:r>
            </a:p>
            <a:p>
              <a:pPr algn="ctr"/>
              <a:r>
                <a:rPr lang="zh-CN" altLang="en-US" sz="1500" b="1" dirty="0">
                  <a:solidFill>
                    <a:schemeClr val="tx1">
                      <a:lumMod val="75000"/>
                      <a:lumOff val="25000"/>
                    </a:schemeClr>
                  </a:solidFill>
                  <a:latin typeface="微软雅黑" panose="020B0503020204020204" charset="-122"/>
                  <a:ea typeface="微软雅黑" panose="020B0503020204020204" charset="-122"/>
                </a:rPr>
                <a:t>每年</a:t>
              </a:r>
            </a:p>
          </p:txBody>
        </p:sp>
      </p:grpSp>
      <p:grpSp>
        <p:nvGrpSpPr>
          <p:cNvPr id="52" name="Group 51"/>
          <p:cNvGrpSpPr/>
          <p:nvPr/>
        </p:nvGrpSpPr>
        <p:grpSpPr>
          <a:xfrm>
            <a:off x="8733185" y="1431959"/>
            <a:ext cx="2438083" cy="4551255"/>
            <a:chOff x="761458" y="1073968"/>
            <a:chExt cx="1828800" cy="3413441"/>
          </a:xfrm>
        </p:grpSpPr>
        <p:sp>
          <p:nvSpPr>
            <p:cNvPr id="53" name="Round Same Side Corner Rectangle 52"/>
            <p:cNvSpPr/>
            <p:nvPr/>
          </p:nvSpPr>
          <p:spPr>
            <a:xfrm>
              <a:off x="761458" y="1525299"/>
              <a:ext cx="1828800" cy="2534709"/>
            </a:xfrm>
            <a:prstGeom prst="round2SameRect">
              <a:avLst>
                <a:gd name="adj1" fmla="val 5209"/>
                <a:gd name="adj2" fmla="val 0"/>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54" name="TextBox 53"/>
            <p:cNvSpPr txBox="1"/>
            <p:nvPr/>
          </p:nvSpPr>
          <p:spPr>
            <a:xfrm>
              <a:off x="880979" y="2468807"/>
              <a:ext cx="1589758" cy="1454244"/>
            </a:xfrm>
            <a:prstGeom prst="rect">
              <a:avLst/>
            </a:prstGeom>
            <a:noFill/>
          </p:spPr>
          <p:txBody>
            <a:bodyPr wrap="square" rtlCol="0">
              <a:spAutoFit/>
            </a:bodyPr>
            <a:lstStyle/>
            <a:p>
              <a:pPr defTabSz="1218565">
                <a:lnSpc>
                  <a:spcPct val="150000"/>
                </a:lnSpc>
                <a:spcBef>
                  <a:spcPct val="20000"/>
                </a:spcBef>
                <a:defRPr/>
              </a:pPr>
              <a:r>
                <a:rPr lang="zh-CN" altLang="en-US" sz="1600" dirty="0">
                  <a:solidFill>
                    <a:schemeClr val="bg1"/>
                  </a:solidFill>
                  <a:latin typeface="微软雅黑" panose="020B0503020204020204" charset="-122"/>
                  <a:ea typeface="微软雅黑" panose="020B0503020204020204" charset="-122"/>
                </a:rPr>
                <a:t>此处添加详细文本描述，建议与标题相关并符合整体语言风格，语言描述尽量简洁生动。</a:t>
              </a:r>
            </a:p>
          </p:txBody>
        </p:sp>
        <p:sp>
          <p:nvSpPr>
            <p:cNvPr id="55" name="Rectangle 54"/>
            <p:cNvSpPr/>
            <p:nvPr/>
          </p:nvSpPr>
          <p:spPr>
            <a:xfrm>
              <a:off x="761460" y="4107632"/>
              <a:ext cx="1828797" cy="379777"/>
            </a:xfrm>
            <a:prstGeom prst="rect">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900" b="1" dirty="0">
                  <a:solidFill>
                    <a:schemeClr val="bg1"/>
                  </a:solidFill>
                  <a:latin typeface="微软雅黑" panose="020B0503020204020204" charset="-122"/>
                  <a:ea typeface="微软雅黑" panose="020B0503020204020204" charset="-122"/>
                </a:rPr>
                <a:t>更多详情</a:t>
              </a:r>
            </a:p>
          </p:txBody>
        </p:sp>
        <p:sp>
          <p:nvSpPr>
            <p:cNvPr id="56" name="Oval 55"/>
            <p:cNvSpPr/>
            <p:nvPr/>
          </p:nvSpPr>
          <p:spPr>
            <a:xfrm>
              <a:off x="1199210" y="1073968"/>
              <a:ext cx="953296" cy="926004"/>
            </a:xfrm>
            <a:prstGeom prst="ellipse">
              <a:avLst/>
            </a:prstGeom>
            <a:solidFill>
              <a:schemeClr val="bg1"/>
            </a:solidFill>
            <a:ln w="38100">
              <a:solidFill>
                <a:srgbClr val="EF7F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700" dirty="0">
                <a:solidFill>
                  <a:schemeClr val="tx2">
                    <a:lumMod val="75000"/>
                  </a:schemeClr>
                </a:solidFill>
                <a:latin typeface="微软雅黑" panose="020B0503020204020204" charset="-122"/>
                <a:ea typeface="微软雅黑" panose="020B0503020204020204" charset="-122"/>
              </a:endParaRPr>
            </a:p>
          </p:txBody>
        </p:sp>
        <p:sp>
          <p:nvSpPr>
            <p:cNvPr id="57" name="Rounded Rectangle 56"/>
            <p:cNvSpPr/>
            <p:nvPr/>
          </p:nvSpPr>
          <p:spPr>
            <a:xfrm>
              <a:off x="878149" y="2057709"/>
              <a:ext cx="1595419" cy="37977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58" name="Rectangle 57"/>
            <p:cNvSpPr/>
            <p:nvPr/>
          </p:nvSpPr>
          <p:spPr>
            <a:xfrm>
              <a:off x="1274146" y="1267666"/>
              <a:ext cx="803425" cy="538609"/>
            </a:xfrm>
            <a:prstGeom prst="rect">
              <a:avLst/>
            </a:prstGeom>
          </p:spPr>
          <p:txBody>
            <a:bodyPr wrap="square" lIns="0" tIns="0" rIns="0" bIns="0">
              <a:spAutoFit/>
            </a:bodyPr>
            <a:lstStyle/>
            <a:p>
              <a:pPr algn="ctr"/>
              <a:r>
                <a:rPr lang="en-US" sz="3200" b="1" dirty="0">
                  <a:solidFill>
                    <a:schemeClr val="tx1">
                      <a:lumMod val="75000"/>
                      <a:lumOff val="25000"/>
                    </a:schemeClr>
                  </a:solidFill>
                  <a:latin typeface="微软雅黑" panose="020B0503020204020204" charset="-122"/>
                  <a:ea typeface="微软雅黑" panose="020B0503020204020204" charset="-122"/>
                </a:rPr>
                <a:t>$99</a:t>
              </a:r>
            </a:p>
            <a:p>
              <a:pPr algn="ctr"/>
              <a:r>
                <a:rPr lang="zh-CN" altLang="en-US" sz="1500" b="1" dirty="0">
                  <a:solidFill>
                    <a:schemeClr val="tx1">
                      <a:lumMod val="75000"/>
                      <a:lumOff val="25000"/>
                    </a:schemeClr>
                  </a:solidFill>
                  <a:latin typeface="微软雅黑" panose="020B0503020204020204" charset="-122"/>
                  <a:ea typeface="微软雅黑" panose="020B0503020204020204" charset="-122"/>
                </a:rPr>
                <a:t>每年</a:t>
              </a:r>
            </a:p>
          </p:txBody>
        </p:sp>
      </p:grpSp>
    </p:spTree>
  </p:cSld>
  <p:clrMapOvr>
    <a:masterClrMapping/>
  </p:clrMapOvr>
  <p:transition advTm="243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accel="50000" decel="50000" fill="hold" nodeType="afterEffect">
                                  <p:stCondLst>
                                    <p:cond delay="0"/>
                                  </p:stCondLst>
                                  <p:childTnLst>
                                    <p:set>
                                      <p:cBhvr>
                                        <p:cTn id="11" dur="1" fill="hold">
                                          <p:stCondLst>
                                            <p:cond delay="0"/>
                                          </p:stCondLst>
                                        </p:cTn>
                                        <p:tgtEl>
                                          <p:spTgt spid="38"/>
                                        </p:tgtEl>
                                        <p:attrNameLst>
                                          <p:attrName>style.visibility</p:attrName>
                                        </p:attrNameLst>
                                      </p:cBhvr>
                                      <p:to>
                                        <p:strVal val="visible"/>
                                      </p:to>
                                    </p:set>
                                    <p:anim calcmode="lin" valueType="num">
                                      <p:cBhvr additive="base">
                                        <p:cTn id="12" dur="500" fill="hold"/>
                                        <p:tgtEl>
                                          <p:spTgt spid="38"/>
                                        </p:tgtEl>
                                        <p:attrNameLst>
                                          <p:attrName>ppt_x</p:attrName>
                                        </p:attrNameLst>
                                      </p:cBhvr>
                                      <p:tavLst>
                                        <p:tav tm="0">
                                          <p:val>
                                            <p:strVal val="#ppt_x"/>
                                          </p:val>
                                        </p:tav>
                                        <p:tav tm="100000">
                                          <p:val>
                                            <p:strVal val="#ppt_x"/>
                                          </p:val>
                                        </p:tav>
                                      </p:tavLst>
                                    </p:anim>
                                    <p:anim calcmode="lin" valueType="num">
                                      <p:cBhvr additive="base">
                                        <p:cTn id="13" dur="500" fill="hold"/>
                                        <p:tgtEl>
                                          <p:spTgt spid="38"/>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accel="50000" decel="50000" fill="hold" nodeType="after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ppt_x"/>
                                          </p:val>
                                        </p:tav>
                                        <p:tav tm="100000">
                                          <p:val>
                                            <p:strVal val="#ppt_x"/>
                                          </p:val>
                                        </p:tav>
                                      </p:tavLst>
                                    </p:anim>
                                    <p:anim calcmode="lin" valueType="num">
                                      <p:cBhvr additive="base">
                                        <p:cTn id="18" dur="500" fill="hold"/>
                                        <p:tgtEl>
                                          <p:spTgt spid="45"/>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50000" decel="50000" fill="hold" nodeType="afterEffect">
                                  <p:stCondLst>
                                    <p:cond delay="0"/>
                                  </p:stCondLst>
                                  <p:childTnLst>
                                    <p:set>
                                      <p:cBhvr>
                                        <p:cTn id="21" dur="1" fill="hold">
                                          <p:stCondLst>
                                            <p:cond delay="0"/>
                                          </p:stCondLst>
                                        </p:cTn>
                                        <p:tgtEl>
                                          <p:spTgt spid="52"/>
                                        </p:tgtEl>
                                        <p:attrNameLst>
                                          <p:attrName>style.visibility</p:attrName>
                                        </p:attrNameLst>
                                      </p:cBhvr>
                                      <p:to>
                                        <p:strVal val="visible"/>
                                      </p:to>
                                    </p:set>
                                    <p:anim calcmode="lin" valueType="num">
                                      <p:cBhvr additive="base">
                                        <p:cTn id="22" dur="500" fill="hold"/>
                                        <p:tgtEl>
                                          <p:spTgt spid="52"/>
                                        </p:tgtEl>
                                        <p:attrNameLst>
                                          <p:attrName>ppt_x</p:attrName>
                                        </p:attrNameLst>
                                      </p:cBhvr>
                                      <p:tavLst>
                                        <p:tav tm="0">
                                          <p:val>
                                            <p:strVal val="#ppt_x"/>
                                          </p:val>
                                        </p:tav>
                                        <p:tav tm="100000">
                                          <p:val>
                                            <p:strVal val="#ppt_x"/>
                                          </p:val>
                                        </p:tav>
                                      </p:tavLst>
                                    </p:anim>
                                    <p:anim calcmode="lin" valueType="num">
                                      <p:cBhvr additive="base">
                                        <p:cTn id="23"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4" name="组合 53"/>
          <p:cNvGrpSpPr/>
          <p:nvPr/>
        </p:nvGrpSpPr>
        <p:grpSpPr>
          <a:xfrm>
            <a:off x="4687431" y="2242796"/>
            <a:ext cx="3042059" cy="3042459"/>
            <a:chOff x="3243850" y="1410512"/>
            <a:chExt cx="2553425" cy="2553428"/>
          </a:xfrm>
          <a:solidFill>
            <a:schemeClr val="bg1"/>
          </a:solidFill>
        </p:grpSpPr>
        <p:sp>
          <p:nvSpPr>
            <p:cNvPr id="28" name="箭头1"/>
            <p:cNvSpPr>
              <a:spLocks noChangeAspect="1"/>
            </p:cNvSpPr>
            <p:nvPr/>
          </p:nvSpPr>
          <p:spPr bwMode="auto">
            <a:xfrm>
              <a:off x="4541394" y="1410512"/>
              <a:ext cx="1255881" cy="1446347"/>
            </a:xfrm>
            <a:custGeom>
              <a:avLst/>
              <a:gdLst>
                <a:gd name="T0" fmla="*/ 35 w 1260"/>
                <a:gd name="T1" fmla="*/ 1 h 1451"/>
                <a:gd name="T2" fmla="*/ 100 w 1260"/>
                <a:gd name="T3" fmla="*/ 6 h 1451"/>
                <a:gd name="T4" fmla="*/ 162 w 1260"/>
                <a:gd name="T5" fmla="*/ 13 h 1451"/>
                <a:gd name="T6" fmla="*/ 225 w 1260"/>
                <a:gd name="T7" fmla="*/ 23 h 1451"/>
                <a:gd name="T8" fmla="*/ 285 w 1260"/>
                <a:gd name="T9" fmla="*/ 37 h 1451"/>
                <a:gd name="T10" fmla="*/ 345 w 1260"/>
                <a:gd name="T11" fmla="*/ 53 h 1451"/>
                <a:gd name="T12" fmla="*/ 404 w 1260"/>
                <a:gd name="T13" fmla="*/ 72 h 1451"/>
                <a:gd name="T14" fmla="*/ 461 w 1260"/>
                <a:gd name="T15" fmla="*/ 94 h 1451"/>
                <a:gd name="T16" fmla="*/ 517 w 1260"/>
                <a:gd name="T17" fmla="*/ 119 h 1451"/>
                <a:gd name="T18" fmla="*/ 572 w 1260"/>
                <a:gd name="T19" fmla="*/ 145 h 1451"/>
                <a:gd name="T20" fmla="*/ 625 w 1260"/>
                <a:gd name="T21" fmla="*/ 175 h 1451"/>
                <a:gd name="T22" fmla="*/ 676 w 1260"/>
                <a:gd name="T23" fmla="*/ 206 h 1451"/>
                <a:gd name="T24" fmla="*/ 726 w 1260"/>
                <a:gd name="T25" fmla="*/ 240 h 1451"/>
                <a:gd name="T26" fmla="*/ 774 w 1260"/>
                <a:gd name="T27" fmla="*/ 277 h 1451"/>
                <a:gd name="T28" fmla="*/ 820 w 1260"/>
                <a:gd name="T29" fmla="*/ 316 h 1451"/>
                <a:gd name="T30" fmla="*/ 866 w 1260"/>
                <a:gd name="T31" fmla="*/ 356 h 1451"/>
                <a:gd name="T32" fmla="*/ 908 w 1260"/>
                <a:gd name="T33" fmla="*/ 398 h 1451"/>
                <a:gd name="T34" fmla="*/ 948 w 1260"/>
                <a:gd name="T35" fmla="*/ 444 h 1451"/>
                <a:gd name="T36" fmla="*/ 986 w 1260"/>
                <a:gd name="T37" fmla="*/ 490 h 1451"/>
                <a:gd name="T38" fmla="*/ 1023 w 1260"/>
                <a:gd name="T39" fmla="*/ 538 h 1451"/>
                <a:gd name="T40" fmla="*/ 1057 w 1260"/>
                <a:gd name="T41" fmla="*/ 589 h 1451"/>
                <a:gd name="T42" fmla="*/ 1088 w 1260"/>
                <a:gd name="T43" fmla="*/ 640 h 1451"/>
                <a:gd name="T44" fmla="*/ 1117 w 1260"/>
                <a:gd name="T45" fmla="*/ 693 h 1451"/>
                <a:gd name="T46" fmla="*/ 1144 w 1260"/>
                <a:gd name="T47" fmla="*/ 748 h 1451"/>
                <a:gd name="T48" fmla="*/ 1168 w 1260"/>
                <a:gd name="T49" fmla="*/ 804 h 1451"/>
                <a:gd name="T50" fmla="*/ 1190 w 1260"/>
                <a:gd name="T51" fmla="*/ 861 h 1451"/>
                <a:gd name="T52" fmla="*/ 1209 w 1260"/>
                <a:gd name="T53" fmla="*/ 921 h 1451"/>
                <a:gd name="T54" fmla="*/ 1224 w 1260"/>
                <a:gd name="T55" fmla="*/ 980 h 1451"/>
                <a:gd name="T56" fmla="*/ 1237 w 1260"/>
                <a:gd name="T57" fmla="*/ 1042 h 1451"/>
                <a:gd name="T58" fmla="*/ 1248 w 1260"/>
                <a:gd name="T59" fmla="*/ 1104 h 1451"/>
                <a:gd name="T60" fmla="*/ 1255 w 1260"/>
                <a:gd name="T61" fmla="*/ 1166 h 1451"/>
                <a:gd name="T62" fmla="*/ 1259 w 1260"/>
                <a:gd name="T63" fmla="*/ 1231 h 1451"/>
                <a:gd name="T64" fmla="*/ 921 w 1260"/>
                <a:gd name="T65" fmla="*/ 1451 h 1451"/>
                <a:gd name="T66" fmla="*/ 622 w 1260"/>
                <a:gd name="T67" fmla="*/ 1231 h 1451"/>
                <a:gd name="T68" fmla="*/ 616 w 1260"/>
                <a:gd name="T69" fmla="*/ 1184 h 1451"/>
                <a:gd name="T70" fmla="*/ 608 w 1260"/>
                <a:gd name="T71" fmla="*/ 1139 h 1451"/>
                <a:gd name="T72" fmla="*/ 597 w 1260"/>
                <a:gd name="T73" fmla="*/ 1096 h 1451"/>
                <a:gd name="T74" fmla="*/ 588 w 1260"/>
                <a:gd name="T75" fmla="*/ 1067 h 1451"/>
                <a:gd name="T76" fmla="*/ 572 w 1260"/>
                <a:gd name="T77" fmla="*/ 1025 h 1451"/>
                <a:gd name="T78" fmla="*/ 559 w 1260"/>
                <a:gd name="T79" fmla="*/ 998 h 1451"/>
                <a:gd name="T80" fmla="*/ 539 w 1260"/>
                <a:gd name="T81" fmla="*/ 959 h 1451"/>
                <a:gd name="T82" fmla="*/ 523 w 1260"/>
                <a:gd name="T83" fmla="*/ 934 h 1451"/>
                <a:gd name="T84" fmla="*/ 498 w 1260"/>
                <a:gd name="T85" fmla="*/ 898 h 1451"/>
                <a:gd name="T86" fmla="*/ 480 w 1260"/>
                <a:gd name="T87" fmla="*/ 874 h 1451"/>
                <a:gd name="T88" fmla="*/ 461 w 1260"/>
                <a:gd name="T89" fmla="*/ 852 h 1451"/>
                <a:gd name="T90" fmla="*/ 431 w 1260"/>
                <a:gd name="T91" fmla="*/ 821 h 1451"/>
                <a:gd name="T92" fmla="*/ 399 w 1260"/>
                <a:gd name="T93" fmla="*/ 791 h 1451"/>
                <a:gd name="T94" fmla="*/ 375 w 1260"/>
                <a:gd name="T95" fmla="*/ 773 h 1451"/>
                <a:gd name="T96" fmla="*/ 352 w 1260"/>
                <a:gd name="T97" fmla="*/ 755 h 1451"/>
                <a:gd name="T98" fmla="*/ 328 w 1260"/>
                <a:gd name="T99" fmla="*/ 739 h 1451"/>
                <a:gd name="T100" fmla="*/ 290 w 1260"/>
                <a:gd name="T101" fmla="*/ 716 h 1451"/>
                <a:gd name="T102" fmla="*/ 264 w 1260"/>
                <a:gd name="T103" fmla="*/ 702 h 1451"/>
                <a:gd name="T104" fmla="*/ 223 w 1260"/>
                <a:gd name="T105" fmla="*/ 684 h 1451"/>
                <a:gd name="T106" fmla="*/ 181 w 1260"/>
                <a:gd name="T107" fmla="*/ 669 h 1451"/>
                <a:gd name="T108" fmla="*/ 137 w 1260"/>
                <a:gd name="T109" fmla="*/ 656 h 1451"/>
                <a:gd name="T110" fmla="*/ 108 w 1260"/>
                <a:gd name="T111" fmla="*/ 649 h 1451"/>
                <a:gd name="T112" fmla="*/ 63 w 1260"/>
                <a:gd name="T113" fmla="*/ 642 h 1451"/>
                <a:gd name="T114" fmla="*/ 31 w 1260"/>
                <a:gd name="T115" fmla="*/ 639 h 1451"/>
                <a:gd name="T116" fmla="*/ 0 w 1260"/>
                <a:gd name="T117" fmla="*/ 637 h 1451"/>
                <a:gd name="T118" fmla="*/ 3 w 1260"/>
                <a:gd name="T119" fmla="*/ 0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0" h="1451">
                  <a:moveTo>
                    <a:pt x="3" y="0"/>
                  </a:moveTo>
                  <a:lnTo>
                    <a:pt x="35" y="1"/>
                  </a:lnTo>
                  <a:lnTo>
                    <a:pt x="68" y="3"/>
                  </a:lnTo>
                  <a:lnTo>
                    <a:pt x="100" y="6"/>
                  </a:lnTo>
                  <a:lnTo>
                    <a:pt x="131" y="9"/>
                  </a:lnTo>
                  <a:lnTo>
                    <a:pt x="162" y="13"/>
                  </a:lnTo>
                  <a:lnTo>
                    <a:pt x="193" y="18"/>
                  </a:lnTo>
                  <a:lnTo>
                    <a:pt x="225" y="23"/>
                  </a:lnTo>
                  <a:lnTo>
                    <a:pt x="255" y="30"/>
                  </a:lnTo>
                  <a:lnTo>
                    <a:pt x="285" y="37"/>
                  </a:lnTo>
                  <a:lnTo>
                    <a:pt x="315" y="44"/>
                  </a:lnTo>
                  <a:lnTo>
                    <a:pt x="345" y="53"/>
                  </a:lnTo>
                  <a:lnTo>
                    <a:pt x="374" y="62"/>
                  </a:lnTo>
                  <a:lnTo>
                    <a:pt x="404" y="72"/>
                  </a:lnTo>
                  <a:lnTo>
                    <a:pt x="433" y="83"/>
                  </a:lnTo>
                  <a:lnTo>
                    <a:pt x="461" y="94"/>
                  </a:lnTo>
                  <a:lnTo>
                    <a:pt x="489" y="106"/>
                  </a:lnTo>
                  <a:lnTo>
                    <a:pt x="517" y="119"/>
                  </a:lnTo>
                  <a:lnTo>
                    <a:pt x="545" y="132"/>
                  </a:lnTo>
                  <a:lnTo>
                    <a:pt x="572" y="145"/>
                  </a:lnTo>
                  <a:lnTo>
                    <a:pt x="599" y="160"/>
                  </a:lnTo>
                  <a:lnTo>
                    <a:pt x="625" y="175"/>
                  </a:lnTo>
                  <a:lnTo>
                    <a:pt x="651" y="190"/>
                  </a:lnTo>
                  <a:lnTo>
                    <a:pt x="676" y="206"/>
                  </a:lnTo>
                  <a:lnTo>
                    <a:pt x="702" y="223"/>
                  </a:lnTo>
                  <a:lnTo>
                    <a:pt x="726" y="240"/>
                  </a:lnTo>
                  <a:lnTo>
                    <a:pt x="751" y="259"/>
                  </a:lnTo>
                  <a:lnTo>
                    <a:pt x="774" y="277"/>
                  </a:lnTo>
                  <a:lnTo>
                    <a:pt x="798" y="296"/>
                  </a:lnTo>
                  <a:lnTo>
                    <a:pt x="820" y="316"/>
                  </a:lnTo>
                  <a:lnTo>
                    <a:pt x="843" y="336"/>
                  </a:lnTo>
                  <a:lnTo>
                    <a:pt x="866" y="356"/>
                  </a:lnTo>
                  <a:lnTo>
                    <a:pt x="887" y="377"/>
                  </a:lnTo>
                  <a:lnTo>
                    <a:pt x="908" y="398"/>
                  </a:lnTo>
                  <a:lnTo>
                    <a:pt x="928" y="421"/>
                  </a:lnTo>
                  <a:lnTo>
                    <a:pt x="948" y="444"/>
                  </a:lnTo>
                  <a:lnTo>
                    <a:pt x="967" y="467"/>
                  </a:lnTo>
                  <a:lnTo>
                    <a:pt x="986" y="490"/>
                  </a:lnTo>
                  <a:lnTo>
                    <a:pt x="1004" y="514"/>
                  </a:lnTo>
                  <a:lnTo>
                    <a:pt x="1023" y="538"/>
                  </a:lnTo>
                  <a:lnTo>
                    <a:pt x="1040" y="564"/>
                  </a:lnTo>
                  <a:lnTo>
                    <a:pt x="1057" y="589"/>
                  </a:lnTo>
                  <a:lnTo>
                    <a:pt x="1073" y="614"/>
                  </a:lnTo>
                  <a:lnTo>
                    <a:pt x="1088" y="640"/>
                  </a:lnTo>
                  <a:lnTo>
                    <a:pt x="1103" y="666"/>
                  </a:lnTo>
                  <a:lnTo>
                    <a:pt x="1117" y="693"/>
                  </a:lnTo>
                  <a:lnTo>
                    <a:pt x="1131" y="720"/>
                  </a:lnTo>
                  <a:lnTo>
                    <a:pt x="1144" y="748"/>
                  </a:lnTo>
                  <a:lnTo>
                    <a:pt x="1156" y="776"/>
                  </a:lnTo>
                  <a:lnTo>
                    <a:pt x="1168" y="804"/>
                  </a:lnTo>
                  <a:lnTo>
                    <a:pt x="1180" y="833"/>
                  </a:lnTo>
                  <a:lnTo>
                    <a:pt x="1190" y="861"/>
                  </a:lnTo>
                  <a:lnTo>
                    <a:pt x="1200" y="891"/>
                  </a:lnTo>
                  <a:lnTo>
                    <a:pt x="1209" y="921"/>
                  </a:lnTo>
                  <a:lnTo>
                    <a:pt x="1217" y="950"/>
                  </a:lnTo>
                  <a:lnTo>
                    <a:pt x="1224" y="980"/>
                  </a:lnTo>
                  <a:lnTo>
                    <a:pt x="1231" y="1010"/>
                  </a:lnTo>
                  <a:lnTo>
                    <a:pt x="1237" y="1042"/>
                  </a:lnTo>
                  <a:lnTo>
                    <a:pt x="1243" y="1073"/>
                  </a:lnTo>
                  <a:lnTo>
                    <a:pt x="1248" y="1104"/>
                  </a:lnTo>
                  <a:lnTo>
                    <a:pt x="1252" y="1135"/>
                  </a:lnTo>
                  <a:lnTo>
                    <a:pt x="1255" y="1166"/>
                  </a:lnTo>
                  <a:lnTo>
                    <a:pt x="1257" y="1198"/>
                  </a:lnTo>
                  <a:lnTo>
                    <a:pt x="1259" y="1231"/>
                  </a:lnTo>
                  <a:lnTo>
                    <a:pt x="1260" y="1263"/>
                  </a:lnTo>
                  <a:lnTo>
                    <a:pt x="921" y="1451"/>
                  </a:lnTo>
                  <a:lnTo>
                    <a:pt x="622" y="1246"/>
                  </a:lnTo>
                  <a:lnTo>
                    <a:pt x="622" y="1231"/>
                  </a:lnTo>
                  <a:lnTo>
                    <a:pt x="620" y="1215"/>
                  </a:lnTo>
                  <a:lnTo>
                    <a:pt x="616" y="1184"/>
                  </a:lnTo>
                  <a:lnTo>
                    <a:pt x="611" y="1154"/>
                  </a:lnTo>
                  <a:lnTo>
                    <a:pt x="608" y="1139"/>
                  </a:lnTo>
                  <a:lnTo>
                    <a:pt x="605" y="1125"/>
                  </a:lnTo>
                  <a:lnTo>
                    <a:pt x="597" y="1096"/>
                  </a:lnTo>
                  <a:lnTo>
                    <a:pt x="593" y="1082"/>
                  </a:lnTo>
                  <a:lnTo>
                    <a:pt x="588" y="1067"/>
                  </a:lnTo>
                  <a:lnTo>
                    <a:pt x="577" y="1039"/>
                  </a:lnTo>
                  <a:lnTo>
                    <a:pt x="572" y="1025"/>
                  </a:lnTo>
                  <a:lnTo>
                    <a:pt x="566" y="1012"/>
                  </a:lnTo>
                  <a:lnTo>
                    <a:pt x="559" y="998"/>
                  </a:lnTo>
                  <a:lnTo>
                    <a:pt x="553" y="985"/>
                  </a:lnTo>
                  <a:lnTo>
                    <a:pt x="539" y="959"/>
                  </a:lnTo>
                  <a:lnTo>
                    <a:pt x="530" y="947"/>
                  </a:lnTo>
                  <a:lnTo>
                    <a:pt x="523" y="934"/>
                  </a:lnTo>
                  <a:lnTo>
                    <a:pt x="506" y="910"/>
                  </a:lnTo>
                  <a:lnTo>
                    <a:pt x="498" y="898"/>
                  </a:lnTo>
                  <a:lnTo>
                    <a:pt x="489" y="887"/>
                  </a:lnTo>
                  <a:lnTo>
                    <a:pt x="480" y="874"/>
                  </a:lnTo>
                  <a:lnTo>
                    <a:pt x="471" y="863"/>
                  </a:lnTo>
                  <a:lnTo>
                    <a:pt x="461" y="852"/>
                  </a:lnTo>
                  <a:lnTo>
                    <a:pt x="451" y="841"/>
                  </a:lnTo>
                  <a:lnTo>
                    <a:pt x="431" y="821"/>
                  </a:lnTo>
                  <a:lnTo>
                    <a:pt x="410" y="801"/>
                  </a:lnTo>
                  <a:lnTo>
                    <a:pt x="399" y="791"/>
                  </a:lnTo>
                  <a:lnTo>
                    <a:pt x="388" y="782"/>
                  </a:lnTo>
                  <a:lnTo>
                    <a:pt x="375" y="773"/>
                  </a:lnTo>
                  <a:lnTo>
                    <a:pt x="364" y="764"/>
                  </a:lnTo>
                  <a:lnTo>
                    <a:pt x="352" y="755"/>
                  </a:lnTo>
                  <a:lnTo>
                    <a:pt x="340" y="747"/>
                  </a:lnTo>
                  <a:lnTo>
                    <a:pt x="328" y="739"/>
                  </a:lnTo>
                  <a:lnTo>
                    <a:pt x="315" y="731"/>
                  </a:lnTo>
                  <a:lnTo>
                    <a:pt x="290" y="716"/>
                  </a:lnTo>
                  <a:lnTo>
                    <a:pt x="277" y="709"/>
                  </a:lnTo>
                  <a:lnTo>
                    <a:pt x="264" y="702"/>
                  </a:lnTo>
                  <a:lnTo>
                    <a:pt x="237" y="690"/>
                  </a:lnTo>
                  <a:lnTo>
                    <a:pt x="223" y="684"/>
                  </a:lnTo>
                  <a:lnTo>
                    <a:pt x="209" y="678"/>
                  </a:lnTo>
                  <a:lnTo>
                    <a:pt x="181" y="669"/>
                  </a:lnTo>
                  <a:lnTo>
                    <a:pt x="152" y="660"/>
                  </a:lnTo>
                  <a:lnTo>
                    <a:pt x="137" y="656"/>
                  </a:lnTo>
                  <a:lnTo>
                    <a:pt x="123" y="653"/>
                  </a:lnTo>
                  <a:lnTo>
                    <a:pt x="108" y="649"/>
                  </a:lnTo>
                  <a:lnTo>
                    <a:pt x="93" y="647"/>
                  </a:lnTo>
                  <a:lnTo>
                    <a:pt x="63" y="642"/>
                  </a:lnTo>
                  <a:lnTo>
                    <a:pt x="47" y="640"/>
                  </a:lnTo>
                  <a:lnTo>
                    <a:pt x="31" y="639"/>
                  </a:lnTo>
                  <a:lnTo>
                    <a:pt x="16" y="638"/>
                  </a:lnTo>
                  <a:lnTo>
                    <a:pt x="0" y="637"/>
                  </a:lnTo>
                  <a:lnTo>
                    <a:pt x="197" y="348"/>
                  </a:lnTo>
                  <a:lnTo>
                    <a:pt x="3" y="0"/>
                  </a:lnTo>
                  <a:close/>
                </a:path>
              </a:pathLst>
            </a:custGeom>
            <a:blipFill rotWithShape="1">
              <a:blip r:embed="rId3"/>
              <a:stretch>
                <a:fillRect/>
              </a:stretch>
            </a:bli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a:lnSpc>
                  <a:spcPct val="120000"/>
                </a:lnSpc>
                <a:spcBef>
                  <a:spcPts val="450"/>
                </a:spcBef>
                <a:spcAft>
                  <a:spcPts val="450"/>
                </a:spcAft>
                <a:defRPr/>
              </a:pPr>
              <a:endParaRPr lang="en-US" sz="2100">
                <a:solidFill>
                  <a:schemeClr val="tx1">
                    <a:lumMod val="75000"/>
                    <a:lumOff val="25000"/>
                  </a:schemeClr>
                </a:solidFill>
                <a:latin typeface="微软雅黑" panose="020B0503020204020204" charset="-122"/>
                <a:ea typeface="微软雅黑" panose="020B0503020204020204" charset="-122"/>
              </a:endParaRPr>
            </a:p>
          </p:txBody>
        </p:sp>
        <p:sp>
          <p:nvSpPr>
            <p:cNvPr id="29" name="箭头4"/>
            <p:cNvSpPr>
              <a:spLocks noChangeAspect="1"/>
            </p:cNvSpPr>
            <p:nvPr/>
          </p:nvSpPr>
          <p:spPr bwMode="auto">
            <a:xfrm>
              <a:off x="3243850" y="1412001"/>
              <a:ext cx="1425514" cy="1319866"/>
            </a:xfrm>
            <a:custGeom>
              <a:avLst/>
              <a:gdLst>
                <a:gd name="T0" fmla="*/ 637 w 1431"/>
                <a:gd name="T1" fmla="*/ 1302 h 1325"/>
                <a:gd name="T2" fmla="*/ 637 w 1431"/>
                <a:gd name="T3" fmla="*/ 1248 h 1325"/>
                <a:gd name="T4" fmla="*/ 640 w 1431"/>
                <a:gd name="T5" fmla="*/ 1217 h 1325"/>
                <a:gd name="T6" fmla="*/ 646 w 1431"/>
                <a:gd name="T7" fmla="*/ 1170 h 1325"/>
                <a:gd name="T8" fmla="*/ 655 w 1431"/>
                <a:gd name="T9" fmla="*/ 1125 h 1325"/>
                <a:gd name="T10" fmla="*/ 663 w 1431"/>
                <a:gd name="T11" fmla="*/ 1095 h 1325"/>
                <a:gd name="T12" fmla="*/ 678 w 1431"/>
                <a:gd name="T13" fmla="*/ 1052 h 1325"/>
                <a:gd name="T14" fmla="*/ 689 w 1431"/>
                <a:gd name="T15" fmla="*/ 1024 h 1325"/>
                <a:gd name="T16" fmla="*/ 708 w 1431"/>
                <a:gd name="T17" fmla="*/ 983 h 1325"/>
                <a:gd name="T18" fmla="*/ 724 w 1431"/>
                <a:gd name="T19" fmla="*/ 957 h 1325"/>
                <a:gd name="T20" fmla="*/ 739 w 1431"/>
                <a:gd name="T21" fmla="*/ 932 h 1325"/>
                <a:gd name="T22" fmla="*/ 756 w 1431"/>
                <a:gd name="T23" fmla="*/ 907 h 1325"/>
                <a:gd name="T24" fmla="*/ 773 w 1431"/>
                <a:gd name="T25" fmla="*/ 884 h 1325"/>
                <a:gd name="T26" fmla="*/ 792 w 1431"/>
                <a:gd name="T27" fmla="*/ 860 h 1325"/>
                <a:gd name="T28" fmla="*/ 822 w 1431"/>
                <a:gd name="T29" fmla="*/ 827 h 1325"/>
                <a:gd name="T30" fmla="*/ 843 w 1431"/>
                <a:gd name="T31" fmla="*/ 807 h 1325"/>
                <a:gd name="T32" fmla="*/ 877 w 1431"/>
                <a:gd name="T33" fmla="*/ 778 h 1325"/>
                <a:gd name="T34" fmla="*/ 901 w 1431"/>
                <a:gd name="T35" fmla="*/ 760 h 1325"/>
                <a:gd name="T36" fmla="*/ 938 w 1431"/>
                <a:gd name="T37" fmla="*/ 735 h 1325"/>
                <a:gd name="T38" fmla="*/ 976 w 1431"/>
                <a:gd name="T39" fmla="*/ 711 h 1325"/>
                <a:gd name="T40" fmla="*/ 1003 w 1431"/>
                <a:gd name="T41" fmla="*/ 698 h 1325"/>
                <a:gd name="T42" fmla="*/ 1030 w 1431"/>
                <a:gd name="T43" fmla="*/ 686 h 1325"/>
                <a:gd name="T44" fmla="*/ 1059 w 1431"/>
                <a:gd name="T45" fmla="*/ 675 h 1325"/>
                <a:gd name="T46" fmla="*/ 1117 w 1431"/>
                <a:gd name="T47" fmla="*/ 657 h 1325"/>
                <a:gd name="T48" fmla="*/ 1147 w 1431"/>
                <a:gd name="T49" fmla="*/ 649 h 1325"/>
                <a:gd name="T50" fmla="*/ 1192 w 1431"/>
                <a:gd name="T51" fmla="*/ 642 h 1325"/>
                <a:gd name="T52" fmla="*/ 1224 w 1431"/>
                <a:gd name="T53" fmla="*/ 638 h 1325"/>
                <a:gd name="T54" fmla="*/ 1431 w 1431"/>
                <a:gd name="T55" fmla="*/ 334 h 1325"/>
                <a:gd name="T56" fmla="*/ 1207 w 1431"/>
                <a:gd name="T57" fmla="*/ 1 h 1325"/>
                <a:gd name="T58" fmla="*/ 1142 w 1431"/>
                <a:gd name="T59" fmla="*/ 6 h 1325"/>
                <a:gd name="T60" fmla="*/ 1080 w 1431"/>
                <a:gd name="T61" fmla="*/ 15 h 1325"/>
                <a:gd name="T62" fmla="*/ 1018 w 1431"/>
                <a:gd name="T63" fmla="*/ 26 h 1325"/>
                <a:gd name="T64" fmla="*/ 957 w 1431"/>
                <a:gd name="T65" fmla="*/ 40 h 1325"/>
                <a:gd name="T66" fmla="*/ 898 w 1431"/>
                <a:gd name="T67" fmla="*/ 57 h 1325"/>
                <a:gd name="T68" fmla="*/ 839 w 1431"/>
                <a:gd name="T69" fmla="*/ 76 h 1325"/>
                <a:gd name="T70" fmla="*/ 783 w 1431"/>
                <a:gd name="T71" fmla="*/ 100 h 1325"/>
                <a:gd name="T72" fmla="*/ 728 w 1431"/>
                <a:gd name="T73" fmla="*/ 125 h 1325"/>
                <a:gd name="T74" fmla="*/ 673 w 1431"/>
                <a:gd name="T75" fmla="*/ 152 h 1325"/>
                <a:gd name="T76" fmla="*/ 620 w 1431"/>
                <a:gd name="T77" fmla="*/ 182 h 1325"/>
                <a:gd name="T78" fmla="*/ 570 w 1431"/>
                <a:gd name="T79" fmla="*/ 214 h 1325"/>
                <a:gd name="T80" fmla="*/ 520 w 1431"/>
                <a:gd name="T81" fmla="*/ 250 h 1325"/>
                <a:gd name="T82" fmla="*/ 472 w 1431"/>
                <a:gd name="T83" fmla="*/ 287 h 1325"/>
                <a:gd name="T84" fmla="*/ 427 w 1431"/>
                <a:gd name="T85" fmla="*/ 325 h 1325"/>
                <a:gd name="T86" fmla="*/ 382 w 1431"/>
                <a:gd name="T87" fmla="*/ 366 h 1325"/>
                <a:gd name="T88" fmla="*/ 341 w 1431"/>
                <a:gd name="T89" fmla="*/ 410 h 1325"/>
                <a:gd name="T90" fmla="*/ 301 w 1431"/>
                <a:gd name="T91" fmla="*/ 455 h 1325"/>
                <a:gd name="T92" fmla="*/ 263 w 1431"/>
                <a:gd name="T93" fmla="*/ 502 h 1325"/>
                <a:gd name="T94" fmla="*/ 227 w 1431"/>
                <a:gd name="T95" fmla="*/ 550 h 1325"/>
                <a:gd name="T96" fmla="*/ 194 w 1431"/>
                <a:gd name="T97" fmla="*/ 602 h 1325"/>
                <a:gd name="T98" fmla="*/ 163 w 1431"/>
                <a:gd name="T99" fmla="*/ 653 h 1325"/>
                <a:gd name="T100" fmla="*/ 135 w 1431"/>
                <a:gd name="T101" fmla="*/ 707 h 1325"/>
                <a:gd name="T102" fmla="*/ 109 w 1431"/>
                <a:gd name="T103" fmla="*/ 762 h 1325"/>
                <a:gd name="T104" fmla="*/ 86 w 1431"/>
                <a:gd name="T105" fmla="*/ 819 h 1325"/>
                <a:gd name="T106" fmla="*/ 64 w 1431"/>
                <a:gd name="T107" fmla="*/ 876 h 1325"/>
                <a:gd name="T108" fmla="*/ 47 w 1431"/>
                <a:gd name="T109" fmla="*/ 936 h 1325"/>
                <a:gd name="T110" fmla="*/ 31 w 1431"/>
                <a:gd name="T111" fmla="*/ 996 h 1325"/>
                <a:gd name="T112" fmla="*/ 19 w 1431"/>
                <a:gd name="T113" fmla="*/ 1058 h 1325"/>
                <a:gd name="T114" fmla="*/ 10 w 1431"/>
                <a:gd name="T115" fmla="*/ 1120 h 1325"/>
                <a:gd name="T116" fmla="*/ 4 w 1431"/>
                <a:gd name="T117" fmla="*/ 1183 h 1325"/>
                <a:gd name="T118" fmla="*/ 1 w 1431"/>
                <a:gd name="T119" fmla="*/ 1247 h 1325"/>
                <a:gd name="T120" fmla="*/ 1 w 1431"/>
                <a:gd name="T121" fmla="*/ 1302 h 1325"/>
                <a:gd name="T122" fmla="*/ 335 w 1431"/>
                <a:gd name="T123" fmla="*/ 1129 h 1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1" h="1325">
                  <a:moveTo>
                    <a:pt x="638" y="1324"/>
                  </a:moveTo>
                  <a:lnTo>
                    <a:pt x="637" y="1302"/>
                  </a:lnTo>
                  <a:lnTo>
                    <a:pt x="637" y="1280"/>
                  </a:lnTo>
                  <a:lnTo>
                    <a:pt x="637" y="1248"/>
                  </a:lnTo>
                  <a:lnTo>
                    <a:pt x="638" y="1232"/>
                  </a:lnTo>
                  <a:lnTo>
                    <a:pt x="640" y="1217"/>
                  </a:lnTo>
                  <a:lnTo>
                    <a:pt x="644" y="1185"/>
                  </a:lnTo>
                  <a:lnTo>
                    <a:pt x="646" y="1170"/>
                  </a:lnTo>
                  <a:lnTo>
                    <a:pt x="649" y="1154"/>
                  </a:lnTo>
                  <a:lnTo>
                    <a:pt x="655" y="1125"/>
                  </a:lnTo>
                  <a:lnTo>
                    <a:pt x="659" y="1110"/>
                  </a:lnTo>
                  <a:lnTo>
                    <a:pt x="663" y="1095"/>
                  </a:lnTo>
                  <a:lnTo>
                    <a:pt x="673" y="1067"/>
                  </a:lnTo>
                  <a:lnTo>
                    <a:pt x="678" y="1052"/>
                  </a:lnTo>
                  <a:lnTo>
                    <a:pt x="683" y="1038"/>
                  </a:lnTo>
                  <a:lnTo>
                    <a:pt x="689" y="1024"/>
                  </a:lnTo>
                  <a:lnTo>
                    <a:pt x="695" y="1010"/>
                  </a:lnTo>
                  <a:lnTo>
                    <a:pt x="708" y="983"/>
                  </a:lnTo>
                  <a:lnTo>
                    <a:pt x="715" y="970"/>
                  </a:lnTo>
                  <a:lnTo>
                    <a:pt x="724" y="957"/>
                  </a:lnTo>
                  <a:lnTo>
                    <a:pt x="731" y="944"/>
                  </a:lnTo>
                  <a:lnTo>
                    <a:pt x="739" y="932"/>
                  </a:lnTo>
                  <a:lnTo>
                    <a:pt x="747" y="920"/>
                  </a:lnTo>
                  <a:lnTo>
                    <a:pt x="756" y="907"/>
                  </a:lnTo>
                  <a:lnTo>
                    <a:pt x="764" y="895"/>
                  </a:lnTo>
                  <a:lnTo>
                    <a:pt x="773" y="884"/>
                  </a:lnTo>
                  <a:lnTo>
                    <a:pt x="783" y="871"/>
                  </a:lnTo>
                  <a:lnTo>
                    <a:pt x="792" y="860"/>
                  </a:lnTo>
                  <a:lnTo>
                    <a:pt x="812" y="838"/>
                  </a:lnTo>
                  <a:lnTo>
                    <a:pt x="822" y="827"/>
                  </a:lnTo>
                  <a:lnTo>
                    <a:pt x="832" y="817"/>
                  </a:lnTo>
                  <a:lnTo>
                    <a:pt x="843" y="807"/>
                  </a:lnTo>
                  <a:lnTo>
                    <a:pt x="854" y="797"/>
                  </a:lnTo>
                  <a:lnTo>
                    <a:pt x="877" y="778"/>
                  </a:lnTo>
                  <a:lnTo>
                    <a:pt x="889" y="769"/>
                  </a:lnTo>
                  <a:lnTo>
                    <a:pt x="901" y="760"/>
                  </a:lnTo>
                  <a:lnTo>
                    <a:pt x="925" y="743"/>
                  </a:lnTo>
                  <a:lnTo>
                    <a:pt x="938" y="735"/>
                  </a:lnTo>
                  <a:lnTo>
                    <a:pt x="951" y="727"/>
                  </a:lnTo>
                  <a:lnTo>
                    <a:pt x="976" y="711"/>
                  </a:lnTo>
                  <a:lnTo>
                    <a:pt x="990" y="705"/>
                  </a:lnTo>
                  <a:lnTo>
                    <a:pt x="1003" y="698"/>
                  </a:lnTo>
                  <a:lnTo>
                    <a:pt x="1017" y="692"/>
                  </a:lnTo>
                  <a:lnTo>
                    <a:pt x="1030" y="686"/>
                  </a:lnTo>
                  <a:lnTo>
                    <a:pt x="1045" y="680"/>
                  </a:lnTo>
                  <a:lnTo>
                    <a:pt x="1059" y="675"/>
                  </a:lnTo>
                  <a:lnTo>
                    <a:pt x="1088" y="665"/>
                  </a:lnTo>
                  <a:lnTo>
                    <a:pt x="1117" y="657"/>
                  </a:lnTo>
                  <a:lnTo>
                    <a:pt x="1132" y="653"/>
                  </a:lnTo>
                  <a:lnTo>
                    <a:pt x="1147" y="649"/>
                  </a:lnTo>
                  <a:lnTo>
                    <a:pt x="1177" y="644"/>
                  </a:lnTo>
                  <a:lnTo>
                    <a:pt x="1192" y="642"/>
                  </a:lnTo>
                  <a:lnTo>
                    <a:pt x="1209" y="640"/>
                  </a:lnTo>
                  <a:lnTo>
                    <a:pt x="1224" y="638"/>
                  </a:lnTo>
                  <a:lnTo>
                    <a:pt x="1240" y="637"/>
                  </a:lnTo>
                  <a:lnTo>
                    <a:pt x="1431" y="334"/>
                  </a:lnTo>
                  <a:lnTo>
                    <a:pt x="1239" y="0"/>
                  </a:lnTo>
                  <a:lnTo>
                    <a:pt x="1207" y="1"/>
                  </a:lnTo>
                  <a:lnTo>
                    <a:pt x="1174" y="3"/>
                  </a:lnTo>
                  <a:lnTo>
                    <a:pt x="1142" y="6"/>
                  </a:lnTo>
                  <a:lnTo>
                    <a:pt x="1111" y="10"/>
                  </a:lnTo>
                  <a:lnTo>
                    <a:pt x="1080" y="15"/>
                  </a:lnTo>
                  <a:lnTo>
                    <a:pt x="1049" y="20"/>
                  </a:lnTo>
                  <a:lnTo>
                    <a:pt x="1018" y="26"/>
                  </a:lnTo>
                  <a:lnTo>
                    <a:pt x="987" y="32"/>
                  </a:lnTo>
                  <a:lnTo>
                    <a:pt x="957" y="40"/>
                  </a:lnTo>
                  <a:lnTo>
                    <a:pt x="928" y="48"/>
                  </a:lnTo>
                  <a:lnTo>
                    <a:pt x="898" y="57"/>
                  </a:lnTo>
                  <a:lnTo>
                    <a:pt x="868" y="66"/>
                  </a:lnTo>
                  <a:lnTo>
                    <a:pt x="839" y="76"/>
                  </a:lnTo>
                  <a:lnTo>
                    <a:pt x="811" y="88"/>
                  </a:lnTo>
                  <a:lnTo>
                    <a:pt x="783" y="100"/>
                  </a:lnTo>
                  <a:lnTo>
                    <a:pt x="755" y="112"/>
                  </a:lnTo>
                  <a:lnTo>
                    <a:pt x="728" y="125"/>
                  </a:lnTo>
                  <a:lnTo>
                    <a:pt x="699" y="138"/>
                  </a:lnTo>
                  <a:lnTo>
                    <a:pt x="673" y="152"/>
                  </a:lnTo>
                  <a:lnTo>
                    <a:pt x="646" y="167"/>
                  </a:lnTo>
                  <a:lnTo>
                    <a:pt x="620" y="182"/>
                  </a:lnTo>
                  <a:lnTo>
                    <a:pt x="595" y="198"/>
                  </a:lnTo>
                  <a:lnTo>
                    <a:pt x="570" y="214"/>
                  </a:lnTo>
                  <a:lnTo>
                    <a:pt x="544" y="231"/>
                  </a:lnTo>
                  <a:lnTo>
                    <a:pt x="520" y="250"/>
                  </a:lnTo>
                  <a:lnTo>
                    <a:pt x="496" y="268"/>
                  </a:lnTo>
                  <a:lnTo>
                    <a:pt x="472" y="287"/>
                  </a:lnTo>
                  <a:lnTo>
                    <a:pt x="449" y="306"/>
                  </a:lnTo>
                  <a:lnTo>
                    <a:pt x="427" y="325"/>
                  </a:lnTo>
                  <a:lnTo>
                    <a:pt x="405" y="346"/>
                  </a:lnTo>
                  <a:lnTo>
                    <a:pt x="382" y="366"/>
                  </a:lnTo>
                  <a:lnTo>
                    <a:pt x="361" y="388"/>
                  </a:lnTo>
                  <a:lnTo>
                    <a:pt x="341" y="410"/>
                  </a:lnTo>
                  <a:lnTo>
                    <a:pt x="320" y="433"/>
                  </a:lnTo>
                  <a:lnTo>
                    <a:pt x="301" y="455"/>
                  </a:lnTo>
                  <a:lnTo>
                    <a:pt x="282" y="478"/>
                  </a:lnTo>
                  <a:lnTo>
                    <a:pt x="263" y="502"/>
                  </a:lnTo>
                  <a:lnTo>
                    <a:pt x="245" y="526"/>
                  </a:lnTo>
                  <a:lnTo>
                    <a:pt x="227" y="550"/>
                  </a:lnTo>
                  <a:lnTo>
                    <a:pt x="210" y="576"/>
                  </a:lnTo>
                  <a:lnTo>
                    <a:pt x="194" y="602"/>
                  </a:lnTo>
                  <a:lnTo>
                    <a:pt x="178" y="627"/>
                  </a:lnTo>
                  <a:lnTo>
                    <a:pt x="163" y="653"/>
                  </a:lnTo>
                  <a:lnTo>
                    <a:pt x="149" y="680"/>
                  </a:lnTo>
                  <a:lnTo>
                    <a:pt x="135" y="707"/>
                  </a:lnTo>
                  <a:lnTo>
                    <a:pt x="122" y="735"/>
                  </a:lnTo>
                  <a:lnTo>
                    <a:pt x="109" y="762"/>
                  </a:lnTo>
                  <a:lnTo>
                    <a:pt x="97" y="790"/>
                  </a:lnTo>
                  <a:lnTo>
                    <a:pt x="86" y="819"/>
                  </a:lnTo>
                  <a:lnTo>
                    <a:pt x="74" y="847"/>
                  </a:lnTo>
                  <a:lnTo>
                    <a:pt x="64" y="876"/>
                  </a:lnTo>
                  <a:lnTo>
                    <a:pt x="55" y="906"/>
                  </a:lnTo>
                  <a:lnTo>
                    <a:pt x="47" y="936"/>
                  </a:lnTo>
                  <a:lnTo>
                    <a:pt x="39" y="966"/>
                  </a:lnTo>
                  <a:lnTo>
                    <a:pt x="31" y="996"/>
                  </a:lnTo>
                  <a:lnTo>
                    <a:pt x="25" y="1026"/>
                  </a:lnTo>
                  <a:lnTo>
                    <a:pt x="19" y="1058"/>
                  </a:lnTo>
                  <a:lnTo>
                    <a:pt x="14" y="1089"/>
                  </a:lnTo>
                  <a:lnTo>
                    <a:pt x="10" y="1120"/>
                  </a:lnTo>
                  <a:lnTo>
                    <a:pt x="6" y="1151"/>
                  </a:lnTo>
                  <a:lnTo>
                    <a:pt x="4" y="1183"/>
                  </a:lnTo>
                  <a:lnTo>
                    <a:pt x="2" y="1215"/>
                  </a:lnTo>
                  <a:lnTo>
                    <a:pt x="1" y="1247"/>
                  </a:lnTo>
                  <a:lnTo>
                    <a:pt x="0" y="1280"/>
                  </a:lnTo>
                  <a:lnTo>
                    <a:pt x="1" y="1302"/>
                  </a:lnTo>
                  <a:lnTo>
                    <a:pt x="2" y="1325"/>
                  </a:lnTo>
                  <a:lnTo>
                    <a:pt x="335" y="1129"/>
                  </a:lnTo>
                  <a:lnTo>
                    <a:pt x="638" y="1324"/>
                  </a:lnTo>
                  <a:close/>
                </a:path>
              </a:pathLst>
            </a:custGeom>
            <a:blipFill rotWithShape="1">
              <a:blip r:embed="rId3"/>
              <a:stretch>
                <a:fillRect/>
              </a:stretch>
            </a:bli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chemeClr val="tx1">
                    <a:lumMod val="75000"/>
                    <a:lumOff val="25000"/>
                  </a:schemeClr>
                </a:solidFill>
                <a:latin typeface="微软雅黑" panose="020B0503020204020204" charset="-122"/>
                <a:ea typeface="微软雅黑" panose="020B0503020204020204" charset="-122"/>
              </a:endParaRPr>
            </a:p>
          </p:txBody>
        </p:sp>
        <p:sp>
          <p:nvSpPr>
            <p:cNvPr id="30" name="箭头3"/>
            <p:cNvSpPr>
              <a:spLocks noChangeAspect="1"/>
            </p:cNvSpPr>
            <p:nvPr/>
          </p:nvSpPr>
          <p:spPr bwMode="auto">
            <a:xfrm>
              <a:off x="3248314" y="2603898"/>
              <a:ext cx="1291593" cy="1360042"/>
            </a:xfrm>
            <a:custGeom>
              <a:avLst/>
              <a:gdLst>
                <a:gd name="T0" fmla="*/ 1096 w 1295"/>
                <a:gd name="T1" fmla="*/ 1023 h 1364"/>
                <a:gd name="T2" fmla="*/ 1276 w 1295"/>
                <a:gd name="T3" fmla="*/ 728 h 1364"/>
                <a:gd name="T4" fmla="*/ 1232 w 1295"/>
                <a:gd name="T5" fmla="*/ 726 h 1364"/>
                <a:gd name="T6" fmla="*/ 1187 w 1295"/>
                <a:gd name="T7" fmla="*/ 722 h 1364"/>
                <a:gd name="T8" fmla="*/ 1131 w 1295"/>
                <a:gd name="T9" fmla="*/ 711 h 1364"/>
                <a:gd name="T10" fmla="*/ 1103 w 1295"/>
                <a:gd name="T11" fmla="*/ 704 h 1364"/>
                <a:gd name="T12" fmla="*/ 1050 w 1295"/>
                <a:gd name="T13" fmla="*/ 687 h 1364"/>
                <a:gd name="T14" fmla="*/ 1023 w 1295"/>
                <a:gd name="T15" fmla="*/ 677 h 1364"/>
                <a:gd name="T16" fmla="*/ 973 w 1295"/>
                <a:gd name="T17" fmla="*/ 653 h 1364"/>
                <a:gd name="T18" fmla="*/ 949 w 1295"/>
                <a:gd name="T19" fmla="*/ 638 h 1364"/>
                <a:gd name="T20" fmla="*/ 902 w 1295"/>
                <a:gd name="T21" fmla="*/ 608 h 1364"/>
                <a:gd name="T22" fmla="*/ 880 w 1295"/>
                <a:gd name="T23" fmla="*/ 591 h 1364"/>
                <a:gd name="T24" fmla="*/ 837 w 1295"/>
                <a:gd name="T25" fmla="*/ 556 h 1364"/>
                <a:gd name="T26" fmla="*/ 799 w 1295"/>
                <a:gd name="T27" fmla="*/ 517 h 1364"/>
                <a:gd name="T28" fmla="*/ 781 w 1295"/>
                <a:gd name="T29" fmla="*/ 496 h 1364"/>
                <a:gd name="T30" fmla="*/ 747 w 1295"/>
                <a:gd name="T31" fmla="*/ 451 h 1364"/>
                <a:gd name="T32" fmla="*/ 725 w 1295"/>
                <a:gd name="T33" fmla="*/ 417 h 1364"/>
                <a:gd name="T34" fmla="*/ 703 w 1295"/>
                <a:gd name="T35" fmla="*/ 380 h 1364"/>
                <a:gd name="T36" fmla="*/ 680 w 1295"/>
                <a:gd name="T37" fmla="*/ 330 h 1364"/>
                <a:gd name="T38" fmla="*/ 670 w 1295"/>
                <a:gd name="T39" fmla="*/ 303 h 1364"/>
                <a:gd name="T40" fmla="*/ 657 w 1295"/>
                <a:gd name="T41" fmla="*/ 263 h 1364"/>
                <a:gd name="T42" fmla="*/ 646 w 1295"/>
                <a:gd name="T43" fmla="*/ 221 h 1364"/>
                <a:gd name="T44" fmla="*/ 322 w 1295"/>
                <a:gd name="T45" fmla="*/ 0 h 1364"/>
                <a:gd name="T46" fmla="*/ 2 w 1295"/>
                <a:gd name="T47" fmla="*/ 222 h 1364"/>
                <a:gd name="T48" fmla="*/ 10 w 1295"/>
                <a:gd name="T49" fmla="*/ 282 h 1364"/>
                <a:gd name="T50" fmla="*/ 21 w 1295"/>
                <a:gd name="T51" fmla="*/ 343 h 1364"/>
                <a:gd name="T52" fmla="*/ 35 w 1295"/>
                <a:gd name="T53" fmla="*/ 401 h 1364"/>
                <a:gd name="T54" fmla="*/ 51 w 1295"/>
                <a:gd name="T55" fmla="*/ 458 h 1364"/>
                <a:gd name="T56" fmla="*/ 69 w 1295"/>
                <a:gd name="T57" fmla="*/ 516 h 1364"/>
                <a:gd name="T58" fmla="*/ 91 w 1295"/>
                <a:gd name="T59" fmla="*/ 571 h 1364"/>
                <a:gd name="T60" fmla="*/ 115 w 1295"/>
                <a:gd name="T61" fmla="*/ 624 h 1364"/>
                <a:gd name="T62" fmla="*/ 141 w 1295"/>
                <a:gd name="T63" fmla="*/ 678 h 1364"/>
                <a:gd name="T64" fmla="*/ 169 w 1295"/>
                <a:gd name="T65" fmla="*/ 729 h 1364"/>
                <a:gd name="T66" fmla="*/ 200 w 1295"/>
                <a:gd name="T67" fmla="*/ 779 h 1364"/>
                <a:gd name="T68" fmla="*/ 233 w 1295"/>
                <a:gd name="T69" fmla="*/ 828 h 1364"/>
                <a:gd name="T70" fmla="*/ 268 w 1295"/>
                <a:gd name="T71" fmla="*/ 874 h 1364"/>
                <a:gd name="T72" fmla="*/ 305 w 1295"/>
                <a:gd name="T73" fmla="*/ 919 h 1364"/>
                <a:gd name="T74" fmla="*/ 344 w 1295"/>
                <a:gd name="T75" fmla="*/ 962 h 1364"/>
                <a:gd name="T76" fmla="*/ 385 w 1295"/>
                <a:gd name="T77" fmla="*/ 1004 h 1364"/>
                <a:gd name="T78" fmla="*/ 428 w 1295"/>
                <a:gd name="T79" fmla="*/ 1043 h 1364"/>
                <a:gd name="T80" fmla="*/ 473 w 1295"/>
                <a:gd name="T81" fmla="*/ 1081 h 1364"/>
                <a:gd name="T82" fmla="*/ 519 w 1295"/>
                <a:gd name="T83" fmla="*/ 1116 h 1364"/>
                <a:gd name="T84" fmla="*/ 567 w 1295"/>
                <a:gd name="T85" fmla="*/ 1151 h 1364"/>
                <a:gd name="T86" fmla="*/ 616 w 1295"/>
                <a:gd name="T87" fmla="*/ 1182 h 1364"/>
                <a:gd name="T88" fmla="*/ 667 w 1295"/>
                <a:gd name="T89" fmla="*/ 1211 h 1364"/>
                <a:gd name="T90" fmla="*/ 720 w 1295"/>
                <a:gd name="T91" fmla="*/ 1237 h 1364"/>
                <a:gd name="T92" fmla="*/ 774 w 1295"/>
                <a:gd name="T93" fmla="*/ 1262 h 1364"/>
                <a:gd name="T94" fmla="*/ 828 w 1295"/>
                <a:gd name="T95" fmla="*/ 1283 h 1364"/>
                <a:gd name="T96" fmla="*/ 885 w 1295"/>
                <a:gd name="T97" fmla="*/ 1304 h 1364"/>
                <a:gd name="T98" fmla="*/ 942 w 1295"/>
                <a:gd name="T99" fmla="*/ 1321 h 1364"/>
                <a:gd name="T100" fmla="*/ 1001 w 1295"/>
                <a:gd name="T101" fmla="*/ 1335 h 1364"/>
                <a:gd name="T102" fmla="*/ 1061 w 1295"/>
                <a:gd name="T103" fmla="*/ 1346 h 1364"/>
                <a:gd name="T104" fmla="*/ 1121 w 1295"/>
                <a:gd name="T105" fmla="*/ 1355 h 1364"/>
                <a:gd name="T106" fmla="*/ 1182 w 1295"/>
                <a:gd name="T107" fmla="*/ 1361 h 1364"/>
                <a:gd name="T108" fmla="*/ 1245 w 1295"/>
                <a:gd name="T109" fmla="*/ 1364 h 1364"/>
                <a:gd name="T110" fmla="*/ 1281 w 1295"/>
                <a:gd name="T111" fmla="*/ 1364 h 1364"/>
                <a:gd name="T112" fmla="*/ 1290 w 1295"/>
                <a:gd name="T113" fmla="*/ 1362 h 1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95" h="1364">
                  <a:moveTo>
                    <a:pt x="1295" y="1362"/>
                  </a:moveTo>
                  <a:lnTo>
                    <a:pt x="1096" y="1023"/>
                  </a:lnTo>
                  <a:lnTo>
                    <a:pt x="1295" y="727"/>
                  </a:lnTo>
                  <a:lnTo>
                    <a:pt x="1276" y="728"/>
                  </a:lnTo>
                  <a:lnTo>
                    <a:pt x="1246" y="727"/>
                  </a:lnTo>
                  <a:lnTo>
                    <a:pt x="1232" y="726"/>
                  </a:lnTo>
                  <a:lnTo>
                    <a:pt x="1217" y="725"/>
                  </a:lnTo>
                  <a:lnTo>
                    <a:pt x="1187" y="722"/>
                  </a:lnTo>
                  <a:lnTo>
                    <a:pt x="1159" y="717"/>
                  </a:lnTo>
                  <a:lnTo>
                    <a:pt x="1131" y="711"/>
                  </a:lnTo>
                  <a:lnTo>
                    <a:pt x="1117" y="708"/>
                  </a:lnTo>
                  <a:lnTo>
                    <a:pt x="1103" y="704"/>
                  </a:lnTo>
                  <a:lnTo>
                    <a:pt x="1076" y="696"/>
                  </a:lnTo>
                  <a:lnTo>
                    <a:pt x="1050" y="687"/>
                  </a:lnTo>
                  <a:lnTo>
                    <a:pt x="1037" y="682"/>
                  </a:lnTo>
                  <a:lnTo>
                    <a:pt x="1023" y="677"/>
                  </a:lnTo>
                  <a:lnTo>
                    <a:pt x="998" y="665"/>
                  </a:lnTo>
                  <a:lnTo>
                    <a:pt x="973" y="653"/>
                  </a:lnTo>
                  <a:lnTo>
                    <a:pt x="961" y="646"/>
                  </a:lnTo>
                  <a:lnTo>
                    <a:pt x="949" y="638"/>
                  </a:lnTo>
                  <a:lnTo>
                    <a:pt x="925" y="623"/>
                  </a:lnTo>
                  <a:lnTo>
                    <a:pt x="902" y="608"/>
                  </a:lnTo>
                  <a:lnTo>
                    <a:pt x="891" y="600"/>
                  </a:lnTo>
                  <a:lnTo>
                    <a:pt x="880" y="591"/>
                  </a:lnTo>
                  <a:lnTo>
                    <a:pt x="858" y="574"/>
                  </a:lnTo>
                  <a:lnTo>
                    <a:pt x="837" y="556"/>
                  </a:lnTo>
                  <a:lnTo>
                    <a:pt x="818" y="537"/>
                  </a:lnTo>
                  <a:lnTo>
                    <a:pt x="799" y="517"/>
                  </a:lnTo>
                  <a:lnTo>
                    <a:pt x="790" y="506"/>
                  </a:lnTo>
                  <a:lnTo>
                    <a:pt x="781" y="496"/>
                  </a:lnTo>
                  <a:lnTo>
                    <a:pt x="764" y="473"/>
                  </a:lnTo>
                  <a:lnTo>
                    <a:pt x="747" y="451"/>
                  </a:lnTo>
                  <a:lnTo>
                    <a:pt x="732" y="428"/>
                  </a:lnTo>
                  <a:lnTo>
                    <a:pt x="725" y="417"/>
                  </a:lnTo>
                  <a:lnTo>
                    <a:pt x="718" y="405"/>
                  </a:lnTo>
                  <a:lnTo>
                    <a:pt x="703" y="380"/>
                  </a:lnTo>
                  <a:lnTo>
                    <a:pt x="691" y="355"/>
                  </a:lnTo>
                  <a:lnTo>
                    <a:pt x="680" y="330"/>
                  </a:lnTo>
                  <a:lnTo>
                    <a:pt x="675" y="316"/>
                  </a:lnTo>
                  <a:lnTo>
                    <a:pt x="670" y="303"/>
                  </a:lnTo>
                  <a:lnTo>
                    <a:pt x="661" y="276"/>
                  </a:lnTo>
                  <a:lnTo>
                    <a:pt x="657" y="263"/>
                  </a:lnTo>
                  <a:lnTo>
                    <a:pt x="653" y="249"/>
                  </a:lnTo>
                  <a:lnTo>
                    <a:pt x="646" y="221"/>
                  </a:lnTo>
                  <a:lnTo>
                    <a:pt x="641" y="193"/>
                  </a:lnTo>
                  <a:lnTo>
                    <a:pt x="322" y="0"/>
                  </a:lnTo>
                  <a:lnTo>
                    <a:pt x="0" y="191"/>
                  </a:lnTo>
                  <a:lnTo>
                    <a:pt x="2" y="222"/>
                  </a:lnTo>
                  <a:lnTo>
                    <a:pt x="6" y="252"/>
                  </a:lnTo>
                  <a:lnTo>
                    <a:pt x="10" y="282"/>
                  </a:lnTo>
                  <a:lnTo>
                    <a:pt x="15" y="312"/>
                  </a:lnTo>
                  <a:lnTo>
                    <a:pt x="21" y="343"/>
                  </a:lnTo>
                  <a:lnTo>
                    <a:pt x="27" y="372"/>
                  </a:lnTo>
                  <a:lnTo>
                    <a:pt x="35" y="401"/>
                  </a:lnTo>
                  <a:lnTo>
                    <a:pt x="42" y="430"/>
                  </a:lnTo>
                  <a:lnTo>
                    <a:pt x="51" y="458"/>
                  </a:lnTo>
                  <a:lnTo>
                    <a:pt x="60" y="488"/>
                  </a:lnTo>
                  <a:lnTo>
                    <a:pt x="69" y="516"/>
                  </a:lnTo>
                  <a:lnTo>
                    <a:pt x="81" y="543"/>
                  </a:lnTo>
                  <a:lnTo>
                    <a:pt x="91" y="571"/>
                  </a:lnTo>
                  <a:lnTo>
                    <a:pt x="103" y="598"/>
                  </a:lnTo>
                  <a:lnTo>
                    <a:pt x="115" y="624"/>
                  </a:lnTo>
                  <a:lnTo>
                    <a:pt x="128" y="652"/>
                  </a:lnTo>
                  <a:lnTo>
                    <a:pt x="141" y="678"/>
                  </a:lnTo>
                  <a:lnTo>
                    <a:pt x="155" y="704"/>
                  </a:lnTo>
                  <a:lnTo>
                    <a:pt x="169" y="729"/>
                  </a:lnTo>
                  <a:lnTo>
                    <a:pt x="184" y="754"/>
                  </a:lnTo>
                  <a:lnTo>
                    <a:pt x="200" y="779"/>
                  </a:lnTo>
                  <a:lnTo>
                    <a:pt x="216" y="803"/>
                  </a:lnTo>
                  <a:lnTo>
                    <a:pt x="233" y="828"/>
                  </a:lnTo>
                  <a:lnTo>
                    <a:pt x="251" y="851"/>
                  </a:lnTo>
                  <a:lnTo>
                    <a:pt x="268" y="874"/>
                  </a:lnTo>
                  <a:lnTo>
                    <a:pt x="287" y="897"/>
                  </a:lnTo>
                  <a:lnTo>
                    <a:pt x="305" y="919"/>
                  </a:lnTo>
                  <a:lnTo>
                    <a:pt x="324" y="941"/>
                  </a:lnTo>
                  <a:lnTo>
                    <a:pt x="344" y="962"/>
                  </a:lnTo>
                  <a:lnTo>
                    <a:pt x="364" y="984"/>
                  </a:lnTo>
                  <a:lnTo>
                    <a:pt x="385" y="1004"/>
                  </a:lnTo>
                  <a:lnTo>
                    <a:pt x="407" y="1024"/>
                  </a:lnTo>
                  <a:lnTo>
                    <a:pt x="428" y="1043"/>
                  </a:lnTo>
                  <a:lnTo>
                    <a:pt x="450" y="1062"/>
                  </a:lnTo>
                  <a:lnTo>
                    <a:pt x="473" y="1081"/>
                  </a:lnTo>
                  <a:lnTo>
                    <a:pt x="495" y="1099"/>
                  </a:lnTo>
                  <a:lnTo>
                    <a:pt x="519" y="1116"/>
                  </a:lnTo>
                  <a:lnTo>
                    <a:pt x="542" y="1134"/>
                  </a:lnTo>
                  <a:lnTo>
                    <a:pt x="567" y="1151"/>
                  </a:lnTo>
                  <a:lnTo>
                    <a:pt x="592" y="1166"/>
                  </a:lnTo>
                  <a:lnTo>
                    <a:pt x="616" y="1182"/>
                  </a:lnTo>
                  <a:lnTo>
                    <a:pt x="642" y="1196"/>
                  </a:lnTo>
                  <a:lnTo>
                    <a:pt x="667" y="1211"/>
                  </a:lnTo>
                  <a:lnTo>
                    <a:pt x="693" y="1224"/>
                  </a:lnTo>
                  <a:lnTo>
                    <a:pt x="720" y="1237"/>
                  </a:lnTo>
                  <a:lnTo>
                    <a:pt x="747" y="1250"/>
                  </a:lnTo>
                  <a:lnTo>
                    <a:pt x="774" y="1262"/>
                  </a:lnTo>
                  <a:lnTo>
                    <a:pt x="801" y="1273"/>
                  </a:lnTo>
                  <a:lnTo>
                    <a:pt x="828" y="1283"/>
                  </a:lnTo>
                  <a:lnTo>
                    <a:pt x="856" y="1294"/>
                  </a:lnTo>
                  <a:lnTo>
                    <a:pt x="885" y="1304"/>
                  </a:lnTo>
                  <a:lnTo>
                    <a:pt x="914" y="1312"/>
                  </a:lnTo>
                  <a:lnTo>
                    <a:pt x="942" y="1321"/>
                  </a:lnTo>
                  <a:lnTo>
                    <a:pt x="971" y="1328"/>
                  </a:lnTo>
                  <a:lnTo>
                    <a:pt x="1001" y="1335"/>
                  </a:lnTo>
                  <a:lnTo>
                    <a:pt x="1030" y="1341"/>
                  </a:lnTo>
                  <a:lnTo>
                    <a:pt x="1061" y="1346"/>
                  </a:lnTo>
                  <a:lnTo>
                    <a:pt x="1091" y="1351"/>
                  </a:lnTo>
                  <a:lnTo>
                    <a:pt x="1121" y="1355"/>
                  </a:lnTo>
                  <a:lnTo>
                    <a:pt x="1151" y="1358"/>
                  </a:lnTo>
                  <a:lnTo>
                    <a:pt x="1182" y="1361"/>
                  </a:lnTo>
                  <a:lnTo>
                    <a:pt x="1214" y="1363"/>
                  </a:lnTo>
                  <a:lnTo>
                    <a:pt x="1245" y="1364"/>
                  </a:lnTo>
                  <a:lnTo>
                    <a:pt x="1276" y="1364"/>
                  </a:lnTo>
                  <a:lnTo>
                    <a:pt x="1281" y="1364"/>
                  </a:lnTo>
                  <a:lnTo>
                    <a:pt x="1285" y="1363"/>
                  </a:lnTo>
                  <a:lnTo>
                    <a:pt x="1290" y="1362"/>
                  </a:lnTo>
                  <a:lnTo>
                    <a:pt x="1295" y="1362"/>
                  </a:lnTo>
                  <a:close/>
                </a:path>
              </a:pathLst>
            </a:custGeom>
            <a:blipFill rotWithShape="1">
              <a:blip r:embed="rId3"/>
              <a:stretch>
                <a:fillRect/>
              </a:stretch>
            </a:blip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nSpc>
                  <a:spcPct val="120000"/>
                </a:lnSpc>
                <a:defRPr/>
              </a:pPr>
              <a:endParaRPr lang="en-US" sz="900">
                <a:solidFill>
                  <a:schemeClr val="tx1">
                    <a:lumMod val="75000"/>
                    <a:lumOff val="25000"/>
                  </a:schemeClr>
                </a:solidFill>
                <a:latin typeface="微软雅黑" panose="020B0503020204020204" charset="-122"/>
                <a:ea typeface="微软雅黑" panose="020B0503020204020204" charset="-122"/>
              </a:endParaRPr>
            </a:p>
          </p:txBody>
        </p:sp>
        <p:sp>
          <p:nvSpPr>
            <p:cNvPr id="31" name="箭头2"/>
            <p:cNvSpPr>
              <a:spLocks noChangeAspect="1"/>
            </p:cNvSpPr>
            <p:nvPr/>
          </p:nvSpPr>
          <p:spPr bwMode="auto">
            <a:xfrm>
              <a:off x="4414914" y="2731867"/>
              <a:ext cx="1380874" cy="1229097"/>
            </a:xfrm>
            <a:custGeom>
              <a:avLst/>
              <a:gdLst>
                <a:gd name="T0" fmla="*/ 0 w 1385"/>
                <a:gd name="T1" fmla="*/ 903 h 1233"/>
                <a:gd name="T2" fmla="*/ 221 w 1385"/>
                <a:gd name="T3" fmla="*/ 588 h 1233"/>
                <a:gd name="T4" fmla="*/ 262 w 1385"/>
                <a:gd name="T5" fmla="*/ 579 h 1233"/>
                <a:gd name="T6" fmla="*/ 302 w 1385"/>
                <a:gd name="T7" fmla="*/ 567 h 1233"/>
                <a:gd name="T8" fmla="*/ 354 w 1385"/>
                <a:gd name="T9" fmla="*/ 548 h 1233"/>
                <a:gd name="T10" fmla="*/ 391 w 1385"/>
                <a:gd name="T11" fmla="*/ 531 h 1233"/>
                <a:gd name="T12" fmla="*/ 427 w 1385"/>
                <a:gd name="T13" fmla="*/ 511 h 1233"/>
                <a:gd name="T14" fmla="*/ 472 w 1385"/>
                <a:gd name="T15" fmla="*/ 482 h 1233"/>
                <a:gd name="T16" fmla="*/ 506 w 1385"/>
                <a:gd name="T17" fmla="*/ 458 h 1233"/>
                <a:gd name="T18" fmla="*/ 526 w 1385"/>
                <a:gd name="T19" fmla="*/ 441 h 1233"/>
                <a:gd name="T20" fmla="*/ 546 w 1385"/>
                <a:gd name="T21" fmla="*/ 423 h 1233"/>
                <a:gd name="T22" fmla="*/ 565 w 1385"/>
                <a:gd name="T23" fmla="*/ 405 h 1233"/>
                <a:gd name="T24" fmla="*/ 584 w 1385"/>
                <a:gd name="T25" fmla="*/ 385 h 1233"/>
                <a:gd name="T26" fmla="*/ 610 w 1385"/>
                <a:gd name="T27" fmla="*/ 353 h 1233"/>
                <a:gd name="T28" fmla="*/ 642 w 1385"/>
                <a:gd name="T29" fmla="*/ 310 h 1233"/>
                <a:gd name="T30" fmla="*/ 671 w 1385"/>
                <a:gd name="T31" fmla="*/ 264 h 1233"/>
                <a:gd name="T32" fmla="*/ 689 w 1385"/>
                <a:gd name="T33" fmla="*/ 228 h 1233"/>
                <a:gd name="T34" fmla="*/ 705 w 1385"/>
                <a:gd name="T35" fmla="*/ 189 h 1233"/>
                <a:gd name="T36" fmla="*/ 723 w 1385"/>
                <a:gd name="T37" fmla="*/ 138 h 1233"/>
                <a:gd name="T38" fmla="*/ 737 w 1385"/>
                <a:gd name="T39" fmla="*/ 84 h 1233"/>
                <a:gd name="T40" fmla="*/ 746 w 1385"/>
                <a:gd name="T41" fmla="*/ 28 h 1233"/>
                <a:gd name="T42" fmla="*/ 748 w 1385"/>
                <a:gd name="T43" fmla="*/ 0 h 1233"/>
                <a:gd name="T44" fmla="*/ 1385 w 1385"/>
                <a:gd name="T45" fmla="*/ 4 h 1233"/>
                <a:gd name="T46" fmla="*/ 1382 w 1385"/>
                <a:gd name="T47" fmla="*/ 66 h 1233"/>
                <a:gd name="T48" fmla="*/ 1375 w 1385"/>
                <a:gd name="T49" fmla="*/ 126 h 1233"/>
                <a:gd name="T50" fmla="*/ 1366 w 1385"/>
                <a:gd name="T51" fmla="*/ 185 h 1233"/>
                <a:gd name="T52" fmla="*/ 1354 w 1385"/>
                <a:gd name="T53" fmla="*/ 245 h 1233"/>
                <a:gd name="T54" fmla="*/ 1339 w 1385"/>
                <a:gd name="T55" fmla="*/ 302 h 1233"/>
                <a:gd name="T56" fmla="*/ 1322 w 1385"/>
                <a:gd name="T57" fmla="*/ 359 h 1233"/>
                <a:gd name="T58" fmla="*/ 1301 w 1385"/>
                <a:gd name="T59" fmla="*/ 414 h 1233"/>
                <a:gd name="T60" fmla="*/ 1279 w 1385"/>
                <a:gd name="T61" fmla="*/ 468 h 1233"/>
                <a:gd name="T62" fmla="*/ 1255 w 1385"/>
                <a:gd name="T63" fmla="*/ 522 h 1233"/>
                <a:gd name="T64" fmla="*/ 1228 w 1385"/>
                <a:gd name="T65" fmla="*/ 573 h 1233"/>
                <a:gd name="T66" fmla="*/ 1200 w 1385"/>
                <a:gd name="T67" fmla="*/ 623 h 1233"/>
                <a:gd name="T68" fmla="*/ 1169 w 1385"/>
                <a:gd name="T69" fmla="*/ 671 h 1233"/>
                <a:gd name="T70" fmla="*/ 1135 w 1385"/>
                <a:gd name="T71" fmla="*/ 719 h 1233"/>
                <a:gd name="T72" fmla="*/ 1099 w 1385"/>
                <a:gd name="T73" fmla="*/ 764 h 1233"/>
                <a:gd name="T74" fmla="*/ 1062 w 1385"/>
                <a:gd name="T75" fmla="*/ 808 h 1233"/>
                <a:gd name="T76" fmla="*/ 1023 w 1385"/>
                <a:gd name="T77" fmla="*/ 851 h 1233"/>
                <a:gd name="T78" fmla="*/ 982 w 1385"/>
                <a:gd name="T79" fmla="*/ 891 h 1233"/>
                <a:gd name="T80" fmla="*/ 939 w 1385"/>
                <a:gd name="T81" fmla="*/ 929 h 1233"/>
                <a:gd name="T82" fmla="*/ 895 w 1385"/>
                <a:gd name="T83" fmla="*/ 965 h 1233"/>
                <a:gd name="T84" fmla="*/ 849 w 1385"/>
                <a:gd name="T85" fmla="*/ 1000 h 1233"/>
                <a:gd name="T86" fmla="*/ 801 w 1385"/>
                <a:gd name="T87" fmla="*/ 1032 h 1233"/>
                <a:gd name="T88" fmla="*/ 752 w 1385"/>
                <a:gd name="T89" fmla="*/ 1063 h 1233"/>
                <a:gd name="T90" fmla="*/ 701 w 1385"/>
                <a:gd name="T91" fmla="*/ 1090 h 1233"/>
                <a:gd name="T92" fmla="*/ 649 w 1385"/>
                <a:gd name="T93" fmla="*/ 1116 h 1233"/>
                <a:gd name="T94" fmla="*/ 595 w 1385"/>
                <a:gd name="T95" fmla="*/ 1139 h 1233"/>
                <a:gd name="T96" fmla="*/ 541 w 1385"/>
                <a:gd name="T97" fmla="*/ 1161 h 1233"/>
                <a:gd name="T98" fmla="*/ 485 w 1385"/>
                <a:gd name="T99" fmla="*/ 1180 h 1233"/>
                <a:gd name="T100" fmla="*/ 428 w 1385"/>
                <a:gd name="T101" fmla="*/ 1196 h 1233"/>
                <a:gd name="T102" fmla="*/ 370 w 1385"/>
                <a:gd name="T103" fmla="*/ 1209 h 1233"/>
                <a:gd name="T104" fmla="*/ 311 w 1385"/>
                <a:gd name="T105" fmla="*/ 1220 h 1233"/>
                <a:gd name="T106" fmla="*/ 251 w 1385"/>
                <a:gd name="T107" fmla="*/ 1228 h 1233"/>
                <a:gd name="T108" fmla="*/ 191 w 1385"/>
                <a:gd name="T109" fmla="*/ 1233 h 1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85" h="1233">
                  <a:moveTo>
                    <a:pt x="191" y="1233"/>
                  </a:moveTo>
                  <a:lnTo>
                    <a:pt x="0" y="903"/>
                  </a:lnTo>
                  <a:lnTo>
                    <a:pt x="194" y="592"/>
                  </a:lnTo>
                  <a:lnTo>
                    <a:pt x="221" y="588"/>
                  </a:lnTo>
                  <a:lnTo>
                    <a:pt x="248" y="582"/>
                  </a:lnTo>
                  <a:lnTo>
                    <a:pt x="262" y="579"/>
                  </a:lnTo>
                  <a:lnTo>
                    <a:pt x="275" y="575"/>
                  </a:lnTo>
                  <a:lnTo>
                    <a:pt x="302" y="567"/>
                  </a:lnTo>
                  <a:lnTo>
                    <a:pt x="327" y="558"/>
                  </a:lnTo>
                  <a:lnTo>
                    <a:pt x="354" y="548"/>
                  </a:lnTo>
                  <a:lnTo>
                    <a:pt x="379" y="537"/>
                  </a:lnTo>
                  <a:lnTo>
                    <a:pt x="391" y="531"/>
                  </a:lnTo>
                  <a:lnTo>
                    <a:pt x="403" y="525"/>
                  </a:lnTo>
                  <a:lnTo>
                    <a:pt x="427" y="511"/>
                  </a:lnTo>
                  <a:lnTo>
                    <a:pt x="450" y="497"/>
                  </a:lnTo>
                  <a:lnTo>
                    <a:pt x="472" y="482"/>
                  </a:lnTo>
                  <a:lnTo>
                    <a:pt x="494" y="467"/>
                  </a:lnTo>
                  <a:lnTo>
                    <a:pt x="506" y="458"/>
                  </a:lnTo>
                  <a:lnTo>
                    <a:pt x="516" y="450"/>
                  </a:lnTo>
                  <a:lnTo>
                    <a:pt x="526" y="441"/>
                  </a:lnTo>
                  <a:lnTo>
                    <a:pt x="536" y="432"/>
                  </a:lnTo>
                  <a:lnTo>
                    <a:pt x="546" y="423"/>
                  </a:lnTo>
                  <a:lnTo>
                    <a:pt x="556" y="414"/>
                  </a:lnTo>
                  <a:lnTo>
                    <a:pt x="565" y="405"/>
                  </a:lnTo>
                  <a:lnTo>
                    <a:pt x="575" y="395"/>
                  </a:lnTo>
                  <a:lnTo>
                    <a:pt x="584" y="385"/>
                  </a:lnTo>
                  <a:lnTo>
                    <a:pt x="593" y="375"/>
                  </a:lnTo>
                  <a:lnTo>
                    <a:pt x="610" y="353"/>
                  </a:lnTo>
                  <a:lnTo>
                    <a:pt x="626" y="332"/>
                  </a:lnTo>
                  <a:lnTo>
                    <a:pt x="642" y="310"/>
                  </a:lnTo>
                  <a:lnTo>
                    <a:pt x="656" y="287"/>
                  </a:lnTo>
                  <a:lnTo>
                    <a:pt x="671" y="264"/>
                  </a:lnTo>
                  <a:lnTo>
                    <a:pt x="683" y="240"/>
                  </a:lnTo>
                  <a:lnTo>
                    <a:pt x="689" y="228"/>
                  </a:lnTo>
                  <a:lnTo>
                    <a:pt x="695" y="215"/>
                  </a:lnTo>
                  <a:lnTo>
                    <a:pt x="705" y="189"/>
                  </a:lnTo>
                  <a:lnTo>
                    <a:pt x="715" y="164"/>
                  </a:lnTo>
                  <a:lnTo>
                    <a:pt x="723" y="138"/>
                  </a:lnTo>
                  <a:lnTo>
                    <a:pt x="731" y="111"/>
                  </a:lnTo>
                  <a:lnTo>
                    <a:pt x="737" y="84"/>
                  </a:lnTo>
                  <a:lnTo>
                    <a:pt x="742" y="57"/>
                  </a:lnTo>
                  <a:lnTo>
                    <a:pt x="746" y="28"/>
                  </a:lnTo>
                  <a:lnTo>
                    <a:pt x="747" y="14"/>
                  </a:lnTo>
                  <a:lnTo>
                    <a:pt x="748" y="0"/>
                  </a:lnTo>
                  <a:lnTo>
                    <a:pt x="1032" y="202"/>
                  </a:lnTo>
                  <a:lnTo>
                    <a:pt x="1385" y="4"/>
                  </a:lnTo>
                  <a:lnTo>
                    <a:pt x="1384" y="36"/>
                  </a:lnTo>
                  <a:lnTo>
                    <a:pt x="1382" y="66"/>
                  </a:lnTo>
                  <a:lnTo>
                    <a:pt x="1379" y="96"/>
                  </a:lnTo>
                  <a:lnTo>
                    <a:pt x="1375" y="126"/>
                  </a:lnTo>
                  <a:lnTo>
                    <a:pt x="1371" y="156"/>
                  </a:lnTo>
                  <a:lnTo>
                    <a:pt x="1366" y="185"/>
                  </a:lnTo>
                  <a:lnTo>
                    <a:pt x="1360" y="216"/>
                  </a:lnTo>
                  <a:lnTo>
                    <a:pt x="1354" y="245"/>
                  </a:lnTo>
                  <a:lnTo>
                    <a:pt x="1347" y="273"/>
                  </a:lnTo>
                  <a:lnTo>
                    <a:pt x="1339" y="302"/>
                  </a:lnTo>
                  <a:lnTo>
                    <a:pt x="1331" y="330"/>
                  </a:lnTo>
                  <a:lnTo>
                    <a:pt x="1322" y="359"/>
                  </a:lnTo>
                  <a:lnTo>
                    <a:pt x="1313" y="387"/>
                  </a:lnTo>
                  <a:lnTo>
                    <a:pt x="1301" y="414"/>
                  </a:lnTo>
                  <a:lnTo>
                    <a:pt x="1291" y="441"/>
                  </a:lnTo>
                  <a:lnTo>
                    <a:pt x="1279" y="468"/>
                  </a:lnTo>
                  <a:lnTo>
                    <a:pt x="1268" y="494"/>
                  </a:lnTo>
                  <a:lnTo>
                    <a:pt x="1255" y="522"/>
                  </a:lnTo>
                  <a:lnTo>
                    <a:pt x="1242" y="547"/>
                  </a:lnTo>
                  <a:lnTo>
                    <a:pt x="1228" y="573"/>
                  </a:lnTo>
                  <a:lnTo>
                    <a:pt x="1214" y="598"/>
                  </a:lnTo>
                  <a:lnTo>
                    <a:pt x="1200" y="623"/>
                  </a:lnTo>
                  <a:lnTo>
                    <a:pt x="1184" y="647"/>
                  </a:lnTo>
                  <a:lnTo>
                    <a:pt x="1169" y="671"/>
                  </a:lnTo>
                  <a:lnTo>
                    <a:pt x="1152" y="696"/>
                  </a:lnTo>
                  <a:lnTo>
                    <a:pt x="1135" y="719"/>
                  </a:lnTo>
                  <a:lnTo>
                    <a:pt x="1117" y="742"/>
                  </a:lnTo>
                  <a:lnTo>
                    <a:pt x="1099" y="764"/>
                  </a:lnTo>
                  <a:lnTo>
                    <a:pt x="1081" y="786"/>
                  </a:lnTo>
                  <a:lnTo>
                    <a:pt x="1062" y="808"/>
                  </a:lnTo>
                  <a:lnTo>
                    <a:pt x="1043" y="829"/>
                  </a:lnTo>
                  <a:lnTo>
                    <a:pt x="1023" y="851"/>
                  </a:lnTo>
                  <a:lnTo>
                    <a:pt x="1003" y="871"/>
                  </a:lnTo>
                  <a:lnTo>
                    <a:pt x="982" y="891"/>
                  </a:lnTo>
                  <a:lnTo>
                    <a:pt x="961" y="910"/>
                  </a:lnTo>
                  <a:lnTo>
                    <a:pt x="939" y="929"/>
                  </a:lnTo>
                  <a:lnTo>
                    <a:pt x="917" y="947"/>
                  </a:lnTo>
                  <a:lnTo>
                    <a:pt x="895" y="965"/>
                  </a:lnTo>
                  <a:lnTo>
                    <a:pt x="872" y="982"/>
                  </a:lnTo>
                  <a:lnTo>
                    <a:pt x="849" y="1000"/>
                  </a:lnTo>
                  <a:lnTo>
                    <a:pt x="826" y="1017"/>
                  </a:lnTo>
                  <a:lnTo>
                    <a:pt x="801" y="1032"/>
                  </a:lnTo>
                  <a:lnTo>
                    <a:pt x="776" y="1048"/>
                  </a:lnTo>
                  <a:lnTo>
                    <a:pt x="752" y="1063"/>
                  </a:lnTo>
                  <a:lnTo>
                    <a:pt x="727" y="1077"/>
                  </a:lnTo>
                  <a:lnTo>
                    <a:pt x="701" y="1090"/>
                  </a:lnTo>
                  <a:lnTo>
                    <a:pt x="676" y="1104"/>
                  </a:lnTo>
                  <a:lnTo>
                    <a:pt x="649" y="1116"/>
                  </a:lnTo>
                  <a:lnTo>
                    <a:pt x="622" y="1128"/>
                  </a:lnTo>
                  <a:lnTo>
                    <a:pt x="595" y="1139"/>
                  </a:lnTo>
                  <a:lnTo>
                    <a:pt x="568" y="1150"/>
                  </a:lnTo>
                  <a:lnTo>
                    <a:pt x="541" y="1161"/>
                  </a:lnTo>
                  <a:lnTo>
                    <a:pt x="514" y="1171"/>
                  </a:lnTo>
                  <a:lnTo>
                    <a:pt x="485" y="1180"/>
                  </a:lnTo>
                  <a:lnTo>
                    <a:pt x="456" y="1188"/>
                  </a:lnTo>
                  <a:lnTo>
                    <a:pt x="428" y="1196"/>
                  </a:lnTo>
                  <a:lnTo>
                    <a:pt x="399" y="1203"/>
                  </a:lnTo>
                  <a:lnTo>
                    <a:pt x="370" y="1209"/>
                  </a:lnTo>
                  <a:lnTo>
                    <a:pt x="340" y="1215"/>
                  </a:lnTo>
                  <a:lnTo>
                    <a:pt x="311" y="1220"/>
                  </a:lnTo>
                  <a:lnTo>
                    <a:pt x="281" y="1224"/>
                  </a:lnTo>
                  <a:lnTo>
                    <a:pt x="251" y="1228"/>
                  </a:lnTo>
                  <a:lnTo>
                    <a:pt x="221" y="1231"/>
                  </a:lnTo>
                  <a:lnTo>
                    <a:pt x="191" y="1233"/>
                  </a:lnTo>
                  <a:close/>
                </a:path>
              </a:pathLst>
            </a:custGeom>
            <a:blipFill rotWithShape="1">
              <a:blip r:embed="rId3"/>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25204" rIns="0" bIns="25204" anchor="ctr"/>
            <a:lstStyle/>
            <a:p>
              <a:pPr marL="137160" indent="-137160">
                <a:lnSpc>
                  <a:spcPct val="120000"/>
                </a:lnSpc>
                <a:spcBef>
                  <a:spcPts val="450"/>
                </a:spcBef>
                <a:spcAft>
                  <a:spcPts val="450"/>
                </a:spcAft>
                <a:buFont typeface="Arial" panose="020B0604020202020204" pitchFamily="34" charset="0"/>
                <a:buChar char="•"/>
                <a:defRPr/>
              </a:pPr>
              <a:endParaRPr lang="en-US" sz="1100">
                <a:solidFill>
                  <a:schemeClr val="tx1">
                    <a:lumMod val="75000"/>
                    <a:lumOff val="25000"/>
                  </a:schemeClr>
                </a:solidFill>
                <a:latin typeface="微软雅黑" panose="020B0503020204020204" charset="-122"/>
                <a:ea typeface="微软雅黑" panose="020B0503020204020204" charset="-122"/>
              </a:endParaRPr>
            </a:p>
          </p:txBody>
        </p:sp>
        <p:sp>
          <p:nvSpPr>
            <p:cNvPr id="32" name="中心文本"/>
            <p:cNvSpPr txBox="1">
              <a:spLocks noChangeArrowheads="1"/>
            </p:cNvSpPr>
            <p:nvPr/>
          </p:nvSpPr>
          <p:spPr bwMode="auto">
            <a:xfrm>
              <a:off x="3914943" y="2372625"/>
              <a:ext cx="1214216" cy="6780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51435" tIns="25718" rIns="51435" bIns="25718">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charset="-122"/>
                </a:defRPr>
              </a:lvl9pPr>
            </a:lstStyle>
            <a:p>
              <a:pPr algn="ctr">
                <a:spcBef>
                  <a:spcPct val="0"/>
                </a:spcBef>
                <a:buFontTx/>
                <a:buNone/>
                <a:defRPr/>
              </a:pPr>
              <a:r>
                <a:rPr lang="zh-CN" altLang="en-US" sz="2400" dirty="0">
                  <a:solidFill>
                    <a:schemeClr val="tx1">
                      <a:lumMod val="75000"/>
                      <a:lumOff val="25000"/>
                    </a:schemeClr>
                  </a:solidFill>
                  <a:latin typeface="微软雅黑" panose="020B0503020204020204" charset="-122"/>
                </a:rPr>
                <a:t>添加</a:t>
              </a:r>
            </a:p>
            <a:p>
              <a:pPr algn="ctr">
                <a:spcBef>
                  <a:spcPct val="0"/>
                </a:spcBef>
                <a:buFontTx/>
                <a:buNone/>
                <a:defRPr/>
              </a:pPr>
              <a:r>
                <a:rPr lang="zh-CN" altLang="en-US" sz="2400" dirty="0">
                  <a:solidFill>
                    <a:schemeClr val="tx1">
                      <a:lumMod val="75000"/>
                      <a:lumOff val="25000"/>
                    </a:schemeClr>
                  </a:solidFill>
                  <a:latin typeface="微软雅黑" panose="020B0503020204020204" charset="-122"/>
                </a:rPr>
                <a:t>标题</a:t>
              </a:r>
            </a:p>
          </p:txBody>
        </p:sp>
        <p:sp>
          <p:nvSpPr>
            <p:cNvPr id="33" name="Freeform 54"/>
            <p:cNvSpPr>
              <a:spLocks noEditPoints="1"/>
            </p:cNvSpPr>
            <p:nvPr/>
          </p:nvSpPr>
          <p:spPr bwMode="auto">
            <a:xfrm>
              <a:off x="5007967" y="3245835"/>
              <a:ext cx="194768" cy="360184"/>
            </a:xfrm>
            <a:custGeom>
              <a:avLst/>
              <a:gdLst>
                <a:gd name="T0" fmla="*/ 23 w 144"/>
                <a:gd name="T1" fmla="*/ 0 h 270"/>
                <a:gd name="T2" fmla="*/ 19 w 144"/>
                <a:gd name="T3" fmla="*/ 0 h 270"/>
                <a:gd name="T4" fmla="*/ 11 w 144"/>
                <a:gd name="T5" fmla="*/ 3 h 270"/>
                <a:gd name="T6" fmla="*/ 4 w 144"/>
                <a:gd name="T7" fmla="*/ 9 h 270"/>
                <a:gd name="T8" fmla="*/ 1 w 144"/>
                <a:gd name="T9" fmla="*/ 18 h 270"/>
                <a:gd name="T10" fmla="*/ 0 w 144"/>
                <a:gd name="T11" fmla="*/ 248 h 270"/>
                <a:gd name="T12" fmla="*/ 1 w 144"/>
                <a:gd name="T13" fmla="*/ 252 h 270"/>
                <a:gd name="T14" fmla="*/ 4 w 144"/>
                <a:gd name="T15" fmla="*/ 260 h 270"/>
                <a:gd name="T16" fmla="*/ 11 w 144"/>
                <a:gd name="T17" fmla="*/ 266 h 270"/>
                <a:gd name="T18" fmla="*/ 19 w 144"/>
                <a:gd name="T19" fmla="*/ 270 h 270"/>
                <a:gd name="T20" fmla="*/ 122 w 144"/>
                <a:gd name="T21" fmla="*/ 270 h 270"/>
                <a:gd name="T22" fmla="*/ 127 w 144"/>
                <a:gd name="T23" fmla="*/ 270 h 270"/>
                <a:gd name="T24" fmla="*/ 135 w 144"/>
                <a:gd name="T25" fmla="*/ 266 h 270"/>
                <a:gd name="T26" fmla="*/ 140 w 144"/>
                <a:gd name="T27" fmla="*/ 260 h 270"/>
                <a:gd name="T28" fmla="*/ 144 w 144"/>
                <a:gd name="T29" fmla="*/ 252 h 270"/>
                <a:gd name="T30" fmla="*/ 144 w 144"/>
                <a:gd name="T31" fmla="*/ 22 h 270"/>
                <a:gd name="T32" fmla="*/ 144 w 144"/>
                <a:gd name="T33" fmla="*/ 18 h 270"/>
                <a:gd name="T34" fmla="*/ 140 w 144"/>
                <a:gd name="T35" fmla="*/ 9 h 270"/>
                <a:gd name="T36" fmla="*/ 135 w 144"/>
                <a:gd name="T37" fmla="*/ 3 h 270"/>
                <a:gd name="T38" fmla="*/ 127 w 144"/>
                <a:gd name="T39" fmla="*/ 0 h 270"/>
                <a:gd name="T40" fmla="*/ 122 w 144"/>
                <a:gd name="T41" fmla="*/ 0 h 270"/>
                <a:gd name="T42" fmla="*/ 86 w 144"/>
                <a:gd name="T43" fmla="*/ 18 h 270"/>
                <a:gd name="T44" fmla="*/ 90 w 144"/>
                <a:gd name="T45" fmla="*/ 19 h 270"/>
                <a:gd name="T46" fmla="*/ 90 w 144"/>
                <a:gd name="T47" fmla="*/ 22 h 270"/>
                <a:gd name="T48" fmla="*/ 86 w 144"/>
                <a:gd name="T49" fmla="*/ 26 h 270"/>
                <a:gd name="T50" fmla="*/ 58 w 144"/>
                <a:gd name="T51" fmla="*/ 26 h 270"/>
                <a:gd name="T52" fmla="*/ 54 w 144"/>
                <a:gd name="T53" fmla="*/ 22 h 270"/>
                <a:gd name="T54" fmla="*/ 56 w 144"/>
                <a:gd name="T55" fmla="*/ 19 h 270"/>
                <a:gd name="T56" fmla="*/ 58 w 144"/>
                <a:gd name="T57" fmla="*/ 18 h 270"/>
                <a:gd name="T58" fmla="*/ 72 w 144"/>
                <a:gd name="T59" fmla="*/ 262 h 270"/>
                <a:gd name="T60" fmla="*/ 62 w 144"/>
                <a:gd name="T61" fmla="*/ 258 h 270"/>
                <a:gd name="T62" fmla="*/ 58 w 144"/>
                <a:gd name="T63" fmla="*/ 248 h 270"/>
                <a:gd name="T64" fmla="*/ 60 w 144"/>
                <a:gd name="T65" fmla="*/ 243 h 270"/>
                <a:gd name="T66" fmla="*/ 66 w 144"/>
                <a:gd name="T67" fmla="*/ 234 h 270"/>
                <a:gd name="T68" fmla="*/ 72 w 144"/>
                <a:gd name="T69" fmla="*/ 234 h 270"/>
                <a:gd name="T70" fmla="*/ 81 w 144"/>
                <a:gd name="T71" fmla="*/ 239 h 270"/>
                <a:gd name="T72" fmla="*/ 86 w 144"/>
                <a:gd name="T73" fmla="*/ 248 h 270"/>
                <a:gd name="T74" fmla="*/ 84 w 144"/>
                <a:gd name="T75" fmla="*/ 252 h 270"/>
                <a:gd name="T76" fmla="*/ 77 w 144"/>
                <a:gd name="T77" fmla="*/ 260 h 270"/>
                <a:gd name="T78" fmla="*/ 72 w 144"/>
                <a:gd name="T79" fmla="*/ 262 h 270"/>
                <a:gd name="T80" fmla="*/ 9 w 144"/>
                <a:gd name="T81" fmla="*/ 225 h 270"/>
                <a:gd name="T82" fmla="*/ 136 w 144"/>
                <a:gd name="T83" fmla="*/ 45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270">
                  <a:moveTo>
                    <a:pt x="122" y="0"/>
                  </a:moveTo>
                  <a:lnTo>
                    <a:pt x="23" y="0"/>
                  </a:lnTo>
                  <a:lnTo>
                    <a:pt x="23" y="0"/>
                  </a:lnTo>
                  <a:lnTo>
                    <a:pt x="19" y="0"/>
                  </a:lnTo>
                  <a:lnTo>
                    <a:pt x="13" y="1"/>
                  </a:lnTo>
                  <a:lnTo>
                    <a:pt x="11" y="3"/>
                  </a:lnTo>
                  <a:lnTo>
                    <a:pt x="6" y="5"/>
                  </a:lnTo>
                  <a:lnTo>
                    <a:pt x="4" y="9"/>
                  </a:lnTo>
                  <a:lnTo>
                    <a:pt x="2" y="13"/>
                  </a:lnTo>
                  <a:lnTo>
                    <a:pt x="1" y="18"/>
                  </a:lnTo>
                  <a:lnTo>
                    <a:pt x="0" y="22"/>
                  </a:lnTo>
                  <a:lnTo>
                    <a:pt x="0" y="248"/>
                  </a:lnTo>
                  <a:lnTo>
                    <a:pt x="0" y="248"/>
                  </a:lnTo>
                  <a:lnTo>
                    <a:pt x="1" y="252"/>
                  </a:lnTo>
                  <a:lnTo>
                    <a:pt x="2" y="256"/>
                  </a:lnTo>
                  <a:lnTo>
                    <a:pt x="4" y="260"/>
                  </a:lnTo>
                  <a:lnTo>
                    <a:pt x="6" y="263"/>
                  </a:lnTo>
                  <a:lnTo>
                    <a:pt x="11" y="266"/>
                  </a:lnTo>
                  <a:lnTo>
                    <a:pt x="13" y="269"/>
                  </a:lnTo>
                  <a:lnTo>
                    <a:pt x="19" y="270"/>
                  </a:lnTo>
                  <a:lnTo>
                    <a:pt x="23" y="270"/>
                  </a:lnTo>
                  <a:lnTo>
                    <a:pt x="122" y="270"/>
                  </a:lnTo>
                  <a:lnTo>
                    <a:pt x="122" y="270"/>
                  </a:lnTo>
                  <a:lnTo>
                    <a:pt x="127" y="270"/>
                  </a:lnTo>
                  <a:lnTo>
                    <a:pt x="131" y="269"/>
                  </a:lnTo>
                  <a:lnTo>
                    <a:pt x="135" y="266"/>
                  </a:lnTo>
                  <a:lnTo>
                    <a:pt x="137" y="263"/>
                  </a:lnTo>
                  <a:lnTo>
                    <a:pt x="140" y="260"/>
                  </a:lnTo>
                  <a:lnTo>
                    <a:pt x="143" y="256"/>
                  </a:lnTo>
                  <a:lnTo>
                    <a:pt x="144" y="252"/>
                  </a:lnTo>
                  <a:lnTo>
                    <a:pt x="144" y="248"/>
                  </a:lnTo>
                  <a:lnTo>
                    <a:pt x="144" y="22"/>
                  </a:lnTo>
                  <a:lnTo>
                    <a:pt x="144" y="22"/>
                  </a:lnTo>
                  <a:lnTo>
                    <a:pt x="144" y="18"/>
                  </a:lnTo>
                  <a:lnTo>
                    <a:pt x="143" y="13"/>
                  </a:lnTo>
                  <a:lnTo>
                    <a:pt x="140" y="9"/>
                  </a:lnTo>
                  <a:lnTo>
                    <a:pt x="137" y="5"/>
                  </a:lnTo>
                  <a:lnTo>
                    <a:pt x="135" y="3"/>
                  </a:lnTo>
                  <a:lnTo>
                    <a:pt x="131" y="1"/>
                  </a:lnTo>
                  <a:lnTo>
                    <a:pt x="127" y="0"/>
                  </a:lnTo>
                  <a:lnTo>
                    <a:pt x="122" y="0"/>
                  </a:lnTo>
                  <a:lnTo>
                    <a:pt x="122" y="0"/>
                  </a:lnTo>
                  <a:close/>
                  <a:moveTo>
                    <a:pt x="58" y="18"/>
                  </a:moveTo>
                  <a:lnTo>
                    <a:pt x="86" y="18"/>
                  </a:lnTo>
                  <a:lnTo>
                    <a:pt x="86" y="18"/>
                  </a:lnTo>
                  <a:lnTo>
                    <a:pt x="90" y="19"/>
                  </a:lnTo>
                  <a:lnTo>
                    <a:pt x="90" y="22"/>
                  </a:lnTo>
                  <a:lnTo>
                    <a:pt x="90" y="22"/>
                  </a:lnTo>
                  <a:lnTo>
                    <a:pt x="90" y="24"/>
                  </a:lnTo>
                  <a:lnTo>
                    <a:pt x="86" y="26"/>
                  </a:lnTo>
                  <a:lnTo>
                    <a:pt x="58" y="26"/>
                  </a:lnTo>
                  <a:lnTo>
                    <a:pt x="58" y="26"/>
                  </a:lnTo>
                  <a:lnTo>
                    <a:pt x="56" y="24"/>
                  </a:lnTo>
                  <a:lnTo>
                    <a:pt x="54" y="22"/>
                  </a:lnTo>
                  <a:lnTo>
                    <a:pt x="54" y="22"/>
                  </a:lnTo>
                  <a:lnTo>
                    <a:pt x="56" y="19"/>
                  </a:lnTo>
                  <a:lnTo>
                    <a:pt x="58" y="18"/>
                  </a:lnTo>
                  <a:lnTo>
                    <a:pt x="58" y="18"/>
                  </a:lnTo>
                  <a:close/>
                  <a:moveTo>
                    <a:pt x="72" y="262"/>
                  </a:moveTo>
                  <a:lnTo>
                    <a:pt x="72" y="262"/>
                  </a:lnTo>
                  <a:lnTo>
                    <a:pt x="66" y="260"/>
                  </a:lnTo>
                  <a:lnTo>
                    <a:pt x="62" y="258"/>
                  </a:lnTo>
                  <a:lnTo>
                    <a:pt x="60" y="252"/>
                  </a:lnTo>
                  <a:lnTo>
                    <a:pt x="58" y="248"/>
                  </a:lnTo>
                  <a:lnTo>
                    <a:pt x="58" y="248"/>
                  </a:lnTo>
                  <a:lnTo>
                    <a:pt x="60" y="243"/>
                  </a:lnTo>
                  <a:lnTo>
                    <a:pt x="62" y="239"/>
                  </a:lnTo>
                  <a:lnTo>
                    <a:pt x="66" y="234"/>
                  </a:lnTo>
                  <a:lnTo>
                    <a:pt x="72" y="234"/>
                  </a:lnTo>
                  <a:lnTo>
                    <a:pt x="72" y="234"/>
                  </a:lnTo>
                  <a:lnTo>
                    <a:pt x="77" y="234"/>
                  </a:lnTo>
                  <a:lnTo>
                    <a:pt x="81" y="239"/>
                  </a:lnTo>
                  <a:lnTo>
                    <a:pt x="84" y="243"/>
                  </a:lnTo>
                  <a:lnTo>
                    <a:pt x="86" y="248"/>
                  </a:lnTo>
                  <a:lnTo>
                    <a:pt x="86" y="248"/>
                  </a:lnTo>
                  <a:lnTo>
                    <a:pt x="84" y="252"/>
                  </a:lnTo>
                  <a:lnTo>
                    <a:pt x="81" y="258"/>
                  </a:lnTo>
                  <a:lnTo>
                    <a:pt x="77" y="260"/>
                  </a:lnTo>
                  <a:lnTo>
                    <a:pt x="72" y="262"/>
                  </a:lnTo>
                  <a:lnTo>
                    <a:pt x="72" y="262"/>
                  </a:lnTo>
                  <a:close/>
                  <a:moveTo>
                    <a:pt x="136" y="225"/>
                  </a:moveTo>
                  <a:lnTo>
                    <a:pt x="9" y="225"/>
                  </a:lnTo>
                  <a:lnTo>
                    <a:pt x="9" y="45"/>
                  </a:lnTo>
                  <a:lnTo>
                    <a:pt x="136" y="45"/>
                  </a:lnTo>
                  <a:lnTo>
                    <a:pt x="136" y="225"/>
                  </a:lnTo>
                  <a:close/>
                </a:path>
              </a:pathLst>
            </a:custGeom>
            <a:grpFill/>
            <a:ln>
              <a:noFill/>
            </a:ln>
          </p:spPr>
          <p:txBody>
            <a:bodyPr vert="horz" wrap="square" lIns="68580" tIns="34290" rIns="68580" bIns="3429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grpSp>
          <p:nvGrpSpPr>
            <p:cNvPr id="34" name="组合 33"/>
            <p:cNvGrpSpPr/>
            <p:nvPr/>
          </p:nvGrpSpPr>
          <p:grpSpPr>
            <a:xfrm>
              <a:off x="5105351" y="1925813"/>
              <a:ext cx="362855" cy="293487"/>
              <a:chOff x="5337176" y="1504950"/>
              <a:chExt cx="215900" cy="174626"/>
            </a:xfrm>
            <a:grpFill/>
          </p:grpSpPr>
          <p:sp>
            <p:nvSpPr>
              <p:cNvPr id="35" name="Freeform 90"/>
              <p:cNvSpPr>
                <a:spLocks noEditPoints="1"/>
              </p:cNvSpPr>
              <p:nvPr/>
            </p:nvSpPr>
            <p:spPr bwMode="auto">
              <a:xfrm>
                <a:off x="5337176" y="1617663"/>
                <a:ext cx="215900" cy="61913"/>
              </a:xfrm>
              <a:custGeom>
                <a:avLst/>
                <a:gdLst>
                  <a:gd name="T0" fmla="*/ 272 w 273"/>
                  <a:gd name="T1" fmla="*/ 66 h 79"/>
                  <a:gd name="T2" fmla="*/ 272 w 273"/>
                  <a:gd name="T3" fmla="*/ 66 h 79"/>
                  <a:gd name="T4" fmla="*/ 266 w 273"/>
                  <a:gd name="T5" fmla="*/ 55 h 79"/>
                  <a:gd name="T6" fmla="*/ 255 w 273"/>
                  <a:gd name="T7" fmla="*/ 36 h 79"/>
                  <a:gd name="T8" fmla="*/ 233 w 273"/>
                  <a:gd name="T9" fmla="*/ 2 h 79"/>
                  <a:gd name="T10" fmla="*/ 233 w 273"/>
                  <a:gd name="T11" fmla="*/ 2 h 79"/>
                  <a:gd name="T12" fmla="*/ 232 w 273"/>
                  <a:gd name="T13" fmla="*/ 0 h 79"/>
                  <a:gd name="T14" fmla="*/ 231 w 273"/>
                  <a:gd name="T15" fmla="*/ 0 h 79"/>
                  <a:gd name="T16" fmla="*/ 44 w 273"/>
                  <a:gd name="T17" fmla="*/ 0 h 79"/>
                  <a:gd name="T18" fmla="*/ 44 w 273"/>
                  <a:gd name="T19" fmla="*/ 0 h 79"/>
                  <a:gd name="T20" fmla="*/ 41 w 273"/>
                  <a:gd name="T21" fmla="*/ 0 h 79"/>
                  <a:gd name="T22" fmla="*/ 39 w 273"/>
                  <a:gd name="T23" fmla="*/ 2 h 79"/>
                  <a:gd name="T24" fmla="*/ 39 w 273"/>
                  <a:gd name="T25" fmla="*/ 2 h 79"/>
                  <a:gd name="T26" fmla="*/ 18 w 273"/>
                  <a:gd name="T27" fmla="*/ 36 h 79"/>
                  <a:gd name="T28" fmla="*/ 7 w 273"/>
                  <a:gd name="T29" fmla="*/ 55 h 79"/>
                  <a:gd name="T30" fmla="*/ 1 w 273"/>
                  <a:gd name="T31" fmla="*/ 66 h 79"/>
                  <a:gd name="T32" fmla="*/ 1 w 273"/>
                  <a:gd name="T33" fmla="*/ 66 h 79"/>
                  <a:gd name="T34" fmla="*/ 0 w 273"/>
                  <a:gd name="T35" fmla="*/ 71 h 79"/>
                  <a:gd name="T36" fmla="*/ 1 w 273"/>
                  <a:gd name="T37" fmla="*/ 74 h 79"/>
                  <a:gd name="T38" fmla="*/ 1 w 273"/>
                  <a:gd name="T39" fmla="*/ 74 h 79"/>
                  <a:gd name="T40" fmla="*/ 4 w 273"/>
                  <a:gd name="T41" fmla="*/ 77 h 79"/>
                  <a:gd name="T42" fmla="*/ 8 w 273"/>
                  <a:gd name="T43" fmla="*/ 78 h 79"/>
                  <a:gd name="T44" fmla="*/ 19 w 273"/>
                  <a:gd name="T45" fmla="*/ 79 h 79"/>
                  <a:gd name="T46" fmla="*/ 255 w 273"/>
                  <a:gd name="T47" fmla="*/ 79 h 79"/>
                  <a:gd name="T48" fmla="*/ 255 w 273"/>
                  <a:gd name="T49" fmla="*/ 79 h 79"/>
                  <a:gd name="T50" fmla="*/ 266 w 273"/>
                  <a:gd name="T51" fmla="*/ 78 h 79"/>
                  <a:gd name="T52" fmla="*/ 269 w 273"/>
                  <a:gd name="T53" fmla="*/ 77 h 79"/>
                  <a:gd name="T54" fmla="*/ 272 w 273"/>
                  <a:gd name="T55" fmla="*/ 74 h 79"/>
                  <a:gd name="T56" fmla="*/ 272 w 273"/>
                  <a:gd name="T57" fmla="*/ 74 h 79"/>
                  <a:gd name="T58" fmla="*/ 273 w 273"/>
                  <a:gd name="T59" fmla="*/ 71 h 79"/>
                  <a:gd name="T60" fmla="*/ 272 w 273"/>
                  <a:gd name="T61" fmla="*/ 66 h 79"/>
                  <a:gd name="T62" fmla="*/ 272 w 273"/>
                  <a:gd name="T63" fmla="*/ 66 h 79"/>
                  <a:gd name="T64" fmla="*/ 266 w 273"/>
                  <a:gd name="T65" fmla="*/ 70 h 79"/>
                  <a:gd name="T66" fmla="*/ 266 w 273"/>
                  <a:gd name="T67" fmla="*/ 70 h 79"/>
                  <a:gd name="T68" fmla="*/ 263 w 273"/>
                  <a:gd name="T69" fmla="*/ 71 h 79"/>
                  <a:gd name="T70" fmla="*/ 255 w 273"/>
                  <a:gd name="T71" fmla="*/ 71 h 79"/>
                  <a:gd name="T72" fmla="*/ 19 w 273"/>
                  <a:gd name="T73" fmla="*/ 71 h 79"/>
                  <a:gd name="T74" fmla="*/ 19 w 273"/>
                  <a:gd name="T75" fmla="*/ 71 h 79"/>
                  <a:gd name="T76" fmla="*/ 9 w 273"/>
                  <a:gd name="T77" fmla="*/ 71 h 79"/>
                  <a:gd name="T78" fmla="*/ 8 w 273"/>
                  <a:gd name="T79" fmla="*/ 70 h 79"/>
                  <a:gd name="T80" fmla="*/ 8 w 273"/>
                  <a:gd name="T81" fmla="*/ 70 h 79"/>
                  <a:gd name="T82" fmla="*/ 8 w 273"/>
                  <a:gd name="T83" fmla="*/ 68 h 79"/>
                  <a:gd name="T84" fmla="*/ 8 w 273"/>
                  <a:gd name="T85" fmla="*/ 68 h 79"/>
                  <a:gd name="T86" fmla="*/ 8 w 273"/>
                  <a:gd name="T87" fmla="*/ 68 h 79"/>
                  <a:gd name="T88" fmla="*/ 8 w 273"/>
                  <a:gd name="T89" fmla="*/ 68 h 79"/>
                  <a:gd name="T90" fmla="*/ 15 w 273"/>
                  <a:gd name="T91" fmla="*/ 53 h 79"/>
                  <a:gd name="T92" fmla="*/ 31 w 273"/>
                  <a:gd name="T93" fmla="*/ 29 h 79"/>
                  <a:gd name="T94" fmla="*/ 241 w 273"/>
                  <a:gd name="T95" fmla="*/ 29 h 79"/>
                  <a:gd name="T96" fmla="*/ 241 w 273"/>
                  <a:gd name="T97" fmla="*/ 29 h 79"/>
                  <a:gd name="T98" fmla="*/ 258 w 273"/>
                  <a:gd name="T99" fmla="*/ 53 h 79"/>
                  <a:gd name="T100" fmla="*/ 265 w 273"/>
                  <a:gd name="T101" fmla="*/ 68 h 79"/>
                  <a:gd name="T102" fmla="*/ 265 w 273"/>
                  <a:gd name="T103" fmla="*/ 68 h 79"/>
                  <a:gd name="T104" fmla="*/ 265 w 273"/>
                  <a:gd name="T105" fmla="*/ 68 h 79"/>
                  <a:gd name="T106" fmla="*/ 265 w 273"/>
                  <a:gd name="T107" fmla="*/ 68 h 79"/>
                  <a:gd name="T108" fmla="*/ 266 w 273"/>
                  <a:gd name="T109" fmla="*/ 70 h 79"/>
                  <a:gd name="T110" fmla="*/ 266 w 273"/>
                  <a:gd name="T111" fmla="*/ 7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73" h="79">
                    <a:moveTo>
                      <a:pt x="272" y="66"/>
                    </a:moveTo>
                    <a:lnTo>
                      <a:pt x="272" y="66"/>
                    </a:lnTo>
                    <a:lnTo>
                      <a:pt x="266" y="55"/>
                    </a:lnTo>
                    <a:lnTo>
                      <a:pt x="255" y="36"/>
                    </a:lnTo>
                    <a:lnTo>
                      <a:pt x="233" y="2"/>
                    </a:lnTo>
                    <a:lnTo>
                      <a:pt x="233" y="2"/>
                    </a:lnTo>
                    <a:lnTo>
                      <a:pt x="232" y="0"/>
                    </a:lnTo>
                    <a:lnTo>
                      <a:pt x="231" y="0"/>
                    </a:lnTo>
                    <a:lnTo>
                      <a:pt x="44" y="0"/>
                    </a:lnTo>
                    <a:lnTo>
                      <a:pt x="44" y="0"/>
                    </a:lnTo>
                    <a:lnTo>
                      <a:pt x="41" y="0"/>
                    </a:lnTo>
                    <a:lnTo>
                      <a:pt x="39" y="2"/>
                    </a:lnTo>
                    <a:lnTo>
                      <a:pt x="39" y="2"/>
                    </a:lnTo>
                    <a:lnTo>
                      <a:pt x="18" y="36"/>
                    </a:lnTo>
                    <a:lnTo>
                      <a:pt x="7" y="55"/>
                    </a:lnTo>
                    <a:lnTo>
                      <a:pt x="1" y="66"/>
                    </a:lnTo>
                    <a:lnTo>
                      <a:pt x="1" y="66"/>
                    </a:lnTo>
                    <a:lnTo>
                      <a:pt x="0" y="71"/>
                    </a:lnTo>
                    <a:lnTo>
                      <a:pt x="1" y="74"/>
                    </a:lnTo>
                    <a:lnTo>
                      <a:pt x="1" y="74"/>
                    </a:lnTo>
                    <a:lnTo>
                      <a:pt x="4" y="77"/>
                    </a:lnTo>
                    <a:lnTo>
                      <a:pt x="8" y="78"/>
                    </a:lnTo>
                    <a:lnTo>
                      <a:pt x="19" y="79"/>
                    </a:lnTo>
                    <a:lnTo>
                      <a:pt x="255" y="79"/>
                    </a:lnTo>
                    <a:lnTo>
                      <a:pt x="255" y="79"/>
                    </a:lnTo>
                    <a:lnTo>
                      <a:pt x="266" y="78"/>
                    </a:lnTo>
                    <a:lnTo>
                      <a:pt x="269" y="77"/>
                    </a:lnTo>
                    <a:lnTo>
                      <a:pt x="272" y="74"/>
                    </a:lnTo>
                    <a:lnTo>
                      <a:pt x="272" y="74"/>
                    </a:lnTo>
                    <a:lnTo>
                      <a:pt x="273" y="71"/>
                    </a:lnTo>
                    <a:lnTo>
                      <a:pt x="272" y="66"/>
                    </a:lnTo>
                    <a:lnTo>
                      <a:pt x="272" y="66"/>
                    </a:lnTo>
                    <a:close/>
                    <a:moveTo>
                      <a:pt x="266" y="70"/>
                    </a:moveTo>
                    <a:lnTo>
                      <a:pt x="266" y="70"/>
                    </a:lnTo>
                    <a:lnTo>
                      <a:pt x="263" y="71"/>
                    </a:lnTo>
                    <a:lnTo>
                      <a:pt x="255" y="71"/>
                    </a:lnTo>
                    <a:lnTo>
                      <a:pt x="19" y="71"/>
                    </a:lnTo>
                    <a:lnTo>
                      <a:pt x="19" y="71"/>
                    </a:lnTo>
                    <a:lnTo>
                      <a:pt x="9" y="71"/>
                    </a:lnTo>
                    <a:lnTo>
                      <a:pt x="8" y="70"/>
                    </a:lnTo>
                    <a:lnTo>
                      <a:pt x="8" y="70"/>
                    </a:lnTo>
                    <a:lnTo>
                      <a:pt x="8" y="68"/>
                    </a:lnTo>
                    <a:lnTo>
                      <a:pt x="8" y="68"/>
                    </a:lnTo>
                    <a:lnTo>
                      <a:pt x="8" y="68"/>
                    </a:lnTo>
                    <a:lnTo>
                      <a:pt x="8" y="68"/>
                    </a:lnTo>
                    <a:lnTo>
                      <a:pt x="15" y="53"/>
                    </a:lnTo>
                    <a:lnTo>
                      <a:pt x="31" y="29"/>
                    </a:lnTo>
                    <a:lnTo>
                      <a:pt x="241" y="29"/>
                    </a:lnTo>
                    <a:lnTo>
                      <a:pt x="241" y="29"/>
                    </a:lnTo>
                    <a:lnTo>
                      <a:pt x="258" y="53"/>
                    </a:lnTo>
                    <a:lnTo>
                      <a:pt x="265" y="68"/>
                    </a:lnTo>
                    <a:lnTo>
                      <a:pt x="265" y="68"/>
                    </a:lnTo>
                    <a:lnTo>
                      <a:pt x="265" y="68"/>
                    </a:lnTo>
                    <a:lnTo>
                      <a:pt x="265" y="68"/>
                    </a:lnTo>
                    <a:lnTo>
                      <a:pt x="266" y="70"/>
                    </a:lnTo>
                    <a:lnTo>
                      <a:pt x="266" y="7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6" name="Freeform 91"/>
              <p:cNvSpPr/>
              <p:nvPr/>
            </p:nvSpPr>
            <p:spPr bwMode="auto">
              <a:xfrm>
                <a:off x="5434013" y="1646238"/>
                <a:ext cx="23813" cy="15875"/>
              </a:xfrm>
              <a:custGeom>
                <a:avLst/>
                <a:gdLst>
                  <a:gd name="T0" fmla="*/ 29 w 32"/>
                  <a:gd name="T1" fmla="*/ 0 h 21"/>
                  <a:gd name="T2" fmla="*/ 3 w 32"/>
                  <a:gd name="T3" fmla="*/ 0 h 21"/>
                  <a:gd name="T4" fmla="*/ 3 w 32"/>
                  <a:gd name="T5" fmla="*/ 0 h 21"/>
                  <a:gd name="T6" fmla="*/ 0 w 32"/>
                  <a:gd name="T7" fmla="*/ 1 h 21"/>
                  <a:gd name="T8" fmla="*/ 0 w 32"/>
                  <a:gd name="T9" fmla="*/ 3 h 21"/>
                  <a:gd name="T10" fmla="*/ 0 w 32"/>
                  <a:gd name="T11" fmla="*/ 19 h 21"/>
                  <a:gd name="T12" fmla="*/ 0 w 32"/>
                  <a:gd name="T13" fmla="*/ 19 h 21"/>
                  <a:gd name="T14" fmla="*/ 0 w 32"/>
                  <a:gd name="T15" fmla="*/ 21 h 21"/>
                  <a:gd name="T16" fmla="*/ 3 w 32"/>
                  <a:gd name="T17" fmla="*/ 21 h 21"/>
                  <a:gd name="T18" fmla="*/ 29 w 32"/>
                  <a:gd name="T19" fmla="*/ 21 h 21"/>
                  <a:gd name="T20" fmla="*/ 29 w 32"/>
                  <a:gd name="T21" fmla="*/ 21 h 21"/>
                  <a:gd name="T22" fmla="*/ 32 w 32"/>
                  <a:gd name="T23" fmla="*/ 21 h 21"/>
                  <a:gd name="T24" fmla="*/ 32 w 32"/>
                  <a:gd name="T25" fmla="*/ 19 h 21"/>
                  <a:gd name="T26" fmla="*/ 32 w 32"/>
                  <a:gd name="T27" fmla="*/ 3 h 21"/>
                  <a:gd name="T28" fmla="*/ 32 w 32"/>
                  <a:gd name="T29" fmla="*/ 3 h 21"/>
                  <a:gd name="T30" fmla="*/ 32 w 32"/>
                  <a:gd name="T31" fmla="*/ 1 h 21"/>
                  <a:gd name="T32" fmla="*/ 29 w 32"/>
                  <a:gd name="T33" fmla="*/ 0 h 21"/>
                  <a:gd name="T34" fmla="*/ 29 w 32"/>
                  <a:gd name="T35"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21">
                    <a:moveTo>
                      <a:pt x="29" y="0"/>
                    </a:moveTo>
                    <a:lnTo>
                      <a:pt x="3" y="0"/>
                    </a:lnTo>
                    <a:lnTo>
                      <a:pt x="3" y="0"/>
                    </a:lnTo>
                    <a:lnTo>
                      <a:pt x="0" y="1"/>
                    </a:lnTo>
                    <a:lnTo>
                      <a:pt x="0" y="3"/>
                    </a:lnTo>
                    <a:lnTo>
                      <a:pt x="0" y="19"/>
                    </a:lnTo>
                    <a:lnTo>
                      <a:pt x="0" y="19"/>
                    </a:lnTo>
                    <a:lnTo>
                      <a:pt x="0" y="21"/>
                    </a:lnTo>
                    <a:lnTo>
                      <a:pt x="3" y="21"/>
                    </a:lnTo>
                    <a:lnTo>
                      <a:pt x="29" y="21"/>
                    </a:lnTo>
                    <a:lnTo>
                      <a:pt x="29" y="21"/>
                    </a:lnTo>
                    <a:lnTo>
                      <a:pt x="32" y="21"/>
                    </a:lnTo>
                    <a:lnTo>
                      <a:pt x="32" y="19"/>
                    </a:lnTo>
                    <a:lnTo>
                      <a:pt x="32" y="3"/>
                    </a:lnTo>
                    <a:lnTo>
                      <a:pt x="32" y="3"/>
                    </a:lnTo>
                    <a:lnTo>
                      <a:pt x="32" y="1"/>
                    </a:lnTo>
                    <a:lnTo>
                      <a:pt x="29" y="0"/>
                    </a:lnTo>
                    <a:lnTo>
                      <a:pt x="29"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37" name="Freeform 92"/>
              <p:cNvSpPr>
                <a:spLocks noEditPoints="1"/>
              </p:cNvSpPr>
              <p:nvPr/>
            </p:nvSpPr>
            <p:spPr bwMode="auto">
              <a:xfrm>
                <a:off x="5370513" y="1504950"/>
                <a:ext cx="149225" cy="106363"/>
              </a:xfrm>
              <a:custGeom>
                <a:avLst/>
                <a:gdLst>
                  <a:gd name="T0" fmla="*/ 176 w 189"/>
                  <a:gd name="T1" fmla="*/ 132 h 132"/>
                  <a:gd name="T2" fmla="*/ 189 w 189"/>
                  <a:gd name="T3" fmla="*/ 132 h 132"/>
                  <a:gd name="T4" fmla="*/ 189 w 189"/>
                  <a:gd name="T5" fmla="*/ 118 h 132"/>
                  <a:gd name="T6" fmla="*/ 189 w 189"/>
                  <a:gd name="T7" fmla="*/ 118 h 132"/>
                  <a:gd name="T8" fmla="*/ 189 w 189"/>
                  <a:gd name="T9" fmla="*/ 12 h 132"/>
                  <a:gd name="T10" fmla="*/ 189 w 189"/>
                  <a:gd name="T11" fmla="*/ 12 h 132"/>
                  <a:gd name="T12" fmla="*/ 189 w 189"/>
                  <a:gd name="T13" fmla="*/ 8 h 132"/>
                  <a:gd name="T14" fmla="*/ 186 w 189"/>
                  <a:gd name="T15" fmla="*/ 2 h 132"/>
                  <a:gd name="T16" fmla="*/ 180 w 189"/>
                  <a:gd name="T17" fmla="*/ 0 h 132"/>
                  <a:gd name="T18" fmla="*/ 176 w 189"/>
                  <a:gd name="T19" fmla="*/ 0 h 132"/>
                  <a:gd name="T20" fmla="*/ 12 w 189"/>
                  <a:gd name="T21" fmla="*/ 0 h 132"/>
                  <a:gd name="T22" fmla="*/ 12 w 189"/>
                  <a:gd name="T23" fmla="*/ 0 h 132"/>
                  <a:gd name="T24" fmla="*/ 8 w 189"/>
                  <a:gd name="T25" fmla="*/ 0 h 132"/>
                  <a:gd name="T26" fmla="*/ 3 w 189"/>
                  <a:gd name="T27" fmla="*/ 2 h 132"/>
                  <a:gd name="T28" fmla="*/ 0 w 189"/>
                  <a:gd name="T29" fmla="*/ 8 h 132"/>
                  <a:gd name="T30" fmla="*/ 0 w 189"/>
                  <a:gd name="T31" fmla="*/ 12 h 132"/>
                  <a:gd name="T32" fmla="*/ 0 w 189"/>
                  <a:gd name="T33" fmla="*/ 118 h 132"/>
                  <a:gd name="T34" fmla="*/ 0 w 189"/>
                  <a:gd name="T35" fmla="*/ 118 h 132"/>
                  <a:gd name="T36" fmla="*/ 0 w 189"/>
                  <a:gd name="T37" fmla="*/ 118 h 132"/>
                  <a:gd name="T38" fmla="*/ 0 w 189"/>
                  <a:gd name="T39" fmla="*/ 132 h 132"/>
                  <a:gd name="T40" fmla="*/ 12 w 189"/>
                  <a:gd name="T41" fmla="*/ 132 h 132"/>
                  <a:gd name="T42" fmla="*/ 176 w 189"/>
                  <a:gd name="T43" fmla="*/ 132 h 132"/>
                  <a:gd name="T44" fmla="*/ 10 w 189"/>
                  <a:gd name="T45" fmla="*/ 8 h 132"/>
                  <a:gd name="T46" fmla="*/ 179 w 189"/>
                  <a:gd name="T47" fmla="*/ 8 h 132"/>
                  <a:gd name="T48" fmla="*/ 179 w 189"/>
                  <a:gd name="T49" fmla="*/ 118 h 132"/>
                  <a:gd name="T50" fmla="*/ 10 w 189"/>
                  <a:gd name="T51" fmla="*/ 118 h 132"/>
                  <a:gd name="T52" fmla="*/ 10 w 189"/>
                  <a:gd name="T53" fmla="*/ 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9" h="132">
                    <a:moveTo>
                      <a:pt x="176" y="132"/>
                    </a:moveTo>
                    <a:lnTo>
                      <a:pt x="189" y="132"/>
                    </a:lnTo>
                    <a:lnTo>
                      <a:pt x="189" y="118"/>
                    </a:lnTo>
                    <a:lnTo>
                      <a:pt x="189" y="118"/>
                    </a:lnTo>
                    <a:lnTo>
                      <a:pt x="189" y="12"/>
                    </a:lnTo>
                    <a:lnTo>
                      <a:pt x="189" y="12"/>
                    </a:lnTo>
                    <a:lnTo>
                      <a:pt x="189" y="8"/>
                    </a:lnTo>
                    <a:lnTo>
                      <a:pt x="186" y="2"/>
                    </a:lnTo>
                    <a:lnTo>
                      <a:pt x="180" y="0"/>
                    </a:lnTo>
                    <a:lnTo>
                      <a:pt x="176" y="0"/>
                    </a:lnTo>
                    <a:lnTo>
                      <a:pt x="12" y="0"/>
                    </a:lnTo>
                    <a:lnTo>
                      <a:pt x="12" y="0"/>
                    </a:lnTo>
                    <a:lnTo>
                      <a:pt x="8" y="0"/>
                    </a:lnTo>
                    <a:lnTo>
                      <a:pt x="3" y="2"/>
                    </a:lnTo>
                    <a:lnTo>
                      <a:pt x="0" y="8"/>
                    </a:lnTo>
                    <a:lnTo>
                      <a:pt x="0" y="12"/>
                    </a:lnTo>
                    <a:lnTo>
                      <a:pt x="0" y="118"/>
                    </a:lnTo>
                    <a:lnTo>
                      <a:pt x="0" y="118"/>
                    </a:lnTo>
                    <a:lnTo>
                      <a:pt x="0" y="118"/>
                    </a:lnTo>
                    <a:lnTo>
                      <a:pt x="0" y="132"/>
                    </a:lnTo>
                    <a:lnTo>
                      <a:pt x="12" y="132"/>
                    </a:lnTo>
                    <a:lnTo>
                      <a:pt x="176" y="132"/>
                    </a:lnTo>
                    <a:close/>
                    <a:moveTo>
                      <a:pt x="10" y="8"/>
                    </a:moveTo>
                    <a:lnTo>
                      <a:pt x="179" y="8"/>
                    </a:lnTo>
                    <a:lnTo>
                      <a:pt x="179" y="118"/>
                    </a:lnTo>
                    <a:lnTo>
                      <a:pt x="10" y="118"/>
                    </a:lnTo>
                    <a:lnTo>
                      <a:pt x="1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grpSp>
        <p:grpSp>
          <p:nvGrpSpPr>
            <p:cNvPr id="38" name="组合 37"/>
            <p:cNvGrpSpPr/>
            <p:nvPr/>
          </p:nvGrpSpPr>
          <p:grpSpPr>
            <a:xfrm>
              <a:off x="3593752" y="3142499"/>
              <a:ext cx="362855" cy="317498"/>
              <a:chOff x="4902201" y="1906588"/>
              <a:chExt cx="215900" cy="188913"/>
            </a:xfrm>
            <a:grpFill/>
          </p:grpSpPr>
          <p:sp>
            <p:nvSpPr>
              <p:cNvPr id="39" name="Freeform 132"/>
              <p:cNvSpPr/>
              <p:nvPr/>
            </p:nvSpPr>
            <p:spPr bwMode="auto">
              <a:xfrm>
                <a:off x="4989513" y="1982788"/>
                <a:ext cx="46038" cy="15875"/>
              </a:xfrm>
              <a:custGeom>
                <a:avLst/>
                <a:gdLst>
                  <a:gd name="T0" fmla="*/ 57 w 57"/>
                  <a:gd name="T1" fmla="*/ 14 h 20"/>
                  <a:gd name="T2" fmla="*/ 57 w 57"/>
                  <a:gd name="T3" fmla="*/ 14 h 20"/>
                  <a:gd name="T4" fmla="*/ 57 w 57"/>
                  <a:gd name="T5" fmla="*/ 12 h 20"/>
                  <a:gd name="T6" fmla="*/ 57 w 57"/>
                  <a:gd name="T7" fmla="*/ 12 h 20"/>
                  <a:gd name="T8" fmla="*/ 56 w 57"/>
                  <a:gd name="T9" fmla="*/ 7 h 20"/>
                  <a:gd name="T10" fmla="*/ 54 w 57"/>
                  <a:gd name="T11" fmla="*/ 5 h 20"/>
                  <a:gd name="T12" fmla="*/ 53 w 57"/>
                  <a:gd name="T13" fmla="*/ 4 h 20"/>
                  <a:gd name="T14" fmla="*/ 53 w 57"/>
                  <a:gd name="T15" fmla="*/ 4 h 20"/>
                  <a:gd name="T16" fmla="*/ 41 w 57"/>
                  <a:gd name="T17" fmla="*/ 1 h 20"/>
                  <a:gd name="T18" fmla="*/ 28 w 57"/>
                  <a:gd name="T19" fmla="*/ 0 h 20"/>
                  <a:gd name="T20" fmla="*/ 28 w 57"/>
                  <a:gd name="T21" fmla="*/ 0 h 20"/>
                  <a:gd name="T22" fmla="*/ 16 w 57"/>
                  <a:gd name="T23" fmla="*/ 1 h 20"/>
                  <a:gd name="T24" fmla="*/ 5 w 57"/>
                  <a:gd name="T25" fmla="*/ 4 h 20"/>
                  <a:gd name="T26" fmla="*/ 5 w 57"/>
                  <a:gd name="T27" fmla="*/ 4 h 20"/>
                  <a:gd name="T28" fmla="*/ 2 w 57"/>
                  <a:gd name="T29" fmla="*/ 5 h 20"/>
                  <a:gd name="T30" fmla="*/ 1 w 57"/>
                  <a:gd name="T31" fmla="*/ 8 h 20"/>
                  <a:gd name="T32" fmla="*/ 0 w 57"/>
                  <a:gd name="T33" fmla="*/ 11 h 20"/>
                  <a:gd name="T34" fmla="*/ 1 w 57"/>
                  <a:gd name="T35" fmla="*/ 14 h 20"/>
                  <a:gd name="T36" fmla="*/ 1 w 57"/>
                  <a:gd name="T37" fmla="*/ 14 h 20"/>
                  <a:gd name="T38" fmla="*/ 1 w 57"/>
                  <a:gd name="T39" fmla="*/ 18 h 20"/>
                  <a:gd name="T40" fmla="*/ 2 w 57"/>
                  <a:gd name="T41" fmla="*/ 19 h 20"/>
                  <a:gd name="T42" fmla="*/ 5 w 57"/>
                  <a:gd name="T43" fmla="*/ 20 h 20"/>
                  <a:gd name="T44" fmla="*/ 8 w 57"/>
                  <a:gd name="T45" fmla="*/ 20 h 20"/>
                  <a:gd name="T46" fmla="*/ 8 w 57"/>
                  <a:gd name="T47" fmla="*/ 20 h 20"/>
                  <a:gd name="T48" fmla="*/ 8 w 57"/>
                  <a:gd name="T49" fmla="*/ 20 h 20"/>
                  <a:gd name="T50" fmla="*/ 17 w 57"/>
                  <a:gd name="T51" fmla="*/ 18 h 20"/>
                  <a:gd name="T52" fmla="*/ 28 w 57"/>
                  <a:gd name="T53" fmla="*/ 16 h 20"/>
                  <a:gd name="T54" fmla="*/ 28 w 57"/>
                  <a:gd name="T55" fmla="*/ 16 h 20"/>
                  <a:gd name="T56" fmla="*/ 39 w 57"/>
                  <a:gd name="T57" fmla="*/ 18 h 20"/>
                  <a:gd name="T58" fmla="*/ 50 w 57"/>
                  <a:gd name="T59" fmla="*/ 20 h 20"/>
                  <a:gd name="T60" fmla="*/ 50 w 57"/>
                  <a:gd name="T61" fmla="*/ 20 h 20"/>
                  <a:gd name="T62" fmla="*/ 53 w 57"/>
                  <a:gd name="T63" fmla="*/ 20 h 20"/>
                  <a:gd name="T64" fmla="*/ 54 w 57"/>
                  <a:gd name="T65" fmla="*/ 19 h 20"/>
                  <a:gd name="T66" fmla="*/ 56 w 57"/>
                  <a:gd name="T67" fmla="*/ 18 h 20"/>
                  <a:gd name="T68" fmla="*/ 57 w 57"/>
                  <a:gd name="T69" fmla="*/ 14 h 20"/>
                  <a:gd name="T70" fmla="*/ 57 w 57"/>
                  <a:gd name="T71" fmla="*/ 1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7" h="20">
                    <a:moveTo>
                      <a:pt x="57" y="14"/>
                    </a:moveTo>
                    <a:lnTo>
                      <a:pt x="57" y="14"/>
                    </a:lnTo>
                    <a:lnTo>
                      <a:pt x="57" y="12"/>
                    </a:lnTo>
                    <a:lnTo>
                      <a:pt x="57" y="12"/>
                    </a:lnTo>
                    <a:lnTo>
                      <a:pt x="56" y="7"/>
                    </a:lnTo>
                    <a:lnTo>
                      <a:pt x="54" y="5"/>
                    </a:lnTo>
                    <a:lnTo>
                      <a:pt x="53" y="4"/>
                    </a:lnTo>
                    <a:lnTo>
                      <a:pt x="53" y="4"/>
                    </a:lnTo>
                    <a:lnTo>
                      <a:pt x="41" y="1"/>
                    </a:lnTo>
                    <a:lnTo>
                      <a:pt x="28" y="0"/>
                    </a:lnTo>
                    <a:lnTo>
                      <a:pt x="28" y="0"/>
                    </a:lnTo>
                    <a:lnTo>
                      <a:pt x="16" y="1"/>
                    </a:lnTo>
                    <a:lnTo>
                      <a:pt x="5" y="4"/>
                    </a:lnTo>
                    <a:lnTo>
                      <a:pt x="5" y="4"/>
                    </a:lnTo>
                    <a:lnTo>
                      <a:pt x="2" y="5"/>
                    </a:lnTo>
                    <a:lnTo>
                      <a:pt x="1" y="8"/>
                    </a:lnTo>
                    <a:lnTo>
                      <a:pt x="0" y="11"/>
                    </a:lnTo>
                    <a:lnTo>
                      <a:pt x="1" y="14"/>
                    </a:lnTo>
                    <a:lnTo>
                      <a:pt x="1" y="14"/>
                    </a:lnTo>
                    <a:lnTo>
                      <a:pt x="1" y="18"/>
                    </a:lnTo>
                    <a:lnTo>
                      <a:pt x="2" y="19"/>
                    </a:lnTo>
                    <a:lnTo>
                      <a:pt x="5" y="20"/>
                    </a:lnTo>
                    <a:lnTo>
                      <a:pt x="8" y="20"/>
                    </a:lnTo>
                    <a:lnTo>
                      <a:pt x="8" y="20"/>
                    </a:lnTo>
                    <a:lnTo>
                      <a:pt x="8" y="20"/>
                    </a:lnTo>
                    <a:lnTo>
                      <a:pt x="17" y="18"/>
                    </a:lnTo>
                    <a:lnTo>
                      <a:pt x="28" y="16"/>
                    </a:lnTo>
                    <a:lnTo>
                      <a:pt x="28" y="16"/>
                    </a:lnTo>
                    <a:lnTo>
                      <a:pt x="39" y="18"/>
                    </a:lnTo>
                    <a:lnTo>
                      <a:pt x="50" y="20"/>
                    </a:lnTo>
                    <a:lnTo>
                      <a:pt x="50" y="20"/>
                    </a:lnTo>
                    <a:lnTo>
                      <a:pt x="53" y="20"/>
                    </a:lnTo>
                    <a:lnTo>
                      <a:pt x="54" y="19"/>
                    </a:lnTo>
                    <a:lnTo>
                      <a:pt x="56" y="18"/>
                    </a:lnTo>
                    <a:lnTo>
                      <a:pt x="57" y="14"/>
                    </a:lnTo>
                    <a:lnTo>
                      <a:pt x="57" y="1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0" name="Freeform 133"/>
              <p:cNvSpPr/>
              <p:nvPr/>
            </p:nvSpPr>
            <p:spPr bwMode="auto">
              <a:xfrm>
                <a:off x="4948238" y="1906588"/>
                <a:ext cx="127000" cy="34925"/>
              </a:xfrm>
              <a:custGeom>
                <a:avLst/>
                <a:gdLst>
                  <a:gd name="T0" fmla="*/ 8 w 161"/>
                  <a:gd name="T1" fmla="*/ 41 h 42"/>
                  <a:gd name="T2" fmla="*/ 8 w 161"/>
                  <a:gd name="T3" fmla="*/ 41 h 42"/>
                  <a:gd name="T4" fmla="*/ 8 w 161"/>
                  <a:gd name="T5" fmla="*/ 41 h 42"/>
                  <a:gd name="T6" fmla="*/ 26 w 161"/>
                  <a:gd name="T7" fmla="*/ 30 h 42"/>
                  <a:gd name="T8" fmla="*/ 44 w 161"/>
                  <a:gd name="T9" fmla="*/ 23 h 42"/>
                  <a:gd name="T10" fmla="*/ 63 w 161"/>
                  <a:gd name="T11" fmla="*/ 19 h 42"/>
                  <a:gd name="T12" fmla="*/ 80 w 161"/>
                  <a:gd name="T13" fmla="*/ 18 h 42"/>
                  <a:gd name="T14" fmla="*/ 80 w 161"/>
                  <a:gd name="T15" fmla="*/ 18 h 42"/>
                  <a:gd name="T16" fmla="*/ 100 w 161"/>
                  <a:gd name="T17" fmla="*/ 19 h 42"/>
                  <a:gd name="T18" fmla="*/ 117 w 161"/>
                  <a:gd name="T19" fmla="*/ 23 h 42"/>
                  <a:gd name="T20" fmla="*/ 135 w 161"/>
                  <a:gd name="T21" fmla="*/ 30 h 42"/>
                  <a:gd name="T22" fmla="*/ 153 w 161"/>
                  <a:gd name="T23" fmla="*/ 41 h 42"/>
                  <a:gd name="T24" fmla="*/ 153 w 161"/>
                  <a:gd name="T25" fmla="*/ 41 h 42"/>
                  <a:gd name="T26" fmla="*/ 155 w 161"/>
                  <a:gd name="T27" fmla="*/ 42 h 42"/>
                  <a:gd name="T28" fmla="*/ 157 w 161"/>
                  <a:gd name="T29" fmla="*/ 41 h 42"/>
                  <a:gd name="T30" fmla="*/ 160 w 161"/>
                  <a:gd name="T31" fmla="*/ 39 h 42"/>
                  <a:gd name="T32" fmla="*/ 161 w 161"/>
                  <a:gd name="T33" fmla="*/ 37 h 42"/>
                  <a:gd name="T34" fmla="*/ 161 w 161"/>
                  <a:gd name="T35" fmla="*/ 37 h 42"/>
                  <a:gd name="T36" fmla="*/ 161 w 161"/>
                  <a:gd name="T37" fmla="*/ 34 h 42"/>
                  <a:gd name="T38" fmla="*/ 161 w 161"/>
                  <a:gd name="T39" fmla="*/ 34 h 42"/>
                  <a:gd name="T40" fmla="*/ 161 w 161"/>
                  <a:gd name="T41" fmla="*/ 29 h 42"/>
                  <a:gd name="T42" fmla="*/ 158 w 161"/>
                  <a:gd name="T43" fmla="*/ 26 h 42"/>
                  <a:gd name="T44" fmla="*/ 158 w 161"/>
                  <a:gd name="T45" fmla="*/ 26 h 42"/>
                  <a:gd name="T46" fmla="*/ 139 w 161"/>
                  <a:gd name="T47" fmla="*/ 15 h 42"/>
                  <a:gd name="T48" fmla="*/ 120 w 161"/>
                  <a:gd name="T49" fmla="*/ 7 h 42"/>
                  <a:gd name="T50" fmla="*/ 101 w 161"/>
                  <a:gd name="T51" fmla="*/ 1 h 42"/>
                  <a:gd name="T52" fmla="*/ 80 w 161"/>
                  <a:gd name="T53" fmla="*/ 0 h 42"/>
                  <a:gd name="T54" fmla="*/ 80 w 161"/>
                  <a:gd name="T55" fmla="*/ 0 h 42"/>
                  <a:gd name="T56" fmla="*/ 61 w 161"/>
                  <a:gd name="T57" fmla="*/ 1 h 42"/>
                  <a:gd name="T58" fmla="*/ 42 w 161"/>
                  <a:gd name="T59" fmla="*/ 7 h 42"/>
                  <a:gd name="T60" fmla="*/ 23 w 161"/>
                  <a:gd name="T61" fmla="*/ 15 h 42"/>
                  <a:gd name="T62" fmla="*/ 4 w 161"/>
                  <a:gd name="T63" fmla="*/ 26 h 42"/>
                  <a:gd name="T64" fmla="*/ 4 w 161"/>
                  <a:gd name="T65" fmla="*/ 26 h 42"/>
                  <a:gd name="T66" fmla="*/ 3 w 161"/>
                  <a:gd name="T67" fmla="*/ 27 h 42"/>
                  <a:gd name="T68" fmla="*/ 1 w 161"/>
                  <a:gd name="T69" fmla="*/ 30 h 42"/>
                  <a:gd name="T70" fmla="*/ 0 w 161"/>
                  <a:gd name="T71" fmla="*/ 34 h 42"/>
                  <a:gd name="T72" fmla="*/ 1 w 161"/>
                  <a:gd name="T73" fmla="*/ 37 h 42"/>
                  <a:gd name="T74" fmla="*/ 1 w 161"/>
                  <a:gd name="T75" fmla="*/ 37 h 42"/>
                  <a:gd name="T76" fmla="*/ 3 w 161"/>
                  <a:gd name="T77" fmla="*/ 39 h 42"/>
                  <a:gd name="T78" fmla="*/ 4 w 161"/>
                  <a:gd name="T79" fmla="*/ 41 h 42"/>
                  <a:gd name="T80" fmla="*/ 7 w 161"/>
                  <a:gd name="T81" fmla="*/ 42 h 42"/>
                  <a:gd name="T82" fmla="*/ 8 w 161"/>
                  <a:gd name="T83" fmla="*/ 41 h 42"/>
                  <a:gd name="T84" fmla="*/ 8 w 161"/>
                  <a:gd name="T85" fmla="*/ 4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1" h="42">
                    <a:moveTo>
                      <a:pt x="8" y="41"/>
                    </a:moveTo>
                    <a:lnTo>
                      <a:pt x="8" y="41"/>
                    </a:lnTo>
                    <a:lnTo>
                      <a:pt x="8" y="41"/>
                    </a:lnTo>
                    <a:lnTo>
                      <a:pt x="26" y="30"/>
                    </a:lnTo>
                    <a:lnTo>
                      <a:pt x="44" y="23"/>
                    </a:lnTo>
                    <a:lnTo>
                      <a:pt x="63" y="19"/>
                    </a:lnTo>
                    <a:lnTo>
                      <a:pt x="80" y="18"/>
                    </a:lnTo>
                    <a:lnTo>
                      <a:pt x="80" y="18"/>
                    </a:lnTo>
                    <a:lnTo>
                      <a:pt x="100" y="19"/>
                    </a:lnTo>
                    <a:lnTo>
                      <a:pt x="117" y="23"/>
                    </a:lnTo>
                    <a:lnTo>
                      <a:pt x="135" y="30"/>
                    </a:lnTo>
                    <a:lnTo>
                      <a:pt x="153" y="41"/>
                    </a:lnTo>
                    <a:lnTo>
                      <a:pt x="153" y="41"/>
                    </a:lnTo>
                    <a:lnTo>
                      <a:pt x="155" y="42"/>
                    </a:lnTo>
                    <a:lnTo>
                      <a:pt x="157" y="41"/>
                    </a:lnTo>
                    <a:lnTo>
                      <a:pt x="160" y="39"/>
                    </a:lnTo>
                    <a:lnTo>
                      <a:pt x="161" y="37"/>
                    </a:lnTo>
                    <a:lnTo>
                      <a:pt x="161" y="37"/>
                    </a:lnTo>
                    <a:lnTo>
                      <a:pt x="161" y="34"/>
                    </a:lnTo>
                    <a:lnTo>
                      <a:pt x="161" y="34"/>
                    </a:lnTo>
                    <a:lnTo>
                      <a:pt x="161" y="29"/>
                    </a:lnTo>
                    <a:lnTo>
                      <a:pt x="158" y="26"/>
                    </a:lnTo>
                    <a:lnTo>
                      <a:pt x="158" y="26"/>
                    </a:lnTo>
                    <a:lnTo>
                      <a:pt x="139" y="15"/>
                    </a:lnTo>
                    <a:lnTo>
                      <a:pt x="120" y="7"/>
                    </a:lnTo>
                    <a:lnTo>
                      <a:pt x="101" y="1"/>
                    </a:lnTo>
                    <a:lnTo>
                      <a:pt x="80" y="0"/>
                    </a:lnTo>
                    <a:lnTo>
                      <a:pt x="80" y="0"/>
                    </a:lnTo>
                    <a:lnTo>
                      <a:pt x="61" y="1"/>
                    </a:lnTo>
                    <a:lnTo>
                      <a:pt x="42" y="7"/>
                    </a:lnTo>
                    <a:lnTo>
                      <a:pt x="23" y="15"/>
                    </a:lnTo>
                    <a:lnTo>
                      <a:pt x="4" y="26"/>
                    </a:lnTo>
                    <a:lnTo>
                      <a:pt x="4" y="26"/>
                    </a:lnTo>
                    <a:lnTo>
                      <a:pt x="3" y="27"/>
                    </a:lnTo>
                    <a:lnTo>
                      <a:pt x="1" y="30"/>
                    </a:lnTo>
                    <a:lnTo>
                      <a:pt x="0" y="34"/>
                    </a:lnTo>
                    <a:lnTo>
                      <a:pt x="1" y="37"/>
                    </a:lnTo>
                    <a:lnTo>
                      <a:pt x="1" y="37"/>
                    </a:lnTo>
                    <a:lnTo>
                      <a:pt x="3" y="39"/>
                    </a:lnTo>
                    <a:lnTo>
                      <a:pt x="4" y="41"/>
                    </a:lnTo>
                    <a:lnTo>
                      <a:pt x="7" y="42"/>
                    </a:lnTo>
                    <a:lnTo>
                      <a:pt x="8" y="41"/>
                    </a:lnTo>
                    <a:lnTo>
                      <a:pt x="8"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1" name="Freeform 134"/>
              <p:cNvSpPr/>
              <p:nvPr/>
            </p:nvSpPr>
            <p:spPr bwMode="auto">
              <a:xfrm>
                <a:off x="4973638" y="1944688"/>
                <a:ext cx="77788" cy="22225"/>
              </a:xfrm>
              <a:custGeom>
                <a:avLst/>
                <a:gdLst>
                  <a:gd name="T0" fmla="*/ 96 w 100"/>
                  <a:gd name="T1" fmla="*/ 11 h 27"/>
                  <a:gd name="T2" fmla="*/ 96 w 100"/>
                  <a:gd name="T3" fmla="*/ 11 h 27"/>
                  <a:gd name="T4" fmla="*/ 85 w 100"/>
                  <a:gd name="T5" fmla="*/ 6 h 27"/>
                  <a:gd name="T6" fmla="*/ 73 w 100"/>
                  <a:gd name="T7" fmla="*/ 2 h 27"/>
                  <a:gd name="T8" fmla="*/ 62 w 100"/>
                  <a:gd name="T9" fmla="*/ 0 h 27"/>
                  <a:gd name="T10" fmla="*/ 49 w 100"/>
                  <a:gd name="T11" fmla="*/ 0 h 27"/>
                  <a:gd name="T12" fmla="*/ 49 w 100"/>
                  <a:gd name="T13" fmla="*/ 0 h 27"/>
                  <a:gd name="T14" fmla="*/ 38 w 100"/>
                  <a:gd name="T15" fmla="*/ 0 h 27"/>
                  <a:gd name="T16" fmla="*/ 26 w 100"/>
                  <a:gd name="T17" fmla="*/ 2 h 27"/>
                  <a:gd name="T18" fmla="*/ 15 w 100"/>
                  <a:gd name="T19" fmla="*/ 6 h 27"/>
                  <a:gd name="T20" fmla="*/ 4 w 100"/>
                  <a:gd name="T21" fmla="*/ 11 h 27"/>
                  <a:gd name="T22" fmla="*/ 4 w 100"/>
                  <a:gd name="T23" fmla="*/ 11 h 27"/>
                  <a:gd name="T24" fmla="*/ 2 w 100"/>
                  <a:gd name="T25" fmla="*/ 12 h 27"/>
                  <a:gd name="T26" fmla="*/ 0 w 100"/>
                  <a:gd name="T27" fmla="*/ 15 h 27"/>
                  <a:gd name="T28" fmla="*/ 0 w 100"/>
                  <a:gd name="T29" fmla="*/ 19 h 27"/>
                  <a:gd name="T30" fmla="*/ 0 w 100"/>
                  <a:gd name="T31" fmla="*/ 21 h 27"/>
                  <a:gd name="T32" fmla="*/ 0 w 100"/>
                  <a:gd name="T33" fmla="*/ 21 h 27"/>
                  <a:gd name="T34" fmla="*/ 2 w 100"/>
                  <a:gd name="T35" fmla="*/ 24 h 27"/>
                  <a:gd name="T36" fmla="*/ 3 w 100"/>
                  <a:gd name="T37" fmla="*/ 27 h 27"/>
                  <a:gd name="T38" fmla="*/ 6 w 100"/>
                  <a:gd name="T39" fmla="*/ 27 h 27"/>
                  <a:gd name="T40" fmla="*/ 7 w 100"/>
                  <a:gd name="T41" fmla="*/ 27 h 27"/>
                  <a:gd name="T42" fmla="*/ 7 w 100"/>
                  <a:gd name="T43" fmla="*/ 27 h 27"/>
                  <a:gd name="T44" fmla="*/ 18 w 100"/>
                  <a:gd name="T45" fmla="*/ 23 h 27"/>
                  <a:gd name="T46" fmla="*/ 29 w 100"/>
                  <a:gd name="T47" fmla="*/ 19 h 27"/>
                  <a:gd name="T48" fmla="*/ 38 w 100"/>
                  <a:gd name="T49" fmla="*/ 17 h 27"/>
                  <a:gd name="T50" fmla="*/ 49 w 100"/>
                  <a:gd name="T51" fmla="*/ 16 h 27"/>
                  <a:gd name="T52" fmla="*/ 49 w 100"/>
                  <a:gd name="T53" fmla="*/ 16 h 27"/>
                  <a:gd name="T54" fmla="*/ 60 w 100"/>
                  <a:gd name="T55" fmla="*/ 17 h 27"/>
                  <a:gd name="T56" fmla="*/ 71 w 100"/>
                  <a:gd name="T57" fmla="*/ 19 h 27"/>
                  <a:gd name="T58" fmla="*/ 82 w 100"/>
                  <a:gd name="T59" fmla="*/ 23 h 27"/>
                  <a:gd name="T60" fmla="*/ 92 w 100"/>
                  <a:gd name="T61" fmla="*/ 27 h 27"/>
                  <a:gd name="T62" fmla="*/ 92 w 100"/>
                  <a:gd name="T63" fmla="*/ 27 h 27"/>
                  <a:gd name="T64" fmla="*/ 94 w 100"/>
                  <a:gd name="T65" fmla="*/ 27 h 27"/>
                  <a:gd name="T66" fmla="*/ 97 w 100"/>
                  <a:gd name="T67" fmla="*/ 27 h 27"/>
                  <a:gd name="T68" fmla="*/ 99 w 100"/>
                  <a:gd name="T69" fmla="*/ 24 h 27"/>
                  <a:gd name="T70" fmla="*/ 100 w 100"/>
                  <a:gd name="T71" fmla="*/ 21 h 27"/>
                  <a:gd name="T72" fmla="*/ 100 w 100"/>
                  <a:gd name="T73" fmla="*/ 21 h 27"/>
                  <a:gd name="T74" fmla="*/ 100 w 100"/>
                  <a:gd name="T75" fmla="*/ 19 h 27"/>
                  <a:gd name="T76" fmla="*/ 100 w 100"/>
                  <a:gd name="T77" fmla="*/ 19 h 27"/>
                  <a:gd name="T78" fmla="*/ 99 w 100"/>
                  <a:gd name="T79" fmla="*/ 15 h 27"/>
                  <a:gd name="T80" fmla="*/ 96 w 100"/>
                  <a:gd name="T81" fmla="*/ 11 h 27"/>
                  <a:gd name="T82" fmla="*/ 96 w 100"/>
                  <a:gd name="T83"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0" h="27">
                    <a:moveTo>
                      <a:pt x="96" y="11"/>
                    </a:moveTo>
                    <a:lnTo>
                      <a:pt x="96" y="11"/>
                    </a:lnTo>
                    <a:lnTo>
                      <a:pt x="85" y="6"/>
                    </a:lnTo>
                    <a:lnTo>
                      <a:pt x="73" y="2"/>
                    </a:lnTo>
                    <a:lnTo>
                      <a:pt x="62" y="0"/>
                    </a:lnTo>
                    <a:lnTo>
                      <a:pt x="49" y="0"/>
                    </a:lnTo>
                    <a:lnTo>
                      <a:pt x="49" y="0"/>
                    </a:lnTo>
                    <a:lnTo>
                      <a:pt x="38" y="0"/>
                    </a:lnTo>
                    <a:lnTo>
                      <a:pt x="26" y="2"/>
                    </a:lnTo>
                    <a:lnTo>
                      <a:pt x="15" y="6"/>
                    </a:lnTo>
                    <a:lnTo>
                      <a:pt x="4" y="11"/>
                    </a:lnTo>
                    <a:lnTo>
                      <a:pt x="4" y="11"/>
                    </a:lnTo>
                    <a:lnTo>
                      <a:pt x="2" y="12"/>
                    </a:lnTo>
                    <a:lnTo>
                      <a:pt x="0" y="15"/>
                    </a:lnTo>
                    <a:lnTo>
                      <a:pt x="0" y="19"/>
                    </a:lnTo>
                    <a:lnTo>
                      <a:pt x="0" y="21"/>
                    </a:lnTo>
                    <a:lnTo>
                      <a:pt x="0" y="21"/>
                    </a:lnTo>
                    <a:lnTo>
                      <a:pt x="2" y="24"/>
                    </a:lnTo>
                    <a:lnTo>
                      <a:pt x="3" y="27"/>
                    </a:lnTo>
                    <a:lnTo>
                      <a:pt x="6" y="27"/>
                    </a:lnTo>
                    <a:lnTo>
                      <a:pt x="7" y="27"/>
                    </a:lnTo>
                    <a:lnTo>
                      <a:pt x="7" y="27"/>
                    </a:lnTo>
                    <a:lnTo>
                      <a:pt x="18" y="23"/>
                    </a:lnTo>
                    <a:lnTo>
                      <a:pt x="29" y="19"/>
                    </a:lnTo>
                    <a:lnTo>
                      <a:pt x="38" y="17"/>
                    </a:lnTo>
                    <a:lnTo>
                      <a:pt x="49" y="16"/>
                    </a:lnTo>
                    <a:lnTo>
                      <a:pt x="49" y="16"/>
                    </a:lnTo>
                    <a:lnTo>
                      <a:pt x="60" y="17"/>
                    </a:lnTo>
                    <a:lnTo>
                      <a:pt x="71" y="19"/>
                    </a:lnTo>
                    <a:lnTo>
                      <a:pt x="82" y="23"/>
                    </a:lnTo>
                    <a:lnTo>
                      <a:pt x="92" y="27"/>
                    </a:lnTo>
                    <a:lnTo>
                      <a:pt x="92" y="27"/>
                    </a:lnTo>
                    <a:lnTo>
                      <a:pt x="94" y="27"/>
                    </a:lnTo>
                    <a:lnTo>
                      <a:pt x="97" y="27"/>
                    </a:lnTo>
                    <a:lnTo>
                      <a:pt x="99" y="24"/>
                    </a:lnTo>
                    <a:lnTo>
                      <a:pt x="100" y="21"/>
                    </a:lnTo>
                    <a:lnTo>
                      <a:pt x="100" y="21"/>
                    </a:lnTo>
                    <a:lnTo>
                      <a:pt x="100" y="19"/>
                    </a:lnTo>
                    <a:lnTo>
                      <a:pt x="100" y="19"/>
                    </a:lnTo>
                    <a:lnTo>
                      <a:pt x="99" y="15"/>
                    </a:lnTo>
                    <a:lnTo>
                      <a:pt x="96" y="11"/>
                    </a:lnTo>
                    <a:lnTo>
                      <a:pt x="96"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2" name="Freeform 135"/>
              <p:cNvSpPr/>
              <p:nvPr/>
            </p:nvSpPr>
            <p:spPr bwMode="auto">
              <a:xfrm>
                <a:off x="4902201" y="2030413"/>
                <a:ext cx="85725" cy="65088"/>
              </a:xfrm>
              <a:custGeom>
                <a:avLst/>
                <a:gdLst>
                  <a:gd name="T0" fmla="*/ 76 w 107"/>
                  <a:gd name="T1" fmla="*/ 57 h 83"/>
                  <a:gd name="T2" fmla="*/ 76 w 107"/>
                  <a:gd name="T3" fmla="*/ 57 h 83"/>
                  <a:gd name="T4" fmla="*/ 62 w 107"/>
                  <a:gd name="T5" fmla="*/ 0 h 83"/>
                  <a:gd name="T6" fmla="*/ 45 w 107"/>
                  <a:gd name="T7" fmla="*/ 0 h 83"/>
                  <a:gd name="T8" fmla="*/ 31 w 107"/>
                  <a:gd name="T9" fmla="*/ 56 h 83"/>
                  <a:gd name="T10" fmla="*/ 31 w 107"/>
                  <a:gd name="T11" fmla="*/ 56 h 83"/>
                  <a:gd name="T12" fmla="*/ 17 w 107"/>
                  <a:gd name="T13" fmla="*/ 0 h 83"/>
                  <a:gd name="T14" fmla="*/ 0 w 107"/>
                  <a:gd name="T15" fmla="*/ 0 h 83"/>
                  <a:gd name="T16" fmla="*/ 21 w 107"/>
                  <a:gd name="T17" fmla="*/ 83 h 83"/>
                  <a:gd name="T18" fmla="*/ 39 w 107"/>
                  <a:gd name="T19" fmla="*/ 83 h 83"/>
                  <a:gd name="T20" fmla="*/ 53 w 107"/>
                  <a:gd name="T21" fmla="*/ 27 h 83"/>
                  <a:gd name="T22" fmla="*/ 53 w 107"/>
                  <a:gd name="T23" fmla="*/ 27 h 83"/>
                  <a:gd name="T24" fmla="*/ 68 w 107"/>
                  <a:gd name="T25" fmla="*/ 83 h 83"/>
                  <a:gd name="T26" fmla="*/ 86 w 107"/>
                  <a:gd name="T27" fmla="*/ 83 h 83"/>
                  <a:gd name="T28" fmla="*/ 107 w 107"/>
                  <a:gd name="T29" fmla="*/ 0 h 83"/>
                  <a:gd name="T30" fmla="*/ 90 w 107"/>
                  <a:gd name="T31" fmla="*/ 0 h 83"/>
                  <a:gd name="T32" fmla="*/ 76 w 107"/>
                  <a:gd name="T33" fmla="*/ 57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7" h="83">
                    <a:moveTo>
                      <a:pt x="76" y="57"/>
                    </a:moveTo>
                    <a:lnTo>
                      <a:pt x="76" y="57"/>
                    </a:lnTo>
                    <a:lnTo>
                      <a:pt x="62" y="0"/>
                    </a:lnTo>
                    <a:lnTo>
                      <a:pt x="45" y="0"/>
                    </a:lnTo>
                    <a:lnTo>
                      <a:pt x="31" y="56"/>
                    </a:lnTo>
                    <a:lnTo>
                      <a:pt x="31" y="56"/>
                    </a:lnTo>
                    <a:lnTo>
                      <a:pt x="17" y="0"/>
                    </a:lnTo>
                    <a:lnTo>
                      <a:pt x="0" y="0"/>
                    </a:lnTo>
                    <a:lnTo>
                      <a:pt x="21" y="83"/>
                    </a:lnTo>
                    <a:lnTo>
                      <a:pt x="39" y="83"/>
                    </a:lnTo>
                    <a:lnTo>
                      <a:pt x="53" y="27"/>
                    </a:lnTo>
                    <a:lnTo>
                      <a:pt x="53" y="27"/>
                    </a:lnTo>
                    <a:lnTo>
                      <a:pt x="68" y="83"/>
                    </a:lnTo>
                    <a:lnTo>
                      <a:pt x="86" y="83"/>
                    </a:lnTo>
                    <a:lnTo>
                      <a:pt x="107" y="0"/>
                    </a:lnTo>
                    <a:lnTo>
                      <a:pt x="90" y="0"/>
                    </a:lnTo>
                    <a:lnTo>
                      <a:pt x="76"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3" name="Rectangle 136"/>
              <p:cNvSpPr>
                <a:spLocks noChangeArrowheads="1"/>
              </p:cNvSpPr>
              <p:nvPr/>
            </p:nvSpPr>
            <p:spPr bwMode="auto">
              <a:xfrm>
                <a:off x="4992688" y="203041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4" name="Rectangle 137"/>
              <p:cNvSpPr>
                <a:spLocks noChangeArrowheads="1"/>
              </p:cNvSpPr>
              <p:nvPr/>
            </p:nvSpPr>
            <p:spPr bwMode="auto">
              <a:xfrm>
                <a:off x="5014913" y="2063750"/>
                <a:ext cx="28575" cy="1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5" name="Freeform 138"/>
              <p:cNvSpPr/>
              <p:nvPr/>
            </p:nvSpPr>
            <p:spPr bwMode="auto">
              <a:xfrm>
                <a:off x="5051426" y="2030413"/>
                <a:ext cx="46038" cy="65088"/>
              </a:xfrm>
              <a:custGeom>
                <a:avLst/>
                <a:gdLst>
                  <a:gd name="T0" fmla="*/ 0 w 57"/>
                  <a:gd name="T1" fmla="*/ 83 h 83"/>
                  <a:gd name="T2" fmla="*/ 18 w 57"/>
                  <a:gd name="T3" fmla="*/ 83 h 83"/>
                  <a:gd name="T4" fmla="*/ 18 w 57"/>
                  <a:gd name="T5" fmla="*/ 49 h 83"/>
                  <a:gd name="T6" fmla="*/ 52 w 57"/>
                  <a:gd name="T7" fmla="*/ 49 h 83"/>
                  <a:gd name="T8" fmla="*/ 52 w 57"/>
                  <a:gd name="T9" fmla="*/ 34 h 83"/>
                  <a:gd name="T10" fmla="*/ 18 w 57"/>
                  <a:gd name="T11" fmla="*/ 34 h 83"/>
                  <a:gd name="T12" fmla="*/ 18 w 57"/>
                  <a:gd name="T13" fmla="*/ 15 h 83"/>
                  <a:gd name="T14" fmla="*/ 57 w 57"/>
                  <a:gd name="T15" fmla="*/ 15 h 83"/>
                  <a:gd name="T16" fmla="*/ 57 w 57"/>
                  <a:gd name="T17" fmla="*/ 0 h 83"/>
                  <a:gd name="T18" fmla="*/ 0 w 57"/>
                  <a:gd name="T19" fmla="*/ 0 h 83"/>
                  <a:gd name="T20" fmla="*/ 0 w 57"/>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7" h="83">
                    <a:moveTo>
                      <a:pt x="0" y="83"/>
                    </a:moveTo>
                    <a:lnTo>
                      <a:pt x="18" y="83"/>
                    </a:lnTo>
                    <a:lnTo>
                      <a:pt x="18" y="49"/>
                    </a:lnTo>
                    <a:lnTo>
                      <a:pt x="52" y="49"/>
                    </a:lnTo>
                    <a:lnTo>
                      <a:pt x="52" y="34"/>
                    </a:lnTo>
                    <a:lnTo>
                      <a:pt x="18" y="34"/>
                    </a:lnTo>
                    <a:lnTo>
                      <a:pt x="18" y="15"/>
                    </a:lnTo>
                    <a:lnTo>
                      <a:pt x="57" y="15"/>
                    </a:lnTo>
                    <a:lnTo>
                      <a:pt x="57" y="0"/>
                    </a:lnTo>
                    <a:lnTo>
                      <a:pt x="0" y="0"/>
                    </a:lnTo>
                    <a:lnTo>
                      <a:pt x="0" y="8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6" name="Rectangle 139"/>
              <p:cNvSpPr>
                <a:spLocks noChangeArrowheads="1"/>
              </p:cNvSpPr>
              <p:nvPr/>
            </p:nvSpPr>
            <p:spPr bwMode="auto">
              <a:xfrm>
                <a:off x="5103813" y="2030413"/>
                <a:ext cx="14288" cy="650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grpSp>
        <p:grpSp>
          <p:nvGrpSpPr>
            <p:cNvPr id="47" name="组合 46"/>
            <p:cNvGrpSpPr/>
            <p:nvPr/>
          </p:nvGrpSpPr>
          <p:grpSpPr>
            <a:xfrm>
              <a:off x="3683887" y="1829702"/>
              <a:ext cx="362855" cy="349515"/>
              <a:chOff x="4903788" y="1471613"/>
              <a:chExt cx="215900" cy="207963"/>
            </a:xfrm>
            <a:grpFill/>
          </p:grpSpPr>
          <p:sp>
            <p:nvSpPr>
              <p:cNvPr id="48" name="Freeform 226"/>
              <p:cNvSpPr>
                <a:spLocks noEditPoints="1"/>
              </p:cNvSpPr>
              <p:nvPr/>
            </p:nvSpPr>
            <p:spPr bwMode="auto">
              <a:xfrm>
                <a:off x="4926013" y="1471613"/>
                <a:ext cx="171450" cy="146050"/>
              </a:xfrm>
              <a:custGeom>
                <a:avLst/>
                <a:gdLst>
                  <a:gd name="T0" fmla="*/ 15 w 215"/>
                  <a:gd name="T1" fmla="*/ 164 h 183"/>
                  <a:gd name="T2" fmla="*/ 83 w 215"/>
                  <a:gd name="T3" fmla="*/ 164 h 183"/>
                  <a:gd name="T4" fmla="*/ 80 w 215"/>
                  <a:gd name="T5" fmla="*/ 183 h 183"/>
                  <a:gd name="T6" fmla="*/ 135 w 215"/>
                  <a:gd name="T7" fmla="*/ 183 h 183"/>
                  <a:gd name="T8" fmla="*/ 132 w 215"/>
                  <a:gd name="T9" fmla="*/ 164 h 183"/>
                  <a:gd name="T10" fmla="*/ 200 w 215"/>
                  <a:gd name="T11" fmla="*/ 164 h 183"/>
                  <a:gd name="T12" fmla="*/ 200 w 215"/>
                  <a:gd name="T13" fmla="*/ 164 h 183"/>
                  <a:gd name="T14" fmla="*/ 206 w 215"/>
                  <a:gd name="T15" fmla="*/ 163 h 183"/>
                  <a:gd name="T16" fmla="*/ 211 w 215"/>
                  <a:gd name="T17" fmla="*/ 160 h 183"/>
                  <a:gd name="T18" fmla="*/ 214 w 215"/>
                  <a:gd name="T19" fmla="*/ 155 h 183"/>
                  <a:gd name="T20" fmla="*/ 215 w 215"/>
                  <a:gd name="T21" fmla="*/ 149 h 183"/>
                  <a:gd name="T22" fmla="*/ 215 w 215"/>
                  <a:gd name="T23" fmla="*/ 15 h 183"/>
                  <a:gd name="T24" fmla="*/ 215 w 215"/>
                  <a:gd name="T25" fmla="*/ 15 h 183"/>
                  <a:gd name="T26" fmla="*/ 214 w 215"/>
                  <a:gd name="T27" fmla="*/ 10 h 183"/>
                  <a:gd name="T28" fmla="*/ 211 w 215"/>
                  <a:gd name="T29" fmla="*/ 4 h 183"/>
                  <a:gd name="T30" fmla="*/ 206 w 215"/>
                  <a:gd name="T31" fmla="*/ 2 h 183"/>
                  <a:gd name="T32" fmla="*/ 200 w 215"/>
                  <a:gd name="T33" fmla="*/ 0 h 183"/>
                  <a:gd name="T34" fmla="*/ 15 w 215"/>
                  <a:gd name="T35" fmla="*/ 0 h 183"/>
                  <a:gd name="T36" fmla="*/ 15 w 215"/>
                  <a:gd name="T37" fmla="*/ 0 h 183"/>
                  <a:gd name="T38" fmla="*/ 9 w 215"/>
                  <a:gd name="T39" fmla="*/ 2 h 183"/>
                  <a:gd name="T40" fmla="*/ 4 w 215"/>
                  <a:gd name="T41" fmla="*/ 4 h 183"/>
                  <a:gd name="T42" fmla="*/ 1 w 215"/>
                  <a:gd name="T43" fmla="*/ 10 h 183"/>
                  <a:gd name="T44" fmla="*/ 0 w 215"/>
                  <a:gd name="T45" fmla="*/ 15 h 183"/>
                  <a:gd name="T46" fmla="*/ 0 w 215"/>
                  <a:gd name="T47" fmla="*/ 149 h 183"/>
                  <a:gd name="T48" fmla="*/ 0 w 215"/>
                  <a:gd name="T49" fmla="*/ 149 h 183"/>
                  <a:gd name="T50" fmla="*/ 1 w 215"/>
                  <a:gd name="T51" fmla="*/ 155 h 183"/>
                  <a:gd name="T52" fmla="*/ 4 w 215"/>
                  <a:gd name="T53" fmla="*/ 160 h 183"/>
                  <a:gd name="T54" fmla="*/ 9 w 215"/>
                  <a:gd name="T55" fmla="*/ 163 h 183"/>
                  <a:gd name="T56" fmla="*/ 15 w 215"/>
                  <a:gd name="T57" fmla="*/ 164 h 183"/>
                  <a:gd name="T58" fmla="*/ 15 w 215"/>
                  <a:gd name="T59" fmla="*/ 164 h 183"/>
                  <a:gd name="T60" fmla="*/ 11 w 215"/>
                  <a:gd name="T61" fmla="*/ 10 h 183"/>
                  <a:gd name="T62" fmla="*/ 203 w 215"/>
                  <a:gd name="T63" fmla="*/ 10 h 183"/>
                  <a:gd name="T64" fmla="*/ 203 w 215"/>
                  <a:gd name="T65" fmla="*/ 149 h 183"/>
                  <a:gd name="T66" fmla="*/ 11 w 215"/>
                  <a:gd name="T67" fmla="*/ 149 h 183"/>
                  <a:gd name="T68" fmla="*/ 11 w 215"/>
                  <a:gd name="T69" fmla="*/ 1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5" h="183">
                    <a:moveTo>
                      <a:pt x="15" y="164"/>
                    </a:moveTo>
                    <a:lnTo>
                      <a:pt x="83" y="164"/>
                    </a:lnTo>
                    <a:lnTo>
                      <a:pt x="80" y="183"/>
                    </a:lnTo>
                    <a:lnTo>
                      <a:pt x="135" y="183"/>
                    </a:lnTo>
                    <a:lnTo>
                      <a:pt x="132" y="164"/>
                    </a:lnTo>
                    <a:lnTo>
                      <a:pt x="200" y="164"/>
                    </a:lnTo>
                    <a:lnTo>
                      <a:pt x="200" y="164"/>
                    </a:lnTo>
                    <a:lnTo>
                      <a:pt x="206" y="163"/>
                    </a:lnTo>
                    <a:lnTo>
                      <a:pt x="211" y="160"/>
                    </a:lnTo>
                    <a:lnTo>
                      <a:pt x="214" y="155"/>
                    </a:lnTo>
                    <a:lnTo>
                      <a:pt x="215" y="149"/>
                    </a:lnTo>
                    <a:lnTo>
                      <a:pt x="215" y="15"/>
                    </a:lnTo>
                    <a:lnTo>
                      <a:pt x="215" y="15"/>
                    </a:lnTo>
                    <a:lnTo>
                      <a:pt x="214" y="10"/>
                    </a:lnTo>
                    <a:lnTo>
                      <a:pt x="211" y="4"/>
                    </a:lnTo>
                    <a:lnTo>
                      <a:pt x="206" y="2"/>
                    </a:lnTo>
                    <a:lnTo>
                      <a:pt x="200" y="0"/>
                    </a:lnTo>
                    <a:lnTo>
                      <a:pt x="15" y="0"/>
                    </a:lnTo>
                    <a:lnTo>
                      <a:pt x="15" y="0"/>
                    </a:lnTo>
                    <a:lnTo>
                      <a:pt x="9" y="2"/>
                    </a:lnTo>
                    <a:lnTo>
                      <a:pt x="4" y="4"/>
                    </a:lnTo>
                    <a:lnTo>
                      <a:pt x="1" y="10"/>
                    </a:lnTo>
                    <a:lnTo>
                      <a:pt x="0" y="15"/>
                    </a:lnTo>
                    <a:lnTo>
                      <a:pt x="0" y="149"/>
                    </a:lnTo>
                    <a:lnTo>
                      <a:pt x="0" y="149"/>
                    </a:lnTo>
                    <a:lnTo>
                      <a:pt x="1" y="155"/>
                    </a:lnTo>
                    <a:lnTo>
                      <a:pt x="4" y="160"/>
                    </a:lnTo>
                    <a:lnTo>
                      <a:pt x="9" y="163"/>
                    </a:lnTo>
                    <a:lnTo>
                      <a:pt x="15" y="164"/>
                    </a:lnTo>
                    <a:lnTo>
                      <a:pt x="15" y="164"/>
                    </a:lnTo>
                    <a:close/>
                    <a:moveTo>
                      <a:pt x="11" y="10"/>
                    </a:moveTo>
                    <a:lnTo>
                      <a:pt x="203" y="10"/>
                    </a:lnTo>
                    <a:lnTo>
                      <a:pt x="203" y="149"/>
                    </a:lnTo>
                    <a:lnTo>
                      <a:pt x="11" y="149"/>
                    </a:lnTo>
                    <a:lnTo>
                      <a:pt x="11" y="1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sp>
            <p:nvSpPr>
              <p:cNvPr id="49" name="Freeform 227"/>
              <p:cNvSpPr>
                <a:spLocks noEditPoints="1"/>
              </p:cNvSpPr>
              <p:nvPr/>
            </p:nvSpPr>
            <p:spPr bwMode="auto">
              <a:xfrm>
                <a:off x="4903788" y="1625601"/>
                <a:ext cx="215900" cy="53975"/>
              </a:xfrm>
              <a:custGeom>
                <a:avLst/>
                <a:gdLst>
                  <a:gd name="T0" fmla="*/ 272 w 273"/>
                  <a:gd name="T1" fmla="*/ 56 h 68"/>
                  <a:gd name="T2" fmla="*/ 272 w 273"/>
                  <a:gd name="T3" fmla="*/ 56 h 68"/>
                  <a:gd name="T4" fmla="*/ 270 w 273"/>
                  <a:gd name="T5" fmla="*/ 51 h 68"/>
                  <a:gd name="T6" fmla="*/ 266 w 273"/>
                  <a:gd name="T7" fmla="*/ 45 h 68"/>
                  <a:gd name="T8" fmla="*/ 255 w 273"/>
                  <a:gd name="T9" fmla="*/ 30 h 68"/>
                  <a:gd name="T10" fmla="*/ 233 w 273"/>
                  <a:gd name="T11" fmla="*/ 1 h 68"/>
                  <a:gd name="T12" fmla="*/ 233 w 273"/>
                  <a:gd name="T13" fmla="*/ 1 h 68"/>
                  <a:gd name="T14" fmla="*/ 232 w 273"/>
                  <a:gd name="T15" fmla="*/ 1 h 68"/>
                  <a:gd name="T16" fmla="*/ 229 w 273"/>
                  <a:gd name="T17" fmla="*/ 0 h 68"/>
                  <a:gd name="T18" fmla="*/ 44 w 273"/>
                  <a:gd name="T19" fmla="*/ 0 h 68"/>
                  <a:gd name="T20" fmla="*/ 44 w 273"/>
                  <a:gd name="T21" fmla="*/ 0 h 68"/>
                  <a:gd name="T22" fmla="*/ 41 w 273"/>
                  <a:gd name="T23" fmla="*/ 1 h 68"/>
                  <a:gd name="T24" fmla="*/ 40 w 273"/>
                  <a:gd name="T25" fmla="*/ 1 h 68"/>
                  <a:gd name="T26" fmla="*/ 40 w 273"/>
                  <a:gd name="T27" fmla="*/ 1 h 68"/>
                  <a:gd name="T28" fmla="*/ 30 w 273"/>
                  <a:gd name="T29" fmla="*/ 15 h 68"/>
                  <a:gd name="T30" fmla="*/ 18 w 273"/>
                  <a:gd name="T31" fmla="*/ 30 h 68"/>
                  <a:gd name="T32" fmla="*/ 7 w 273"/>
                  <a:gd name="T33" fmla="*/ 45 h 68"/>
                  <a:gd name="T34" fmla="*/ 3 w 273"/>
                  <a:gd name="T35" fmla="*/ 51 h 68"/>
                  <a:gd name="T36" fmla="*/ 1 w 273"/>
                  <a:gd name="T37" fmla="*/ 56 h 68"/>
                  <a:gd name="T38" fmla="*/ 1 w 273"/>
                  <a:gd name="T39" fmla="*/ 56 h 68"/>
                  <a:gd name="T40" fmla="*/ 0 w 273"/>
                  <a:gd name="T41" fmla="*/ 60 h 68"/>
                  <a:gd name="T42" fmla="*/ 1 w 273"/>
                  <a:gd name="T43" fmla="*/ 63 h 68"/>
                  <a:gd name="T44" fmla="*/ 1 w 273"/>
                  <a:gd name="T45" fmla="*/ 63 h 68"/>
                  <a:gd name="T46" fmla="*/ 4 w 273"/>
                  <a:gd name="T47" fmla="*/ 66 h 68"/>
                  <a:gd name="T48" fmla="*/ 8 w 273"/>
                  <a:gd name="T49" fmla="*/ 67 h 68"/>
                  <a:gd name="T50" fmla="*/ 19 w 273"/>
                  <a:gd name="T51" fmla="*/ 68 h 68"/>
                  <a:gd name="T52" fmla="*/ 255 w 273"/>
                  <a:gd name="T53" fmla="*/ 68 h 68"/>
                  <a:gd name="T54" fmla="*/ 255 w 273"/>
                  <a:gd name="T55" fmla="*/ 68 h 68"/>
                  <a:gd name="T56" fmla="*/ 265 w 273"/>
                  <a:gd name="T57" fmla="*/ 67 h 68"/>
                  <a:gd name="T58" fmla="*/ 269 w 273"/>
                  <a:gd name="T59" fmla="*/ 66 h 68"/>
                  <a:gd name="T60" fmla="*/ 272 w 273"/>
                  <a:gd name="T61" fmla="*/ 63 h 68"/>
                  <a:gd name="T62" fmla="*/ 272 w 273"/>
                  <a:gd name="T63" fmla="*/ 63 h 68"/>
                  <a:gd name="T64" fmla="*/ 273 w 273"/>
                  <a:gd name="T65" fmla="*/ 60 h 68"/>
                  <a:gd name="T66" fmla="*/ 272 w 273"/>
                  <a:gd name="T67" fmla="*/ 56 h 68"/>
                  <a:gd name="T68" fmla="*/ 272 w 273"/>
                  <a:gd name="T69" fmla="*/ 56 h 68"/>
                  <a:gd name="T70" fmla="*/ 265 w 273"/>
                  <a:gd name="T71" fmla="*/ 59 h 68"/>
                  <a:gd name="T72" fmla="*/ 265 w 273"/>
                  <a:gd name="T73" fmla="*/ 59 h 68"/>
                  <a:gd name="T74" fmla="*/ 263 w 273"/>
                  <a:gd name="T75" fmla="*/ 60 h 68"/>
                  <a:gd name="T76" fmla="*/ 255 w 273"/>
                  <a:gd name="T77" fmla="*/ 60 h 68"/>
                  <a:gd name="T78" fmla="*/ 19 w 273"/>
                  <a:gd name="T79" fmla="*/ 60 h 68"/>
                  <a:gd name="T80" fmla="*/ 19 w 273"/>
                  <a:gd name="T81" fmla="*/ 60 h 68"/>
                  <a:gd name="T82" fmla="*/ 11 w 273"/>
                  <a:gd name="T83" fmla="*/ 60 h 68"/>
                  <a:gd name="T84" fmla="*/ 8 w 273"/>
                  <a:gd name="T85" fmla="*/ 60 h 68"/>
                  <a:gd name="T86" fmla="*/ 8 w 273"/>
                  <a:gd name="T87" fmla="*/ 60 h 68"/>
                  <a:gd name="T88" fmla="*/ 8 w 273"/>
                  <a:gd name="T89" fmla="*/ 57 h 68"/>
                  <a:gd name="T90" fmla="*/ 8 w 273"/>
                  <a:gd name="T91" fmla="*/ 57 h 68"/>
                  <a:gd name="T92" fmla="*/ 8 w 273"/>
                  <a:gd name="T93" fmla="*/ 57 h 68"/>
                  <a:gd name="T94" fmla="*/ 8 w 273"/>
                  <a:gd name="T95" fmla="*/ 57 h 68"/>
                  <a:gd name="T96" fmla="*/ 12 w 273"/>
                  <a:gd name="T97" fmla="*/ 49 h 68"/>
                  <a:gd name="T98" fmla="*/ 22 w 273"/>
                  <a:gd name="T99" fmla="*/ 36 h 68"/>
                  <a:gd name="T100" fmla="*/ 251 w 273"/>
                  <a:gd name="T101" fmla="*/ 36 h 68"/>
                  <a:gd name="T102" fmla="*/ 251 w 273"/>
                  <a:gd name="T103" fmla="*/ 36 h 68"/>
                  <a:gd name="T104" fmla="*/ 261 w 273"/>
                  <a:gd name="T105" fmla="*/ 49 h 68"/>
                  <a:gd name="T106" fmla="*/ 265 w 273"/>
                  <a:gd name="T107" fmla="*/ 57 h 68"/>
                  <a:gd name="T108" fmla="*/ 265 w 273"/>
                  <a:gd name="T109" fmla="*/ 57 h 68"/>
                  <a:gd name="T110" fmla="*/ 265 w 273"/>
                  <a:gd name="T111" fmla="*/ 57 h 68"/>
                  <a:gd name="T112" fmla="*/ 265 w 273"/>
                  <a:gd name="T113" fmla="*/ 57 h 68"/>
                  <a:gd name="T114" fmla="*/ 265 w 273"/>
                  <a:gd name="T115" fmla="*/ 59 h 68"/>
                  <a:gd name="T116" fmla="*/ 265 w 273"/>
                  <a:gd name="T117" fmla="*/ 5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73" h="68">
                    <a:moveTo>
                      <a:pt x="272" y="56"/>
                    </a:moveTo>
                    <a:lnTo>
                      <a:pt x="272" y="56"/>
                    </a:lnTo>
                    <a:lnTo>
                      <a:pt x="270" y="51"/>
                    </a:lnTo>
                    <a:lnTo>
                      <a:pt x="266" y="45"/>
                    </a:lnTo>
                    <a:lnTo>
                      <a:pt x="255" y="30"/>
                    </a:lnTo>
                    <a:lnTo>
                      <a:pt x="233" y="1"/>
                    </a:lnTo>
                    <a:lnTo>
                      <a:pt x="233" y="1"/>
                    </a:lnTo>
                    <a:lnTo>
                      <a:pt x="232" y="1"/>
                    </a:lnTo>
                    <a:lnTo>
                      <a:pt x="229" y="0"/>
                    </a:lnTo>
                    <a:lnTo>
                      <a:pt x="44" y="0"/>
                    </a:lnTo>
                    <a:lnTo>
                      <a:pt x="44" y="0"/>
                    </a:lnTo>
                    <a:lnTo>
                      <a:pt x="41" y="1"/>
                    </a:lnTo>
                    <a:lnTo>
                      <a:pt x="40" y="1"/>
                    </a:lnTo>
                    <a:lnTo>
                      <a:pt x="40" y="1"/>
                    </a:lnTo>
                    <a:lnTo>
                      <a:pt x="30" y="15"/>
                    </a:lnTo>
                    <a:lnTo>
                      <a:pt x="18" y="30"/>
                    </a:lnTo>
                    <a:lnTo>
                      <a:pt x="7" y="45"/>
                    </a:lnTo>
                    <a:lnTo>
                      <a:pt x="3" y="51"/>
                    </a:lnTo>
                    <a:lnTo>
                      <a:pt x="1" y="56"/>
                    </a:lnTo>
                    <a:lnTo>
                      <a:pt x="1" y="56"/>
                    </a:lnTo>
                    <a:lnTo>
                      <a:pt x="0" y="60"/>
                    </a:lnTo>
                    <a:lnTo>
                      <a:pt x="1" y="63"/>
                    </a:lnTo>
                    <a:lnTo>
                      <a:pt x="1" y="63"/>
                    </a:lnTo>
                    <a:lnTo>
                      <a:pt x="4" y="66"/>
                    </a:lnTo>
                    <a:lnTo>
                      <a:pt x="8" y="67"/>
                    </a:lnTo>
                    <a:lnTo>
                      <a:pt x="19" y="68"/>
                    </a:lnTo>
                    <a:lnTo>
                      <a:pt x="255" y="68"/>
                    </a:lnTo>
                    <a:lnTo>
                      <a:pt x="255" y="68"/>
                    </a:lnTo>
                    <a:lnTo>
                      <a:pt x="265" y="67"/>
                    </a:lnTo>
                    <a:lnTo>
                      <a:pt x="269" y="66"/>
                    </a:lnTo>
                    <a:lnTo>
                      <a:pt x="272" y="63"/>
                    </a:lnTo>
                    <a:lnTo>
                      <a:pt x="272" y="63"/>
                    </a:lnTo>
                    <a:lnTo>
                      <a:pt x="273" y="60"/>
                    </a:lnTo>
                    <a:lnTo>
                      <a:pt x="272" y="56"/>
                    </a:lnTo>
                    <a:lnTo>
                      <a:pt x="272" y="56"/>
                    </a:lnTo>
                    <a:close/>
                    <a:moveTo>
                      <a:pt x="265" y="59"/>
                    </a:moveTo>
                    <a:lnTo>
                      <a:pt x="265" y="59"/>
                    </a:lnTo>
                    <a:lnTo>
                      <a:pt x="263" y="60"/>
                    </a:lnTo>
                    <a:lnTo>
                      <a:pt x="255" y="60"/>
                    </a:lnTo>
                    <a:lnTo>
                      <a:pt x="19" y="60"/>
                    </a:lnTo>
                    <a:lnTo>
                      <a:pt x="19" y="60"/>
                    </a:lnTo>
                    <a:lnTo>
                      <a:pt x="11" y="60"/>
                    </a:lnTo>
                    <a:lnTo>
                      <a:pt x="8" y="60"/>
                    </a:lnTo>
                    <a:lnTo>
                      <a:pt x="8" y="60"/>
                    </a:lnTo>
                    <a:lnTo>
                      <a:pt x="8" y="57"/>
                    </a:lnTo>
                    <a:lnTo>
                      <a:pt x="8" y="57"/>
                    </a:lnTo>
                    <a:lnTo>
                      <a:pt x="8" y="57"/>
                    </a:lnTo>
                    <a:lnTo>
                      <a:pt x="8" y="57"/>
                    </a:lnTo>
                    <a:lnTo>
                      <a:pt x="12" y="49"/>
                    </a:lnTo>
                    <a:lnTo>
                      <a:pt x="22" y="36"/>
                    </a:lnTo>
                    <a:lnTo>
                      <a:pt x="251" y="36"/>
                    </a:lnTo>
                    <a:lnTo>
                      <a:pt x="251" y="36"/>
                    </a:lnTo>
                    <a:lnTo>
                      <a:pt x="261" y="49"/>
                    </a:lnTo>
                    <a:lnTo>
                      <a:pt x="265" y="57"/>
                    </a:lnTo>
                    <a:lnTo>
                      <a:pt x="265" y="57"/>
                    </a:lnTo>
                    <a:lnTo>
                      <a:pt x="265" y="57"/>
                    </a:lnTo>
                    <a:lnTo>
                      <a:pt x="265" y="57"/>
                    </a:lnTo>
                    <a:lnTo>
                      <a:pt x="265" y="59"/>
                    </a:lnTo>
                    <a:lnTo>
                      <a:pt x="265" y="5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75000"/>
                      <a:lumOff val="25000"/>
                    </a:schemeClr>
                  </a:solidFill>
                  <a:latin typeface="微软雅黑" panose="020B0503020204020204" charset="-122"/>
                  <a:ea typeface="微软雅黑" panose="020B0503020204020204" charset="-122"/>
                </a:endParaRPr>
              </a:p>
            </p:txBody>
          </p:sp>
        </p:grpSp>
      </p:grpSp>
      <p:sp>
        <p:nvSpPr>
          <p:cNvPr id="50" name="文本框 24"/>
          <p:cNvSpPr txBox="1"/>
          <p:nvPr/>
        </p:nvSpPr>
        <p:spPr>
          <a:xfrm>
            <a:off x="8004522" y="1882246"/>
            <a:ext cx="3354319" cy="109259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75000"/>
                    <a:lumOff val="25000"/>
                  </a:schemeClr>
                </a:solidFill>
                <a:latin typeface="微软雅黑" panose="020B0503020204020204" charset="-122"/>
                <a:ea typeface="微软雅黑" panose="020B0503020204020204" charset="-122"/>
              </a:rPr>
              <a:t>添加标题</a:t>
            </a:r>
          </a:p>
          <a:p>
            <a:pPr>
              <a:spcBef>
                <a:spcPts val="600"/>
              </a:spcBef>
            </a:pPr>
            <a:r>
              <a:rPr lang="zh-CN" altLang="en-US" sz="1300" dirty="0">
                <a:solidFill>
                  <a:schemeClr val="tx1">
                    <a:lumMod val="75000"/>
                    <a:lumOff val="25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1" name="文本框 25"/>
          <p:cNvSpPr txBox="1"/>
          <p:nvPr/>
        </p:nvSpPr>
        <p:spPr>
          <a:xfrm>
            <a:off x="8117580" y="4197086"/>
            <a:ext cx="3354319" cy="1092597"/>
          </a:xfrm>
          <a:prstGeom prst="rect">
            <a:avLst/>
          </a:prstGeom>
          <a:noFill/>
        </p:spPr>
        <p:txBody>
          <a:bodyPr wrap="square" lIns="91431" tIns="45715" rIns="91431" bIns="45715" rtlCol="0">
            <a:spAutoFit/>
          </a:bodyPr>
          <a:lstStyle/>
          <a:p>
            <a:pPr>
              <a:spcBef>
                <a:spcPts val="600"/>
              </a:spcBef>
            </a:pPr>
            <a:r>
              <a:rPr lang="zh-CN" altLang="en-US" sz="2100" dirty="0">
                <a:solidFill>
                  <a:schemeClr val="tx1">
                    <a:lumMod val="75000"/>
                    <a:lumOff val="25000"/>
                  </a:schemeClr>
                </a:solidFill>
                <a:latin typeface="微软雅黑" panose="020B0503020204020204" charset="-122"/>
                <a:ea typeface="微软雅黑" panose="020B0503020204020204" charset="-122"/>
              </a:rPr>
              <a:t>添加标题</a:t>
            </a:r>
          </a:p>
          <a:p>
            <a:pPr>
              <a:spcBef>
                <a:spcPts val="600"/>
              </a:spcBef>
            </a:pPr>
            <a:r>
              <a:rPr lang="zh-CN" altLang="en-US" sz="1300" dirty="0">
                <a:solidFill>
                  <a:schemeClr val="tx1">
                    <a:lumMod val="75000"/>
                    <a:lumOff val="25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2" name="文本框 26"/>
          <p:cNvSpPr txBox="1"/>
          <p:nvPr/>
        </p:nvSpPr>
        <p:spPr>
          <a:xfrm>
            <a:off x="1200095" y="1882246"/>
            <a:ext cx="3357284" cy="1092597"/>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75000"/>
                    <a:lumOff val="25000"/>
                  </a:schemeClr>
                </a:solidFill>
                <a:latin typeface="微软雅黑" panose="020B0503020204020204" charset="-122"/>
                <a:ea typeface="微软雅黑" panose="020B0503020204020204" charset="-122"/>
              </a:rPr>
              <a:t>添加标题</a:t>
            </a:r>
          </a:p>
          <a:p>
            <a:pPr algn="r">
              <a:spcBef>
                <a:spcPts val="600"/>
              </a:spcBef>
            </a:pPr>
            <a:r>
              <a:rPr lang="zh-CN" altLang="en-US" sz="1300" dirty="0">
                <a:solidFill>
                  <a:schemeClr val="tx1">
                    <a:lumMod val="75000"/>
                    <a:lumOff val="25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
        <p:nvSpPr>
          <p:cNvPr id="53" name="文本框 27"/>
          <p:cNvSpPr txBox="1"/>
          <p:nvPr/>
        </p:nvSpPr>
        <p:spPr>
          <a:xfrm>
            <a:off x="1183549" y="4293097"/>
            <a:ext cx="3357284" cy="1092597"/>
          </a:xfrm>
          <a:prstGeom prst="rect">
            <a:avLst/>
          </a:prstGeom>
          <a:noFill/>
        </p:spPr>
        <p:txBody>
          <a:bodyPr wrap="square" lIns="91431" tIns="45715" rIns="91431" bIns="45715" rtlCol="0">
            <a:spAutoFit/>
          </a:bodyPr>
          <a:lstStyle/>
          <a:p>
            <a:pPr algn="r">
              <a:spcBef>
                <a:spcPts val="600"/>
              </a:spcBef>
            </a:pPr>
            <a:r>
              <a:rPr lang="zh-CN" altLang="en-US" sz="2100" dirty="0">
                <a:solidFill>
                  <a:schemeClr val="tx1">
                    <a:lumMod val="75000"/>
                    <a:lumOff val="25000"/>
                  </a:schemeClr>
                </a:solidFill>
                <a:latin typeface="微软雅黑" panose="020B0503020204020204" charset="-122"/>
                <a:ea typeface="微软雅黑" panose="020B0503020204020204" charset="-122"/>
              </a:rPr>
              <a:t>添加标题</a:t>
            </a:r>
          </a:p>
          <a:p>
            <a:pPr algn="r">
              <a:spcBef>
                <a:spcPts val="600"/>
              </a:spcBef>
            </a:pPr>
            <a:r>
              <a:rPr lang="zh-CN" altLang="en-US" sz="1300" dirty="0">
                <a:solidFill>
                  <a:schemeClr val="tx1">
                    <a:lumMod val="75000"/>
                    <a:lumOff val="25000"/>
                  </a:schemeClr>
                </a:solidFill>
                <a:latin typeface="微软雅黑" panose="020B0503020204020204" charset="-122"/>
                <a:ea typeface="微软雅黑" panose="020B0503020204020204" charset="-122"/>
              </a:rPr>
              <a:t>在此处添加文字在此处添加文字，在此处添加文字，在此处添加文字在此处添加文字，在此处添加文字在此处添加文字。</a:t>
            </a:r>
          </a:p>
        </p:txBody>
      </p:sp>
    </p:spTree>
  </p:cSld>
  <p:clrMapOvr>
    <a:masterClrMapping/>
  </p:clrMapOvr>
  <p:transition advTm="268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p:cTn id="7" dur="500" fill="hold"/>
                                        <p:tgtEl>
                                          <p:spTgt spid="54"/>
                                        </p:tgtEl>
                                        <p:attrNameLst>
                                          <p:attrName>ppt_w</p:attrName>
                                        </p:attrNameLst>
                                      </p:cBhvr>
                                      <p:tavLst>
                                        <p:tav tm="0">
                                          <p:val>
                                            <p:fltVal val="0"/>
                                          </p:val>
                                        </p:tav>
                                        <p:tav tm="100000">
                                          <p:val>
                                            <p:strVal val="#ppt_w"/>
                                          </p:val>
                                        </p:tav>
                                      </p:tavLst>
                                    </p:anim>
                                    <p:anim calcmode="lin" valueType="num">
                                      <p:cBhvr>
                                        <p:cTn id="8" dur="500" fill="hold"/>
                                        <p:tgtEl>
                                          <p:spTgt spid="54"/>
                                        </p:tgtEl>
                                        <p:attrNameLst>
                                          <p:attrName>ppt_h</p:attrName>
                                        </p:attrNameLst>
                                      </p:cBhvr>
                                      <p:tavLst>
                                        <p:tav tm="0">
                                          <p:val>
                                            <p:fltVal val="0"/>
                                          </p:val>
                                        </p:tav>
                                        <p:tav tm="100000">
                                          <p:val>
                                            <p:strVal val="#ppt_h"/>
                                          </p:val>
                                        </p:tav>
                                      </p:tavLst>
                                    </p:anim>
                                    <p:animEffect transition="in" filter="fade">
                                      <p:cBhvr>
                                        <p:cTn id="9" dur="500"/>
                                        <p:tgtEl>
                                          <p:spTgt spid="54"/>
                                        </p:tgtEl>
                                      </p:cBhvr>
                                    </p:animEffect>
                                  </p:childTnLst>
                                </p:cTn>
                              </p:par>
                            </p:childTnLst>
                          </p:cTn>
                        </p:par>
                        <p:par>
                          <p:cTn id="10" fill="hold">
                            <p:stCondLst>
                              <p:cond delay="500"/>
                            </p:stCondLst>
                            <p:childTnLst>
                              <p:par>
                                <p:cTn id="11" presetID="2" presetClass="entr" presetSubtype="8" fill="hold" grpId="0" nodeType="after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0-#ppt_w/2"/>
                                          </p:val>
                                        </p:tav>
                                        <p:tav tm="100000">
                                          <p:val>
                                            <p:strVal val="#ppt_x"/>
                                          </p:val>
                                        </p:tav>
                                      </p:tavLst>
                                    </p:anim>
                                    <p:anim calcmode="lin" valueType="num">
                                      <p:cBhvr additive="base">
                                        <p:cTn id="14" dur="500" fill="hold"/>
                                        <p:tgtEl>
                                          <p:spTgt spid="52"/>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0-#ppt_w/2"/>
                                          </p:val>
                                        </p:tav>
                                        <p:tav tm="100000">
                                          <p:val>
                                            <p:strVal val="#ppt_x"/>
                                          </p:val>
                                        </p:tav>
                                      </p:tavLst>
                                    </p:anim>
                                    <p:anim calcmode="lin" valueType="num">
                                      <p:cBhvr additive="base">
                                        <p:cTn id="18" dur="500" fill="hold"/>
                                        <p:tgtEl>
                                          <p:spTgt spid="53"/>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 calcmode="lin" valueType="num">
                                      <p:cBhvr additive="base">
                                        <p:cTn id="21" dur="500" fill="hold"/>
                                        <p:tgtEl>
                                          <p:spTgt spid="50"/>
                                        </p:tgtEl>
                                        <p:attrNameLst>
                                          <p:attrName>ppt_x</p:attrName>
                                        </p:attrNameLst>
                                      </p:cBhvr>
                                      <p:tavLst>
                                        <p:tav tm="0">
                                          <p:val>
                                            <p:strVal val="1+#ppt_w/2"/>
                                          </p:val>
                                        </p:tav>
                                        <p:tav tm="100000">
                                          <p:val>
                                            <p:strVal val="#ppt_x"/>
                                          </p:val>
                                        </p:tav>
                                      </p:tavLst>
                                    </p:anim>
                                    <p:anim calcmode="lin" valueType="num">
                                      <p:cBhvr additive="base">
                                        <p:cTn id="22" dur="500" fill="hold"/>
                                        <p:tgtEl>
                                          <p:spTgt spid="50"/>
                                        </p:tgtEl>
                                        <p:attrNameLst>
                                          <p:attrName>ppt_y</p:attrName>
                                        </p:attrNameLst>
                                      </p:cBhvr>
                                      <p:tavLst>
                                        <p:tav tm="0">
                                          <p:val>
                                            <p:strVal val="#ppt_y"/>
                                          </p:val>
                                        </p:tav>
                                        <p:tav tm="100000">
                                          <p:val>
                                            <p:strVal val="#ppt_y"/>
                                          </p:val>
                                        </p:tav>
                                      </p:tavLst>
                                    </p:anim>
                                  </p:childTnLst>
                                </p:cTn>
                              </p:par>
                              <p:par>
                                <p:cTn id="23" presetID="2" presetClass="entr" presetSubtype="2"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anim calcmode="lin" valueType="num">
                                      <p:cBhvr additive="base">
                                        <p:cTn id="25" dur="500" fill="hold"/>
                                        <p:tgtEl>
                                          <p:spTgt spid="51"/>
                                        </p:tgtEl>
                                        <p:attrNameLst>
                                          <p:attrName>ppt_x</p:attrName>
                                        </p:attrNameLst>
                                      </p:cBhvr>
                                      <p:tavLst>
                                        <p:tav tm="0">
                                          <p:val>
                                            <p:strVal val="1+#ppt_w/2"/>
                                          </p:val>
                                        </p:tav>
                                        <p:tav tm="100000">
                                          <p:val>
                                            <p:strVal val="#ppt_x"/>
                                          </p:val>
                                        </p:tav>
                                      </p:tavLst>
                                    </p:anim>
                                    <p:anim calcmode="lin" valueType="num">
                                      <p:cBhvr additive="base">
                                        <p:cTn id="26"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TextBox 107"/>
          <p:cNvSpPr txBox="1"/>
          <p:nvPr/>
        </p:nvSpPr>
        <p:spPr>
          <a:xfrm>
            <a:off x="1035440" y="5403770"/>
            <a:ext cx="10121124" cy="600075"/>
          </a:xfrm>
          <a:prstGeom prst="rect">
            <a:avLst/>
          </a:prstGeom>
          <a:noFill/>
        </p:spPr>
        <p:txBody>
          <a:bodyPr wrap="square" lIns="0" tIns="0" rIns="0" bIns="0" rtlCol="0">
            <a:spAutoFit/>
          </a:bodyPr>
          <a:lstStyle/>
          <a:p>
            <a:pPr algn="ct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a:t>
            </a:r>
          </a:p>
        </p:txBody>
      </p:sp>
      <p:cxnSp>
        <p:nvCxnSpPr>
          <p:cNvPr id="109" name="Straight Connector 108"/>
          <p:cNvCxnSpPr/>
          <p:nvPr/>
        </p:nvCxnSpPr>
        <p:spPr>
          <a:xfrm>
            <a:off x="1043634" y="5279573"/>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52" name="Block Arc 51"/>
          <p:cNvSpPr/>
          <p:nvPr/>
        </p:nvSpPr>
        <p:spPr>
          <a:xfrm>
            <a:off x="1234977" y="2133134"/>
            <a:ext cx="2217290" cy="2217579"/>
          </a:xfrm>
          <a:prstGeom prst="blockArc">
            <a:avLst>
              <a:gd name="adj1" fmla="val 10800000"/>
              <a:gd name="adj2" fmla="val 3"/>
              <a:gd name="adj3" fmla="val 15291"/>
            </a:avLst>
          </a:pr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53" name="Block Arc 52"/>
          <p:cNvSpPr/>
          <p:nvPr/>
        </p:nvSpPr>
        <p:spPr>
          <a:xfrm rot="10800000">
            <a:off x="3110217" y="2130252"/>
            <a:ext cx="2217290" cy="2217579"/>
          </a:xfrm>
          <a:prstGeom prst="blockArc">
            <a:avLst>
              <a:gd name="adj1" fmla="val 10800000"/>
              <a:gd name="adj2" fmla="val 3"/>
              <a:gd name="adj3" fmla="val 15291"/>
            </a:avLst>
          </a:pr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54" name="Block Arc 53"/>
          <p:cNvSpPr/>
          <p:nvPr/>
        </p:nvSpPr>
        <p:spPr>
          <a:xfrm>
            <a:off x="4987405" y="2133134"/>
            <a:ext cx="2217290" cy="2217579"/>
          </a:xfrm>
          <a:prstGeom prst="blockArc">
            <a:avLst>
              <a:gd name="adj1" fmla="val 10800000"/>
              <a:gd name="adj2" fmla="val 3"/>
              <a:gd name="adj3" fmla="val 15291"/>
            </a:avLst>
          </a:pr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55" name="Block Arc 54"/>
          <p:cNvSpPr/>
          <p:nvPr/>
        </p:nvSpPr>
        <p:spPr>
          <a:xfrm rot="10800000">
            <a:off x="6862646" y="2130252"/>
            <a:ext cx="2217290" cy="2217579"/>
          </a:xfrm>
          <a:prstGeom prst="blockArc">
            <a:avLst>
              <a:gd name="adj1" fmla="val 10800000"/>
              <a:gd name="adj2" fmla="val 3"/>
              <a:gd name="adj3" fmla="val 15291"/>
            </a:avLst>
          </a:pr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56" name="Block Arc 55"/>
          <p:cNvSpPr/>
          <p:nvPr/>
        </p:nvSpPr>
        <p:spPr>
          <a:xfrm>
            <a:off x="8739735" y="2133134"/>
            <a:ext cx="2217290" cy="2217579"/>
          </a:xfrm>
          <a:prstGeom prst="blockArc">
            <a:avLst>
              <a:gd name="adj1" fmla="val 10800000"/>
              <a:gd name="adj2" fmla="val 3"/>
              <a:gd name="adj3" fmla="val 15291"/>
            </a:avLst>
          </a:pr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63" name="Freeform 62"/>
          <p:cNvSpPr/>
          <p:nvPr/>
        </p:nvSpPr>
        <p:spPr>
          <a:xfrm>
            <a:off x="1703894" y="2619976"/>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64" name="Freeform 63"/>
          <p:cNvSpPr/>
          <p:nvPr/>
        </p:nvSpPr>
        <p:spPr>
          <a:xfrm>
            <a:off x="3583669" y="2619976"/>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65" name="Freeform 64"/>
          <p:cNvSpPr/>
          <p:nvPr/>
        </p:nvSpPr>
        <p:spPr>
          <a:xfrm>
            <a:off x="5463444" y="2619976"/>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blipFill rotWithShape="1">
            <a:blip r:embed="rId3"/>
            <a:stretch>
              <a:fillRect/>
            </a:stretch>
          </a:blipFill>
          <a:ln>
            <a:no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66" name="Freeform 65"/>
          <p:cNvSpPr/>
          <p:nvPr/>
        </p:nvSpPr>
        <p:spPr>
          <a:xfrm>
            <a:off x="7343220" y="2619976"/>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67" name="Freeform 66"/>
          <p:cNvSpPr/>
          <p:nvPr/>
        </p:nvSpPr>
        <p:spPr>
          <a:xfrm>
            <a:off x="9222996" y="2619976"/>
            <a:ext cx="1288536" cy="1288704"/>
          </a:xfrm>
          <a:custGeom>
            <a:avLst/>
            <a:gdLst>
              <a:gd name="connsiteX0" fmla="*/ 0 w 905504"/>
              <a:gd name="connsiteY0" fmla="*/ 452752 h 905504"/>
              <a:gd name="connsiteX1" fmla="*/ 132608 w 905504"/>
              <a:gd name="connsiteY1" fmla="*/ 132608 h 905504"/>
              <a:gd name="connsiteX2" fmla="*/ 452752 w 905504"/>
              <a:gd name="connsiteY2" fmla="*/ 0 h 905504"/>
              <a:gd name="connsiteX3" fmla="*/ 772896 w 905504"/>
              <a:gd name="connsiteY3" fmla="*/ 132608 h 905504"/>
              <a:gd name="connsiteX4" fmla="*/ 905504 w 905504"/>
              <a:gd name="connsiteY4" fmla="*/ 452752 h 905504"/>
              <a:gd name="connsiteX5" fmla="*/ 772896 w 905504"/>
              <a:gd name="connsiteY5" fmla="*/ 772896 h 905504"/>
              <a:gd name="connsiteX6" fmla="*/ 452752 w 905504"/>
              <a:gd name="connsiteY6" fmla="*/ 905504 h 905504"/>
              <a:gd name="connsiteX7" fmla="*/ 132608 w 905504"/>
              <a:gd name="connsiteY7" fmla="*/ 772896 h 905504"/>
              <a:gd name="connsiteX8" fmla="*/ 0 w 905504"/>
              <a:gd name="connsiteY8" fmla="*/ 452752 h 90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5504" h="905504">
                <a:moveTo>
                  <a:pt x="0" y="452752"/>
                </a:moveTo>
                <a:cubicBezTo>
                  <a:pt x="0" y="332675"/>
                  <a:pt x="47701" y="217515"/>
                  <a:pt x="132608" y="132608"/>
                </a:cubicBezTo>
                <a:cubicBezTo>
                  <a:pt x="217516" y="47701"/>
                  <a:pt x="332675" y="0"/>
                  <a:pt x="452752" y="0"/>
                </a:cubicBezTo>
                <a:cubicBezTo>
                  <a:pt x="572829" y="0"/>
                  <a:pt x="687989" y="47701"/>
                  <a:pt x="772896" y="132608"/>
                </a:cubicBezTo>
                <a:cubicBezTo>
                  <a:pt x="857803" y="217516"/>
                  <a:pt x="905504" y="332675"/>
                  <a:pt x="905504" y="452752"/>
                </a:cubicBezTo>
                <a:cubicBezTo>
                  <a:pt x="905504" y="572829"/>
                  <a:pt x="857803" y="687989"/>
                  <a:pt x="772896" y="772896"/>
                </a:cubicBezTo>
                <a:cubicBezTo>
                  <a:pt x="687988" y="857803"/>
                  <a:pt x="572829" y="905504"/>
                  <a:pt x="452752" y="905504"/>
                </a:cubicBezTo>
                <a:cubicBezTo>
                  <a:pt x="332675" y="905504"/>
                  <a:pt x="217515" y="857803"/>
                  <a:pt x="132608" y="772896"/>
                </a:cubicBezTo>
                <a:cubicBezTo>
                  <a:pt x="47701" y="687988"/>
                  <a:pt x="0" y="572829"/>
                  <a:pt x="0" y="452752"/>
                </a:cubicBezTo>
                <a:close/>
              </a:path>
            </a:pathLst>
          </a:custGeom>
          <a:blipFill rotWithShape="1">
            <a:blip r:embed="rId3"/>
            <a:stretch>
              <a:fillRect/>
            </a:stretch>
          </a:blipFill>
          <a:ln w="38100">
            <a:solidFill>
              <a:schemeClr val="bg1"/>
            </a:solidFill>
          </a:ln>
          <a:effectLst>
            <a:outerShdw blurRad="50800" dist="38100" dir="2700000" algn="t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3816" tIns="243816" rIns="210656" bIns="210656" numCol="1" spcCol="1693" anchor="ctr" anchorCtr="0">
            <a:noAutofit/>
          </a:bodyPr>
          <a:lstStyle/>
          <a:p>
            <a:pPr algn="ctr" defTabSz="1184910">
              <a:lnSpc>
                <a:spcPct val="90000"/>
              </a:lnSpc>
              <a:spcBef>
                <a:spcPct val="0"/>
              </a:spcBef>
              <a:spcAft>
                <a:spcPct val="35000"/>
              </a:spcAft>
            </a:pPr>
            <a:endParaRPr lang="en-US" sz="4800" dirty="0">
              <a:solidFill>
                <a:schemeClr val="tx1">
                  <a:lumMod val="75000"/>
                  <a:lumOff val="25000"/>
                </a:schemeClr>
              </a:solidFill>
              <a:latin typeface="微软雅黑" panose="020B0503020204020204" charset="-122"/>
              <a:ea typeface="微软雅黑" panose="020B0503020204020204" charset="-122"/>
            </a:endParaRPr>
          </a:p>
        </p:txBody>
      </p:sp>
      <p:sp>
        <p:nvSpPr>
          <p:cNvPr id="76" name="TextBox 75"/>
          <p:cNvSpPr txBox="1"/>
          <p:nvPr/>
        </p:nvSpPr>
        <p:spPr>
          <a:xfrm>
            <a:off x="2051314" y="4160648"/>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1">
                    <a:lumMod val="75000"/>
                    <a:lumOff val="25000"/>
                  </a:schemeClr>
                </a:solidFill>
                <a:latin typeface="微软雅黑" panose="020B0503020204020204" charset="-122"/>
                <a:ea typeface="微软雅黑" panose="020B0503020204020204" charset="-122"/>
              </a:rPr>
              <a:t>2012</a:t>
            </a:r>
          </a:p>
        </p:txBody>
      </p:sp>
      <p:sp>
        <p:nvSpPr>
          <p:cNvPr id="78" name="TextBox 77"/>
          <p:cNvSpPr txBox="1"/>
          <p:nvPr/>
        </p:nvSpPr>
        <p:spPr>
          <a:xfrm>
            <a:off x="3922915" y="2206900"/>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1">
                    <a:lumMod val="75000"/>
                    <a:lumOff val="25000"/>
                  </a:schemeClr>
                </a:solidFill>
                <a:latin typeface="微软雅黑" panose="020B0503020204020204" charset="-122"/>
                <a:ea typeface="微软雅黑" panose="020B0503020204020204" charset="-122"/>
              </a:rPr>
              <a:t>2013</a:t>
            </a:r>
          </a:p>
        </p:txBody>
      </p:sp>
      <p:sp>
        <p:nvSpPr>
          <p:cNvPr id="79" name="TextBox 78"/>
          <p:cNvSpPr txBox="1"/>
          <p:nvPr/>
        </p:nvSpPr>
        <p:spPr>
          <a:xfrm>
            <a:off x="5857235" y="4160648"/>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1">
                    <a:lumMod val="75000"/>
                    <a:lumOff val="25000"/>
                  </a:schemeClr>
                </a:solidFill>
                <a:latin typeface="微软雅黑" panose="020B0503020204020204" charset="-122"/>
                <a:ea typeface="微软雅黑" panose="020B0503020204020204" charset="-122"/>
              </a:rPr>
              <a:t>2014</a:t>
            </a:r>
          </a:p>
        </p:txBody>
      </p:sp>
      <p:sp>
        <p:nvSpPr>
          <p:cNvPr id="82" name="TextBox 81"/>
          <p:cNvSpPr txBox="1"/>
          <p:nvPr/>
        </p:nvSpPr>
        <p:spPr>
          <a:xfrm>
            <a:off x="7708887" y="2206900"/>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1">
                    <a:lumMod val="75000"/>
                    <a:lumOff val="25000"/>
                  </a:schemeClr>
                </a:solidFill>
                <a:latin typeface="微软雅黑" panose="020B0503020204020204" charset="-122"/>
                <a:ea typeface="微软雅黑" panose="020B0503020204020204" charset="-122"/>
              </a:rPr>
              <a:t>2015</a:t>
            </a:r>
          </a:p>
        </p:txBody>
      </p:sp>
      <p:sp>
        <p:nvSpPr>
          <p:cNvPr id="83" name="TextBox 82"/>
          <p:cNvSpPr txBox="1"/>
          <p:nvPr/>
        </p:nvSpPr>
        <p:spPr>
          <a:xfrm>
            <a:off x="9628871" y="4160648"/>
            <a:ext cx="538610" cy="276999"/>
          </a:xfrm>
          <a:prstGeom prst="rect">
            <a:avLst/>
          </a:prstGeom>
          <a:noFill/>
        </p:spPr>
        <p:txBody>
          <a:bodyPr wrap="none" lIns="0" tIns="0" rIns="0" bIns="0" rtlCol="0" anchor="ctr">
            <a:spAutoFit/>
          </a:bodyPr>
          <a:lstStyle/>
          <a:p>
            <a:pPr algn="ctr" defTabSz="1218565">
              <a:spcBef>
                <a:spcPct val="20000"/>
              </a:spcBef>
              <a:defRPr/>
            </a:pPr>
            <a:r>
              <a:rPr lang="en-US" dirty="0">
                <a:solidFill>
                  <a:schemeClr val="tx1">
                    <a:lumMod val="75000"/>
                    <a:lumOff val="25000"/>
                  </a:schemeClr>
                </a:solidFill>
                <a:latin typeface="微软雅黑" panose="020B0503020204020204" charset="-122"/>
                <a:ea typeface="微软雅黑" panose="020B0503020204020204" charset="-122"/>
              </a:rPr>
              <a:t>2016</a:t>
            </a:r>
          </a:p>
        </p:txBody>
      </p:sp>
      <p:grpSp>
        <p:nvGrpSpPr>
          <p:cNvPr id="86" name="Group 88"/>
          <p:cNvGrpSpPr/>
          <p:nvPr/>
        </p:nvGrpSpPr>
        <p:grpSpPr>
          <a:xfrm>
            <a:off x="1334442" y="1400691"/>
            <a:ext cx="2095629" cy="645743"/>
            <a:chOff x="805797" y="661615"/>
            <a:chExt cx="1155277" cy="263203"/>
          </a:xfrm>
        </p:grpSpPr>
        <p:sp>
          <p:nvSpPr>
            <p:cNvPr id="87" name="TextBox 86"/>
            <p:cNvSpPr txBox="1"/>
            <p:nvPr/>
          </p:nvSpPr>
          <p:spPr>
            <a:xfrm>
              <a:off x="1171347" y="661615"/>
              <a:ext cx="452456" cy="100359"/>
            </a:xfrm>
            <a:prstGeom prst="rect">
              <a:avLst/>
            </a:prstGeom>
            <a:noFill/>
          </p:spPr>
          <p:txBody>
            <a:bodyPr wrap="none" lIns="0" tIns="0" rIns="0" bIns="0" rtlCol="0" anchor="t">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90" name="TextBox 89"/>
            <p:cNvSpPr txBox="1"/>
            <p:nvPr/>
          </p:nvSpPr>
          <p:spPr>
            <a:xfrm>
              <a:off x="805797" y="757552"/>
              <a:ext cx="1155277" cy="167266"/>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grpSp>
        <p:nvGrpSpPr>
          <p:cNvPr id="93" name="Group 88"/>
          <p:cNvGrpSpPr/>
          <p:nvPr/>
        </p:nvGrpSpPr>
        <p:grpSpPr>
          <a:xfrm>
            <a:off x="3178797" y="4401420"/>
            <a:ext cx="2095629" cy="645743"/>
            <a:chOff x="805797" y="661615"/>
            <a:chExt cx="1155277" cy="263203"/>
          </a:xfrm>
        </p:grpSpPr>
        <p:sp>
          <p:nvSpPr>
            <p:cNvPr id="94" name="TextBox 93"/>
            <p:cNvSpPr txBox="1"/>
            <p:nvPr/>
          </p:nvSpPr>
          <p:spPr>
            <a:xfrm>
              <a:off x="1171347" y="661615"/>
              <a:ext cx="452456" cy="100359"/>
            </a:xfrm>
            <a:prstGeom prst="rect">
              <a:avLst/>
            </a:prstGeom>
            <a:noFill/>
          </p:spPr>
          <p:txBody>
            <a:bodyPr wrap="none" lIns="0" tIns="0" rIns="0" bIns="0" rtlCol="0" anchor="t">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98" name="TextBox 97"/>
            <p:cNvSpPr txBox="1"/>
            <p:nvPr/>
          </p:nvSpPr>
          <p:spPr>
            <a:xfrm>
              <a:off x="805797" y="757552"/>
              <a:ext cx="1155277" cy="167266"/>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grpSp>
        <p:nvGrpSpPr>
          <p:cNvPr id="99" name="Group 88"/>
          <p:cNvGrpSpPr/>
          <p:nvPr/>
        </p:nvGrpSpPr>
        <p:grpSpPr>
          <a:xfrm>
            <a:off x="5109067" y="1400691"/>
            <a:ext cx="2095629" cy="645743"/>
            <a:chOff x="805797" y="661615"/>
            <a:chExt cx="1155277" cy="263203"/>
          </a:xfrm>
        </p:grpSpPr>
        <p:sp>
          <p:nvSpPr>
            <p:cNvPr id="100" name="TextBox 99"/>
            <p:cNvSpPr txBox="1"/>
            <p:nvPr/>
          </p:nvSpPr>
          <p:spPr>
            <a:xfrm>
              <a:off x="1171347" y="661615"/>
              <a:ext cx="452456" cy="100359"/>
            </a:xfrm>
            <a:prstGeom prst="rect">
              <a:avLst/>
            </a:prstGeom>
            <a:noFill/>
          </p:spPr>
          <p:txBody>
            <a:bodyPr wrap="none" lIns="0" tIns="0" rIns="0" bIns="0" rtlCol="0" anchor="t">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101" name="TextBox 100"/>
            <p:cNvSpPr txBox="1"/>
            <p:nvPr/>
          </p:nvSpPr>
          <p:spPr>
            <a:xfrm>
              <a:off x="805797" y="757552"/>
              <a:ext cx="1155277" cy="167266"/>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grpSp>
        <p:nvGrpSpPr>
          <p:cNvPr id="102" name="Group 88"/>
          <p:cNvGrpSpPr/>
          <p:nvPr/>
        </p:nvGrpSpPr>
        <p:grpSpPr>
          <a:xfrm>
            <a:off x="6984308" y="4401420"/>
            <a:ext cx="2095629" cy="645743"/>
            <a:chOff x="805797" y="661615"/>
            <a:chExt cx="1155277" cy="263203"/>
          </a:xfrm>
        </p:grpSpPr>
        <p:sp>
          <p:nvSpPr>
            <p:cNvPr id="103" name="TextBox 102"/>
            <p:cNvSpPr txBox="1"/>
            <p:nvPr/>
          </p:nvSpPr>
          <p:spPr>
            <a:xfrm>
              <a:off x="1171347" y="661615"/>
              <a:ext cx="452456" cy="100359"/>
            </a:xfrm>
            <a:prstGeom prst="rect">
              <a:avLst/>
            </a:prstGeom>
            <a:noFill/>
          </p:spPr>
          <p:txBody>
            <a:bodyPr wrap="none" lIns="0" tIns="0" rIns="0" bIns="0" rtlCol="0" anchor="t">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104" name="TextBox 103"/>
            <p:cNvSpPr txBox="1"/>
            <p:nvPr/>
          </p:nvSpPr>
          <p:spPr>
            <a:xfrm>
              <a:off x="805797" y="757552"/>
              <a:ext cx="1155277" cy="167266"/>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grpSp>
        <p:nvGrpSpPr>
          <p:cNvPr id="105" name="Group 88"/>
          <p:cNvGrpSpPr/>
          <p:nvPr/>
        </p:nvGrpSpPr>
        <p:grpSpPr>
          <a:xfrm>
            <a:off x="8739736" y="1400691"/>
            <a:ext cx="2095629" cy="645743"/>
            <a:chOff x="805797" y="661615"/>
            <a:chExt cx="1155277" cy="263203"/>
          </a:xfrm>
        </p:grpSpPr>
        <p:sp>
          <p:nvSpPr>
            <p:cNvPr id="106" name="TextBox 105"/>
            <p:cNvSpPr txBox="1"/>
            <p:nvPr/>
          </p:nvSpPr>
          <p:spPr>
            <a:xfrm>
              <a:off x="1171347" y="661615"/>
              <a:ext cx="452456" cy="100359"/>
            </a:xfrm>
            <a:prstGeom prst="rect">
              <a:avLst/>
            </a:prstGeom>
            <a:noFill/>
          </p:spPr>
          <p:txBody>
            <a:bodyPr wrap="none" lIns="0" tIns="0" rIns="0" bIns="0" rtlCol="0" anchor="t">
              <a:spAutoFit/>
            </a:bodyPr>
            <a:lstStyle/>
            <a:p>
              <a:r>
                <a:rPr lang="zh-CN" altLang="en-US" sz="1600" dirty="0">
                  <a:solidFill>
                    <a:schemeClr val="tx1">
                      <a:lumMod val="75000"/>
                      <a:lumOff val="25000"/>
                    </a:schemeClr>
                  </a:solidFill>
                  <a:latin typeface="微软雅黑" panose="020B0503020204020204" charset="-122"/>
                  <a:ea typeface="微软雅黑" panose="020B0503020204020204" charset="-122"/>
                </a:rPr>
                <a:t>添加标题</a:t>
              </a:r>
            </a:p>
          </p:txBody>
        </p:sp>
        <p:sp>
          <p:nvSpPr>
            <p:cNvPr id="107" name="TextBox 106"/>
            <p:cNvSpPr txBox="1"/>
            <p:nvPr/>
          </p:nvSpPr>
          <p:spPr>
            <a:xfrm>
              <a:off x="805797" y="757552"/>
              <a:ext cx="1155277" cy="167266"/>
            </a:xfrm>
            <a:prstGeom prst="rect">
              <a:avLst/>
            </a:prstGeom>
            <a:noFill/>
          </p:spPr>
          <p:txBody>
            <a:bodyPr wrap="square" lIns="0" tIns="0" rIns="0" bIns="0" rtlCol="0" anchor="t">
              <a:spAutoFit/>
            </a:bodyPr>
            <a:lstStyle/>
            <a:p>
              <a:pPr algn="ct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sp>
        <p:nvSpPr>
          <p:cNvPr id="37" name="Freeform 143"/>
          <p:cNvSpPr>
            <a:spLocks noEditPoints="1"/>
          </p:cNvSpPr>
          <p:nvPr/>
        </p:nvSpPr>
        <p:spPr bwMode="auto">
          <a:xfrm>
            <a:off x="2101379" y="2996831"/>
            <a:ext cx="482537" cy="444500"/>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38" name="Freeform 92"/>
          <p:cNvSpPr>
            <a:spLocks noEditPoints="1"/>
          </p:cNvSpPr>
          <p:nvPr/>
        </p:nvSpPr>
        <p:spPr bwMode="auto">
          <a:xfrm>
            <a:off x="4013340" y="3064932"/>
            <a:ext cx="455025" cy="463551"/>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nvGrpSpPr>
          <p:cNvPr id="39" name="组合 38"/>
          <p:cNvGrpSpPr/>
          <p:nvPr/>
        </p:nvGrpSpPr>
        <p:grpSpPr>
          <a:xfrm>
            <a:off x="5896481" y="3033182"/>
            <a:ext cx="427511" cy="400051"/>
            <a:chOff x="6661150" y="233363"/>
            <a:chExt cx="320675" cy="300038"/>
          </a:xfrm>
          <a:solidFill>
            <a:schemeClr val="bg1"/>
          </a:solidFill>
        </p:grpSpPr>
        <p:sp>
          <p:nvSpPr>
            <p:cNvPr id="40"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1"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2"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3"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sp>
        <p:nvSpPr>
          <p:cNvPr id="44" name="Freeform 140"/>
          <p:cNvSpPr>
            <a:spLocks noEditPoints="1"/>
          </p:cNvSpPr>
          <p:nvPr/>
        </p:nvSpPr>
        <p:spPr bwMode="auto">
          <a:xfrm>
            <a:off x="7750259" y="3030871"/>
            <a:ext cx="474458" cy="474520"/>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nvGrpSpPr>
          <p:cNvPr id="45" name="组合 44"/>
          <p:cNvGrpSpPr/>
          <p:nvPr/>
        </p:nvGrpSpPr>
        <p:grpSpPr>
          <a:xfrm>
            <a:off x="9647168" y="3021116"/>
            <a:ext cx="419045" cy="408517"/>
            <a:chOff x="8175625" y="987426"/>
            <a:chExt cx="314325" cy="306388"/>
          </a:xfrm>
          <a:solidFill>
            <a:schemeClr val="bg1"/>
          </a:solidFill>
        </p:grpSpPr>
        <p:sp>
          <p:nvSpPr>
            <p:cNvPr id="46" name="Freeform 104"/>
            <p:cNvSpPr/>
            <p:nvPr/>
          </p:nvSpPr>
          <p:spPr bwMode="auto">
            <a:xfrm>
              <a:off x="8258175" y="1144588"/>
              <a:ext cx="42863" cy="98425"/>
            </a:xfrm>
            <a:custGeom>
              <a:avLst/>
              <a:gdLst>
                <a:gd name="T0" fmla="*/ 11 w 19"/>
                <a:gd name="T1" fmla="*/ 43 h 43"/>
                <a:gd name="T2" fmla="*/ 19 w 19"/>
                <a:gd name="T3" fmla="*/ 43 h 43"/>
                <a:gd name="T4" fmla="*/ 19 w 19"/>
                <a:gd name="T5" fmla="*/ 0 h 43"/>
                <a:gd name="T6" fmla="*/ 12 w 19"/>
                <a:gd name="T7" fmla="*/ 0 h 43"/>
                <a:gd name="T8" fmla="*/ 11 w 19"/>
                <a:gd name="T9" fmla="*/ 4 h 43"/>
                <a:gd name="T10" fmla="*/ 8 w 19"/>
                <a:gd name="T11" fmla="*/ 7 h 43"/>
                <a:gd name="T12" fmla="*/ 4 w 19"/>
                <a:gd name="T13" fmla="*/ 8 h 43"/>
                <a:gd name="T14" fmla="*/ 0 w 19"/>
                <a:gd name="T15" fmla="*/ 9 h 43"/>
                <a:gd name="T16" fmla="*/ 0 w 19"/>
                <a:gd name="T17" fmla="*/ 15 h 43"/>
                <a:gd name="T18" fmla="*/ 11 w 19"/>
                <a:gd name="T19" fmla="*/ 15 h 43"/>
                <a:gd name="T20" fmla="*/ 11 w 19"/>
                <a:gd name="T2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43">
                  <a:moveTo>
                    <a:pt x="11" y="43"/>
                  </a:moveTo>
                  <a:cubicBezTo>
                    <a:pt x="19" y="43"/>
                    <a:pt x="19" y="43"/>
                    <a:pt x="19" y="43"/>
                  </a:cubicBezTo>
                  <a:cubicBezTo>
                    <a:pt x="19" y="0"/>
                    <a:pt x="19" y="0"/>
                    <a:pt x="19" y="0"/>
                  </a:cubicBezTo>
                  <a:cubicBezTo>
                    <a:pt x="12" y="0"/>
                    <a:pt x="12" y="0"/>
                    <a:pt x="12" y="0"/>
                  </a:cubicBezTo>
                  <a:cubicBezTo>
                    <a:pt x="12" y="2"/>
                    <a:pt x="12" y="3"/>
                    <a:pt x="11" y="4"/>
                  </a:cubicBezTo>
                  <a:cubicBezTo>
                    <a:pt x="10" y="5"/>
                    <a:pt x="9" y="6"/>
                    <a:pt x="8" y="7"/>
                  </a:cubicBezTo>
                  <a:cubicBezTo>
                    <a:pt x="7" y="8"/>
                    <a:pt x="6" y="8"/>
                    <a:pt x="4" y="8"/>
                  </a:cubicBezTo>
                  <a:cubicBezTo>
                    <a:pt x="3" y="9"/>
                    <a:pt x="1" y="9"/>
                    <a:pt x="0" y="9"/>
                  </a:cubicBezTo>
                  <a:cubicBezTo>
                    <a:pt x="0" y="15"/>
                    <a:pt x="0" y="15"/>
                    <a:pt x="0" y="15"/>
                  </a:cubicBezTo>
                  <a:cubicBezTo>
                    <a:pt x="11" y="15"/>
                    <a:pt x="11" y="15"/>
                    <a:pt x="11" y="15"/>
                  </a:cubicBezTo>
                  <a:lnTo>
                    <a:pt x="11"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7" name="Freeform 105"/>
            <p:cNvSpPr/>
            <p:nvPr/>
          </p:nvSpPr>
          <p:spPr bwMode="auto">
            <a:xfrm>
              <a:off x="8324850" y="1144588"/>
              <a:ext cx="71438" cy="98425"/>
            </a:xfrm>
            <a:custGeom>
              <a:avLst/>
              <a:gdLst>
                <a:gd name="T0" fmla="*/ 21 w 31"/>
                <a:gd name="T1" fmla="*/ 34 h 43"/>
                <a:gd name="T2" fmla="*/ 18 w 31"/>
                <a:gd name="T3" fmla="*/ 36 h 43"/>
                <a:gd name="T4" fmla="*/ 15 w 31"/>
                <a:gd name="T5" fmla="*/ 36 h 43"/>
                <a:gd name="T6" fmla="*/ 11 w 31"/>
                <a:gd name="T7" fmla="*/ 35 h 43"/>
                <a:gd name="T8" fmla="*/ 8 w 31"/>
                <a:gd name="T9" fmla="*/ 30 h 43"/>
                <a:gd name="T10" fmla="*/ 0 w 31"/>
                <a:gd name="T11" fmla="*/ 30 h 43"/>
                <a:gd name="T12" fmla="*/ 1 w 31"/>
                <a:gd name="T13" fmla="*/ 36 h 43"/>
                <a:gd name="T14" fmla="*/ 5 w 31"/>
                <a:gd name="T15" fmla="*/ 40 h 43"/>
                <a:gd name="T16" fmla="*/ 10 w 31"/>
                <a:gd name="T17" fmla="*/ 43 h 43"/>
                <a:gd name="T18" fmla="*/ 15 w 31"/>
                <a:gd name="T19" fmla="*/ 43 h 43"/>
                <a:gd name="T20" fmla="*/ 22 w 31"/>
                <a:gd name="T21" fmla="*/ 42 h 43"/>
                <a:gd name="T22" fmla="*/ 27 w 31"/>
                <a:gd name="T23" fmla="*/ 39 h 43"/>
                <a:gd name="T24" fmla="*/ 30 w 31"/>
                <a:gd name="T25" fmla="*/ 34 h 43"/>
                <a:gd name="T26" fmla="*/ 31 w 31"/>
                <a:gd name="T27" fmla="*/ 28 h 43"/>
                <a:gd name="T28" fmla="*/ 30 w 31"/>
                <a:gd name="T29" fmla="*/ 23 h 43"/>
                <a:gd name="T30" fmla="*/ 28 w 31"/>
                <a:gd name="T31" fmla="*/ 18 h 43"/>
                <a:gd name="T32" fmla="*/ 24 w 31"/>
                <a:gd name="T33" fmla="*/ 15 h 43"/>
                <a:gd name="T34" fmla="*/ 18 w 31"/>
                <a:gd name="T35" fmla="*/ 14 h 43"/>
                <a:gd name="T36" fmla="*/ 14 w 31"/>
                <a:gd name="T37" fmla="*/ 14 h 43"/>
                <a:gd name="T38" fmla="*/ 10 w 31"/>
                <a:gd name="T39" fmla="*/ 17 h 43"/>
                <a:gd name="T40" fmla="*/ 10 w 31"/>
                <a:gd name="T41" fmla="*/ 17 h 43"/>
                <a:gd name="T42" fmla="*/ 11 w 31"/>
                <a:gd name="T43" fmla="*/ 7 h 43"/>
                <a:gd name="T44" fmla="*/ 29 w 31"/>
                <a:gd name="T45" fmla="*/ 7 h 43"/>
                <a:gd name="T46" fmla="*/ 29 w 31"/>
                <a:gd name="T47" fmla="*/ 0 h 43"/>
                <a:gd name="T48" fmla="*/ 5 w 31"/>
                <a:gd name="T49" fmla="*/ 0 h 43"/>
                <a:gd name="T50" fmla="*/ 1 w 31"/>
                <a:gd name="T51" fmla="*/ 24 h 43"/>
                <a:gd name="T52" fmla="*/ 9 w 31"/>
                <a:gd name="T53" fmla="*/ 24 h 43"/>
                <a:gd name="T54" fmla="*/ 12 w 31"/>
                <a:gd name="T55" fmla="*/ 21 h 43"/>
                <a:gd name="T56" fmla="*/ 15 w 31"/>
                <a:gd name="T57" fmla="*/ 20 h 43"/>
                <a:gd name="T58" fmla="*/ 18 w 31"/>
                <a:gd name="T59" fmla="*/ 21 h 43"/>
                <a:gd name="T60" fmla="*/ 21 w 31"/>
                <a:gd name="T61" fmla="*/ 23 h 43"/>
                <a:gd name="T62" fmla="*/ 22 w 31"/>
                <a:gd name="T63" fmla="*/ 25 h 43"/>
                <a:gd name="T64" fmla="*/ 23 w 31"/>
                <a:gd name="T65" fmla="*/ 28 h 43"/>
                <a:gd name="T66" fmla="*/ 22 w 31"/>
                <a:gd name="T67" fmla="*/ 31 h 43"/>
                <a:gd name="T68" fmla="*/ 21 w 31"/>
                <a:gd name="T69" fmla="*/ 34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1" h="43">
                  <a:moveTo>
                    <a:pt x="21" y="34"/>
                  </a:moveTo>
                  <a:cubicBezTo>
                    <a:pt x="20" y="35"/>
                    <a:pt x="19" y="35"/>
                    <a:pt x="18" y="36"/>
                  </a:cubicBezTo>
                  <a:cubicBezTo>
                    <a:pt x="17" y="36"/>
                    <a:pt x="16" y="36"/>
                    <a:pt x="15" y="36"/>
                  </a:cubicBezTo>
                  <a:cubicBezTo>
                    <a:pt x="13" y="36"/>
                    <a:pt x="12" y="36"/>
                    <a:pt x="11" y="35"/>
                  </a:cubicBezTo>
                  <a:cubicBezTo>
                    <a:pt x="9" y="34"/>
                    <a:pt x="9" y="32"/>
                    <a:pt x="8" y="30"/>
                  </a:cubicBezTo>
                  <a:cubicBezTo>
                    <a:pt x="0" y="30"/>
                    <a:pt x="0" y="30"/>
                    <a:pt x="0" y="30"/>
                  </a:cubicBezTo>
                  <a:cubicBezTo>
                    <a:pt x="0" y="32"/>
                    <a:pt x="0" y="34"/>
                    <a:pt x="1" y="36"/>
                  </a:cubicBezTo>
                  <a:cubicBezTo>
                    <a:pt x="2" y="38"/>
                    <a:pt x="3" y="39"/>
                    <a:pt x="5" y="40"/>
                  </a:cubicBezTo>
                  <a:cubicBezTo>
                    <a:pt x="6" y="41"/>
                    <a:pt x="8" y="42"/>
                    <a:pt x="10" y="43"/>
                  </a:cubicBezTo>
                  <a:cubicBezTo>
                    <a:pt x="11" y="43"/>
                    <a:pt x="13" y="43"/>
                    <a:pt x="15" y="43"/>
                  </a:cubicBezTo>
                  <a:cubicBezTo>
                    <a:pt x="18" y="43"/>
                    <a:pt x="20" y="43"/>
                    <a:pt x="22" y="42"/>
                  </a:cubicBezTo>
                  <a:cubicBezTo>
                    <a:pt x="23" y="42"/>
                    <a:pt x="25" y="41"/>
                    <a:pt x="27" y="39"/>
                  </a:cubicBezTo>
                  <a:cubicBezTo>
                    <a:pt x="28" y="38"/>
                    <a:pt x="29" y="36"/>
                    <a:pt x="30" y="34"/>
                  </a:cubicBezTo>
                  <a:cubicBezTo>
                    <a:pt x="31" y="32"/>
                    <a:pt x="31" y="30"/>
                    <a:pt x="31" y="28"/>
                  </a:cubicBezTo>
                  <a:cubicBezTo>
                    <a:pt x="31" y="26"/>
                    <a:pt x="31" y="24"/>
                    <a:pt x="30" y="23"/>
                  </a:cubicBezTo>
                  <a:cubicBezTo>
                    <a:pt x="30" y="21"/>
                    <a:pt x="29" y="19"/>
                    <a:pt x="28" y="18"/>
                  </a:cubicBezTo>
                  <a:cubicBezTo>
                    <a:pt x="27" y="17"/>
                    <a:pt x="25" y="16"/>
                    <a:pt x="24" y="15"/>
                  </a:cubicBezTo>
                  <a:cubicBezTo>
                    <a:pt x="22" y="14"/>
                    <a:pt x="20" y="14"/>
                    <a:pt x="18" y="14"/>
                  </a:cubicBezTo>
                  <a:cubicBezTo>
                    <a:pt x="16" y="14"/>
                    <a:pt x="15" y="14"/>
                    <a:pt x="14" y="14"/>
                  </a:cubicBezTo>
                  <a:cubicBezTo>
                    <a:pt x="12" y="15"/>
                    <a:pt x="11" y="16"/>
                    <a:pt x="10" y="17"/>
                  </a:cubicBezTo>
                  <a:cubicBezTo>
                    <a:pt x="10" y="17"/>
                    <a:pt x="10" y="17"/>
                    <a:pt x="10" y="17"/>
                  </a:cubicBezTo>
                  <a:cubicBezTo>
                    <a:pt x="11" y="7"/>
                    <a:pt x="11" y="7"/>
                    <a:pt x="11" y="7"/>
                  </a:cubicBezTo>
                  <a:cubicBezTo>
                    <a:pt x="29" y="7"/>
                    <a:pt x="29" y="7"/>
                    <a:pt x="29" y="7"/>
                  </a:cubicBezTo>
                  <a:cubicBezTo>
                    <a:pt x="29" y="0"/>
                    <a:pt x="29" y="0"/>
                    <a:pt x="29" y="0"/>
                  </a:cubicBezTo>
                  <a:cubicBezTo>
                    <a:pt x="5" y="0"/>
                    <a:pt x="5" y="0"/>
                    <a:pt x="5" y="0"/>
                  </a:cubicBezTo>
                  <a:cubicBezTo>
                    <a:pt x="1" y="24"/>
                    <a:pt x="1" y="24"/>
                    <a:pt x="1" y="24"/>
                  </a:cubicBezTo>
                  <a:cubicBezTo>
                    <a:pt x="9" y="24"/>
                    <a:pt x="9" y="24"/>
                    <a:pt x="9" y="24"/>
                  </a:cubicBezTo>
                  <a:cubicBezTo>
                    <a:pt x="10" y="22"/>
                    <a:pt x="11" y="22"/>
                    <a:pt x="12" y="21"/>
                  </a:cubicBezTo>
                  <a:cubicBezTo>
                    <a:pt x="13" y="21"/>
                    <a:pt x="14" y="20"/>
                    <a:pt x="15" y="20"/>
                  </a:cubicBezTo>
                  <a:cubicBezTo>
                    <a:pt x="16" y="20"/>
                    <a:pt x="18" y="20"/>
                    <a:pt x="18" y="21"/>
                  </a:cubicBezTo>
                  <a:cubicBezTo>
                    <a:pt x="19" y="21"/>
                    <a:pt x="20" y="22"/>
                    <a:pt x="21" y="23"/>
                  </a:cubicBezTo>
                  <a:cubicBezTo>
                    <a:pt x="21" y="23"/>
                    <a:pt x="22" y="24"/>
                    <a:pt x="22" y="25"/>
                  </a:cubicBezTo>
                  <a:cubicBezTo>
                    <a:pt x="23" y="26"/>
                    <a:pt x="23" y="27"/>
                    <a:pt x="23" y="28"/>
                  </a:cubicBezTo>
                  <a:cubicBezTo>
                    <a:pt x="23" y="29"/>
                    <a:pt x="22" y="30"/>
                    <a:pt x="22" y="31"/>
                  </a:cubicBezTo>
                  <a:cubicBezTo>
                    <a:pt x="22" y="32"/>
                    <a:pt x="21" y="33"/>
                    <a:pt x="21"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8" name="Freeform 106"/>
            <p:cNvSpPr/>
            <p:nvPr/>
          </p:nvSpPr>
          <p:spPr bwMode="auto">
            <a:xfrm>
              <a:off x="8232775"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49" name="Freeform 107"/>
            <p:cNvSpPr/>
            <p:nvPr/>
          </p:nvSpPr>
          <p:spPr bwMode="auto">
            <a:xfrm>
              <a:off x="8396288" y="987426"/>
              <a:ext cx="36513" cy="63500"/>
            </a:xfrm>
            <a:custGeom>
              <a:avLst/>
              <a:gdLst>
                <a:gd name="T0" fmla="*/ 3 w 16"/>
                <a:gd name="T1" fmla="*/ 28 h 28"/>
                <a:gd name="T2" fmla="*/ 13 w 16"/>
                <a:gd name="T3" fmla="*/ 28 h 28"/>
                <a:gd name="T4" fmla="*/ 16 w 16"/>
                <a:gd name="T5" fmla="*/ 25 h 28"/>
                <a:gd name="T6" fmla="*/ 16 w 16"/>
                <a:gd name="T7" fmla="*/ 3 h 28"/>
                <a:gd name="T8" fmla="*/ 13 w 16"/>
                <a:gd name="T9" fmla="*/ 0 h 28"/>
                <a:gd name="T10" fmla="*/ 3 w 16"/>
                <a:gd name="T11" fmla="*/ 0 h 28"/>
                <a:gd name="T12" fmla="*/ 0 w 16"/>
                <a:gd name="T13" fmla="*/ 3 h 28"/>
                <a:gd name="T14" fmla="*/ 0 w 16"/>
                <a:gd name="T15" fmla="*/ 25 h 28"/>
                <a:gd name="T16" fmla="*/ 3 w 16"/>
                <a:gd name="T17"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28">
                  <a:moveTo>
                    <a:pt x="3" y="28"/>
                  </a:moveTo>
                  <a:cubicBezTo>
                    <a:pt x="13" y="28"/>
                    <a:pt x="13" y="28"/>
                    <a:pt x="13" y="28"/>
                  </a:cubicBezTo>
                  <a:cubicBezTo>
                    <a:pt x="14" y="28"/>
                    <a:pt x="16" y="27"/>
                    <a:pt x="16" y="25"/>
                  </a:cubicBezTo>
                  <a:cubicBezTo>
                    <a:pt x="16" y="3"/>
                    <a:pt x="16" y="3"/>
                    <a:pt x="16" y="3"/>
                  </a:cubicBezTo>
                  <a:cubicBezTo>
                    <a:pt x="16" y="2"/>
                    <a:pt x="14" y="0"/>
                    <a:pt x="13" y="0"/>
                  </a:cubicBezTo>
                  <a:cubicBezTo>
                    <a:pt x="3" y="0"/>
                    <a:pt x="3" y="0"/>
                    <a:pt x="3" y="0"/>
                  </a:cubicBezTo>
                  <a:cubicBezTo>
                    <a:pt x="1" y="0"/>
                    <a:pt x="0" y="2"/>
                    <a:pt x="0" y="3"/>
                  </a:cubicBezTo>
                  <a:cubicBezTo>
                    <a:pt x="0" y="25"/>
                    <a:pt x="0" y="25"/>
                    <a:pt x="0" y="25"/>
                  </a:cubicBezTo>
                  <a:cubicBezTo>
                    <a:pt x="0" y="27"/>
                    <a:pt x="1" y="28"/>
                    <a:pt x="3"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50" name="Freeform 108"/>
            <p:cNvSpPr>
              <a:spLocks noEditPoints="1"/>
            </p:cNvSpPr>
            <p:nvPr/>
          </p:nvSpPr>
          <p:spPr bwMode="auto">
            <a:xfrm>
              <a:off x="8175625" y="1012826"/>
              <a:ext cx="314325" cy="280988"/>
            </a:xfrm>
            <a:custGeom>
              <a:avLst/>
              <a:gdLst>
                <a:gd name="T0" fmla="*/ 121 w 137"/>
                <a:gd name="T1" fmla="*/ 0 h 122"/>
                <a:gd name="T2" fmla="*/ 117 w 137"/>
                <a:gd name="T3" fmla="*/ 0 h 122"/>
                <a:gd name="T4" fmla="*/ 117 w 137"/>
                <a:gd name="T5" fmla="*/ 14 h 122"/>
                <a:gd name="T6" fmla="*/ 109 w 137"/>
                <a:gd name="T7" fmla="*/ 23 h 122"/>
                <a:gd name="T8" fmla="*/ 99 w 137"/>
                <a:gd name="T9" fmla="*/ 23 h 122"/>
                <a:gd name="T10" fmla="*/ 90 w 137"/>
                <a:gd name="T11" fmla="*/ 14 h 122"/>
                <a:gd name="T12" fmla="*/ 90 w 137"/>
                <a:gd name="T13" fmla="*/ 0 h 122"/>
                <a:gd name="T14" fmla="*/ 46 w 137"/>
                <a:gd name="T15" fmla="*/ 0 h 122"/>
                <a:gd name="T16" fmla="*/ 46 w 137"/>
                <a:gd name="T17" fmla="*/ 14 h 122"/>
                <a:gd name="T18" fmla="*/ 38 w 137"/>
                <a:gd name="T19" fmla="*/ 23 h 122"/>
                <a:gd name="T20" fmla="*/ 28 w 137"/>
                <a:gd name="T21" fmla="*/ 23 h 122"/>
                <a:gd name="T22" fmla="*/ 20 w 137"/>
                <a:gd name="T23" fmla="*/ 14 h 122"/>
                <a:gd name="T24" fmla="*/ 20 w 137"/>
                <a:gd name="T25" fmla="*/ 0 h 122"/>
                <a:gd name="T26" fmla="*/ 16 w 137"/>
                <a:gd name="T27" fmla="*/ 0 h 122"/>
                <a:gd name="T28" fmla="*/ 0 w 137"/>
                <a:gd name="T29" fmla="*/ 16 h 122"/>
                <a:gd name="T30" fmla="*/ 0 w 137"/>
                <a:gd name="T31" fmla="*/ 46 h 122"/>
                <a:gd name="T32" fmla="*/ 0 w 137"/>
                <a:gd name="T33" fmla="*/ 106 h 122"/>
                <a:gd name="T34" fmla="*/ 16 w 137"/>
                <a:gd name="T35" fmla="*/ 122 h 122"/>
                <a:gd name="T36" fmla="*/ 121 w 137"/>
                <a:gd name="T37" fmla="*/ 122 h 122"/>
                <a:gd name="T38" fmla="*/ 137 w 137"/>
                <a:gd name="T39" fmla="*/ 106 h 122"/>
                <a:gd name="T40" fmla="*/ 137 w 137"/>
                <a:gd name="T41" fmla="*/ 46 h 122"/>
                <a:gd name="T42" fmla="*/ 137 w 137"/>
                <a:gd name="T43" fmla="*/ 16 h 122"/>
                <a:gd name="T44" fmla="*/ 121 w 137"/>
                <a:gd name="T45" fmla="*/ 0 h 122"/>
                <a:gd name="T46" fmla="*/ 127 w 137"/>
                <a:gd name="T47" fmla="*/ 106 h 122"/>
                <a:gd name="T48" fmla="*/ 121 w 137"/>
                <a:gd name="T49" fmla="*/ 112 h 122"/>
                <a:gd name="T50" fmla="*/ 16 w 137"/>
                <a:gd name="T51" fmla="*/ 112 h 122"/>
                <a:gd name="T52" fmla="*/ 10 w 137"/>
                <a:gd name="T53" fmla="*/ 106 h 122"/>
                <a:gd name="T54" fmla="*/ 10 w 137"/>
                <a:gd name="T55" fmla="*/ 46 h 122"/>
                <a:gd name="T56" fmla="*/ 127 w 137"/>
                <a:gd name="T57" fmla="*/ 46 h 122"/>
                <a:gd name="T58" fmla="*/ 127 w 137"/>
                <a:gd name="T59" fmla="*/ 106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7" h="122">
                  <a:moveTo>
                    <a:pt x="121" y="0"/>
                  </a:moveTo>
                  <a:cubicBezTo>
                    <a:pt x="117" y="0"/>
                    <a:pt x="117" y="0"/>
                    <a:pt x="117" y="0"/>
                  </a:cubicBezTo>
                  <a:cubicBezTo>
                    <a:pt x="117" y="14"/>
                    <a:pt x="117" y="14"/>
                    <a:pt x="117" y="14"/>
                  </a:cubicBezTo>
                  <a:cubicBezTo>
                    <a:pt x="117" y="19"/>
                    <a:pt x="113" y="23"/>
                    <a:pt x="109" y="23"/>
                  </a:cubicBezTo>
                  <a:cubicBezTo>
                    <a:pt x="99" y="23"/>
                    <a:pt x="99" y="23"/>
                    <a:pt x="99" y="23"/>
                  </a:cubicBezTo>
                  <a:cubicBezTo>
                    <a:pt x="94" y="23"/>
                    <a:pt x="90" y="19"/>
                    <a:pt x="90" y="14"/>
                  </a:cubicBezTo>
                  <a:cubicBezTo>
                    <a:pt x="90" y="0"/>
                    <a:pt x="90" y="0"/>
                    <a:pt x="90" y="0"/>
                  </a:cubicBezTo>
                  <a:cubicBezTo>
                    <a:pt x="46" y="0"/>
                    <a:pt x="46" y="0"/>
                    <a:pt x="46" y="0"/>
                  </a:cubicBezTo>
                  <a:cubicBezTo>
                    <a:pt x="46" y="14"/>
                    <a:pt x="46" y="14"/>
                    <a:pt x="46" y="14"/>
                  </a:cubicBezTo>
                  <a:cubicBezTo>
                    <a:pt x="46" y="19"/>
                    <a:pt x="42" y="23"/>
                    <a:pt x="38" y="23"/>
                  </a:cubicBezTo>
                  <a:cubicBezTo>
                    <a:pt x="28" y="23"/>
                    <a:pt x="28" y="23"/>
                    <a:pt x="28" y="23"/>
                  </a:cubicBezTo>
                  <a:cubicBezTo>
                    <a:pt x="23" y="23"/>
                    <a:pt x="20" y="19"/>
                    <a:pt x="20" y="14"/>
                  </a:cubicBezTo>
                  <a:cubicBezTo>
                    <a:pt x="20" y="0"/>
                    <a:pt x="20" y="0"/>
                    <a:pt x="20" y="0"/>
                  </a:cubicBezTo>
                  <a:cubicBezTo>
                    <a:pt x="16" y="0"/>
                    <a:pt x="16" y="0"/>
                    <a:pt x="16" y="0"/>
                  </a:cubicBezTo>
                  <a:cubicBezTo>
                    <a:pt x="7" y="0"/>
                    <a:pt x="0" y="7"/>
                    <a:pt x="0" y="16"/>
                  </a:cubicBezTo>
                  <a:cubicBezTo>
                    <a:pt x="0" y="46"/>
                    <a:pt x="0" y="46"/>
                    <a:pt x="0" y="46"/>
                  </a:cubicBezTo>
                  <a:cubicBezTo>
                    <a:pt x="0" y="106"/>
                    <a:pt x="0" y="106"/>
                    <a:pt x="0" y="106"/>
                  </a:cubicBezTo>
                  <a:cubicBezTo>
                    <a:pt x="0" y="115"/>
                    <a:pt x="7" y="122"/>
                    <a:pt x="16" y="122"/>
                  </a:cubicBezTo>
                  <a:cubicBezTo>
                    <a:pt x="121" y="122"/>
                    <a:pt x="121" y="122"/>
                    <a:pt x="121" y="122"/>
                  </a:cubicBezTo>
                  <a:cubicBezTo>
                    <a:pt x="129" y="122"/>
                    <a:pt x="137" y="115"/>
                    <a:pt x="137" y="106"/>
                  </a:cubicBezTo>
                  <a:cubicBezTo>
                    <a:pt x="137" y="46"/>
                    <a:pt x="137" y="46"/>
                    <a:pt x="137" y="46"/>
                  </a:cubicBezTo>
                  <a:cubicBezTo>
                    <a:pt x="137" y="16"/>
                    <a:pt x="137" y="16"/>
                    <a:pt x="137" y="16"/>
                  </a:cubicBezTo>
                  <a:cubicBezTo>
                    <a:pt x="137" y="7"/>
                    <a:pt x="129" y="0"/>
                    <a:pt x="121" y="0"/>
                  </a:cubicBezTo>
                  <a:close/>
                  <a:moveTo>
                    <a:pt x="127" y="106"/>
                  </a:moveTo>
                  <a:cubicBezTo>
                    <a:pt x="127" y="109"/>
                    <a:pt x="124" y="112"/>
                    <a:pt x="121" y="112"/>
                  </a:cubicBezTo>
                  <a:cubicBezTo>
                    <a:pt x="16" y="112"/>
                    <a:pt x="16" y="112"/>
                    <a:pt x="16" y="112"/>
                  </a:cubicBezTo>
                  <a:cubicBezTo>
                    <a:pt x="13" y="112"/>
                    <a:pt x="10" y="109"/>
                    <a:pt x="10" y="106"/>
                  </a:cubicBezTo>
                  <a:cubicBezTo>
                    <a:pt x="10" y="46"/>
                    <a:pt x="10" y="46"/>
                    <a:pt x="10" y="46"/>
                  </a:cubicBezTo>
                  <a:cubicBezTo>
                    <a:pt x="127" y="46"/>
                    <a:pt x="127" y="46"/>
                    <a:pt x="127" y="46"/>
                  </a:cubicBezTo>
                  <a:lnTo>
                    <a:pt x="127" y="1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ransition advTm="140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50000" decel="5000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500" fill="hold"/>
                                        <p:tgtEl>
                                          <p:spTgt spid="63"/>
                                        </p:tgtEl>
                                        <p:attrNameLst>
                                          <p:attrName>ppt_w</p:attrName>
                                        </p:attrNameLst>
                                      </p:cBhvr>
                                      <p:tavLst>
                                        <p:tav tm="0">
                                          <p:val>
                                            <p:fltVal val="0"/>
                                          </p:val>
                                        </p:tav>
                                        <p:tav tm="100000">
                                          <p:val>
                                            <p:strVal val="#ppt_w"/>
                                          </p:val>
                                        </p:tav>
                                      </p:tavLst>
                                    </p:anim>
                                    <p:anim calcmode="lin" valueType="num">
                                      <p:cBhvr>
                                        <p:cTn id="13" dur="500" fill="hold"/>
                                        <p:tgtEl>
                                          <p:spTgt spid="6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slide(fromBottom)">
                                      <p:cBhvr>
                                        <p:cTn id="17" dur="500"/>
                                        <p:tgtEl>
                                          <p:spTgt spid="76"/>
                                        </p:tgtEl>
                                      </p:cBhvr>
                                    </p:animEffect>
                                  </p:childTnLst>
                                </p:cTn>
                              </p:par>
                            </p:childTnLst>
                          </p:cTn>
                        </p:par>
                        <p:par>
                          <p:cTn id="18" fill="hold">
                            <p:stCondLst>
                              <p:cond delay="1500"/>
                            </p:stCondLst>
                            <p:childTnLst>
                              <p:par>
                                <p:cTn id="19" presetID="12" presetClass="entr" presetSubtype="4" fill="hold"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slide(fromBottom)">
                                      <p:cBhvr>
                                        <p:cTn id="21" dur="500"/>
                                        <p:tgtEl>
                                          <p:spTgt spid="86"/>
                                        </p:tgtEl>
                                      </p:cBhvr>
                                    </p:animEffect>
                                  </p:childTnLst>
                                </p:cTn>
                              </p:par>
                            </p:childTnLst>
                          </p:cTn>
                        </p:par>
                        <p:par>
                          <p:cTn id="22" fill="hold">
                            <p:stCondLst>
                              <p:cond delay="2000"/>
                            </p:stCondLst>
                            <p:childTnLst>
                              <p:par>
                                <p:cTn id="23" presetID="2" presetClass="entr" presetSubtype="4" accel="50000" decel="50000" fill="hold" grpId="0"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additive="base">
                                        <p:cTn id="25" dur="500" fill="hold"/>
                                        <p:tgtEl>
                                          <p:spTgt spid="53"/>
                                        </p:tgtEl>
                                        <p:attrNameLst>
                                          <p:attrName>ppt_x</p:attrName>
                                        </p:attrNameLst>
                                      </p:cBhvr>
                                      <p:tavLst>
                                        <p:tav tm="0">
                                          <p:val>
                                            <p:strVal val="#ppt_x"/>
                                          </p:val>
                                        </p:tav>
                                        <p:tav tm="100000">
                                          <p:val>
                                            <p:strVal val="#ppt_x"/>
                                          </p:val>
                                        </p:tav>
                                      </p:tavLst>
                                    </p:anim>
                                    <p:anim calcmode="lin" valueType="num">
                                      <p:cBhvr additive="base">
                                        <p:cTn id="26" dur="500" fill="hold"/>
                                        <p:tgtEl>
                                          <p:spTgt spid="53"/>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64"/>
                                        </p:tgtEl>
                                        <p:attrNameLst>
                                          <p:attrName>style.visibility</p:attrName>
                                        </p:attrNameLst>
                                      </p:cBhvr>
                                      <p:to>
                                        <p:strVal val="visible"/>
                                      </p:to>
                                    </p:set>
                                    <p:anim calcmode="lin" valueType="num">
                                      <p:cBhvr>
                                        <p:cTn id="30" dur="500" fill="hold"/>
                                        <p:tgtEl>
                                          <p:spTgt spid="64"/>
                                        </p:tgtEl>
                                        <p:attrNameLst>
                                          <p:attrName>ppt_w</p:attrName>
                                        </p:attrNameLst>
                                      </p:cBhvr>
                                      <p:tavLst>
                                        <p:tav tm="0">
                                          <p:val>
                                            <p:fltVal val="0"/>
                                          </p:val>
                                        </p:tav>
                                        <p:tav tm="100000">
                                          <p:val>
                                            <p:strVal val="#ppt_w"/>
                                          </p:val>
                                        </p:tav>
                                      </p:tavLst>
                                    </p:anim>
                                    <p:anim calcmode="lin" valueType="num">
                                      <p:cBhvr>
                                        <p:cTn id="31" dur="500" fill="hold"/>
                                        <p:tgtEl>
                                          <p:spTgt spid="64"/>
                                        </p:tgtEl>
                                        <p:attrNameLst>
                                          <p:attrName>ppt_h</p:attrName>
                                        </p:attrNameLst>
                                      </p:cBhvr>
                                      <p:tavLst>
                                        <p:tav tm="0">
                                          <p:val>
                                            <p:fltVal val="0"/>
                                          </p:val>
                                        </p:tav>
                                        <p:tav tm="100000">
                                          <p:val>
                                            <p:strVal val="#ppt_h"/>
                                          </p:val>
                                        </p:tav>
                                      </p:tavLst>
                                    </p:anim>
                                  </p:childTnLst>
                                </p:cTn>
                              </p:par>
                            </p:childTnLst>
                          </p:cTn>
                        </p:par>
                        <p:par>
                          <p:cTn id="32" fill="hold">
                            <p:stCondLst>
                              <p:cond delay="3000"/>
                            </p:stCondLst>
                            <p:childTnLst>
                              <p:par>
                                <p:cTn id="33" presetID="12" presetClass="entr" presetSubtype="4" fill="hold" grpId="0" nodeType="afterEffect">
                                  <p:stCondLst>
                                    <p:cond delay="0"/>
                                  </p:stCondLst>
                                  <p:childTnLst>
                                    <p:set>
                                      <p:cBhvr>
                                        <p:cTn id="34" dur="1" fill="hold">
                                          <p:stCondLst>
                                            <p:cond delay="0"/>
                                          </p:stCondLst>
                                        </p:cTn>
                                        <p:tgtEl>
                                          <p:spTgt spid="78"/>
                                        </p:tgtEl>
                                        <p:attrNameLst>
                                          <p:attrName>style.visibility</p:attrName>
                                        </p:attrNameLst>
                                      </p:cBhvr>
                                      <p:to>
                                        <p:strVal val="visible"/>
                                      </p:to>
                                    </p:set>
                                    <p:animEffect transition="in" filter="slide(fromBottom)">
                                      <p:cBhvr>
                                        <p:cTn id="35" dur="500"/>
                                        <p:tgtEl>
                                          <p:spTgt spid="78"/>
                                        </p:tgtEl>
                                      </p:cBhvr>
                                    </p:animEffect>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93"/>
                                        </p:tgtEl>
                                        <p:attrNameLst>
                                          <p:attrName>style.visibility</p:attrName>
                                        </p:attrNameLst>
                                      </p:cBhvr>
                                      <p:to>
                                        <p:strVal val="visible"/>
                                      </p:to>
                                    </p:set>
                                    <p:animEffect transition="in" filter="slide(fromBottom)">
                                      <p:cBhvr>
                                        <p:cTn id="39" dur="500"/>
                                        <p:tgtEl>
                                          <p:spTgt spid="93"/>
                                        </p:tgtEl>
                                      </p:cBhvr>
                                    </p:animEffect>
                                  </p:childTnLst>
                                </p:cTn>
                              </p:par>
                            </p:childTnLst>
                          </p:cTn>
                        </p:par>
                        <p:par>
                          <p:cTn id="40" fill="hold">
                            <p:stCondLst>
                              <p:cond delay="4000"/>
                            </p:stCondLst>
                            <p:childTnLst>
                              <p:par>
                                <p:cTn id="41" presetID="2" presetClass="entr" presetSubtype="1" accel="50000" decel="50000" fill="hold" grpId="0" nodeType="after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additive="base">
                                        <p:cTn id="43" dur="500" fill="hold"/>
                                        <p:tgtEl>
                                          <p:spTgt spid="54"/>
                                        </p:tgtEl>
                                        <p:attrNameLst>
                                          <p:attrName>ppt_x</p:attrName>
                                        </p:attrNameLst>
                                      </p:cBhvr>
                                      <p:tavLst>
                                        <p:tav tm="0">
                                          <p:val>
                                            <p:strVal val="#ppt_x"/>
                                          </p:val>
                                        </p:tav>
                                        <p:tav tm="100000">
                                          <p:val>
                                            <p:strVal val="#ppt_x"/>
                                          </p:val>
                                        </p:tav>
                                      </p:tavLst>
                                    </p:anim>
                                    <p:anim calcmode="lin" valueType="num">
                                      <p:cBhvr additive="base">
                                        <p:cTn id="44" dur="500" fill="hold"/>
                                        <p:tgtEl>
                                          <p:spTgt spid="54"/>
                                        </p:tgtEl>
                                        <p:attrNameLst>
                                          <p:attrName>ppt_y</p:attrName>
                                        </p:attrNameLst>
                                      </p:cBhvr>
                                      <p:tavLst>
                                        <p:tav tm="0">
                                          <p:val>
                                            <p:strVal val="0-#ppt_h/2"/>
                                          </p:val>
                                        </p:tav>
                                        <p:tav tm="100000">
                                          <p:val>
                                            <p:strVal val="#ppt_y"/>
                                          </p:val>
                                        </p:tav>
                                      </p:tavLst>
                                    </p:anim>
                                  </p:childTnLst>
                                </p:cTn>
                              </p:par>
                            </p:childTnLst>
                          </p:cTn>
                        </p:par>
                        <p:par>
                          <p:cTn id="45" fill="hold">
                            <p:stCondLst>
                              <p:cond delay="4500"/>
                            </p:stCondLst>
                            <p:childTnLst>
                              <p:par>
                                <p:cTn id="46" presetID="23" presetClass="entr" presetSubtype="16"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 calcmode="lin" valueType="num">
                                      <p:cBhvr>
                                        <p:cTn id="48" dur="500" fill="hold"/>
                                        <p:tgtEl>
                                          <p:spTgt spid="65"/>
                                        </p:tgtEl>
                                        <p:attrNameLst>
                                          <p:attrName>ppt_w</p:attrName>
                                        </p:attrNameLst>
                                      </p:cBhvr>
                                      <p:tavLst>
                                        <p:tav tm="0">
                                          <p:val>
                                            <p:fltVal val="0"/>
                                          </p:val>
                                        </p:tav>
                                        <p:tav tm="100000">
                                          <p:val>
                                            <p:strVal val="#ppt_w"/>
                                          </p:val>
                                        </p:tav>
                                      </p:tavLst>
                                    </p:anim>
                                    <p:anim calcmode="lin" valueType="num">
                                      <p:cBhvr>
                                        <p:cTn id="49" dur="500" fill="hold"/>
                                        <p:tgtEl>
                                          <p:spTgt spid="65"/>
                                        </p:tgtEl>
                                        <p:attrNameLst>
                                          <p:attrName>ppt_h</p:attrName>
                                        </p:attrNameLst>
                                      </p:cBhvr>
                                      <p:tavLst>
                                        <p:tav tm="0">
                                          <p:val>
                                            <p:fltVal val="0"/>
                                          </p:val>
                                        </p:tav>
                                        <p:tav tm="100000">
                                          <p:val>
                                            <p:strVal val="#ppt_h"/>
                                          </p:val>
                                        </p:tav>
                                      </p:tavLst>
                                    </p:anim>
                                  </p:childTnLst>
                                </p:cTn>
                              </p:par>
                            </p:childTnLst>
                          </p:cTn>
                        </p:par>
                        <p:par>
                          <p:cTn id="50" fill="hold">
                            <p:stCondLst>
                              <p:cond delay="5000"/>
                            </p:stCondLst>
                            <p:childTnLst>
                              <p:par>
                                <p:cTn id="51" presetID="12" presetClass="entr" presetSubtype="4" fill="hold" grpId="0" nodeType="afterEffect">
                                  <p:stCondLst>
                                    <p:cond delay="0"/>
                                  </p:stCondLst>
                                  <p:childTnLst>
                                    <p:set>
                                      <p:cBhvr>
                                        <p:cTn id="52" dur="1" fill="hold">
                                          <p:stCondLst>
                                            <p:cond delay="0"/>
                                          </p:stCondLst>
                                        </p:cTn>
                                        <p:tgtEl>
                                          <p:spTgt spid="79"/>
                                        </p:tgtEl>
                                        <p:attrNameLst>
                                          <p:attrName>style.visibility</p:attrName>
                                        </p:attrNameLst>
                                      </p:cBhvr>
                                      <p:to>
                                        <p:strVal val="visible"/>
                                      </p:to>
                                    </p:set>
                                    <p:animEffect transition="in" filter="slide(fromBottom)">
                                      <p:cBhvr>
                                        <p:cTn id="53" dur="500"/>
                                        <p:tgtEl>
                                          <p:spTgt spid="79"/>
                                        </p:tgtEl>
                                      </p:cBhvr>
                                    </p:animEffect>
                                  </p:childTnLst>
                                </p:cTn>
                              </p:par>
                            </p:childTnLst>
                          </p:cTn>
                        </p:par>
                        <p:par>
                          <p:cTn id="54" fill="hold">
                            <p:stCondLst>
                              <p:cond delay="5500"/>
                            </p:stCondLst>
                            <p:childTnLst>
                              <p:par>
                                <p:cTn id="55" presetID="12" presetClass="entr" presetSubtype="4" fill="hold" nodeType="afterEffect">
                                  <p:stCondLst>
                                    <p:cond delay="0"/>
                                  </p:stCondLst>
                                  <p:childTnLst>
                                    <p:set>
                                      <p:cBhvr>
                                        <p:cTn id="56" dur="1" fill="hold">
                                          <p:stCondLst>
                                            <p:cond delay="0"/>
                                          </p:stCondLst>
                                        </p:cTn>
                                        <p:tgtEl>
                                          <p:spTgt spid="99"/>
                                        </p:tgtEl>
                                        <p:attrNameLst>
                                          <p:attrName>style.visibility</p:attrName>
                                        </p:attrNameLst>
                                      </p:cBhvr>
                                      <p:to>
                                        <p:strVal val="visible"/>
                                      </p:to>
                                    </p:set>
                                    <p:animEffect transition="in" filter="slide(fromBottom)">
                                      <p:cBhvr>
                                        <p:cTn id="57" dur="500"/>
                                        <p:tgtEl>
                                          <p:spTgt spid="99"/>
                                        </p:tgtEl>
                                      </p:cBhvr>
                                    </p:animEffect>
                                  </p:childTnLst>
                                </p:cTn>
                              </p:par>
                            </p:childTnLst>
                          </p:cTn>
                        </p:par>
                        <p:par>
                          <p:cTn id="58" fill="hold">
                            <p:stCondLst>
                              <p:cond delay="6000"/>
                            </p:stCondLst>
                            <p:childTnLst>
                              <p:par>
                                <p:cTn id="59" presetID="2" presetClass="entr" presetSubtype="4" accel="50000" decel="50000" fill="hold" grpId="0" nodeType="afterEffect">
                                  <p:stCondLst>
                                    <p:cond delay="0"/>
                                  </p:stCondLst>
                                  <p:childTnLst>
                                    <p:set>
                                      <p:cBhvr>
                                        <p:cTn id="60" dur="1" fill="hold">
                                          <p:stCondLst>
                                            <p:cond delay="0"/>
                                          </p:stCondLst>
                                        </p:cTn>
                                        <p:tgtEl>
                                          <p:spTgt spid="55"/>
                                        </p:tgtEl>
                                        <p:attrNameLst>
                                          <p:attrName>style.visibility</p:attrName>
                                        </p:attrNameLst>
                                      </p:cBhvr>
                                      <p:to>
                                        <p:strVal val="visible"/>
                                      </p:to>
                                    </p:set>
                                    <p:anim calcmode="lin" valueType="num">
                                      <p:cBhvr additive="base">
                                        <p:cTn id="61" dur="500" fill="hold"/>
                                        <p:tgtEl>
                                          <p:spTgt spid="55"/>
                                        </p:tgtEl>
                                        <p:attrNameLst>
                                          <p:attrName>ppt_x</p:attrName>
                                        </p:attrNameLst>
                                      </p:cBhvr>
                                      <p:tavLst>
                                        <p:tav tm="0">
                                          <p:val>
                                            <p:strVal val="#ppt_x"/>
                                          </p:val>
                                        </p:tav>
                                        <p:tav tm="100000">
                                          <p:val>
                                            <p:strVal val="#ppt_x"/>
                                          </p:val>
                                        </p:tav>
                                      </p:tavLst>
                                    </p:anim>
                                    <p:anim calcmode="lin" valueType="num">
                                      <p:cBhvr additive="base">
                                        <p:cTn id="62" dur="500" fill="hold"/>
                                        <p:tgtEl>
                                          <p:spTgt spid="55"/>
                                        </p:tgtEl>
                                        <p:attrNameLst>
                                          <p:attrName>ppt_y</p:attrName>
                                        </p:attrNameLst>
                                      </p:cBhvr>
                                      <p:tavLst>
                                        <p:tav tm="0">
                                          <p:val>
                                            <p:strVal val="1+#ppt_h/2"/>
                                          </p:val>
                                        </p:tav>
                                        <p:tav tm="100000">
                                          <p:val>
                                            <p:strVal val="#ppt_y"/>
                                          </p:val>
                                        </p:tav>
                                      </p:tavLst>
                                    </p:anim>
                                  </p:childTnLst>
                                </p:cTn>
                              </p:par>
                            </p:childTnLst>
                          </p:cTn>
                        </p:par>
                        <p:par>
                          <p:cTn id="63" fill="hold">
                            <p:stCondLst>
                              <p:cond delay="6500"/>
                            </p:stCondLst>
                            <p:childTnLst>
                              <p:par>
                                <p:cTn id="64" presetID="23" presetClass="entr" presetSubtype="16" fill="hold" grpId="0" nodeType="afterEffect">
                                  <p:stCondLst>
                                    <p:cond delay="0"/>
                                  </p:stCondLst>
                                  <p:childTnLst>
                                    <p:set>
                                      <p:cBhvr>
                                        <p:cTn id="65" dur="1" fill="hold">
                                          <p:stCondLst>
                                            <p:cond delay="0"/>
                                          </p:stCondLst>
                                        </p:cTn>
                                        <p:tgtEl>
                                          <p:spTgt spid="66"/>
                                        </p:tgtEl>
                                        <p:attrNameLst>
                                          <p:attrName>style.visibility</p:attrName>
                                        </p:attrNameLst>
                                      </p:cBhvr>
                                      <p:to>
                                        <p:strVal val="visible"/>
                                      </p:to>
                                    </p:set>
                                    <p:anim calcmode="lin" valueType="num">
                                      <p:cBhvr>
                                        <p:cTn id="66" dur="500" fill="hold"/>
                                        <p:tgtEl>
                                          <p:spTgt spid="66"/>
                                        </p:tgtEl>
                                        <p:attrNameLst>
                                          <p:attrName>ppt_w</p:attrName>
                                        </p:attrNameLst>
                                      </p:cBhvr>
                                      <p:tavLst>
                                        <p:tav tm="0">
                                          <p:val>
                                            <p:fltVal val="0"/>
                                          </p:val>
                                        </p:tav>
                                        <p:tav tm="100000">
                                          <p:val>
                                            <p:strVal val="#ppt_w"/>
                                          </p:val>
                                        </p:tav>
                                      </p:tavLst>
                                    </p:anim>
                                    <p:anim calcmode="lin" valueType="num">
                                      <p:cBhvr>
                                        <p:cTn id="67" dur="500" fill="hold"/>
                                        <p:tgtEl>
                                          <p:spTgt spid="66"/>
                                        </p:tgtEl>
                                        <p:attrNameLst>
                                          <p:attrName>ppt_h</p:attrName>
                                        </p:attrNameLst>
                                      </p:cBhvr>
                                      <p:tavLst>
                                        <p:tav tm="0">
                                          <p:val>
                                            <p:fltVal val="0"/>
                                          </p:val>
                                        </p:tav>
                                        <p:tav tm="100000">
                                          <p:val>
                                            <p:strVal val="#ppt_h"/>
                                          </p:val>
                                        </p:tav>
                                      </p:tavLst>
                                    </p:anim>
                                  </p:childTnLst>
                                </p:cTn>
                              </p:par>
                            </p:childTnLst>
                          </p:cTn>
                        </p:par>
                        <p:par>
                          <p:cTn id="68" fill="hold">
                            <p:stCondLst>
                              <p:cond delay="7000"/>
                            </p:stCondLst>
                            <p:childTnLst>
                              <p:par>
                                <p:cTn id="69" presetID="12" presetClass="entr" presetSubtype="4"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Effect transition="in" filter="slide(fromBottom)">
                                      <p:cBhvr>
                                        <p:cTn id="71" dur="500"/>
                                        <p:tgtEl>
                                          <p:spTgt spid="82"/>
                                        </p:tgtEl>
                                      </p:cBhvr>
                                    </p:animEffect>
                                  </p:childTnLst>
                                </p:cTn>
                              </p:par>
                            </p:childTnLst>
                          </p:cTn>
                        </p:par>
                        <p:par>
                          <p:cTn id="72" fill="hold">
                            <p:stCondLst>
                              <p:cond delay="7500"/>
                            </p:stCondLst>
                            <p:childTnLst>
                              <p:par>
                                <p:cTn id="73" presetID="12" presetClass="entr" presetSubtype="4" fill="hold" nodeType="after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slide(fromBottom)">
                                      <p:cBhvr>
                                        <p:cTn id="75" dur="500"/>
                                        <p:tgtEl>
                                          <p:spTgt spid="102"/>
                                        </p:tgtEl>
                                      </p:cBhvr>
                                    </p:animEffect>
                                  </p:childTnLst>
                                </p:cTn>
                              </p:par>
                            </p:childTnLst>
                          </p:cTn>
                        </p:par>
                        <p:par>
                          <p:cTn id="76" fill="hold">
                            <p:stCondLst>
                              <p:cond delay="8000"/>
                            </p:stCondLst>
                            <p:childTnLst>
                              <p:par>
                                <p:cTn id="77" presetID="2" presetClass="entr" presetSubtype="1" accel="50000" decel="50000" fill="hold" grpId="0" nodeType="afterEffect">
                                  <p:stCondLst>
                                    <p:cond delay="0"/>
                                  </p:stCondLst>
                                  <p:childTnLst>
                                    <p:set>
                                      <p:cBhvr>
                                        <p:cTn id="78" dur="1" fill="hold">
                                          <p:stCondLst>
                                            <p:cond delay="0"/>
                                          </p:stCondLst>
                                        </p:cTn>
                                        <p:tgtEl>
                                          <p:spTgt spid="56"/>
                                        </p:tgtEl>
                                        <p:attrNameLst>
                                          <p:attrName>style.visibility</p:attrName>
                                        </p:attrNameLst>
                                      </p:cBhvr>
                                      <p:to>
                                        <p:strVal val="visible"/>
                                      </p:to>
                                    </p:set>
                                    <p:anim calcmode="lin" valueType="num">
                                      <p:cBhvr additive="base">
                                        <p:cTn id="79" dur="500" fill="hold"/>
                                        <p:tgtEl>
                                          <p:spTgt spid="56"/>
                                        </p:tgtEl>
                                        <p:attrNameLst>
                                          <p:attrName>ppt_x</p:attrName>
                                        </p:attrNameLst>
                                      </p:cBhvr>
                                      <p:tavLst>
                                        <p:tav tm="0">
                                          <p:val>
                                            <p:strVal val="#ppt_x"/>
                                          </p:val>
                                        </p:tav>
                                        <p:tav tm="100000">
                                          <p:val>
                                            <p:strVal val="#ppt_x"/>
                                          </p:val>
                                        </p:tav>
                                      </p:tavLst>
                                    </p:anim>
                                    <p:anim calcmode="lin" valueType="num">
                                      <p:cBhvr additive="base">
                                        <p:cTn id="80" dur="500" fill="hold"/>
                                        <p:tgtEl>
                                          <p:spTgt spid="56"/>
                                        </p:tgtEl>
                                        <p:attrNameLst>
                                          <p:attrName>ppt_y</p:attrName>
                                        </p:attrNameLst>
                                      </p:cBhvr>
                                      <p:tavLst>
                                        <p:tav tm="0">
                                          <p:val>
                                            <p:strVal val="0-#ppt_h/2"/>
                                          </p:val>
                                        </p:tav>
                                        <p:tav tm="100000">
                                          <p:val>
                                            <p:strVal val="#ppt_y"/>
                                          </p:val>
                                        </p:tav>
                                      </p:tavLst>
                                    </p:anim>
                                  </p:childTnLst>
                                </p:cTn>
                              </p:par>
                            </p:childTnLst>
                          </p:cTn>
                        </p:par>
                        <p:par>
                          <p:cTn id="81" fill="hold">
                            <p:stCondLst>
                              <p:cond delay="8500"/>
                            </p:stCondLst>
                            <p:childTnLst>
                              <p:par>
                                <p:cTn id="82" presetID="23" presetClass="entr" presetSubtype="16" fill="hold" grpId="0" nodeType="afterEffect">
                                  <p:stCondLst>
                                    <p:cond delay="0"/>
                                  </p:stCondLst>
                                  <p:childTnLst>
                                    <p:set>
                                      <p:cBhvr>
                                        <p:cTn id="83" dur="1" fill="hold">
                                          <p:stCondLst>
                                            <p:cond delay="0"/>
                                          </p:stCondLst>
                                        </p:cTn>
                                        <p:tgtEl>
                                          <p:spTgt spid="67"/>
                                        </p:tgtEl>
                                        <p:attrNameLst>
                                          <p:attrName>style.visibility</p:attrName>
                                        </p:attrNameLst>
                                      </p:cBhvr>
                                      <p:to>
                                        <p:strVal val="visible"/>
                                      </p:to>
                                    </p:set>
                                    <p:anim calcmode="lin" valueType="num">
                                      <p:cBhvr>
                                        <p:cTn id="84" dur="500" fill="hold"/>
                                        <p:tgtEl>
                                          <p:spTgt spid="67"/>
                                        </p:tgtEl>
                                        <p:attrNameLst>
                                          <p:attrName>ppt_w</p:attrName>
                                        </p:attrNameLst>
                                      </p:cBhvr>
                                      <p:tavLst>
                                        <p:tav tm="0">
                                          <p:val>
                                            <p:fltVal val="0"/>
                                          </p:val>
                                        </p:tav>
                                        <p:tav tm="100000">
                                          <p:val>
                                            <p:strVal val="#ppt_w"/>
                                          </p:val>
                                        </p:tav>
                                      </p:tavLst>
                                    </p:anim>
                                    <p:anim calcmode="lin" valueType="num">
                                      <p:cBhvr>
                                        <p:cTn id="85" dur="500" fill="hold"/>
                                        <p:tgtEl>
                                          <p:spTgt spid="67"/>
                                        </p:tgtEl>
                                        <p:attrNameLst>
                                          <p:attrName>ppt_h</p:attrName>
                                        </p:attrNameLst>
                                      </p:cBhvr>
                                      <p:tavLst>
                                        <p:tav tm="0">
                                          <p:val>
                                            <p:fltVal val="0"/>
                                          </p:val>
                                        </p:tav>
                                        <p:tav tm="100000">
                                          <p:val>
                                            <p:strVal val="#ppt_h"/>
                                          </p:val>
                                        </p:tav>
                                      </p:tavLst>
                                    </p:anim>
                                  </p:childTnLst>
                                </p:cTn>
                              </p:par>
                            </p:childTnLst>
                          </p:cTn>
                        </p:par>
                        <p:par>
                          <p:cTn id="86" fill="hold">
                            <p:stCondLst>
                              <p:cond delay="9000"/>
                            </p:stCondLst>
                            <p:childTnLst>
                              <p:par>
                                <p:cTn id="87" presetID="12" presetClass="entr" presetSubtype="4" fill="hold" grpId="0" nodeType="afterEffect">
                                  <p:stCondLst>
                                    <p:cond delay="0"/>
                                  </p:stCondLst>
                                  <p:childTnLst>
                                    <p:set>
                                      <p:cBhvr>
                                        <p:cTn id="88" dur="1" fill="hold">
                                          <p:stCondLst>
                                            <p:cond delay="0"/>
                                          </p:stCondLst>
                                        </p:cTn>
                                        <p:tgtEl>
                                          <p:spTgt spid="83"/>
                                        </p:tgtEl>
                                        <p:attrNameLst>
                                          <p:attrName>style.visibility</p:attrName>
                                        </p:attrNameLst>
                                      </p:cBhvr>
                                      <p:to>
                                        <p:strVal val="visible"/>
                                      </p:to>
                                    </p:set>
                                    <p:animEffect transition="in" filter="slide(fromBottom)">
                                      <p:cBhvr>
                                        <p:cTn id="89" dur="500"/>
                                        <p:tgtEl>
                                          <p:spTgt spid="83"/>
                                        </p:tgtEl>
                                      </p:cBhvr>
                                    </p:animEffect>
                                  </p:childTnLst>
                                </p:cTn>
                              </p:par>
                            </p:childTnLst>
                          </p:cTn>
                        </p:par>
                        <p:par>
                          <p:cTn id="90" fill="hold">
                            <p:stCondLst>
                              <p:cond delay="9500"/>
                            </p:stCondLst>
                            <p:childTnLst>
                              <p:par>
                                <p:cTn id="91" presetID="12" presetClass="entr" presetSubtype="4" fill="hold" nodeType="after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slide(fromBottom)">
                                      <p:cBhvr>
                                        <p:cTn id="93" dur="500"/>
                                        <p:tgtEl>
                                          <p:spTgt spid="105"/>
                                        </p:tgtEl>
                                      </p:cBhvr>
                                    </p:animEffect>
                                  </p:childTnLst>
                                </p:cTn>
                              </p:par>
                            </p:childTnLst>
                          </p:cTn>
                        </p:par>
                        <p:par>
                          <p:cTn id="94" fill="hold">
                            <p:stCondLst>
                              <p:cond delay="10000"/>
                            </p:stCondLst>
                            <p:childTnLst>
                              <p:par>
                                <p:cTn id="95" presetID="18" presetClass="entr" presetSubtype="3" fill="hold" nodeType="after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strips(upRight)">
                                      <p:cBhvr>
                                        <p:cTn id="97" dur="500"/>
                                        <p:tgtEl>
                                          <p:spTgt spid="109"/>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108"/>
                                        </p:tgtEl>
                                        <p:attrNameLst>
                                          <p:attrName>style.visibility</p:attrName>
                                        </p:attrNameLst>
                                      </p:cBhvr>
                                      <p:to>
                                        <p:strVal val="visible"/>
                                      </p:to>
                                    </p:set>
                                    <p:animEffect transition="in" filter="fade">
                                      <p:cBhvr>
                                        <p:cTn id="101" dur="500"/>
                                        <p:tgtEl>
                                          <p:spTgt spid="108"/>
                                        </p:tgtEl>
                                      </p:cBhvr>
                                    </p:animEffect>
                                  </p:childTnLst>
                                </p:cTn>
                              </p:par>
                            </p:childTnLst>
                          </p:cTn>
                        </p:par>
                        <p:par>
                          <p:cTn id="102" fill="hold">
                            <p:stCondLst>
                              <p:cond delay="11000"/>
                            </p:stCondLst>
                            <p:childTnLst>
                              <p:par>
                                <p:cTn id="103" presetID="23" presetClass="entr" presetSubtype="16" fill="hold" grpId="0" nodeType="afterEffect">
                                  <p:stCondLst>
                                    <p:cond delay="0"/>
                                  </p:stCondLst>
                                  <p:childTnLst>
                                    <p:set>
                                      <p:cBhvr>
                                        <p:cTn id="104" dur="1" fill="hold">
                                          <p:stCondLst>
                                            <p:cond delay="0"/>
                                          </p:stCondLst>
                                        </p:cTn>
                                        <p:tgtEl>
                                          <p:spTgt spid="37"/>
                                        </p:tgtEl>
                                        <p:attrNameLst>
                                          <p:attrName>style.visibility</p:attrName>
                                        </p:attrNameLst>
                                      </p:cBhvr>
                                      <p:to>
                                        <p:strVal val="visible"/>
                                      </p:to>
                                    </p:set>
                                    <p:anim calcmode="lin" valueType="num">
                                      <p:cBhvr>
                                        <p:cTn id="105" dur="500" fill="hold"/>
                                        <p:tgtEl>
                                          <p:spTgt spid="37"/>
                                        </p:tgtEl>
                                        <p:attrNameLst>
                                          <p:attrName>ppt_w</p:attrName>
                                        </p:attrNameLst>
                                      </p:cBhvr>
                                      <p:tavLst>
                                        <p:tav tm="0">
                                          <p:val>
                                            <p:fltVal val="0"/>
                                          </p:val>
                                        </p:tav>
                                        <p:tav tm="100000">
                                          <p:val>
                                            <p:strVal val="#ppt_w"/>
                                          </p:val>
                                        </p:tav>
                                      </p:tavLst>
                                    </p:anim>
                                    <p:anim calcmode="lin" valueType="num">
                                      <p:cBhvr>
                                        <p:cTn id="106" dur="500" fill="hold"/>
                                        <p:tgtEl>
                                          <p:spTgt spid="37"/>
                                        </p:tgtEl>
                                        <p:attrNameLst>
                                          <p:attrName>ppt_h</p:attrName>
                                        </p:attrNameLst>
                                      </p:cBhvr>
                                      <p:tavLst>
                                        <p:tav tm="0">
                                          <p:val>
                                            <p:fltVal val="0"/>
                                          </p:val>
                                        </p:tav>
                                        <p:tav tm="100000">
                                          <p:val>
                                            <p:strVal val="#ppt_h"/>
                                          </p:val>
                                        </p:tav>
                                      </p:tavLst>
                                    </p:anim>
                                  </p:childTnLst>
                                </p:cTn>
                              </p:par>
                            </p:childTnLst>
                          </p:cTn>
                        </p:par>
                        <p:par>
                          <p:cTn id="107" fill="hold">
                            <p:stCondLst>
                              <p:cond delay="11500"/>
                            </p:stCondLst>
                            <p:childTnLst>
                              <p:par>
                                <p:cTn id="108" presetID="23" presetClass="entr" presetSubtype="16" fill="hold" grpId="0" nodeType="afterEffect">
                                  <p:stCondLst>
                                    <p:cond delay="0"/>
                                  </p:stCondLst>
                                  <p:childTnLst>
                                    <p:set>
                                      <p:cBhvr>
                                        <p:cTn id="109" dur="1" fill="hold">
                                          <p:stCondLst>
                                            <p:cond delay="0"/>
                                          </p:stCondLst>
                                        </p:cTn>
                                        <p:tgtEl>
                                          <p:spTgt spid="38"/>
                                        </p:tgtEl>
                                        <p:attrNameLst>
                                          <p:attrName>style.visibility</p:attrName>
                                        </p:attrNameLst>
                                      </p:cBhvr>
                                      <p:to>
                                        <p:strVal val="visible"/>
                                      </p:to>
                                    </p:set>
                                    <p:anim calcmode="lin" valueType="num">
                                      <p:cBhvr>
                                        <p:cTn id="110" dur="500" fill="hold"/>
                                        <p:tgtEl>
                                          <p:spTgt spid="38"/>
                                        </p:tgtEl>
                                        <p:attrNameLst>
                                          <p:attrName>ppt_w</p:attrName>
                                        </p:attrNameLst>
                                      </p:cBhvr>
                                      <p:tavLst>
                                        <p:tav tm="0">
                                          <p:val>
                                            <p:fltVal val="0"/>
                                          </p:val>
                                        </p:tav>
                                        <p:tav tm="100000">
                                          <p:val>
                                            <p:strVal val="#ppt_w"/>
                                          </p:val>
                                        </p:tav>
                                      </p:tavLst>
                                    </p:anim>
                                    <p:anim calcmode="lin" valueType="num">
                                      <p:cBhvr>
                                        <p:cTn id="111" dur="500" fill="hold"/>
                                        <p:tgtEl>
                                          <p:spTgt spid="38"/>
                                        </p:tgtEl>
                                        <p:attrNameLst>
                                          <p:attrName>ppt_h</p:attrName>
                                        </p:attrNameLst>
                                      </p:cBhvr>
                                      <p:tavLst>
                                        <p:tav tm="0">
                                          <p:val>
                                            <p:fltVal val="0"/>
                                          </p:val>
                                        </p:tav>
                                        <p:tav tm="100000">
                                          <p:val>
                                            <p:strVal val="#ppt_h"/>
                                          </p:val>
                                        </p:tav>
                                      </p:tavLst>
                                    </p:anim>
                                  </p:childTnLst>
                                </p:cTn>
                              </p:par>
                            </p:childTnLst>
                          </p:cTn>
                        </p:par>
                        <p:par>
                          <p:cTn id="112" fill="hold">
                            <p:stCondLst>
                              <p:cond delay="12000"/>
                            </p:stCondLst>
                            <p:childTnLst>
                              <p:par>
                                <p:cTn id="113" presetID="23" presetClass="entr" presetSubtype="16" fill="hold" nodeType="afterEffect">
                                  <p:stCondLst>
                                    <p:cond delay="0"/>
                                  </p:stCondLst>
                                  <p:childTnLst>
                                    <p:set>
                                      <p:cBhvr>
                                        <p:cTn id="114" dur="1" fill="hold">
                                          <p:stCondLst>
                                            <p:cond delay="0"/>
                                          </p:stCondLst>
                                        </p:cTn>
                                        <p:tgtEl>
                                          <p:spTgt spid="39"/>
                                        </p:tgtEl>
                                        <p:attrNameLst>
                                          <p:attrName>style.visibility</p:attrName>
                                        </p:attrNameLst>
                                      </p:cBhvr>
                                      <p:to>
                                        <p:strVal val="visible"/>
                                      </p:to>
                                    </p:set>
                                    <p:anim calcmode="lin" valueType="num">
                                      <p:cBhvr>
                                        <p:cTn id="115" dur="500" fill="hold"/>
                                        <p:tgtEl>
                                          <p:spTgt spid="39"/>
                                        </p:tgtEl>
                                        <p:attrNameLst>
                                          <p:attrName>ppt_w</p:attrName>
                                        </p:attrNameLst>
                                      </p:cBhvr>
                                      <p:tavLst>
                                        <p:tav tm="0">
                                          <p:val>
                                            <p:fltVal val="0"/>
                                          </p:val>
                                        </p:tav>
                                        <p:tav tm="100000">
                                          <p:val>
                                            <p:strVal val="#ppt_w"/>
                                          </p:val>
                                        </p:tav>
                                      </p:tavLst>
                                    </p:anim>
                                    <p:anim calcmode="lin" valueType="num">
                                      <p:cBhvr>
                                        <p:cTn id="116" dur="500" fill="hold"/>
                                        <p:tgtEl>
                                          <p:spTgt spid="39"/>
                                        </p:tgtEl>
                                        <p:attrNameLst>
                                          <p:attrName>ppt_h</p:attrName>
                                        </p:attrNameLst>
                                      </p:cBhvr>
                                      <p:tavLst>
                                        <p:tav tm="0">
                                          <p:val>
                                            <p:fltVal val="0"/>
                                          </p:val>
                                        </p:tav>
                                        <p:tav tm="100000">
                                          <p:val>
                                            <p:strVal val="#ppt_h"/>
                                          </p:val>
                                        </p:tav>
                                      </p:tavLst>
                                    </p:anim>
                                  </p:childTnLst>
                                </p:cTn>
                              </p:par>
                            </p:childTnLst>
                          </p:cTn>
                        </p:par>
                        <p:par>
                          <p:cTn id="117" fill="hold">
                            <p:stCondLst>
                              <p:cond delay="12500"/>
                            </p:stCondLst>
                            <p:childTnLst>
                              <p:par>
                                <p:cTn id="118" presetID="23" presetClass="entr" presetSubtype="16" fill="hold" grpId="0" nodeType="afterEffect">
                                  <p:stCondLst>
                                    <p:cond delay="0"/>
                                  </p:stCondLst>
                                  <p:childTnLst>
                                    <p:set>
                                      <p:cBhvr>
                                        <p:cTn id="119" dur="1" fill="hold">
                                          <p:stCondLst>
                                            <p:cond delay="0"/>
                                          </p:stCondLst>
                                        </p:cTn>
                                        <p:tgtEl>
                                          <p:spTgt spid="44"/>
                                        </p:tgtEl>
                                        <p:attrNameLst>
                                          <p:attrName>style.visibility</p:attrName>
                                        </p:attrNameLst>
                                      </p:cBhvr>
                                      <p:to>
                                        <p:strVal val="visible"/>
                                      </p:to>
                                    </p:set>
                                    <p:anim calcmode="lin" valueType="num">
                                      <p:cBhvr>
                                        <p:cTn id="120" dur="500" fill="hold"/>
                                        <p:tgtEl>
                                          <p:spTgt spid="44"/>
                                        </p:tgtEl>
                                        <p:attrNameLst>
                                          <p:attrName>ppt_w</p:attrName>
                                        </p:attrNameLst>
                                      </p:cBhvr>
                                      <p:tavLst>
                                        <p:tav tm="0">
                                          <p:val>
                                            <p:fltVal val="0"/>
                                          </p:val>
                                        </p:tav>
                                        <p:tav tm="100000">
                                          <p:val>
                                            <p:strVal val="#ppt_w"/>
                                          </p:val>
                                        </p:tav>
                                      </p:tavLst>
                                    </p:anim>
                                    <p:anim calcmode="lin" valueType="num">
                                      <p:cBhvr>
                                        <p:cTn id="121" dur="500" fill="hold"/>
                                        <p:tgtEl>
                                          <p:spTgt spid="44"/>
                                        </p:tgtEl>
                                        <p:attrNameLst>
                                          <p:attrName>ppt_h</p:attrName>
                                        </p:attrNameLst>
                                      </p:cBhvr>
                                      <p:tavLst>
                                        <p:tav tm="0">
                                          <p:val>
                                            <p:fltVal val="0"/>
                                          </p:val>
                                        </p:tav>
                                        <p:tav tm="100000">
                                          <p:val>
                                            <p:strVal val="#ppt_h"/>
                                          </p:val>
                                        </p:tav>
                                      </p:tavLst>
                                    </p:anim>
                                  </p:childTnLst>
                                </p:cTn>
                              </p:par>
                            </p:childTnLst>
                          </p:cTn>
                        </p:par>
                        <p:par>
                          <p:cTn id="122" fill="hold">
                            <p:stCondLst>
                              <p:cond delay="13000"/>
                            </p:stCondLst>
                            <p:childTnLst>
                              <p:par>
                                <p:cTn id="123" presetID="23" presetClass="entr" presetSubtype="16" fill="hold" nodeType="afterEffect">
                                  <p:stCondLst>
                                    <p:cond delay="0"/>
                                  </p:stCondLst>
                                  <p:childTnLst>
                                    <p:set>
                                      <p:cBhvr>
                                        <p:cTn id="124" dur="1" fill="hold">
                                          <p:stCondLst>
                                            <p:cond delay="0"/>
                                          </p:stCondLst>
                                        </p:cTn>
                                        <p:tgtEl>
                                          <p:spTgt spid="45"/>
                                        </p:tgtEl>
                                        <p:attrNameLst>
                                          <p:attrName>style.visibility</p:attrName>
                                        </p:attrNameLst>
                                      </p:cBhvr>
                                      <p:to>
                                        <p:strVal val="visible"/>
                                      </p:to>
                                    </p:set>
                                    <p:anim calcmode="lin" valueType="num">
                                      <p:cBhvr>
                                        <p:cTn id="125" dur="500" fill="hold"/>
                                        <p:tgtEl>
                                          <p:spTgt spid="45"/>
                                        </p:tgtEl>
                                        <p:attrNameLst>
                                          <p:attrName>ppt_w</p:attrName>
                                        </p:attrNameLst>
                                      </p:cBhvr>
                                      <p:tavLst>
                                        <p:tav tm="0">
                                          <p:val>
                                            <p:fltVal val="0"/>
                                          </p:val>
                                        </p:tav>
                                        <p:tav tm="100000">
                                          <p:val>
                                            <p:strVal val="#ppt_w"/>
                                          </p:val>
                                        </p:tav>
                                      </p:tavLst>
                                    </p:anim>
                                    <p:anim calcmode="lin" valueType="num">
                                      <p:cBhvr>
                                        <p:cTn id="126" dur="5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52" grpId="0" bldLvl="0" animBg="1"/>
      <p:bldP spid="53" grpId="0" bldLvl="0" animBg="1"/>
      <p:bldP spid="54" grpId="0" bldLvl="0" animBg="1"/>
      <p:bldP spid="55" grpId="0" bldLvl="0" animBg="1"/>
      <p:bldP spid="56" grpId="0" bldLvl="0" animBg="1"/>
      <p:bldP spid="63" grpId="0" bldLvl="0" animBg="1"/>
      <p:bldP spid="64" grpId="0" bldLvl="0" animBg="1"/>
      <p:bldP spid="65" grpId="0" bldLvl="0" animBg="1"/>
      <p:bldP spid="66" grpId="0" bldLvl="0" animBg="1"/>
      <p:bldP spid="67" grpId="0" bldLvl="0" animBg="1"/>
      <p:bldP spid="76" grpId="0"/>
      <p:bldP spid="78" grpId="0"/>
      <p:bldP spid="79" grpId="0"/>
      <p:bldP spid="82" grpId="0"/>
      <p:bldP spid="83" grpId="0"/>
      <p:bldP spid="37" grpId="0" bldLvl="0" animBg="1"/>
      <p:bldP spid="38" grpId="0" bldLvl="0" animBg="1"/>
      <p:bldP spid="44"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088568" y="3030153"/>
            <a:ext cx="1845906" cy="1664295"/>
            <a:chOff x="602668" y="2661187"/>
            <a:chExt cx="1845906" cy="1664295"/>
          </a:xfrm>
        </p:grpSpPr>
        <p:sp>
          <p:nvSpPr>
            <p:cNvPr id="3" name="Freeform 5"/>
            <p:cNvSpPr/>
            <p:nvPr/>
          </p:nvSpPr>
          <p:spPr bwMode="auto">
            <a:xfrm rot="1855731">
              <a:off x="602668" y="2661187"/>
              <a:ext cx="1845906" cy="16642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rotWithShape="1">
              <a:blip r:embed="rId3"/>
              <a:stretch>
                <a:fillRect/>
              </a:stretch>
            </a:blipFill>
            <a:ln w="38100" cap="flat">
              <a:solidFill>
                <a:schemeClr val="bg1"/>
              </a:solid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800"/>
            </a:p>
          </p:txBody>
        </p:sp>
        <p:sp>
          <p:nvSpPr>
            <p:cNvPr id="4" name="Freeform 11"/>
            <p:cNvSpPr/>
            <p:nvPr/>
          </p:nvSpPr>
          <p:spPr bwMode="auto">
            <a:xfrm>
              <a:off x="917400" y="3225086"/>
              <a:ext cx="1144307" cy="630491"/>
            </a:xfrm>
            <a:custGeom>
              <a:avLst/>
              <a:gdLst>
                <a:gd name="T0" fmla="*/ 7 w 683"/>
                <a:gd name="T1" fmla="*/ 118 h 376"/>
                <a:gd name="T2" fmla="*/ 334 w 683"/>
                <a:gd name="T3" fmla="*/ 1 h 376"/>
                <a:gd name="T4" fmla="*/ 341 w 683"/>
                <a:gd name="T5" fmla="*/ 1 h 376"/>
                <a:gd name="T6" fmla="*/ 675 w 683"/>
                <a:gd name="T7" fmla="*/ 118 h 376"/>
                <a:gd name="T8" fmla="*/ 683 w 683"/>
                <a:gd name="T9" fmla="*/ 129 h 376"/>
                <a:gd name="T10" fmla="*/ 675 w 683"/>
                <a:gd name="T11" fmla="*/ 139 h 376"/>
                <a:gd name="T12" fmla="*/ 561 w 683"/>
                <a:gd name="T13" fmla="*/ 172 h 376"/>
                <a:gd name="T14" fmla="*/ 338 w 683"/>
                <a:gd name="T15" fmla="*/ 119 h 376"/>
                <a:gd name="T16" fmla="*/ 328 w 683"/>
                <a:gd name="T17" fmla="*/ 130 h 376"/>
                <a:gd name="T18" fmla="*/ 338 w 683"/>
                <a:gd name="T19" fmla="*/ 140 h 376"/>
                <a:gd name="T20" fmla="*/ 545 w 683"/>
                <a:gd name="T21" fmla="*/ 185 h 376"/>
                <a:gd name="T22" fmla="*/ 545 w 683"/>
                <a:gd name="T23" fmla="*/ 255 h 376"/>
                <a:gd name="T24" fmla="*/ 545 w 683"/>
                <a:gd name="T25" fmla="*/ 256 h 376"/>
                <a:gd name="T26" fmla="*/ 337 w 683"/>
                <a:gd name="T27" fmla="*/ 305 h 376"/>
                <a:gd name="T28" fmla="*/ 130 w 683"/>
                <a:gd name="T29" fmla="*/ 256 h 376"/>
                <a:gd name="T30" fmla="*/ 130 w 683"/>
                <a:gd name="T31" fmla="*/ 255 h 376"/>
                <a:gd name="T32" fmla="*/ 130 w 683"/>
                <a:gd name="T33" fmla="*/ 174 h 376"/>
                <a:gd name="T34" fmla="*/ 71 w 683"/>
                <a:gd name="T35" fmla="*/ 157 h 376"/>
                <a:gd name="T36" fmla="*/ 71 w 683"/>
                <a:gd name="T37" fmla="*/ 249 h 376"/>
                <a:gd name="T38" fmla="*/ 92 w 683"/>
                <a:gd name="T39" fmla="*/ 277 h 376"/>
                <a:gd name="T40" fmla="*/ 75 w 683"/>
                <a:gd name="T41" fmla="*/ 303 h 376"/>
                <a:gd name="T42" fmla="*/ 82 w 683"/>
                <a:gd name="T43" fmla="*/ 338 h 376"/>
                <a:gd name="T44" fmla="*/ 28 w 683"/>
                <a:gd name="T45" fmla="*/ 361 h 376"/>
                <a:gd name="T46" fmla="*/ 39 w 683"/>
                <a:gd name="T47" fmla="*/ 301 h 376"/>
                <a:gd name="T48" fmla="*/ 26 w 683"/>
                <a:gd name="T49" fmla="*/ 277 h 376"/>
                <a:gd name="T50" fmla="*/ 46 w 683"/>
                <a:gd name="T51" fmla="*/ 249 h 376"/>
                <a:gd name="T52" fmla="*/ 46 w 683"/>
                <a:gd name="T53" fmla="*/ 150 h 376"/>
                <a:gd name="T54" fmla="*/ 8 w 683"/>
                <a:gd name="T55" fmla="*/ 139 h 376"/>
                <a:gd name="T56" fmla="*/ 0 w 683"/>
                <a:gd name="T57" fmla="*/ 129 h 376"/>
                <a:gd name="T58" fmla="*/ 7 w 683"/>
                <a:gd name="T59" fmla="*/ 118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83" h="376">
                  <a:moveTo>
                    <a:pt x="7" y="118"/>
                  </a:moveTo>
                  <a:cubicBezTo>
                    <a:pt x="334" y="1"/>
                    <a:pt x="334" y="1"/>
                    <a:pt x="334" y="1"/>
                  </a:cubicBezTo>
                  <a:cubicBezTo>
                    <a:pt x="336" y="0"/>
                    <a:pt x="339" y="0"/>
                    <a:pt x="341" y="1"/>
                  </a:cubicBezTo>
                  <a:cubicBezTo>
                    <a:pt x="675" y="118"/>
                    <a:pt x="675" y="118"/>
                    <a:pt x="675" y="118"/>
                  </a:cubicBezTo>
                  <a:cubicBezTo>
                    <a:pt x="680" y="120"/>
                    <a:pt x="683" y="124"/>
                    <a:pt x="683" y="129"/>
                  </a:cubicBezTo>
                  <a:cubicBezTo>
                    <a:pt x="682" y="134"/>
                    <a:pt x="679" y="138"/>
                    <a:pt x="675" y="139"/>
                  </a:cubicBezTo>
                  <a:cubicBezTo>
                    <a:pt x="561" y="172"/>
                    <a:pt x="561" y="172"/>
                    <a:pt x="561" y="172"/>
                  </a:cubicBezTo>
                  <a:cubicBezTo>
                    <a:pt x="537" y="136"/>
                    <a:pt x="430" y="119"/>
                    <a:pt x="338" y="119"/>
                  </a:cubicBezTo>
                  <a:cubicBezTo>
                    <a:pt x="333" y="119"/>
                    <a:pt x="328" y="124"/>
                    <a:pt x="328" y="130"/>
                  </a:cubicBezTo>
                  <a:cubicBezTo>
                    <a:pt x="328" y="136"/>
                    <a:pt x="333" y="140"/>
                    <a:pt x="338" y="140"/>
                  </a:cubicBezTo>
                  <a:cubicBezTo>
                    <a:pt x="452" y="140"/>
                    <a:pt x="534" y="164"/>
                    <a:pt x="545" y="185"/>
                  </a:cubicBezTo>
                  <a:cubicBezTo>
                    <a:pt x="545" y="255"/>
                    <a:pt x="545" y="255"/>
                    <a:pt x="545" y="255"/>
                  </a:cubicBezTo>
                  <a:cubicBezTo>
                    <a:pt x="545" y="255"/>
                    <a:pt x="545" y="255"/>
                    <a:pt x="545" y="256"/>
                  </a:cubicBezTo>
                  <a:cubicBezTo>
                    <a:pt x="545" y="283"/>
                    <a:pt x="452" y="305"/>
                    <a:pt x="337" y="305"/>
                  </a:cubicBezTo>
                  <a:cubicBezTo>
                    <a:pt x="223" y="305"/>
                    <a:pt x="130" y="283"/>
                    <a:pt x="130" y="256"/>
                  </a:cubicBezTo>
                  <a:cubicBezTo>
                    <a:pt x="130" y="255"/>
                    <a:pt x="130" y="255"/>
                    <a:pt x="130" y="255"/>
                  </a:cubicBezTo>
                  <a:cubicBezTo>
                    <a:pt x="130" y="174"/>
                    <a:pt x="130" y="174"/>
                    <a:pt x="130" y="174"/>
                  </a:cubicBezTo>
                  <a:cubicBezTo>
                    <a:pt x="71" y="157"/>
                    <a:pt x="71" y="157"/>
                    <a:pt x="71" y="157"/>
                  </a:cubicBezTo>
                  <a:cubicBezTo>
                    <a:pt x="71" y="249"/>
                    <a:pt x="71" y="249"/>
                    <a:pt x="71" y="249"/>
                  </a:cubicBezTo>
                  <a:cubicBezTo>
                    <a:pt x="83" y="253"/>
                    <a:pt x="92" y="264"/>
                    <a:pt x="92" y="277"/>
                  </a:cubicBezTo>
                  <a:cubicBezTo>
                    <a:pt x="92" y="288"/>
                    <a:pt x="85" y="298"/>
                    <a:pt x="75" y="303"/>
                  </a:cubicBezTo>
                  <a:cubicBezTo>
                    <a:pt x="82" y="338"/>
                    <a:pt x="82" y="338"/>
                    <a:pt x="82" y="338"/>
                  </a:cubicBezTo>
                  <a:cubicBezTo>
                    <a:pt x="86" y="354"/>
                    <a:pt x="26" y="376"/>
                    <a:pt x="28" y="361"/>
                  </a:cubicBezTo>
                  <a:cubicBezTo>
                    <a:pt x="39" y="301"/>
                    <a:pt x="39" y="301"/>
                    <a:pt x="39" y="301"/>
                  </a:cubicBezTo>
                  <a:cubicBezTo>
                    <a:pt x="31" y="296"/>
                    <a:pt x="26" y="287"/>
                    <a:pt x="26" y="277"/>
                  </a:cubicBezTo>
                  <a:cubicBezTo>
                    <a:pt x="26" y="264"/>
                    <a:pt x="34" y="253"/>
                    <a:pt x="46" y="249"/>
                  </a:cubicBezTo>
                  <a:cubicBezTo>
                    <a:pt x="46" y="150"/>
                    <a:pt x="46" y="150"/>
                    <a:pt x="46" y="150"/>
                  </a:cubicBezTo>
                  <a:cubicBezTo>
                    <a:pt x="8" y="139"/>
                    <a:pt x="8" y="139"/>
                    <a:pt x="8" y="139"/>
                  </a:cubicBezTo>
                  <a:cubicBezTo>
                    <a:pt x="3" y="138"/>
                    <a:pt x="0" y="134"/>
                    <a:pt x="0" y="129"/>
                  </a:cubicBezTo>
                  <a:cubicBezTo>
                    <a:pt x="0" y="124"/>
                    <a:pt x="3" y="120"/>
                    <a:pt x="7" y="118"/>
                  </a:cubicBezTo>
                  <a:close/>
                </a:path>
              </a:pathLst>
            </a:custGeom>
            <a:solidFill>
              <a:schemeClr val="bg1"/>
            </a:solidFill>
            <a:ln>
              <a:noFill/>
            </a:ln>
          </p:spPr>
          <p:txBody>
            <a:bodyPr vert="horz" wrap="square" lIns="91440" tIns="45720" rIns="91440" bIns="45720" numCol="1" anchor="t" anchorCtr="0" compatLnSpc="1"/>
            <a:lstStyle/>
            <a:p>
              <a:endParaRPr lang="zh-CN" altLang="en-US" sz="2400">
                <a:solidFill>
                  <a:sysClr val="windowText" lastClr="000000"/>
                </a:solidFill>
              </a:endParaRPr>
            </a:p>
          </p:txBody>
        </p:sp>
      </p:grpSp>
      <p:grpSp>
        <p:nvGrpSpPr>
          <p:cNvPr id="5" name="组合 4"/>
          <p:cNvGrpSpPr/>
          <p:nvPr/>
        </p:nvGrpSpPr>
        <p:grpSpPr>
          <a:xfrm>
            <a:off x="4353482" y="3017453"/>
            <a:ext cx="1845906" cy="1664295"/>
            <a:chOff x="2800883" y="2661187"/>
            <a:chExt cx="1845906" cy="1664295"/>
          </a:xfrm>
        </p:grpSpPr>
        <p:sp>
          <p:nvSpPr>
            <p:cNvPr id="6" name="Freeform 5"/>
            <p:cNvSpPr/>
            <p:nvPr/>
          </p:nvSpPr>
          <p:spPr bwMode="auto">
            <a:xfrm rot="1855731">
              <a:off x="2800883" y="2661187"/>
              <a:ext cx="1845906" cy="16642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rotWithShape="1">
              <a:blip r:embed="rId3"/>
              <a:stretch>
                <a:fillRect/>
              </a:stretch>
            </a:blipFill>
            <a:ln w="38100" cap="flat">
              <a:solidFill>
                <a:schemeClr val="bg1"/>
              </a:solid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800"/>
            </a:p>
          </p:txBody>
        </p:sp>
        <p:sp>
          <p:nvSpPr>
            <p:cNvPr id="7" name="Freeform 7"/>
            <p:cNvSpPr>
              <a:spLocks noEditPoints="1"/>
            </p:cNvSpPr>
            <p:nvPr/>
          </p:nvSpPr>
          <p:spPr bwMode="auto">
            <a:xfrm>
              <a:off x="3276000" y="3136654"/>
              <a:ext cx="926224" cy="759021"/>
            </a:xfrm>
            <a:custGeom>
              <a:avLst/>
              <a:gdLst>
                <a:gd name="T0" fmla="*/ 310 w 563"/>
                <a:gd name="T1" fmla="*/ 372 h 461"/>
                <a:gd name="T2" fmla="*/ 321 w 563"/>
                <a:gd name="T3" fmla="*/ 370 h 461"/>
                <a:gd name="T4" fmla="*/ 552 w 563"/>
                <a:gd name="T5" fmla="*/ 248 h 461"/>
                <a:gd name="T6" fmla="*/ 559 w 563"/>
                <a:gd name="T7" fmla="*/ 226 h 461"/>
                <a:gd name="T8" fmla="*/ 537 w 563"/>
                <a:gd name="T9" fmla="*/ 220 h 461"/>
                <a:gd name="T10" fmla="*/ 311 w 563"/>
                <a:gd name="T11" fmla="*/ 339 h 461"/>
                <a:gd name="T12" fmla="*/ 59 w 563"/>
                <a:gd name="T13" fmla="*/ 285 h 461"/>
                <a:gd name="T14" fmla="*/ 38 w 563"/>
                <a:gd name="T15" fmla="*/ 253 h 461"/>
                <a:gd name="T16" fmla="*/ 71 w 563"/>
                <a:gd name="T17" fmla="*/ 232 h 461"/>
                <a:gd name="T18" fmla="*/ 313 w 563"/>
                <a:gd name="T19" fmla="*/ 283 h 461"/>
                <a:gd name="T20" fmla="*/ 321 w 563"/>
                <a:gd name="T21" fmla="*/ 281 h 461"/>
                <a:gd name="T22" fmla="*/ 552 w 563"/>
                <a:gd name="T23" fmla="*/ 159 h 461"/>
                <a:gd name="T24" fmla="*/ 559 w 563"/>
                <a:gd name="T25" fmla="*/ 138 h 461"/>
                <a:gd name="T26" fmla="*/ 537 w 563"/>
                <a:gd name="T27" fmla="*/ 131 h 461"/>
                <a:gd name="T28" fmla="*/ 310 w 563"/>
                <a:gd name="T29" fmla="*/ 251 h 461"/>
                <a:gd name="T30" fmla="*/ 59 w 563"/>
                <a:gd name="T31" fmla="*/ 197 h 461"/>
                <a:gd name="T32" fmla="*/ 38 w 563"/>
                <a:gd name="T33" fmla="*/ 164 h 461"/>
                <a:gd name="T34" fmla="*/ 71 w 563"/>
                <a:gd name="T35" fmla="*/ 143 h 461"/>
                <a:gd name="T36" fmla="*/ 298 w 563"/>
                <a:gd name="T37" fmla="*/ 191 h 461"/>
                <a:gd name="T38" fmla="*/ 306 w 563"/>
                <a:gd name="T39" fmla="*/ 189 h 461"/>
                <a:gd name="T40" fmla="*/ 538 w 563"/>
                <a:gd name="T41" fmla="*/ 69 h 461"/>
                <a:gd name="T42" fmla="*/ 535 w 563"/>
                <a:gd name="T43" fmla="*/ 48 h 461"/>
                <a:gd name="T44" fmla="*/ 310 w 563"/>
                <a:gd name="T45" fmla="*/ 4 h 461"/>
                <a:gd name="T46" fmla="*/ 249 w 563"/>
                <a:gd name="T47" fmla="*/ 12 h 461"/>
                <a:gd name="T48" fmla="*/ 41 w 563"/>
                <a:gd name="T49" fmla="*/ 114 h 461"/>
                <a:gd name="T50" fmla="*/ 33 w 563"/>
                <a:gd name="T51" fmla="*/ 119 h 461"/>
                <a:gd name="T52" fmla="*/ 7 w 563"/>
                <a:gd name="T53" fmla="*/ 157 h 461"/>
                <a:gd name="T54" fmla="*/ 25 w 563"/>
                <a:gd name="T55" fmla="*/ 214 h 461"/>
                <a:gd name="T56" fmla="*/ 7 w 563"/>
                <a:gd name="T57" fmla="*/ 246 h 461"/>
                <a:gd name="T58" fmla="*/ 25 w 563"/>
                <a:gd name="T59" fmla="*/ 303 h 461"/>
                <a:gd name="T60" fmla="*/ 7 w 563"/>
                <a:gd name="T61" fmla="*/ 335 h 461"/>
                <a:gd name="T62" fmla="*/ 52 w 563"/>
                <a:gd name="T63" fmla="*/ 405 h 461"/>
                <a:gd name="T64" fmla="*/ 311 w 563"/>
                <a:gd name="T65" fmla="*/ 460 h 461"/>
                <a:gd name="T66" fmla="*/ 321 w 563"/>
                <a:gd name="T67" fmla="*/ 459 h 461"/>
                <a:gd name="T68" fmla="*/ 552 w 563"/>
                <a:gd name="T69" fmla="*/ 337 h 461"/>
                <a:gd name="T70" fmla="*/ 559 w 563"/>
                <a:gd name="T71" fmla="*/ 315 h 461"/>
                <a:gd name="T72" fmla="*/ 537 w 563"/>
                <a:gd name="T73" fmla="*/ 308 h 461"/>
                <a:gd name="T74" fmla="*/ 310 w 563"/>
                <a:gd name="T75" fmla="*/ 428 h 461"/>
                <a:gd name="T76" fmla="*/ 59 w 563"/>
                <a:gd name="T77" fmla="*/ 374 h 461"/>
                <a:gd name="T78" fmla="*/ 38 w 563"/>
                <a:gd name="T79" fmla="*/ 341 h 461"/>
                <a:gd name="T80" fmla="*/ 71 w 563"/>
                <a:gd name="T81" fmla="*/ 320 h 461"/>
                <a:gd name="T82" fmla="*/ 310 w 563"/>
                <a:gd name="T83" fmla="*/ 372 h 461"/>
                <a:gd name="T84" fmla="*/ 296 w 563"/>
                <a:gd name="T85" fmla="*/ 57 h 461"/>
                <a:gd name="T86" fmla="*/ 404 w 563"/>
                <a:gd name="T87" fmla="*/ 78 h 461"/>
                <a:gd name="T88" fmla="*/ 357 w 563"/>
                <a:gd name="T89" fmla="*/ 101 h 461"/>
                <a:gd name="T90" fmla="*/ 249 w 563"/>
                <a:gd name="T91" fmla="*/ 79 h 461"/>
                <a:gd name="T92" fmla="*/ 296 w 563"/>
                <a:gd name="T93" fmla="*/ 57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63" h="461">
                  <a:moveTo>
                    <a:pt x="310" y="372"/>
                  </a:moveTo>
                  <a:cubicBezTo>
                    <a:pt x="314" y="372"/>
                    <a:pt x="318" y="371"/>
                    <a:pt x="321" y="370"/>
                  </a:cubicBezTo>
                  <a:cubicBezTo>
                    <a:pt x="552" y="248"/>
                    <a:pt x="552" y="248"/>
                    <a:pt x="552" y="248"/>
                  </a:cubicBezTo>
                  <a:cubicBezTo>
                    <a:pt x="560" y="244"/>
                    <a:pt x="563" y="234"/>
                    <a:pt x="559" y="226"/>
                  </a:cubicBezTo>
                  <a:cubicBezTo>
                    <a:pt x="555" y="218"/>
                    <a:pt x="545" y="215"/>
                    <a:pt x="537" y="220"/>
                  </a:cubicBezTo>
                  <a:cubicBezTo>
                    <a:pt x="311" y="339"/>
                    <a:pt x="311" y="339"/>
                    <a:pt x="311" y="339"/>
                  </a:cubicBezTo>
                  <a:cubicBezTo>
                    <a:pt x="59" y="285"/>
                    <a:pt x="59" y="285"/>
                    <a:pt x="59" y="285"/>
                  </a:cubicBezTo>
                  <a:cubicBezTo>
                    <a:pt x="44" y="282"/>
                    <a:pt x="35" y="268"/>
                    <a:pt x="38" y="253"/>
                  </a:cubicBezTo>
                  <a:cubicBezTo>
                    <a:pt x="41" y="238"/>
                    <a:pt x="56" y="228"/>
                    <a:pt x="71" y="232"/>
                  </a:cubicBezTo>
                  <a:cubicBezTo>
                    <a:pt x="71" y="232"/>
                    <a:pt x="313" y="283"/>
                    <a:pt x="313" y="283"/>
                  </a:cubicBezTo>
                  <a:cubicBezTo>
                    <a:pt x="316" y="283"/>
                    <a:pt x="318" y="283"/>
                    <a:pt x="321" y="281"/>
                  </a:cubicBezTo>
                  <a:cubicBezTo>
                    <a:pt x="552" y="159"/>
                    <a:pt x="552" y="159"/>
                    <a:pt x="552" y="159"/>
                  </a:cubicBezTo>
                  <a:cubicBezTo>
                    <a:pt x="560" y="155"/>
                    <a:pt x="563" y="146"/>
                    <a:pt x="559" y="138"/>
                  </a:cubicBezTo>
                  <a:cubicBezTo>
                    <a:pt x="555" y="130"/>
                    <a:pt x="545" y="127"/>
                    <a:pt x="537" y="131"/>
                  </a:cubicBezTo>
                  <a:cubicBezTo>
                    <a:pt x="310" y="251"/>
                    <a:pt x="310" y="251"/>
                    <a:pt x="310" y="251"/>
                  </a:cubicBezTo>
                  <a:cubicBezTo>
                    <a:pt x="59" y="197"/>
                    <a:pt x="59" y="197"/>
                    <a:pt x="59" y="197"/>
                  </a:cubicBezTo>
                  <a:cubicBezTo>
                    <a:pt x="44" y="194"/>
                    <a:pt x="35" y="179"/>
                    <a:pt x="38" y="164"/>
                  </a:cubicBezTo>
                  <a:cubicBezTo>
                    <a:pt x="41" y="149"/>
                    <a:pt x="56" y="140"/>
                    <a:pt x="71" y="143"/>
                  </a:cubicBezTo>
                  <a:cubicBezTo>
                    <a:pt x="71" y="143"/>
                    <a:pt x="297" y="191"/>
                    <a:pt x="298" y="191"/>
                  </a:cubicBezTo>
                  <a:cubicBezTo>
                    <a:pt x="301" y="191"/>
                    <a:pt x="303" y="191"/>
                    <a:pt x="306" y="189"/>
                  </a:cubicBezTo>
                  <a:cubicBezTo>
                    <a:pt x="306" y="189"/>
                    <a:pt x="538" y="69"/>
                    <a:pt x="538" y="69"/>
                  </a:cubicBezTo>
                  <a:cubicBezTo>
                    <a:pt x="554" y="61"/>
                    <a:pt x="553" y="51"/>
                    <a:pt x="535" y="48"/>
                  </a:cubicBezTo>
                  <a:cubicBezTo>
                    <a:pt x="310" y="4"/>
                    <a:pt x="310" y="4"/>
                    <a:pt x="310" y="4"/>
                  </a:cubicBezTo>
                  <a:cubicBezTo>
                    <a:pt x="292" y="0"/>
                    <a:pt x="265" y="4"/>
                    <a:pt x="249" y="12"/>
                  </a:cubicBezTo>
                  <a:cubicBezTo>
                    <a:pt x="41" y="114"/>
                    <a:pt x="41" y="114"/>
                    <a:pt x="41" y="114"/>
                  </a:cubicBezTo>
                  <a:cubicBezTo>
                    <a:pt x="38" y="116"/>
                    <a:pt x="35" y="118"/>
                    <a:pt x="33" y="119"/>
                  </a:cubicBezTo>
                  <a:cubicBezTo>
                    <a:pt x="20" y="128"/>
                    <a:pt x="10" y="141"/>
                    <a:pt x="7" y="157"/>
                  </a:cubicBezTo>
                  <a:cubicBezTo>
                    <a:pt x="2" y="179"/>
                    <a:pt x="10" y="200"/>
                    <a:pt x="25" y="214"/>
                  </a:cubicBezTo>
                  <a:cubicBezTo>
                    <a:pt x="16" y="222"/>
                    <a:pt x="9" y="233"/>
                    <a:pt x="7" y="246"/>
                  </a:cubicBezTo>
                  <a:cubicBezTo>
                    <a:pt x="2" y="268"/>
                    <a:pt x="10" y="289"/>
                    <a:pt x="25" y="303"/>
                  </a:cubicBezTo>
                  <a:cubicBezTo>
                    <a:pt x="16" y="311"/>
                    <a:pt x="9" y="322"/>
                    <a:pt x="7" y="335"/>
                  </a:cubicBezTo>
                  <a:cubicBezTo>
                    <a:pt x="0" y="367"/>
                    <a:pt x="20" y="399"/>
                    <a:pt x="52" y="405"/>
                  </a:cubicBezTo>
                  <a:cubicBezTo>
                    <a:pt x="52" y="405"/>
                    <a:pt x="310" y="461"/>
                    <a:pt x="311" y="460"/>
                  </a:cubicBezTo>
                  <a:cubicBezTo>
                    <a:pt x="314" y="460"/>
                    <a:pt x="318" y="460"/>
                    <a:pt x="321" y="459"/>
                  </a:cubicBezTo>
                  <a:cubicBezTo>
                    <a:pt x="552" y="337"/>
                    <a:pt x="552" y="337"/>
                    <a:pt x="552" y="337"/>
                  </a:cubicBezTo>
                  <a:cubicBezTo>
                    <a:pt x="560" y="332"/>
                    <a:pt x="563" y="323"/>
                    <a:pt x="559" y="315"/>
                  </a:cubicBezTo>
                  <a:cubicBezTo>
                    <a:pt x="555" y="307"/>
                    <a:pt x="545" y="304"/>
                    <a:pt x="537" y="308"/>
                  </a:cubicBezTo>
                  <a:cubicBezTo>
                    <a:pt x="310" y="428"/>
                    <a:pt x="310" y="428"/>
                    <a:pt x="310" y="428"/>
                  </a:cubicBezTo>
                  <a:cubicBezTo>
                    <a:pt x="59" y="374"/>
                    <a:pt x="59" y="374"/>
                    <a:pt x="59" y="374"/>
                  </a:cubicBezTo>
                  <a:cubicBezTo>
                    <a:pt x="44" y="371"/>
                    <a:pt x="35" y="356"/>
                    <a:pt x="38" y="341"/>
                  </a:cubicBezTo>
                  <a:cubicBezTo>
                    <a:pt x="41" y="327"/>
                    <a:pt x="56" y="317"/>
                    <a:pt x="71" y="320"/>
                  </a:cubicBezTo>
                  <a:cubicBezTo>
                    <a:pt x="71" y="320"/>
                    <a:pt x="309" y="372"/>
                    <a:pt x="310" y="372"/>
                  </a:cubicBezTo>
                  <a:close/>
                  <a:moveTo>
                    <a:pt x="296" y="57"/>
                  </a:moveTo>
                  <a:cubicBezTo>
                    <a:pt x="404" y="78"/>
                    <a:pt x="404" y="78"/>
                    <a:pt x="404" y="78"/>
                  </a:cubicBezTo>
                  <a:cubicBezTo>
                    <a:pt x="357" y="101"/>
                    <a:pt x="357" y="101"/>
                    <a:pt x="357" y="101"/>
                  </a:cubicBezTo>
                  <a:cubicBezTo>
                    <a:pt x="249" y="79"/>
                    <a:pt x="249" y="79"/>
                    <a:pt x="249" y="79"/>
                  </a:cubicBezTo>
                  <a:lnTo>
                    <a:pt x="296" y="57"/>
                  </a:lnTo>
                  <a:close/>
                </a:path>
              </a:pathLst>
            </a:custGeom>
            <a:solidFill>
              <a:schemeClr val="bg1"/>
            </a:solidFill>
            <a:ln>
              <a:noFill/>
            </a:ln>
          </p:spPr>
          <p:txBody>
            <a:bodyPr vert="horz" wrap="square" lIns="91440" tIns="45720" rIns="91440" bIns="45720" numCol="1" anchor="t" anchorCtr="0" compatLnSpc="1"/>
            <a:lstStyle/>
            <a:p>
              <a:endParaRPr lang="zh-CN" altLang="en-US" sz="2400"/>
            </a:p>
          </p:txBody>
        </p:sp>
      </p:grpSp>
      <p:grpSp>
        <p:nvGrpSpPr>
          <p:cNvPr id="8" name="组合 7"/>
          <p:cNvGrpSpPr/>
          <p:nvPr/>
        </p:nvGrpSpPr>
        <p:grpSpPr>
          <a:xfrm>
            <a:off x="6563151" y="3017453"/>
            <a:ext cx="1845906" cy="1664295"/>
            <a:chOff x="5033910" y="2661187"/>
            <a:chExt cx="1845906" cy="1664295"/>
          </a:xfrm>
        </p:grpSpPr>
        <p:sp>
          <p:nvSpPr>
            <p:cNvPr id="9" name="Freeform 5"/>
            <p:cNvSpPr/>
            <p:nvPr/>
          </p:nvSpPr>
          <p:spPr bwMode="auto">
            <a:xfrm rot="1855731">
              <a:off x="5033910" y="2661187"/>
              <a:ext cx="1845906" cy="16642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rotWithShape="1">
              <a:blip r:embed="rId3"/>
              <a:stretch>
                <a:fillRect/>
              </a:stretch>
            </a:blipFill>
            <a:ln w="38100" cap="flat">
              <a:solidFill>
                <a:schemeClr val="bg1"/>
              </a:solid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800"/>
            </a:p>
          </p:txBody>
        </p:sp>
        <p:sp>
          <p:nvSpPr>
            <p:cNvPr id="10" name="Freeform 18"/>
            <p:cNvSpPr>
              <a:spLocks noEditPoints="1"/>
            </p:cNvSpPr>
            <p:nvPr/>
          </p:nvSpPr>
          <p:spPr bwMode="auto">
            <a:xfrm>
              <a:off x="5593576" y="2987276"/>
              <a:ext cx="812834" cy="974926"/>
            </a:xfrm>
            <a:custGeom>
              <a:avLst/>
              <a:gdLst>
                <a:gd name="T0" fmla="*/ 456 w 456"/>
                <a:gd name="T1" fmla="*/ 528 h 548"/>
                <a:gd name="T2" fmla="*/ 436 w 456"/>
                <a:gd name="T3" fmla="*/ 548 h 548"/>
                <a:gd name="T4" fmla="*/ 84 w 456"/>
                <a:gd name="T5" fmla="*/ 548 h 548"/>
                <a:gd name="T6" fmla="*/ 0 w 456"/>
                <a:gd name="T7" fmla="*/ 464 h 548"/>
                <a:gd name="T8" fmla="*/ 84 w 456"/>
                <a:gd name="T9" fmla="*/ 380 h 548"/>
                <a:gd name="T10" fmla="*/ 436 w 456"/>
                <a:gd name="T11" fmla="*/ 380 h 548"/>
                <a:gd name="T12" fmla="*/ 456 w 456"/>
                <a:gd name="T13" fmla="*/ 399 h 548"/>
                <a:gd name="T14" fmla="*/ 436 w 456"/>
                <a:gd name="T15" fmla="*/ 419 h 548"/>
                <a:gd name="T16" fmla="*/ 90 w 456"/>
                <a:gd name="T17" fmla="*/ 419 h 548"/>
                <a:gd name="T18" fmla="*/ 45 w 456"/>
                <a:gd name="T19" fmla="*/ 464 h 548"/>
                <a:gd name="T20" fmla="*/ 90 w 456"/>
                <a:gd name="T21" fmla="*/ 509 h 548"/>
                <a:gd name="T22" fmla="*/ 436 w 456"/>
                <a:gd name="T23" fmla="*/ 509 h 548"/>
                <a:gd name="T24" fmla="*/ 456 w 456"/>
                <a:gd name="T25" fmla="*/ 528 h 548"/>
                <a:gd name="T26" fmla="*/ 235 w 456"/>
                <a:gd name="T27" fmla="*/ 78 h 548"/>
                <a:gd name="T28" fmla="*/ 309 w 456"/>
                <a:gd name="T29" fmla="*/ 6 h 548"/>
                <a:gd name="T30" fmla="*/ 309 w 456"/>
                <a:gd name="T31" fmla="*/ 0 h 548"/>
                <a:gd name="T32" fmla="*/ 303 w 456"/>
                <a:gd name="T33" fmla="*/ 0 h 548"/>
                <a:gd name="T34" fmla="*/ 228 w 456"/>
                <a:gd name="T35" fmla="*/ 72 h 548"/>
                <a:gd name="T36" fmla="*/ 229 w 456"/>
                <a:gd name="T37" fmla="*/ 77 h 548"/>
                <a:gd name="T38" fmla="*/ 235 w 456"/>
                <a:gd name="T39" fmla="*/ 78 h 548"/>
                <a:gd name="T40" fmla="*/ 372 w 456"/>
                <a:gd name="T41" fmla="*/ 137 h 548"/>
                <a:gd name="T42" fmla="*/ 295 w 456"/>
                <a:gd name="T43" fmla="*/ 85 h 548"/>
                <a:gd name="T44" fmla="*/ 232 w 456"/>
                <a:gd name="T45" fmla="*/ 98 h 548"/>
                <a:gd name="T46" fmla="*/ 170 w 456"/>
                <a:gd name="T47" fmla="*/ 85 h 548"/>
                <a:gd name="T48" fmla="*/ 93 w 456"/>
                <a:gd name="T49" fmla="*/ 137 h 548"/>
                <a:gd name="T50" fmla="*/ 175 w 456"/>
                <a:gd name="T51" fmla="*/ 341 h 548"/>
                <a:gd name="T52" fmla="*/ 232 w 456"/>
                <a:gd name="T53" fmla="*/ 328 h 548"/>
                <a:gd name="T54" fmla="*/ 290 w 456"/>
                <a:gd name="T55" fmla="*/ 341 h 548"/>
                <a:gd name="T56" fmla="*/ 372 w 456"/>
                <a:gd name="T57" fmla="*/ 137 h 548"/>
                <a:gd name="T58" fmla="*/ 172 w 456"/>
                <a:gd name="T59" fmla="*/ 126 h 548"/>
                <a:gd name="T60" fmla="*/ 168 w 456"/>
                <a:gd name="T61" fmla="*/ 126 h 548"/>
                <a:gd name="T62" fmla="*/ 128 w 456"/>
                <a:gd name="T63" fmla="*/ 161 h 548"/>
                <a:gd name="T64" fmla="*/ 119 w 456"/>
                <a:gd name="T65" fmla="*/ 169 h 548"/>
                <a:gd name="T66" fmla="*/ 118 w 456"/>
                <a:gd name="T67" fmla="*/ 169 h 548"/>
                <a:gd name="T68" fmla="*/ 116 w 456"/>
                <a:gd name="T69" fmla="*/ 168 h 548"/>
                <a:gd name="T70" fmla="*/ 109 w 456"/>
                <a:gd name="T71" fmla="*/ 157 h 548"/>
                <a:gd name="T72" fmla="*/ 168 w 456"/>
                <a:gd name="T73" fmla="*/ 106 h 548"/>
                <a:gd name="T74" fmla="*/ 173 w 456"/>
                <a:gd name="T75" fmla="*/ 106 h 548"/>
                <a:gd name="T76" fmla="*/ 181 w 456"/>
                <a:gd name="T77" fmla="*/ 117 h 548"/>
                <a:gd name="T78" fmla="*/ 172 w 456"/>
                <a:gd name="T79" fmla="*/ 126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56" h="548">
                  <a:moveTo>
                    <a:pt x="456" y="528"/>
                  </a:moveTo>
                  <a:cubicBezTo>
                    <a:pt x="456" y="539"/>
                    <a:pt x="447" y="548"/>
                    <a:pt x="436" y="548"/>
                  </a:cubicBezTo>
                  <a:cubicBezTo>
                    <a:pt x="84" y="548"/>
                    <a:pt x="84" y="548"/>
                    <a:pt x="84" y="548"/>
                  </a:cubicBezTo>
                  <a:cubicBezTo>
                    <a:pt x="38" y="548"/>
                    <a:pt x="0" y="510"/>
                    <a:pt x="0" y="464"/>
                  </a:cubicBezTo>
                  <a:cubicBezTo>
                    <a:pt x="0" y="417"/>
                    <a:pt x="38" y="380"/>
                    <a:pt x="84" y="380"/>
                  </a:cubicBezTo>
                  <a:cubicBezTo>
                    <a:pt x="436" y="380"/>
                    <a:pt x="436" y="380"/>
                    <a:pt x="436" y="380"/>
                  </a:cubicBezTo>
                  <a:cubicBezTo>
                    <a:pt x="447" y="380"/>
                    <a:pt x="456" y="389"/>
                    <a:pt x="456" y="399"/>
                  </a:cubicBezTo>
                  <a:cubicBezTo>
                    <a:pt x="456" y="410"/>
                    <a:pt x="447" y="419"/>
                    <a:pt x="436" y="419"/>
                  </a:cubicBezTo>
                  <a:cubicBezTo>
                    <a:pt x="90" y="419"/>
                    <a:pt x="90" y="419"/>
                    <a:pt x="90" y="419"/>
                  </a:cubicBezTo>
                  <a:cubicBezTo>
                    <a:pt x="65" y="419"/>
                    <a:pt x="45" y="439"/>
                    <a:pt x="45" y="464"/>
                  </a:cubicBezTo>
                  <a:cubicBezTo>
                    <a:pt x="45" y="488"/>
                    <a:pt x="65" y="509"/>
                    <a:pt x="90" y="509"/>
                  </a:cubicBezTo>
                  <a:cubicBezTo>
                    <a:pt x="436" y="509"/>
                    <a:pt x="436" y="509"/>
                    <a:pt x="436" y="509"/>
                  </a:cubicBezTo>
                  <a:cubicBezTo>
                    <a:pt x="447" y="509"/>
                    <a:pt x="456" y="518"/>
                    <a:pt x="456" y="528"/>
                  </a:cubicBezTo>
                  <a:close/>
                  <a:moveTo>
                    <a:pt x="235" y="78"/>
                  </a:moveTo>
                  <a:cubicBezTo>
                    <a:pt x="276" y="78"/>
                    <a:pt x="309" y="45"/>
                    <a:pt x="309" y="6"/>
                  </a:cubicBezTo>
                  <a:cubicBezTo>
                    <a:pt x="309" y="4"/>
                    <a:pt x="309" y="2"/>
                    <a:pt x="309" y="0"/>
                  </a:cubicBezTo>
                  <a:cubicBezTo>
                    <a:pt x="307" y="0"/>
                    <a:pt x="305" y="0"/>
                    <a:pt x="303" y="0"/>
                  </a:cubicBezTo>
                  <a:cubicBezTo>
                    <a:pt x="262" y="0"/>
                    <a:pt x="228" y="32"/>
                    <a:pt x="228" y="72"/>
                  </a:cubicBezTo>
                  <a:cubicBezTo>
                    <a:pt x="228" y="74"/>
                    <a:pt x="228" y="76"/>
                    <a:pt x="229" y="77"/>
                  </a:cubicBezTo>
                  <a:cubicBezTo>
                    <a:pt x="231" y="78"/>
                    <a:pt x="233" y="78"/>
                    <a:pt x="235" y="78"/>
                  </a:cubicBezTo>
                  <a:close/>
                  <a:moveTo>
                    <a:pt x="372" y="137"/>
                  </a:moveTo>
                  <a:cubicBezTo>
                    <a:pt x="357" y="102"/>
                    <a:pt x="321" y="85"/>
                    <a:pt x="295" y="85"/>
                  </a:cubicBezTo>
                  <a:cubicBezTo>
                    <a:pt x="263" y="85"/>
                    <a:pt x="257" y="98"/>
                    <a:pt x="232" y="98"/>
                  </a:cubicBezTo>
                  <a:cubicBezTo>
                    <a:pt x="208" y="98"/>
                    <a:pt x="202" y="85"/>
                    <a:pt x="170" y="85"/>
                  </a:cubicBezTo>
                  <a:cubicBezTo>
                    <a:pt x="143" y="85"/>
                    <a:pt x="108" y="102"/>
                    <a:pt x="93" y="137"/>
                  </a:cubicBezTo>
                  <a:cubicBezTo>
                    <a:pt x="62" y="207"/>
                    <a:pt x="114" y="341"/>
                    <a:pt x="175" y="341"/>
                  </a:cubicBezTo>
                  <a:cubicBezTo>
                    <a:pt x="199" y="341"/>
                    <a:pt x="210" y="328"/>
                    <a:pt x="232" y="328"/>
                  </a:cubicBezTo>
                  <a:cubicBezTo>
                    <a:pt x="255" y="328"/>
                    <a:pt x="265" y="341"/>
                    <a:pt x="290" y="341"/>
                  </a:cubicBezTo>
                  <a:cubicBezTo>
                    <a:pt x="351" y="341"/>
                    <a:pt x="403" y="207"/>
                    <a:pt x="372" y="137"/>
                  </a:cubicBezTo>
                  <a:close/>
                  <a:moveTo>
                    <a:pt x="172" y="126"/>
                  </a:moveTo>
                  <a:cubicBezTo>
                    <a:pt x="170" y="126"/>
                    <a:pt x="169" y="126"/>
                    <a:pt x="168" y="126"/>
                  </a:cubicBezTo>
                  <a:cubicBezTo>
                    <a:pt x="154" y="126"/>
                    <a:pt x="132" y="138"/>
                    <a:pt x="128" y="161"/>
                  </a:cubicBezTo>
                  <a:cubicBezTo>
                    <a:pt x="127" y="165"/>
                    <a:pt x="123" y="169"/>
                    <a:pt x="119" y="169"/>
                  </a:cubicBezTo>
                  <a:cubicBezTo>
                    <a:pt x="118" y="169"/>
                    <a:pt x="118" y="169"/>
                    <a:pt x="118" y="169"/>
                  </a:cubicBezTo>
                  <a:cubicBezTo>
                    <a:pt x="118" y="169"/>
                    <a:pt x="117" y="169"/>
                    <a:pt x="116" y="168"/>
                  </a:cubicBezTo>
                  <a:cubicBezTo>
                    <a:pt x="111" y="167"/>
                    <a:pt x="108" y="162"/>
                    <a:pt x="109" y="157"/>
                  </a:cubicBezTo>
                  <a:cubicBezTo>
                    <a:pt x="115" y="125"/>
                    <a:pt x="144" y="106"/>
                    <a:pt x="168" y="106"/>
                  </a:cubicBezTo>
                  <a:cubicBezTo>
                    <a:pt x="170" y="106"/>
                    <a:pt x="171" y="106"/>
                    <a:pt x="173" y="106"/>
                  </a:cubicBezTo>
                  <a:cubicBezTo>
                    <a:pt x="178" y="107"/>
                    <a:pt x="182" y="112"/>
                    <a:pt x="181" y="117"/>
                  </a:cubicBezTo>
                  <a:cubicBezTo>
                    <a:pt x="181" y="122"/>
                    <a:pt x="177" y="126"/>
                    <a:pt x="172" y="126"/>
                  </a:cubicBezTo>
                  <a:close/>
                </a:path>
              </a:pathLst>
            </a:custGeom>
            <a:solidFill>
              <a:schemeClr val="bg1"/>
            </a:solidFill>
            <a:ln>
              <a:noFill/>
            </a:ln>
          </p:spPr>
          <p:txBody>
            <a:bodyPr vert="horz" wrap="square" lIns="91440" tIns="45720" rIns="91440" bIns="45720" numCol="1" anchor="t" anchorCtr="0" compatLnSpc="1"/>
            <a:lstStyle/>
            <a:p>
              <a:endParaRPr lang="zh-CN" altLang="en-US" sz="2400"/>
            </a:p>
          </p:txBody>
        </p:sp>
      </p:grpSp>
      <p:grpSp>
        <p:nvGrpSpPr>
          <p:cNvPr id="11" name="组合 10"/>
          <p:cNvGrpSpPr/>
          <p:nvPr/>
        </p:nvGrpSpPr>
        <p:grpSpPr>
          <a:xfrm>
            <a:off x="8795679" y="3030153"/>
            <a:ext cx="1845906" cy="1664295"/>
            <a:chOff x="7348809" y="2661187"/>
            <a:chExt cx="1845906" cy="1664295"/>
          </a:xfrm>
        </p:grpSpPr>
        <p:sp>
          <p:nvSpPr>
            <p:cNvPr id="12" name="Freeform 5"/>
            <p:cNvSpPr/>
            <p:nvPr/>
          </p:nvSpPr>
          <p:spPr bwMode="auto">
            <a:xfrm rot="1855731">
              <a:off x="7348809" y="2661187"/>
              <a:ext cx="1845906" cy="1664295"/>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blipFill rotWithShape="1">
              <a:blip r:embed="rId3"/>
              <a:stretch>
                <a:fillRect/>
              </a:stretch>
            </a:blipFill>
            <a:ln w="38100" cap="flat">
              <a:solidFill>
                <a:schemeClr val="bg1"/>
              </a:solidFill>
              <a:prstDash val="solid"/>
              <a:miter lim="800000"/>
            </a:ln>
            <a:effectLst>
              <a:outerShdw blurRad="190500" dist="114300" dir="2700000" algn="tl" rotWithShape="0">
                <a:prstClr val="black">
                  <a:alpha val="40000"/>
                </a:prstClr>
              </a:outerShdw>
            </a:effectLst>
          </p:spPr>
          <p:txBody>
            <a:bodyPr vert="horz" wrap="square" lIns="91416" tIns="45708" rIns="91416" bIns="45708" numCol="1" anchor="t" anchorCtr="0" compatLnSpc="1"/>
            <a:lstStyle/>
            <a:p>
              <a:endParaRPr lang="zh-CN" altLang="en-US" sz="1800"/>
            </a:p>
          </p:txBody>
        </p:sp>
        <p:grpSp>
          <p:nvGrpSpPr>
            <p:cNvPr id="13" name="组合 12"/>
            <p:cNvGrpSpPr/>
            <p:nvPr/>
          </p:nvGrpSpPr>
          <p:grpSpPr>
            <a:xfrm>
              <a:off x="7809898" y="3166582"/>
              <a:ext cx="923728" cy="628214"/>
              <a:chOff x="3897313" y="2016126"/>
              <a:chExt cx="749300" cy="509588"/>
            </a:xfrm>
            <a:solidFill>
              <a:schemeClr val="bg1"/>
            </a:solidFill>
          </p:grpSpPr>
          <p:sp>
            <p:nvSpPr>
              <p:cNvPr id="14" name="Freeform 8"/>
              <p:cNvSpPr>
                <a:spLocks noEditPoints="1"/>
              </p:cNvSpPr>
              <p:nvPr/>
            </p:nvSpPr>
            <p:spPr bwMode="auto">
              <a:xfrm>
                <a:off x="3897313" y="2016126"/>
                <a:ext cx="749300" cy="509588"/>
              </a:xfrm>
              <a:custGeom>
                <a:avLst/>
                <a:gdLst>
                  <a:gd name="T0" fmla="*/ 627 w 631"/>
                  <a:gd name="T1" fmla="*/ 44 h 429"/>
                  <a:gd name="T2" fmla="*/ 469 w 631"/>
                  <a:gd name="T3" fmla="*/ 0 h 429"/>
                  <a:gd name="T4" fmla="*/ 315 w 631"/>
                  <a:gd name="T5" fmla="*/ 41 h 429"/>
                  <a:gd name="T6" fmla="*/ 168 w 631"/>
                  <a:gd name="T7" fmla="*/ 0 h 429"/>
                  <a:gd name="T8" fmla="*/ 3 w 631"/>
                  <a:gd name="T9" fmla="*/ 44 h 429"/>
                  <a:gd name="T10" fmla="*/ 0 w 631"/>
                  <a:gd name="T11" fmla="*/ 52 h 429"/>
                  <a:gd name="T12" fmla="*/ 0 w 631"/>
                  <a:gd name="T13" fmla="*/ 412 h 429"/>
                  <a:gd name="T14" fmla="*/ 23 w 631"/>
                  <a:gd name="T15" fmla="*/ 429 h 429"/>
                  <a:gd name="T16" fmla="*/ 313 w 631"/>
                  <a:gd name="T17" fmla="*/ 429 h 429"/>
                  <a:gd name="T18" fmla="*/ 608 w 631"/>
                  <a:gd name="T19" fmla="*/ 429 h 429"/>
                  <a:gd name="T20" fmla="*/ 631 w 631"/>
                  <a:gd name="T21" fmla="*/ 413 h 429"/>
                  <a:gd name="T22" fmla="*/ 631 w 631"/>
                  <a:gd name="T23" fmla="*/ 52 h 429"/>
                  <a:gd name="T24" fmla="*/ 627 w 631"/>
                  <a:gd name="T25" fmla="*/ 44 h 429"/>
                  <a:gd name="T26" fmla="*/ 304 w 631"/>
                  <a:gd name="T27" fmla="*/ 60 h 429"/>
                  <a:gd name="T28" fmla="*/ 304 w 631"/>
                  <a:gd name="T29" fmla="*/ 393 h 429"/>
                  <a:gd name="T30" fmla="*/ 167 w 631"/>
                  <a:gd name="T31" fmla="*/ 355 h 429"/>
                  <a:gd name="T32" fmla="*/ 40 w 631"/>
                  <a:gd name="T33" fmla="*/ 380 h 429"/>
                  <a:gd name="T34" fmla="*/ 40 w 631"/>
                  <a:gd name="T35" fmla="*/ 46 h 429"/>
                  <a:gd name="T36" fmla="*/ 169 w 631"/>
                  <a:gd name="T37" fmla="*/ 21 h 429"/>
                  <a:gd name="T38" fmla="*/ 304 w 631"/>
                  <a:gd name="T39" fmla="*/ 60 h 429"/>
                  <a:gd name="T40" fmla="*/ 590 w 631"/>
                  <a:gd name="T41" fmla="*/ 45 h 429"/>
                  <a:gd name="T42" fmla="*/ 590 w 631"/>
                  <a:gd name="T43" fmla="*/ 381 h 429"/>
                  <a:gd name="T44" fmla="*/ 462 w 631"/>
                  <a:gd name="T45" fmla="*/ 359 h 429"/>
                  <a:gd name="T46" fmla="*/ 323 w 631"/>
                  <a:gd name="T47" fmla="*/ 394 h 429"/>
                  <a:gd name="T48" fmla="*/ 323 w 631"/>
                  <a:gd name="T49" fmla="*/ 61 h 429"/>
                  <a:gd name="T50" fmla="*/ 469 w 631"/>
                  <a:gd name="T51" fmla="*/ 21 h 429"/>
                  <a:gd name="T52" fmla="*/ 590 w 631"/>
                  <a:gd name="T53" fmla="*/ 45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429">
                    <a:moveTo>
                      <a:pt x="627" y="44"/>
                    </a:moveTo>
                    <a:cubicBezTo>
                      <a:pt x="593" y="16"/>
                      <a:pt x="534" y="0"/>
                      <a:pt x="469" y="0"/>
                    </a:cubicBezTo>
                    <a:cubicBezTo>
                      <a:pt x="407" y="0"/>
                      <a:pt x="350" y="15"/>
                      <a:pt x="315" y="41"/>
                    </a:cubicBezTo>
                    <a:cubicBezTo>
                      <a:pt x="288" y="15"/>
                      <a:pt x="234" y="0"/>
                      <a:pt x="168" y="0"/>
                    </a:cubicBezTo>
                    <a:cubicBezTo>
                      <a:pt x="100" y="0"/>
                      <a:pt x="37" y="17"/>
                      <a:pt x="3" y="44"/>
                    </a:cubicBezTo>
                    <a:cubicBezTo>
                      <a:pt x="1" y="46"/>
                      <a:pt x="0" y="49"/>
                      <a:pt x="0" y="52"/>
                    </a:cubicBezTo>
                    <a:cubicBezTo>
                      <a:pt x="0" y="412"/>
                      <a:pt x="0" y="412"/>
                      <a:pt x="0" y="412"/>
                    </a:cubicBezTo>
                    <a:cubicBezTo>
                      <a:pt x="0" y="419"/>
                      <a:pt x="9" y="429"/>
                      <a:pt x="23" y="429"/>
                    </a:cubicBezTo>
                    <a:cubicBezTo>
                      <a:pt x="313" y="429"/>
                      <a:pt x="313" y="429"/>
                      <a:pt x="313" y="429"/>
                    </a:cubicBezTo>
                    <a:cubicBezTo>
                      <a:pt x="314" y="429"/>
                      <a:pt x="608" y="429"/>
                      <a:pt x="608" y="429"/>
                    </a:cubicBezTo>
                    <a:cubicBezTo>
                      <a:pt x="618" y="429"/>
                      <a:pt x="631" y="424"/>
                      <a:pt x="631" y="413"/>
                    </a:cubicBezTo>
                    <a:cubicBezTo>
                      <a:pt x="631" y="52"/>
                      <a:pt x="631" y="52"/>
                      <a:pt x="631" y="52"/>
                    </a:cubicBezTo>
                    <a:cubicBezTo>
                      <a:pt x="631" y="49"/>
                      <a:pt x="630" y="46"/>
                      <a:pt x="627" y="44"/>
                    </a:cubicBezTo>
                    <a:close/>
                    <a:moveTo>
                      <a:pt x="304" y="60"/>
                    </a:moveTo>
                    <a:cubicBezTo>
                      <a:pt x="304" y="66"/>
                      <a:pt x="304" y="393"/>
                      <a:pt x="304" y="393"/>
                    </a:cubicBezTo>
                    <a:cubicBezTo>
                      <a:pt x="275" y="369"/>
                      <a:pt x="227" y="355"/>
                      <a:pt x="167" y="355"/>
                    </a:cubicBezTo>
                    <a:cubicBezTo>
                      <a:pt x="120" y="355"/>
                      <a:pt x="75" y="364"/>
                      <a:pt x="40" y="380"/>
                    </a:cubicBezTo>
                    <a:cubicBezTo>
                      <a:pt x="40" y="46"/>
                      <a:pt x="40" y="46"/>
                      <a:pt x="40" y="46"/>
                    </a:cubicBezTo>
                    <a:cubicBezTo>
                      <a:pt x="40" y="46"/>
                      <a:pt x="85" y="21"/>
                      <a:pt x="169" y="21"/>
                    </a:cubicBezTo>
                    <a:cubicBezTo>
                      <a:pt x="266" y="21"/>
                      <a:pt x="304" y="58"/>
                      <a:pt x="304" y="60"/>
                    </a:cubicBezTo>
                    <a:close/>
                    <a:moveTo>
                      <a:pt x="590" y="45"/>
                    </a:moveTo>
                    <a:cubicBezTo>
                      <a:pt x="590" y="381"/>
                      <a:pt x="590" y="381"/>
                      <a:pt x="590" y="381"/>
                    </a:cubicBezTo>
                    <a:cubicBezTo>
                      <a:pt x="554" y="366"/>
                      <a:pt x="505" y="359"/>
                      <a:pt x="462" y="359"/>
                    </a:cubicBezTo>
                    <a:cubicBezTo>
                      <a:pt x="401" y="359"/>
                      <a:pt x="352" y="371"/>
                      <a:pt x="323" y="394"/>
                    </a:cubicBezTo>
                    <a:cubicBezTo>
                      <a:pt x="323" y="61"/>
                      <a:pt x="323" y="61"/>
                      <a:pt x="323" y="61"/>
                    </a:cubicBezTo>
                    <a:cubicBezTo>
                      <a:pt x="323" y="61"/>
                      <a:pt x="368" y="21"/>
                      <a:pt x="469" y="21"/>
                    </a:cubicBezTo>
                    <a:cubicBezTo>
                      <a:pt x="547" y="21"/>
                      <a:pt x="590" y="45"/>
                      <a:pt x="590" y="45"/>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15" name="Freeform 24"/>
              <p:cNvSpPr/>
              <p:nvPr/>
            </p:nvSpPr>
            <p:spPr bwMode="auto">
              <a:xfrm>
                <a:off x="3992563" y="2085976"/>
                <a:ext cx="228600" cy="52388"/>
              </a:xfrm>
              <a:custGeom>
                <a:avLst/>
                <a:gdLst>
                  <a:gd name="T0" fmla="*/ 184 w 192"/>
                  <a:gd name="T1" fmla="*/ 44 h 44"/>
                  <a:gd name="T2" fmla="*/ 180 w 192"/>
                  <a:gd name="T3" fmla="*/ 43 h 44"/>
                  <a:gd name="T4" fmla="*/ 10 w 192"/>
                  <a:gd name="T5" fmla="*/ 32 h 44"/>
                  <a:gd name="T6" fmla="*/ 1 w 192"/>
                  <a:gd name="T7" fmla="*/ 27 h 44"/>
                  <a:gd name="T8" fmla="*/ 6 w 192"/>
                  <a:gd name="T9" fmla="*/ 19 h 44"/>
                  <a:gd name="T10" fmla="*/ 188 w 192"/>
                  <a:gd name="T11" fmla="*/ 31 h 44"/>
                  <a:gd name="T12" fmla="*/ 190 w 192"/>
                  <a:gd name="T13" fmla="*/ 41 h 44"/>
                  <a:gd name="T14" fmla="*/ 184 w 192"/>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4">
                    <a:moveTo>
                      <a:pt x="184" y="44"/>
                    </a:moveTo>
                    <a:cubicBezTo>
                      <a:pt x="183" y="44"/>
                      <a:pt x="181" y="44"/>
                      <a:pt x="180" y="43"/>
                    </a:cubicBezTo>
                    <a:cubicBezTo>
                      <a:pt x="150" y="23"/>
                      <a:pt x="83" y="12"/>
                      <a:pt x="10" y="32"/>
                    </a:cubicBezTo>
                    <a:cubicBezTo>
                      <a:pt x="6" y="33"/>
                      <a:pt x="2" y="31"/>
                      <a:pt x="1" y="27"/>
                    </a:cubicBezTo>
                    <a:cubicBezTo>
                      <a:pt x="0" y="23"/>
                      <a:pt x="2" y="20"/>
                      <a:pt x="6" y="19"/>
                    </a:cubicBezTo>
                    <a:cubicBezTo>
                      <a:pt x="73" y="0"/>
                      <a:pt x="148" y="5"/>
                      <a:pt x="188" y="31"/>
                    </a:cubicBezTo>
                    <a:cubicBezTo>
                      <a:pt x="191" y="33"/>
                      <a:pt x="192" y="38"/>
                      <a:pt x="190" y="41"/>
                    </a:cubicBezTo>
                    <a:cubicBezTo>
                      <a:pt x="189" y="43"/>
                      <a:pt x="186" y="44"/>
                      <a:pt x="184" y="44"/>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16" name="Freeform 25"/>
              <p:cNvSpPr/>
              <p:nvPr/>
            </p:nvSpPr>
            <p:spPr bwMode="auto">
              <a:xfrm>
                <a:off x="3992563" y="2151063"/>
                <a:ext cx="228600" cy="50800"/>
              </a:xfrm>
              <a:custGeom>
                <a:avLst/>
                <a:gdLst>
                  <a:gd name="T0" fmla="*/ 184 w 192"/>
                  <a:gd name="T1" fmla="*/ 43 h 43"/>
                  <a:gd name="T2" fmla="*/ 180 w 192"/>
                  <a:gd name="T3" fmla="*/ 42 h 43"/>
                  <a:gd name="T4" fmla="*/ 10 w 192"/>
                  <a:gd name="T5" fmla="*/ 32 h 43"/>
                  <a:gd name="T6" fmla="*/ 1 w 192"/>
                  <a:gd name="T7" fmla="*/ 27 h 43"/>
                  <a:gd name="T8" fmla="*/ 6 w 192"/>
                  <a:gd name="T9" fmla="*/ 19 h 43"/>
                  <a:gd name="T10" fmla="*/ 188 w 192"/>
                  <a:gd name="T11" fmla="*/ 30 h 43"/>
                  <a:gd name="T12" fmla="*/ 190 w 192"/>
                  <a:gd name="T13" fmla="*/ 40 h 43"/>
                  <a:gd name="T14" fmla="*/ 184 w 192"/>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2" h="43">
                    <a:moveTo>
                      <a:pt x="184" y="43"/>
                    </a:moveTo>
                    <a:cubicBezTo>
                      <a:pt x="183" y="43"/>
                      <a:pt x="181" y="43"/>
                      <a:pt x="180" y="42"/>
                    </a:cubicBezTo>
                    <a:cubicBezTo>
                      <a:pt x="150" y="23"/>
                      <a:pt x="84" y="11"/>
                      <a:pt x="10" y="32"/>
                    </a:cubicBezTo>
                    <a:cubicBezTo>
                      <a:pt x="6" y="33"/>
                      <a:pt x="2" y="31"/>
                      <a:pt x="1" y="27"/>
                    </a:cubicBezTo>
                    <a:cubicBezTo>
                      <a:pt x="0" y="23"/>
                      <a:pt x="2" y="20"/>
                      <a:pt x="6" y="19"/>
                    </a:cubicBezTo>
                    <a:cubicBezTo>
                      <a:pt x="73" y="0"/>
                      <a:pt x="148" y="4"/>
                      <a:pt x="188" y="30"/>
                    </a:cubicBezTo>
                    <a:cubicBezTo>
                      <a:pt x="191" y="32"/>
                      <a:pt x="192" y="37"/>
                      <a:pt x="190" y="40"/>
                    </a:cubicBezTo>
                    <a:cubicBezTo>
                      <a:pt x="188" y="42"/>
                      <a:pt x="186" y="43"/>
                      <a:pt x="184" y="43"/>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17" name="Freeform 26"/>
              <p:cNvSpPr/>
              <p:nvPr/>
            </p:nvSpPr>
            <p:spPr bwMode="auto">
              <a:xfrm>
                <a:off x="3992563" y="2214563"/>
                <a:ext cx="230187" cy="50800"/>
              </a:xfrm>
              <a:custGeom>
                <a:avLst/>
                <a:gdLst>
                  <a:gd name="T0" fmla="*/ 185 w 193"/>
                  <a:gd name="T1" fmla="*/ 43 h 43"/>
                  <a:gd name="T2" fmla="*/ 181 w 193"/>
                  <a:gd name="T3" fmla="*/ 42 h 43"/>
                  <a:gd name="T4" fmla="*/ 10 w 193"/>
                  <a:gd name="T5" fmla="*/ 32 h 43"/>
                  <a:gd name="T6" fmla="*/ 1 w 193"/>
                  <a:gd name="T7" fmla="*/ 27 h 43"/>
                  <a:gd name="T8" fmla="*/ 6 w 193"/>
                  <a:gd name="T9" fmla="*/ 18 h 43"/>
                  <a:gd name="T10" fmla="*/ 189 w 193"/>
                  <a:gd name="T11" fmla="*/ 30 h 43"/>
                  <a:gd name="T12" fmla="*/ 191 w 193"/>
                  <a:gd name="T13" fmla="*/ 40 h 43"/>
                  <a:gd name="T14" fmla="*/ 185 w 193"/>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3" h="43">
                    <a:moveTo>
                      <a:pt x="185" y="43"/>
                    </a:moveTo>
                    <a:cubicBezTo>
                      <a:pt x="184" y="43"/>
                      <a:pt x="182" y="43"/>
                      <a:pt x="181" y="42"/>
                    </a:cubicBezTo>
                    <a:cubicBezTo>
                      <a:pt x="151" y="22"/>
                      <a:pt x="85" y="11"/>
                      <a:pt x="10" y="32"/>
                    </a:cubicBezTo>
                    <a:cubicBezTo>
                      <a:pt x="6" y="33"/>
                      <a:pt x="2" y="31"/>
                      <a:pt x="1" y="27"/>
                    </a:cubicBezTo>
                    <a:cubicBezTo>
                      <a:pt x="0" y="23"/>
                      <a:pt x="2" y="20"/>
                      <a:pt x="6" y="18"/>
                    </a:cubicBezTo>
                    <a:cubicBezTo>
                      <a:pt x="74" y="0"/>
                      <a:pt x="149" y="4"/>
                      <a:pt x="189" y="30"/>
                    </a:cubicBezTo>
                    <a:cubicBezTo>
                      <a:pt x="192" y="32"/>
                      <a:pt x="193" y="37"/>
                      <a:pt x="191" y="40"/>
                    </a:cubicBezTo>
                    <a:cubicBezTo>
                      <a:pt x="190" y="42"/>
                      <a:pt x="187" y="43"/>
                      <a:pt x="185" y="43"/>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18" name="Freeform 27"/>
              <p:cNvSpPr/>
              <p:nvPr/>
            </p:nvSpPr>
            <p:spPr bwMode="auto">
              <a:xfrm>
                <a:off x="3992563" y="2278063"/>
                <a:ext cx="230187" cy="52388"/>
              </a:xfrm>
              <a:custGeom>
                <a:avLst/>
                <a:gdLst>
                  <a:gd name="T0" fmla="*/ 186 w 194"/>
                  <a:gd name="T1" fmla="*/ 44 h 44"/>
                  <a:gd name="T2" fmla="*/ 182 w 194"/>
                  <a:gd name="T3" fmla="*/ 43 h 44"/>
                  <a:gd name="T4" fmla="*/ 10 w 194"/>
                  <a:gd name="T5" fmla="*/ 34 h 44"/>
                  <a:gd name="T6" fmla="*/ 1 w 194"/>
                  <a:gd name="T7" fmla="*/ 30 h 44"/>
                  <a:gd name="T8" fmla="*/ 6 w 194"/>
                  <a:gd name="T9" fmla="*/ 21 h 44"/>
                  <a:gd name="T10" fmla="*/ 190 w 194"/>
                  <a:gd name="T11" fmla="*/ 31 h 44"/>
                  <a:gd name="T12" fmla="*/ 192 w 194"/>
                  <a:gd name="T13" fmla="*/ 41 h 44"/>
                  <a:gd name="T14" fmla="*/ 186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186" y="44"/>
                    </a:moveTo>
                    <a:cubicBezTo>
                      <a:pt x="185" y="44"/>
                      <a:pt x="183" y="44"/>
                      <a:pt x="182" y="43"/>
                    </a:cubicBezTo>
                    <a:cubicBezTo>
                      <a:pt x="144" y="19"/>
                      <a:pt x="78" y="15"/>
                      <a:pt x="10" y="34"/>
                    </a:cubicBezTo>
                    <a:cubicBezTo>
                      <a:pt x="6" y="35"/>
                      <a:pt x="2" y="33"/>
                      <a:pt x="1" y="30"/>
                    </a:cubicBezTo>
                    <a:cubicBezTo>
                      <a:pt x="0" y="26"/>
                      <a:pt x="2" y="22"/>
                      <a:pt x="6" y="21"/>
                    </a:cubicBezTo>
                    <a:cubicBezTo>
                      <a:pt x="79" y="0"/>
                      <a:pt x="148" y="4"/>
                      <a:pt x="190" y="31"/>
                    </a:cubicBezTo>
                    <a:cubicBezTo>
                      <a:pt x="193" y="34"/>
                      <a:pt x="194" y="38"/>
                      <a:pt x="192" y="41"/>
                    </a:cubicBezTo>
                    <a:cubicBezTo>
                      <a:pt x="191" y="43"/>
                      <a:pt x="188" y="44"/>
                      <a:pt x="186" y="44"/>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19" name="Freeform 28"/>
              <p:cNvSpPr/>
              <p:nvPr/>
            </p:nvSpPr>
            <p:spPr bwMode="auto">
              <a:xfrm>
                <a:off x="3992563" y="2339976"/>
                <a:ext cx="230187" cy="55563"/>
              </a:xfrm>
              <a:custGeom>
                <a:avLst/>
                <a:gdLst>
                  <a:gd name="T0" fmla="*/ 186 w 194"/>
                  <a:gd name="T1" fmla="*/ 47 h 47"/>
                  <a:gd name="T2" fmla="*/ 182 w 194"/>
                  <a:gd name="T3" fmla="*/ 46 h 47"/>
                  <a:gd name="T4" fmla="*/ 10 w 194"/>
                  <a:gd name="T5" fmla="*/ 38 h 47"/>
                  <a:gd name="T6" fmla="*/ 1 w 194"/>
                  <a:gd name="T7" fmla="*/ 34 h 47"/>
                  <a:gd name="T8" fmla="*/ 5 w 194"/>
                  <a:gd name="T9" fmla="*/ 25 h 47"/>
                  <a:gd name="T10" fmla="*/ 190 w 194"/>
                  <a:gd name="T11" fmla="*/ 34 h 47"/>
                  <a:gd name="T12" fmla="*/ 192 w 194"/>
                  <a:gd name="T13" fmla="*/ 44 h 47"/>
                  <a:gd name="T14" fmla="*/ 186 w 194"/>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7">
                    <a:moveTo>
                      <a:pt x="186" y="47"/>
                    </a:moveTo>
                    <a:cubicBezTo>
                      <a:pt x="185" y="47"/>
                      <a:pt x="183" y="46"/>
                      <a:pt x="182" y="46"/>
                    </a:cubicBezTo>
                    <a:cubicBezTo>
                      <a:pt x="148" y="23"/>
                      <a:pt x="67" y="15"/>
                      <a:pt x="10" y="38"/>
                    </a:cubicBezTo>
                    <a:cubicBezTo>
                      <a:pt x="7" y="39"/>
                      <a:pt x="3" y="37"/>
                      <a:pt x="1" y="34"/>
                    </a:cubicBezTo>
                    <a:cubicBezTo>
                      <a:pt x="0" y="30"/>
                      <a:pt x="1" y="26"/>
                      <a:pt x="5" y="25"/>
                    </a:cubicBezTo>
                    <a:cubicBezTo>
                      <a:pt x="67" y="0"/>
                      <a:pt x="152" y="10"/>
                      <a:pt x="190" y="34"/>
                    </a:cubicBezTo>
                    <a:cubicBezTo>
                      <a:pt x="193" y="36"/>
                      <a:pt x="194" y="40"/>
                      <a:pt x="192" y="44"/>
                    </a:cubicBezTo>
                    <a:cubicBezTo>
                      <a:pt x="190" y="46"/>
                      <a:pt x="188" y="47"/>
                      <a:pt x="186" y="47"/>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20" name="Freeform 29"/>
              <p:cNvSpPr/>
              <p:nvPr/>
            </p:nvSpPr>
            <p:spPr bwMode="auto">
              <a:xfrm>
                <a:off x="4321175" y="2085976"/>
                <a:ext cx="230187" cy="52388"/>
              </a:xfrm>
              <a:custGeom>
                <a:avLst/>
                <a:gdLst>
                  <a:gd name="T0" fmla="*/ 8 w 194"/>
                  <a:gd name="T1" fmla="*/ 44 h 44"/>
                  <a:gd name="T2" fmla="*/ 2 w 194"/>
                  <a:gd name="T3" fmla="*/ 41 h 44"/>
                  <a:gd name="T4" fmla="*/ 4 w 194"/>
                  <a:gd name="T5" fmla="*/ 31 h 44"/>
                  <a:gd name="T6" fmla="*/ 188 w 194"/>
                  <a:gd name="T7" fmla="*/ 19 h 44"/>
                  <a:gd name="T8" fmla="*/ 193 w 194"/>
                  <a:gd name="T9" fmla="*/ 27 h 44"/>
                  <a:gd name="T10" fmla="*/ 185 w 194"/>
                  <a:gd name="T11" fmla="*/ 32 h 44"/>
                  <a:gd name="T12" fmla="*/ 12 w 194"/>
                  <a:gd name="T13" fmla="*/ 43 h 44"/>
                  <a:gd name="T14" fmla="*/ 8 w 194"/>
                  <a:gd name="T15" fmla="*/ 44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4">
                    <a:moveTo>
                      <a:pt x="8" y="44"/>
                    </a:moveTo>
                    <a:cubicBezTo>
                      <a:pt x="6" y="44"/>
                      <a:pt x="4" y="43"/>
                      <a:pt x="2" y="41"/>
                    </a:cubicBezTo>
                    <a:cubicBezTo>
                      <a:pt x="0" y="38"/>
                      <a:pt x="1" y="33"/>
                      <a:pt x="4" y="31"/>
                    </a:cubicBezTo>
                    <a:cubicBezTo>
                      <a:pt x="45" y="5"/>
                      <a:pt x="121" y="0"/>
                      <a:pt x="188" y="19"/>
                    </a:cubicBezTo>
                    <a:cubicBezTo>
                      <a:pt x="192" y="20"/>
                      <a:pt x="194" y="23"/>
                      <a:pt x="193" y="27"/>
                    </a:cubicBezTo>
                    <a:cubicBezTo>
                      <a:pt x="192" y="31"/>
                      <a:pt x="188" y="33"/>
                      <a:pt x="185" y="32"/>
                    </a:cubicBezTo>
                    <a:cubicBezTo>
                      <a:pt x="113" y="12"/>
                      <a:pt x="44" y="23"/>
                      <a:pt x="12" y="43"/>
                    </a:cubicBezTo>
                    <a:cubicBezTo>
                      <a:pt x="11" y="44"/>
                      <a:pt x="10" y="44"/>
                      <a:pt x="8" y="44"/>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21" name="Freeform 30"/>
              <p:cNvSpPr/>
              <p:nvPr/>
            </p:nvSpPr>
            <p:spPr bwMode="auto">
              <a:xfrm>
                <a:off x="4321175" y="2149476"/>
                <a:ext cx="230187" cy="53975"/>
              </a:xfrm>
              <a:custGeom>
                <a:avLst/>
                <a:gdLst>
                  <a:gd name="T0" fmla="*/ 8 w 194"/>
                  <a:gd name="T1" fmla="*/ 45 h 45"/>
                  <a:gd name="T2" fmla="*/ 2 w 194"/>
                  <a:gd name="T3" fmla="*/ 42 h 45"/>
                  <a:gd name="T4" fmla="*/ 5 w 194"/>
                  <a:gd name="T5" fmla="*/ 32 h 45"/>
                  <a:gd name="T6" fmla="*/ 189 w 194"/>
                  <a:gd name="T7" fmla="*/ 19 h 45"/>
                  <a:gd name="T8" fmla="*/ 193 w 194"/>
                  <a:gd name="T9" fmla="*/ 28 h 45"/>
                  <a:gd name="T10" fmla="*/ 185 w 194"/>
                  <a:gd name="T11" fmla="*/ 33 h 45"/>
                  <a:gd name="T12" fmla="*/ 12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6" y="45"/>
                      <a:pt x="4" y="44"/>
                      <a:pt x="2" y="42"/>
                    </a:cubicBezTo>
                    <a:cubicBezTo>
                      <a:pt x="0" y="38"/>
                      <a:pt x="1" y="34"/>
                      <a:pt x="5" y="32"/>
                    </a:cubicBezTo>
                    <a:cubicBezTo>
                      <a:pt x="45" y="6"/>
                      <a:pt x="121" y="0"/>
                      <a:pt x="189" y="19"/>
                    </a:cubicBezTo>
                    <a:cubicBezTo>
                      <a:pt x="192" y="20"/>
                      <a:pt x="194" y="24"/>
                      <a:pt x="193" y="28"/>
                    </a:cubicBezTo>
                    <a:cubicBezTo>
                      <a:pt x="192" y="32"/>
                      <a:pt x="189" y="34"/>
                      <a:pt x="185" y="33"/>
                    </a:cubicBezTo>
                    <a:cubicBezTo>
                      <a:pt x="113" y="13"/>
                      <a:pt x="44" y="23"/>
                      <a:pt x="12" y="44"/>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22" name="Freeform 31"/>
              <p:cNvSpPr/>
              <p:nvPr/>
            </p:nvSpPr>
            <p:spPr bwMode="auto">
              <a:xfrm>
                <a:off x="4321175" y="2214563"/>
                <a:ext cx="230187" cy="53975"/>
              </a:xfrm>
              <a:custGeom>
                <a:avLst/>
                <a:gdLst>
                  <a:gd name="T0" fmla="*/ 8 w 195"/>
                  <a:gd name="T1" fmla="*/ 45 h 45"/>
                  <a:gd name="T2" fmla="*/ 3 w 195"/>
                  <a:gd name="T3" fmla="*/ 41 h 45"/>
                  <a:gd name="T4" fmla="*/ 5 w 195"/>
                  <a:gd name="T5" fmla="*/ 32 h 45"/>
                  <a:gd name="T6" fmla="*/ 189 w 195"/>
                  <a:gd name="T7" fmla="*/ 19 h 45"/>
                  <a:gd name="T8" fmla="*/ 193 w 195"/>
                  <a:gd name="T9" fmla="*/ 28 h 45"/>
                  <a:gd name="T10" fmla="*/ 185 w 195"/>
                  <a:gd name="T11" fmla="*/ 32 h 45"/>
                  <a:gd name="T12" fmla="*/ 12 w 195"/>
                  <a:gd name="T13" fmla="*/ 43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3"/>
                      <a:pt x="3" y="41"/>
                    </a:cubicBezTo>
                    <a:cubicBezTo>
                      <a:pt x="0" y="38"/>
                      <a:pt x="1" y="34"/>
                      <a:pt x="5" y="32"/>
                    </a:cubicBezTo>
                    <a:cubicBezTo>
                      <a:pt x="45" y="5"/>
                      <a:pt x="121" y="0"/>
                      <a:pt x="189" y="19"/>
                    </a:cubicBezTo>
                    <a:cubicBezTo>
                      <a:pt x="192" y="20"/>
                      <a:pt x="195" y="24"/>
                      <a:pt x="193" y="28"/>
                    </a:cubicBezTo>
                    <a:cubicBezTo>
                      <a:pt x="192" y="31"/>
                      <a:pt x="189" y="33"/>
                      <a:pt x="185" y="32"/>
                    </a:cubicBezTo>
                    <a:cubicBezTo>
                      <a:pt x="113" y="12"/>
                      <a:pt x="44" y="23"/>
                      <a:pt x="12" y="43"/>
                    </a:cubicBezTo>
                    <a:cubicBezTo>
                      <a:pt x="11" y="44"/>
                      <a:pt x="10" y="45"/>
                      <a:pt x="8" y="45"/>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23" name="Freeform 32"/>
              <p:cNvSpPr/>
              <p:nvPr/>
            </p:nvSpPr>
            <p:spPr bwMode="auto">
              <a:xfrm>
                <a:off x="4321175" y="2278063"/>
                <a:ext cx="230187" cy="52388"/>
              </a:xfrm>
              <a:custGeom>
                <a:avLst/>
                <a:gdLst>
                  <a:gd name="T0" fmla="*/ 8 w 195"/>
                  <a:gd name="T1" fmla="*/ 45 h 45"/>
                  <a:gd name="T2" fmla="*/ 3 w 195"/>
                  <a:gd name="T3" fmla="*/ 42 h 45"/>
                  <a:gd name="T4" fmla="*/ 5 w 195"/>
                  <a:gd name="T5" fmla="*/ 32 h 45"/>
                  <a:gd name="T6" fmla="*/ 189 w 195"/>
                  <a:gd name="T7" fmla="*/ 20 h 45"/>
                  <a:gd name="T8" fmla="*/ 194 w 195"/>
                  <a:gd name="T9" fmla="*/ 28 h 45"/>
                  <a:gd name="T10" fmla="*/ 185 w 195"/>
                  <a:gd name="T11" fmla="*/ 33 h 45"/>
                  <a:gd name="T12" fmla="*/ 12 w 195"/>
                  <a:gd name="T13" fmla="*/ 44 h 45"/>
                  <a:gd name="T14" fmla="*/ 8 w 195"/>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45">
                    <a:moveTo>
                      <a:pt x="8" y="45"/>
                    </a:moveTo>
                    <a:cubicBezTo>
                      <a:pt x="6" y="45"/>
                      <a:pt x="4" y="44"/>
                      <a:pt x="3" y="42"/>
                    </a:cubicBezTo>
                    <a:cubicBezTo>
                      <a:pt x="0" y="39"/>
                      <a:pt x="1" y="34"/>
                      <a:pt x="5" y="32"/>
                    </a:cubicBezTo>
                    <a:cubicBezTo>
                      <a:pt x="38" y="11"/>
                      <a:pt x="118" y="0"/>
                      <a:pt x="189" y="20"/>
                    </a:cubicBezTo>
                    <a:cubicBezTo>
                      <a:pt x="192" y="21"/>
                      <a:pt x="195" y="25"/>
                      <a:pt x="194" y="28"/>
                    </a:cubicBezTo>
                    <a:cubicBezTo>
                      <a:pt x="192" y="32"/>
                      <a:pt x="189" y="34"/>
                      <a:pt x="185" y="33"/>
                    </a:cubicBezTo>
                    <a:cubicBezTo>
                      <a:pt x="120" y="15"/>
                      <a:pt x="43" y="24"/>
                      <a:pt x="12" y="44"/>
                    </a:cubicBezTo>
                    <a:cubicBezTo>
                      <a:pt x="11" y="45"/>
                      <a:pt x="10" y="45"/>
                      <a:pt x="8" y="45"/>
                    </a:cubicBezTo>
                    <a:close/>
                  </a:path>
                </a:pathLst>
              </a:custGeom>
              <a:grpFill/>
              <a:ln>
                <a:noFill/>
              </a:ln>
            </p:spPr>
            <p:txBody>
              <a:bodyPr vert="horz" wrap="square" lIns="91440" tIns="45720" rIns="91440" bIns="45720" numCol="1" anchor="t" anchorCtr="0" compatLnSpc="1"/>
              <a:lstStyle/>
              <a:p>
                <a:endParaRPr lang="zh-CN" altLang="en-US" sz="2400"/>
              </a:p>
            </p:txBody>
          </p:sp>
          <p:sp>
            <p:nvSpPr>
              <p:cNvPr id="24" name="Freeform 33"/>
              <p:cNvSpPr/>
              <p:nvPr/>
            </p:nvSpPr>
            <p:spPr bwMode="auto">
              <a:xfrm>
                <a:off x="4321175" y="2343151"/>
                <a:ext cx="230187" cy="53975"/>
              </a:xfrm>
              <a:custGeom>
                <a:avLst/>
                <a:gdLst>
                  <a:gd name="T0" fmla="*/ 8 w 194"/>
                  <a:gd name="T1" fmla="*/ 45 h 45"/>
                  <a:gd name="T2" fmla="*/ 2 w 194"/>
                  <a:gd name="T3" fmla="*/ 42 h 45"/>
                  <a:gd name="T4" fmla="*/ 4 w 194"/>
                  <a:gd name="T5" fmla="*/ 32 h 45"/>
                  <a:gd name="T6" fmla="*/ 188 w 194"/>
                  <a:gd name="T7" fmla="*/ 19 h 45"/>
                  <a:gd name="T8" fmla="*/ 193 w 194"/>
                  <a:gd name="T9" fmla="*/ 28 h 45"/>
                  <a:gd name="T10" fmla="*/ 184 w 194"/>
                  <a:gd name="T11" fmla="*/ 33 h 45"/>
                  <a:gd name="T12" fmla="*/ 11 w 194"/>
                  <a:gd name="T13" fmla="*/ 44 h 45"/>
                  <a:gd name="T14" fmla="*/ 8 w 194"/>
                  <a:gd name="T15" fmla="*/ 45 h 4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4" h="45">
                    <a:moveTo>
                      <a:pt x="8" y="45"/>
                    </a:moveTo>
                    <a:cubicBezTo>
                      <a:pt x="5" y="45"/>
                      <a:pt x="3" y="44"/>
                      <a:pt x="2" y="42"/>
                    </a:cubicBezTo>
                    <a:cubicBezTo>
                      <a:pt x="0" y="38"/>
                      <a:pt x="0" y="34"/>
                      <a:pt x="4" y="32"/>
                    </a:cubicBezTo>
                    <a:cubicBezTo>
                      <a:pt x="44" y="6"/>
                      <a:pt x="120" y="0"/>
                      <a:pt x="188" y="19"/>
                    </a:cubicBezTo>
                    <a:cubicBezTo>
                      <a:pt x="191" y="20"/>
                      <a:pt x="194" y="24"/>
                      <a:pt x="193" y="28"/>
                    </a:cubicBezTo>
                    <a:cubicBezTo>
                      <a:pt x="192" y="32"/>
                      <a:pt x="188" y="34"/>
                      <a:pt x="184" y="33"/>
                    </a:cubicBezTo>
                    <a:cubicBezTo>
                      <a:pt x="113" y="13"/>
                      <a:pt x="43" y="23"/>
                      <a:pt x="11" y="44"/>
                    </a:cubicBezTo>
                    <a:cubicBezTo>
                      <a:pt x="10" y="45"/>
                      <a:pt x="9" y="45"/>
                      <a:pt x="8" y="45"/>
                    </a:cubicBezTo>
                    <a:close/>
                  </a:path>
                </a:pathLst>
              </a:custGeom>
              <a:grpFill/>
              <a:ln>
                <a:noFill/>
              </a:ln>
            </p:spPr>
            <p:txBody>
              <a:bodyPr vert="horz" wrap="square" lIns="91440" tIns="45720" rIns="91440" bIns="45720" numCol="1" anchor="t" anchorCtr="0" compatLnSpc="1"/>
              <a:lstStyle/>
              <a:p>
                <a:endParaRPr lang="zh-CN" altLang="en-US" sz="2400"/>
              </a:p>
            </p:txBody>
          </p:sp>
        </p:grpSp>
      </p:grpSp>
      <p:sp>
        <p:nvSpPr>
          <p:cNvPr id="28" name="矩形 27"/>
          <p:cNvSpPr/>
          <p:nvPr/>
        </p:nvSpPr>
        <p:spPr>
          <a:xfrm>
            <a:off x="2158081" y="4981076"/>
            <a:ext cx="1706880" cy="398780"/>
          </a:xfrm>
          <a:prstGeom prst="rect">
            <a:avLst/>
          </a:prstGeom>
          <a:solidFill>
            <a:schemeClr val="bg1">
              <a:alpha val="77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l">
              <a:defRPr/>
            </a:pPr>
            <a:r>
              <a:rPr lang="zh-CN" altLang="en-US" sz="2000" kern="100" dirty="0">
                <a:solidFill>
                  <a:schemeClr val="tx1">
                    <a:lumMod val="85000"/>
                    <a:lumOff val="15000"/>
                  </a:schemeClr>
                </a:solidFill>
                <a:latin typeface="微软雅黑" panose="020B0503020204020204" charset="-122"/>
                <a:ea typeface="微软雅黑" panose="020B0503020204020204" charset="-122"/>
                <a:cs typeface="Times New Roman" panose="02020603050405020304" pitchFamily="18" charset="0"/>
              </a:rPr>
              <a:t>此处添加名称</a:t>
            </a:r>
          </a:p>
        </p:txBody>
      </p:sp>
      <p:sp>
        <p:nvSpPr>
          <p:cNvPr id="29" name="矩形 28"/>
          <p:cNvSpPr/>
          <p:nvPr/>
        </p:nvSpPr>
        <p:spPr>
          <a:xfrm>
            <a:off x="4422995" y="4981076"/>
            <a:ext cx="1706880" cy="398780"/>
          </a:xfrm>
          <a:prstGeom prst="rect">
            <a:avLst/>
          </a:prstGeom>
          <a:solidFill>
            <a:schemeClr val="bg1">
              <a:alpha val="77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l">
              <a:defRPr/>
            </a:pPr>
            <a:r>
              <a:rPr lang="zh-CN" altLang="en-US" sz="2000" kern="100" dirty="0">
                <a:solidFill>
                  <a:schemeClr val="tx1">
                    <a:lumMod val="85000"/>
                    <a:lumOff val="15000"/>
                  </a:schemeClr>
                </a:solidFill>
                <a:latin typeface="微软雅黑" panose="020B0503020204020204" charset="-122"/>
                <a:ea typeface="微软雅黑" panose="020B0503020204020204" charset="-122"/>
                <a:cs typeface="Times New Roman" panose="02020603050405020304" pitchFamily="18" charset="0"/>
              </a:rPr>
              <a:t>此处添加名称</a:t>
            </a:r>
          </a:p>
        </p:txBody>
      </p:sp>
      <p:sp>
        <p:nvSpPr>
          <p:cNvPr id="30" name="矩形 29"/>
          <p:cNvSpPr/>
          <p:nvPr/>
        </p:nvSpPr>
        <p:spPr>
          <a:xfrm>
            <a:off x="6632664" y="4981076"/>
            <a:ext cx="1706880" cy="398780"/>
          </a:xfrm>
          <a:prstGeom prst="rect">
            <a:avLst/>
          </a:prstGeom>
          <a:solidFill>
            <a:schemeClr val="bg1">
              <a:alpha val="77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l">
              <a:defRPr/>
            </a:pPr>
            <a:r>
              <a:rPr lang="zh-CN" altLang="en-US" sz="2000" kern="100" dirty="0">
                <a:solidFill>
                  <a:schemeClr val="tx1">
                    <a:lumMod val="85000"/>
                    <a:lumOff val="15000"/>
                  </a:schemeClr>
                </a:solidFill>
                <a:latin typeface="微软雅黑" panose="020B0503020204020204" charset="-122"/>
                <a:ea typeface="微软雅黑" panose="020B0503020204020204" charset="-122"/>
                <a:cs typeface="Times New Roman" panose="02020603050405020304" pitchFamily="18" charset="0"/>
              </a:rPr>
              <a:t>此处添加名称</a:t>
            </a:r>
          </a:p>
        </p:txBody>
      </p:sp>
      <p:sp>
        <p:nvSpPr>
          <p:cNvPr id="31" name="矩形 30"/>
          <p:cNvSpPr/>
          <p:nvPr/>
        </p:nvSpPr>
        <p:spPr>
          <a:xfrm>
            <a:off x="8865192" y="4981076"/>
            <a:ext cx="1706880" cy="398780"/>
          </a:xfrm>
          <a:prstGeom prst="rect">
            <a:avLst/>
          </a:prstGeom>
          <a:solidFill>
            <a:schemeClr val="bg1">
              <a:alpha val="77000"/>
            </a:schemeClr>
          </a:solidFill>
          <a:ln>
            <a:solidFill>
              <a:schemeClr val="bg1"/>
            </a:solidFill>
          </a:ln>
          <a:effectLst>
            <a:outerShdw blurRad="50800" dist="38100" dir="2700000" algn="tl" rotWithShape="0">
              <a:prstClr val="black">
                <a:alpha val="40000"/>
              </a:prstClr>
            </a:outerShdw>
          </a:effectLst>
        </p:spPr>
        <p:txBody>
          <a:bodyPr wrap="none">
            <a:spAutoFit/>
          </a:bodyPr>
          <a:lstStyle/>
          <a:p>
            <a:pPr algn="l">
              <a:defRPr/>
            </a:pPr>
            <a:r>
              <a:rPr lang="zh-CN" altLang="en-US" sz="2000" kern="100" dirty="0">
                <a:solidFill>
                  <a:schemeClr val="tx1">
                    <a:lumMod val="85000"/>
                    <a:lumOff val="15000"/>
                  </a:schemeClr>
                </a:solidFill>
                <a:latin typeface="微软雅黑" panose="020B0503020204020204" charset="-122"/>
                <a:ea typeface="微软雅黑" panose="020B0503020204020204" charset="-122"/>
                <a:cs typeface="Times New Roman" panose="02020603050405020304" pitchFamily="18" charset="0"/>
              </a:rPr>
              <a:t>此处添加名称</a:t>
            </a:r>
          </a:p>
        </p:txBody>
      </p:sp>
      <p:sp>
        <p:nvSpPr>
          <p:cNvPr id="33" name="文本框 1"/>
          <p:cNvSpPr txBox="1">
            <a:spLocks noChangeArrowheads="1"/>
          </p:cNvSpPr>
          <p:nvPr/>
        </p:nvSpPr>
        <p:spPr bwMode="auto">
          <a:xfrm>
            <a:off x="3014556" y="1236871"/>
            <a:ext cx="624121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Nexa Light" panose="02000000000000000000" pitchFamily="50" charset="0"/>
                <a:ea typeface="微软雅黑" panose="020B0503020204020204" charset="-122"/>
              </a:defRPr>
            </a:lvl1pPr>
            <a:lvl2pPr marL="742950" indent="-285750">
              <a:defRPr sz="1300">
                <a:solidFill>
                  <a:schemeClr val="tx1"/>
                </a:solidFill>
                <a:latin typeface="Nexa Light" panose="02000000000000000000" pitchFamily="50" charset="0"/>
                <a:ea typeface="微软雅黑" panose="020B0503020204020204" charset="-122"/>
              </a:defRPr>
            </a:lvl2pPr>
            <a:lvl3pPr marL="1143000" indent="-228600">
              <a:defRPr sz="1300">
                <a:solidFill>
                  <a:schemeClr val="tx1"/>
                </a:solidFill>
                <a:latin typeface="Nexa Light" panose="02000000000000000000" pitchFamily="50" charset="0"/>
                <a:ea typeface="微软雅黑" panose="020B0503020204020204" charset="-122"/>
              </a:defRPr>
            </a:lvl3pPr>
            <a:lvl4pPr marL="1600200" indent="-228600">
              <a:defRPr sz="1300">
                <a:solidFill>
                  <a:schemeClr val="tx1"/>
                </a:solidFill>
                <a:latin typeface="Nexa Light" panose="02000000000000000000" pitchFamily="50" charset="0"/>
                <a:ea typeface="微软雅黑" panose="020B0503020204020204" charset="-122"/>
              </a:defRPr>
            </a:lvl4pPr>
            <a:lvl5pPr marL="2057400" indent="-228600">
              <a:defRPr sz="1300">
                <a:solidFill>
                  <a:schemeClr val="tx1"/>
                </a:solidFill>
                <a:latin typeface="Nexa Light" panose="02000000000000000000" pitchFamily="50"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Nexa Light" panose="02000000000000000000" pitchFamily="50" charset="0"/>
                <a:ea typeface="微软雅黑" panose="020B0503020204020204" charset="-122"/>
              </a:defRPr>
            </a:lvl9pPr>
          </a:lstStyle>
          <a:p>
            <a:pPr algn="ctr" eaLnBrk="1" hangingPunct="1"/>
            <a:r>
              <a:rPr lang="zh-CN" altLang="en-US" sz="5400" b="1" dirty="0">
                <a:solidFill>
                  <a:schemeClr val="bg1"/>
                </a:solidFill>
                <a:effectLst>
                  <a:outerShdw blurRad="38100" dist="38100" dir="2700000" algn="tl">
                    <a:srgbClr val="000000">
                      <a:alpha val="43137"/>
                    </a:srgbClr>
                  </a:outerShdw>
                </a:effectLst>
                <a:latin typeface="+mn-lt"/>
              </a:rPr>
              <a:t>目录</a:t>
            </a:r>
            <a:r>
              <a:rPr lang="zh-CN" altLang="en-US" sz="5400" dirty="0">
                <a:solidFill>
                  <a:schemeClr val="bg1"/>
                </a:solidFill>
                <a:effectLst>
                  <a:outerShdw blurRad="38100" dist="38100" dir="2700000" algn="tl">
                    <a:srgbClr val="000000">
                      <a:alpha val="43137"/>
                    </a:srgbClr>
                  </a:outerShdw>
                </a:effectLst>
                <a:latin typeface="+mn-lt"/>
              </a:rPr>
              <a:t> </a:t>
            </a:r>
            <a:r>
              <a:rPr lang="en-US" altLang="zh-CN" sz="5400" dirty="0">
                <a:solidFill>
                  <a:schemeClr val="bg1"/>
                </a:solidFill>
                <a:effectLst>
                  <a:outerShdw blurRad="38100" dist="38100" dir="2700000" algn="tl">
                    <a:srgbClr val="000000">
                      <a:alpha val="43137"/>
                    </a:srgbClr>
                  </a:outerShdw>
                </a:effectLst>
                <a:latin typeface="+mn-lt"/>
              </a:rPr>
              <a:t>/ </a:t>
            </a:r>
            <a:r>
              <a:rPr lang="en-US" altLang="zh-CN" sz="4400" dirty="0">
                <a:solidFill>
                  <a:schemeClr val="bg1"/>
                </a:solidFill>
                <a:effectLst>
                  <a:outerShdw blurRad="38100" dist="38100" dir="2700000" algn="tl">
                    <a:srgbClr val="000000">
                      <a:alpha val="43137"/>
                    </a:srgbClr>
                  </a:outerShdw>
                </a:effectLst>
                <a:latin typeface="+mn-lt"/>
              </a:rPr>
              <a:t>CONTENTS</a:t>
            </a:r>
            <a:endParaRPr lang="zh-CN" altLang="en-US" sz="4400" dirty="0">
              <a:solidFill>
                <a:schemeClr val="bg1"/>
              </a:solidFill>
              <a:effectLst>
                <a:outerShdw blurRad="38100" dist="38100" dir="2700000" algn="tl">
                  <a:srgbClr val="000000">
                    <a:alpha val="43137"/>
                  </a:srgbClr>
                </a:outerShdw>
              </a:effectLst>
              <a:latin typeface="+mn-lt"/>
            </a:endParaRPr>
          </a:p>
        </p:txBody>
      </p:sp>
    </p:spTree>
  </p:cSld>
  <p:clrMapOvr>
    <a:masterClrMapping/>
  </p:clrMapOvr>
  <p:transition advTm="870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wipe(left)">
                                      <p:cBhvr>
                                        <p:cTn id="18" dur="500"/>
                                        <p:tgtEl>
                                          <p:spTgt spid="28"/>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22" presetClass="entr" presetSubtype="8" fill="hold" grpId="0" nodeType="after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wipe(left)">
                                      <p:cBhvr>
                                        <p:cTn id="28" dur="500"/>
                                        <p:tgtEl>
                                          <p:spTgt spid="29"/>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par>
                          <p:cTn id="35" fill="hold">
                            <p:stCondLst>
                              <p:cond delay="4500"/>
                            </p:stCondLst>
                            <p:childTnLst>
                              <p:par>
                                <p:cTn id="36" presetID="22" presetClass="entr" presetSubtype="8" fill="hold" grpId="0"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par>
                          <p:cTn id="45" fill="hold">
                            <p:stCondLst>
                              <p:cond delay="6000"/>
                            </p:stCondLst>
                            <p:childTnLst>
                              <p:par>
                                <p:cTn id="46" presetID="22" presetClass="entr" presetSubtype="8"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ipe(left)">
                                      <p:cBhvr>
                                        <p:cTn id="4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29" grpId="0" bldLvl="0" animBg="1"/>
      <p:bldP spid="30" grpId="0" bldLvl="0" animBg="1"/>
      <p:bldP spid="31" grpId="0" bldLvl="0" animBg="1"/>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18"/>
          <p:cNvSpPr/>
          <p:nvPr/>
        </p:nvSpPr>
        <p:spPr>
          <a:xfrm>
            <a:off x="3946558" y="1690391"/>
            <a:ext cx="3709179" cy="3709179"/>
          </a:xfrm>
          <a:custGeom>
            <a:avLst/>
            <a:gdLst>
              <a:gd name="connsiteX0" fmla="*/ 928291 w 2094279"/>
              <a:gd name="connsiteY0" fmla="*/ 0 h 2094279"/>
              <a:gd name="connsiteX1" fmla="*/ 1165990 w 2094279"/>
              <a:gd name="connsiteY1" fmla="*/ 0 h 2094279"/>
              <a:gd name="connsiteX2" fmla="*/ 1212337 w 2094279"/>
              <a:gd name="connsiteY2" fmla="*/ 216228 h 2094279"/>
              <a:gd name="connsiteX3" fmla="*/ 1223536 w 2094279"/>
              <a:gd name="connsiteY3" fmla="*/ 217936 h 2094279"/>
              <a:gd name="connsiteX4" fmla="*/ 1318464 w 2094279"/>
              <a:gd name="connsiteY4" fmla="*/ 246132 h 2094279"/>
              <a:gd name="connsiteX5" fmla="*/ 1467784 w 2094279"/>
              <a:gd name="connsiteY5" fmla="*/ 80866 h 2094279"/>
              <a:gd name="connsiteX6" fmla="*/ 1673637 w 2094279"/>
              <a:gd name="connsiteY6" fmla="*/ 199715 h 2094279"/>
              <a:gd name="connsiteX7" fmla="*/ 1607482 w 2094279"/>
              <a:gd name="connsiteY7" fmla="*/ 404512 h 2094279"/>
              <a:gd name="connsiteX8" fmla="*/ 1619929 w 2094279"/>
              <a:gd name="connsiteY8" fmla="*/ 413588 h 2094279"/>
              <a:gd name="connsiteX9" fmla="*/ 1686118 w 2094279"/>
              <a:gd name="connsiteY9" fmla="*/ 477262 h 2094279"/>
              <a:gd name="connsiteX10" fmla="*/ 1693219 w 2094279"/>
              <a:gd name="connsiteY10" fmla="*/ 485684 h 2094279"/>
              <a:gd name="connsiteX11" fmla="*/ 1894566 w 2094279"/>
              <a:gd name="connsiteY11" fmla="*/ 420645 h 2094279"/>
              <a:gd name="connsiteX12" fmla="*/ 2013416 w 2094279"/>
              <a:gd name="connsiteY12" fmla="*/ 626498 h 2094279"/>
              <a:gd name="connsiteX13" fmla="*/ 1863405 w 2094279"/>
              <a:gd name="connsiteY13" fmla="*/ 762034 h 2094279"/>
              <a:gd name="connsiteX14" fmla="*/ 1875544 w 2094279"/>
              <a:gd name="connsiteY14" fmla="*/ 792151 h 2094279"/>
              <a:gd name="connsiteX15" fmla="*/ 1899390 w 2094279"/>
              <a:gd name="connsiteY15" fmla="*/ 886516 h 2094279"/>
              <a:gd name="connsiteX16" fmla="*/ 2094279 w 2094279"/>
              <a:gd name="connsiteY16" fmla="*/ 928291 h 2094279"/>
              <a:gd name="connsiteX17" fmla="*/ 2094279 w 2094279"/>
              <a:gd name="connsiteY17" fmla="*/ 1165989 h 2094279"/>
              <a:gd name="connsiteX18" fmla="*/ 1911738 w 2094279"/>
              <a:gd name="connsiteY18" fmla="*/ 1205117 h 2094279"/>
              <a:gd name="connsiteX19" fmla="*/ 1904613 w 2094279"/>
              <a:gd name="connsiteY19" fmla="*/ 1251805 h 2094279"/>
              <a:gd name="connsiteX20" fmla="*/ 1886180 w 2094279"/>
              <a:gd name="connsiteY20" fmla="*/ 1325380 h 2094279"/>
              <a:gd name="connsiteX21" fmla="*/ 1878958 w 2094279"/>
              <a:gd name="connsiteY21" fmla="*/ 1346300 h 2094279"/>
              <a:gd name="connsiteX22" fmla="*/ 2013416 w 2094279"/>
              <a:gd name="connsiteY22" fmla="*/ 1467785 h 2094279"/>
              <a:gd name="connsiteX23" fmla="*/ 1894566 w 2094279"/>
              <a:gd name="connsiteY23" fmla="*/ 1673636 h 2094279"/>
              <a:gd name="connsiteX24" fmla="*/ 1729332 w 2094279"/>
              <a:gd name="connsiteY24" fmla="*/ 1620262 h 2094279"/>
              <a:gd name="connsiteX25" fmla="*/ 1708961 w 2094279"/>
              <a:gd name="connsiteY25" fmla="*/ 1648199 h 2094279"/>
              <a:gd name="connsiteX26" fmla="*/ 1645290 w 2094279"/>
              <a:gd name="connsiteY26" fmla="*/ 1714389 h 2094279"/>
              <a:gd name="connsiteX27" fmla="*/ 1621825 w 2094279"/>
              <a:gd name="connsiteY27" fmla="*/ 1734168 h 2094279"/>
              <a:gd name="connsiteX28" fmla="*/ 1673637 w 2094279"/>
              <a:gd name="connsiteY28" fmla="*/ 1894565 h 2094279"/>
              <a:gd name="connsiteX29" fmla="*/ 1467784 w 2094279"/>
              <a:gd name="connsiteY29" fmla="*/ 2013414 h 2094279"/>
              <a:gd name="connsiteX30" fmla="*/ 1358517 w 2094279"/>
              <a:gd name="connsiteY30" fmla="*/ 1892480 h 2094279"/>
              <a:gd name="connsiteX31" fmla="*/ 1330399 w 2094279"/>
              <a:gd name="connsiteY31" fmla="*/ 1903815 h 2094279"/>
              <a:gd name="connsiteX32" fmla="*/ 1199738 w 2094279"/>
              <a:gd name="connsiteY32" fmla="*/ 1936832 h 2094279"/>
              <a:gd name="connsiteX33" fmla="*/ 1165990 w 2094279"/>
              <a:gd name="connsiteY33" fmla="*/ 2094279 h 2094279"/>
              <a:gd name="connsiteX34" fmla="*/ 928291 w 2094279"/>
              <a:gd name="connsiteY34" fmla="*/ 2094279 h 2094279"/>
              <a:gd name="connsiteX35" fmla="*/ 894472 w 2094279"/>
              <a:gd name="connsiteY35" fmla="*/ 1936503 h 2094279"/>
              <a:gd name="connsiteX36" fmla="*/ 870746 w 2094279"/>
              <a:gd name="connsiteY36" fmla="*/ 1932883 h 2094279"/>
              <a:gd name="connsiteX37" fmla="*/ 735541 w 2094279"/>
              <a:gd name="connsiteY37" fmla="*/ 1892727 h 2094279"/>
              <a:gd name="connsiteX38" fmla="*/ 626497 w 2094279"/>
              <a:gd name="connsiteY38" fmla="*/ 2013414 h 2094279"/>
              <a:gd name="connsiteX39" fmla="*/ 420645 w 2094279"/>
              <a:gd name="connsiteY39" fmla="*/ 1894565 h 2094279"/>
              <a:gd name="connsiteX40" fmla="*/ 472183 w 2094279"/>
              <a:gd name="connsiteY40" fmla="*/ 1735013 h 2094279"/>
              <a:gd name="connsiteX41" fmla="*/ 371751 w 2094279"/>
              <a:gd name="connsiteY41" fmla="*/ 1632153 h 2094279"/>
              <a:gd name="connsiteX42" fmla="*/ 363774 w 2094279"/>
              <a:gd name="connsiteY42" fmla="*/ 1620641 h 2094279"/>
              <a:gd name="connsiteX43" fmla="*/ 199717 w 2094279"/>
              <a:gd name="connsiteY43" fmla="*/ 1673636 h 2094279"/>
              <a:gd name="connsiteX44" fmla="*/ 80867 w 2094279"/>
              <a:gd name="connsiteY44" fmla="*/ 1467785 h 2094279"/>
              <a:gd name="connsiteX45" fmla="*/ 215420 w 2094279"/>
              <a:gd name="connsiteY45" fmla="*/ 1346213 h 2094279"/>
              <a:gd name="connsiteX46" fmla="*/ 202203 w 2094279"/>
              <a:gd name="connsiteY46" fmla="*/ 1304612 h 2094279"/>
              <a:gd name="connsiteX47" fmla="*/ 182180 w 2094279"/>
              <a:gd name="connsiteY47" fmla="*/ 1205040 h 2094279"/>
              <a:gd name="connsiteX48" fmla="*/ 0 w 2094279"/>
              <a:gd name="connsiteY48" fmla="*/ 1165989 h 2094279"/>
              <a:gd name="connsiteX49" fmla="*/ 0 w 2094279"/>
              <a:gd name="connsiteY49" fmla="*/ 928291 h 2094279"/>
              <a:gd name="connsiteX50" fmla="*/ 193080 w 2094279"/>
              <a:gd name="connsiteY50" fmla="*/ 886904 h 2094279"/>
              <a:gd name="connsiteX51" fmla="*/ 202203 w 2094279"/>
              <a:gd name="connsiteY51" fmla="*/ 846208 h 2094279"/>
              <a:gd name="connsiteX52" fmla="*/ 231323 w 2094279"/>
              <a:gd name="connsiteY52" fmla="*/ 762436 h 2094279"/>
              <a:gd name="connsiteX53" fmla="*/ 80867 w 2094279"/>
              <a:gd name="connsiteY53" fmla="*/ 626498 h 2094279"/>
              <a:gd name="connsiteX54" fmla="*/ 199717 w 2094279"/>
              <a:gd name="connsiteY54" fmla="*/ 420645 h 2094279"/>
              <a:gd name="connsiteX55" fmla="*/ 402631 w 2094279"/>
              <a:gd name="connsiteY55" fmla="*/ 486189 h 2094279"/>
              <a:gd name="connsiteX56" fmla="*/ 447078 w 2094279"/>
              <a:gd name="connsiteY56" fmla="*/ 438229 h 2094279"/>
              <a:gd name="connsiteX57" fmla="*/ 487077 w 2094279"/>
              <a:gd name="connsiteY57" fmla="*/ 405374 h 2094279"/>
              <a:gd name="connsiteX58" fmla="*/ 420645 w 2094279"/>
              <a:gd name="connsiteY58" fmla="*/ 199715 h 2094279"/>
              <a:gd name="connsiteX59" fmla="*/ 626497 w 2094279"/>
              <a:gd name="connsiteY59" fmla="*/ 80866 h 2094279"/>
              <a:gd name="connsiteX60" fmla="*/ 774618 w 2094279"/>
              <a:gd name="connsiteY60" fmla="*/ 244806 h 2094279"/>
              <a:gd name="connsiteX61" fmla="*/ 870746 w 2094279"/>
              <a:gd name="connsiteY61" fmla="*/ 217936 h 2094279"/>
              <a:gd name="connsiteX62" fmla="*/ 881943 w 2094279"/>
              <a:gd name="connsiteY62" fmla="*/ 216228 h 20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094279" h="2094279">
                <a:moveTo>
                  <a:pt x="928291" y="0"/>
                </a:moveTo>
                <a:lnTo>
                  <a:pt x="1165990" y="0"/>
                </a:lnTo>
                <a:lnTo>
                  <a:pt x="1212337" y="216228"/>
                </a:lnTo>
                <a:lnTo>
                  <a:pt x="1223536" y="217936"/>
                </a:lnTo>
                <a:lnTo>
                  <a:pt x="1318464" y="246132"/>
                </a:lnTo>
                <a:lnTo>
                  <a:pt x="1467784" y="80866"/>
                </a:lnTo>
                <a:lnTo>
                  <a:pt x="1673637" y="199715"/>
                </a:lnTo>
                <a:lnTo>
                  <a:pt x="1607482" y="404512"/>
                </a:lnTo>
                <a:lnTo>
                  <a:pt x="1619929" y="413588"/>
                </a:lnTo>
                <a:cubicBezTo>
                  <a:pt x="1643088" y="433650"/>
                  <a:pt x="1665184" y="454905"/>
                  <a:pt x="1686118" y="477262"/>
                </a:cubicBezTo>
                <a:lnTo>
                  <a:pt x="1693219" y="485684"/>
                </a:lnTo>
                <a:lnTo>
                  <a:pt x="1894566" y="420645"/>
                </a:lnTo>
                <a:lnTo>
                  <a:pt x="2013416" y="626498"/>
                </a:lnTo>
                <a:lnTo>
                  <a:pt x="1863405" y="762034"/>
                </a:lnTo>
                <a:lnTo>
                  <a:pt x="1875544" y="792151"/>
                </a:lnTo>
                <a:lnTo>
                  <a:pt x="1899390" y="886516"/>
                </a:lnTo>
                <a:lnTo>
                  <a:pt x="2094279" y="928291"/>
                </a:lnTo>
                <a:lnTo>
                  <a:pt x="2094279" y="1165989"/>
                </a:lnTo>
                <a:lnTo>
                  <a:pt x="1911738" y="1205117"/>
                </a:lnTo>
                <a:lnTo>
                  <a:pt x="1904613" y="1251805"/>
                </a:lnTo>
                <a:cubicBezTo>
                  <a:pt x="1899513" y="1276732"/>
                  <a:pt x="1893352" y="1301274"/>
                  <a:pt x="1886180" y="1325380"/>
                </a:cubicBezTo>
                <a:lnTo>
                  <a:pt x="1878958" y="1346300"/>
                </a:lnTo>
                <a:lnTo>
                  <a:pt x="2013416" y="1467785"/>
                </a:lnTo>
                <a:lnTo>
                  <a:pt x="1894566" y="1673636"/>
                </a:lnTo>
                <a:lnTo>
                  <a:pt x="1729332" y="1620262"/>
                </a:lnTo>
                <a:lnTo>
                  <a:pt x="1708961" y="1648199"/>
                </a:lnTo>
                <a:cubicBezTo>
                  <a:pt x="1688901" y="1671358"/>
                  <a:pt x="1667646" y="1693454"/>
                  <a:pt x="1645290" y="1714389"/>
                </a:cubicBezTo>
                <a:lnTo>
                  <a:pt x="1621825" y="1734168"/>
                </a:lnTo>
                <a:lnTo>
                  <a:pt x="1673637" y="1894565"/>
                </a:lnTo>
                <a:lnTo>
                  <a:pt x="1467784" y="2013414"/>
                </a:lnTo>
                <a:lnTo>
                  <a:pt x="1358517" y="1892480"/>
                </a:lnTo>
                <a:lnTo>
                  <a:pt x="1330399" y="1903815"/>
                </a:lnTo>
                <a:lnTo>
                  <a:pt x="1199738" y="1936832"/>
                </a:lnTo>
                <a:lnTo>
                  <a:pt x="1165990" y="2094279"/>
                </a:lnTo>
                <a:lnTo>
                  <a:pt x="928291" y="2094279"/>
                </a:lnTo>
                <a:lnTo>
                  <a:pt x="894472" y="1936503"/>
                </a:lnTo>
                <a:lnTo>
                  <a:pt x="870746" y="1932883"/>
                </a:lnTo>
                <a:lnTo>
                  <a:pt x="735541" y="1892727"/>
                </a:lnTo>
                <a:lnTo>
                  <a:pt x="626497" y="2013414"/>
                </a:lnTo>
                <a:lnTo>
                  <a:pt x="420645" y="1894565"/>
                </a:lnTo>
                <a:lnTo>
                  <a:pt x="472183" y="1735013"/>
                </a:lnTo>
                <a:lnTo>
                  <a:pt x="371751" y="1632153"/>
                </a:lnTo>
                <a:lnTo>
                  <a:pt x="363774" y="1620641"/>
                </a:lnTo>
                <a:lnTo>
                  <a:pt x="199717" y="1673636"/>
                </a:lnTo>
                <a:lnTo>
                  <a:pt x="80867" y="1467785"/>
                </a:lnTo>
                <a:lnTo>
                  <a:pt x="215420" y="1346213"/>
                </a:lnTo>
                <a:lnTo>
                  <a:pt x="202203" y="1304612"/>
                </a:lnTo>
                <a:lnTo>
                  <a:pt x="182180" y="1205040"/>
                </a:lnTo>
                <a:lnTo>
                  <a:pt x="0" y="1165989"/>
                </a:lnTo>
                <a:lnTo>
                  <a:pt x="0" y="928291"/>
                </a:lnTo>
                <a:lnTo>
                  <a:pt x="193080" y="886904"/>
                </a:lnTo>
                <a:lnTo>
                  <a:pt x="202203" y="846208"/>
                </a:lnTo>
                <a:lnTo>
                  <a:pt x="231323" y="762436"/>
                </a:lnTo>
                <a:lnTo>
                  <a:pt x="80867" y="626498"/>
                </a:lnTo>
                <a:lnTo>
                  <a:pt x="199717" y="420645"/>
                </a:lnTo>
                <a:lnTo>
                  <a:pt x="402631" y="486189"/>
                </a:lnTo>
                <a:lnTo>
                  <a:pt x="447078" y="438229"/>
                </a:lnTo>
                <a:lnTo>
                  <a:pt x="487077" y="405374"/>
                </a:lnTo>
                <a:lnTo>
                  <a:pt x="420645" y="199715"/>
                </a:lnTo>
                <a:lnTo>
                  <a:pt x="626497" y="80866"/>
                </a:lnTo>
                <a:lnTo>
                  <a:pt x="774618" y="244806"/>
                </a:lnTo>
                <a:lnTo>
                  <a:pt x="870746" y="217936"/>
                </a:lnTo>
                <a:lnTo>
                  <a:pt x="881943" y="216228"/>
                </a:lnTo>
                <a:close/>
              </a:path>
            </a:pathLst>
          </a:custGeom>
          <a:blipFill rotWithShape="1">
            <a:blip r:embed="rId3"/>
            <a:stretch>
              <a:fillRect/>
            </a:stretch>
          </a:blipFill>
          <a:ln w="12700">
            <a:gradFill>
              <a:gsLst>
                <a:gs pos="0">
                  <a:srgbClr val="F3F3F3"/>
                </a:gs>
                <a:gs pos="100000">
                  <a:schemeClr val="bg1">
                    <a:lumMod val="85000"/>
                  </a:schemeClr>
                </a:gs>
              </a:gsLst>
              <a:lin ang="5400000" scaled="1"/>
            </a:gradFill>
          </a:ln>
          <a:effectLst/>
          <a:scene3d>
            <a:camera prst="perspectiveContrastingLeftFacing">
              <a:rot lat="21552399" lon="20366100" rev="21191525"/>
            </a:camera>
            <a:lightRig rig="soft" dir="t">
              <a:rot lat="0" lon="0" rev="6600000"/>
            </a:lightRig>
          </a:scene3d>
          <a:sp3d extrusionH="266700">
            <a:extrusionClr>
              <a:schemeClr val="accent1">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微软雅黑" panose="020B0503020204020204" charset="-122"/>
              <a:ea typeface="微软雅黑" panose="020B0503020204020204" charset="-122"/>
            </a:endParaRPr>
          </a:p>
        </p:txBody>
      </p:sp>
      <p:sp>
        <p:nvSpPr>
          <p:cNvPr id="45" name="任意多边形 33"/>
          <p:cNvSpPr/>
          <p:nvPr/>
        </p:nvSpPr>
        <p:spPr>
          <a:xfrm>
            <a:off x="4780167" y="2334131"/>
            <a:ext cx="3065436" cy="3065436"/>
          </a:xfrm>
          <a:custGeom>
            <a:avLst/>
            <a:gdLst>
              <a:gd name="connsiteX0" fmla="*/ 1533117 w 3066235"/>
              <a:gd name="connsiteY0" fmla="*/ 961617 h 3066235"/>
              <a:gd name="connsiteX1" fmla="*/ 961617 w 3066235"/>
              <a:gd name="connsiteY1" fmla="*/ 1533117 h 3066235"/>
              <a:gd name="connsiteX2" fmla="*/ 1533117 w 3066235"/>
              <a:gd name="connsiteY2" fmla="*/ 2104617 h 3066235"/>
              <a:gd name="connsiteX3" fmla="*/ 2104617 w 3066235"/>
              <a:gd name="connsiteY3" fmla="*/ 1533117 h 3066235"/>
              <a:gd name="connsiteX4" fmla="*/ 1533117 w 3066235"/>
              <a:gd name="connsiteY4" fmla="*/ 961617 h 3066235"/>
              <a:gd name="connsiteX5" fmla="*/ 1359112 w 3066235"/>
              <a:gd name="connsiteY5" fmla="*/ 0 h 3066235"/>
              <a:gd name="connsiteX6" fmla="*/ 1707127 w 3066235"/>
              <a:gd name="connsiteY6" fmla="*/ 0 h 3066235"/>
              <a:gd name="connsiteX7" fmla="*/ 1774983 w 3066235"/>
              <a:gd name="connsiteY7" fmla="*/ 316580 h 3066235"/>
              <a:gd name="connsiteX8" fmla="*/ 1791380 w 3066235"/>
              <a:gd name="connsiteY8" fmla="*/ 319080 h 3066235"/>
              <a:gd name="connsiteX9" fmla="*/ 1930364 w 3066235"/>
              <a:gd name="connsiteY9" fmla="*/ 360362 h 3066235"/>
              <a:gd name="connsiteX10" fmla="*/ 2148983 w 3066235"/>
              <a:gd name="connsiteY10" fmla="*/ 118396 h 3066235"/>
              <a:gd name="connsiteX11" fmla="*/ 2450373 w 3066235"/>
              <a:gd name="connsiteY11" fmla="*/ 292403 h 3066235"/>
              <a:gd name="connsiteX12" fmla="*/ 2353515 w 3066235"/>
              <a:gd name="connsiteY12" fmla="*/ 592246 h 3066235"/>
              <a:gd name="connsiteX13" fmla="*/ 2371739 w 3066235"/>
              <a:gd name="connsiteY13" fmla="*/ 605535 h 3066235"/>
              <a:gd name="connsiteX14" fmla="*/ 2468646 w 3066235"/>
              <a:gd name="connsiteY14" fmla="*/ 698760 h 3066235"/>
              <a:gd name="connsiteX15" fmla="*/ 2479043 w 3066235"/>
              <a:gd name="connsiteY15" fmla="*/ 711090 h 3066235"/>
              <a:gd name="connsiteX16" fmla="*/ 2773835 w 3066235"/>
              <a:gd name="connsiteY16" fmla="*/ 615867 h 3066235"/>
              <a:gd name="connsiteX17" fmla="*/ 2947844 w 3066235"/>
              <a:gd name="connsiteY17" fmla="*/ 917256 h 3066235"/>
              <a:gd name="connsiteX18" fmla="*/ 2728212 w 3066235"/>
              <a:gd name="connsiteY18" fmla="*/ 1115695 h 3066235"/>
              <a:gd name="connsiteX19" fmla="*/ 2745985 w 3066235"/>
              <a:gd name="connsiteY19" fmla="*/ 1159789 h 3066235"/>
              <a:gd name="connsiteX20" fmla="*/ 2780898 w 3066235"/>
              <a:gd name="connsiteY20" fmla="*/ 1297949 h 3066235"/>
              <a:gd name="connsiteX21" fmla="*/ 3066235 w 3066235"/>
              <a:gd name="connsiteY21" fmla="*/ 1359112 h 3066235"/>
              <a:gd name="connsiteX22" fmla="*/ 3066235 w 3066235"/>
              <a:gd name="connsiteY22" fmla="*/ 1707125 h 3066235"/>
              <a:gd name="connsiteX23" fmla="*/ 2798977 w 3066235"/>
              <a:gd name="connsiteY23" fmla="*/ 1764413 h 3066235"/>
              <a:gd name="connsiteX24" fmla="*/ 2788545 w 3066235"/>
              <a:gd name="connsiteY24" fmla="*/ 1832769 h 3066235"/>
              <a:gd name="connsiteX25" fmla="*/ 2761557 w 3066235"/>
              <a:gd name="connsiteY25" fmla="*/ 1940490 h 3066235"/>
              <a:gd name="connsiteX26" fmla="*/ 2750984 w 3066235"/>
              <a:gd name="connsiteY26" fmla="*/ 1971119 h 3066235"/>
              <a:gd name="connsiteX27" fmla="*/ 2947844 w 3066235"/>
              <a:gd name="connsiteY27" fmla="*/ 2148985 h 3066235"/>
              <a:gd name="connsiteX28" fmla="*/ 2773835 w 3066235"/>
              <a:gd name="connsiteY28" fmla="*/ 2450371 h 3066235"/>
              <a:gd name="connsiteX29" fmla="*/ 2531916 w 3066235"/>
              <a:gd name="connsiteY29" fmla="*/ 2372227 h 3066235"/>
              <a:gd name="connsiteX30" fmla="*/ 2502091 w 3066235"/>
              <a:gd name="connsiteY30" fmla="*/ 2413129 h 3066235"/>
              <a:gd name="connsiteX31" fmla="*/ 2408870 w 3066235"/>
              <a:gd name="connsiteY31" fmla="*/ 2510038 h 3066235"/>
              <a:gd name="connsiteX32" fmla="*/ 2374515 w 3066235"/>
              <a:gd name="connsiteY32" fmla="*/ 2538996 h 3066235"/>
              <a:gd name="connsiteX33" fmla="*/ 2450373 w 3066235"/>
              <a:gd name="connsiteY33" fmla="*/ 2773834 h 3066235"/>
              <a:gd name="connsiteX34" fmla="*/ 2148983 w 3066235"/>
              <a:gd name="connsiteY34" fmla="*/ 2947841 h 3066235"/>
              <a:gd name="connsiteX35" fmla="*/ 1989006 w 3066235"/>
              <a:gd name="connsiteY35" fmla="*/ 2770781 h 3066235"/>
              <a:gd name="connsiteX36" fmla="*/ 1947838 w 3066235"/>
              <a:gd name="connsiteY36" fmla="*/ 2787377 h 3066235"/>
              <a:gd name="connsiteX37" fmla="*/ 1756537 w 3066235"/>
              <a:gd name="connsiteY37" fmla="*/ 2835717 h 3066235"/>
              <a:gd name="connsiteX38" fmla="*/ 1707127 w 3066235"/>
              <a:gd name="connsiteY38" fmla="*/ 3066235 h 3066235"/>
              <a:gd name="connsiteX39" fmla="*/ 1359112 w 3066235"/>
              <a:gd name="connsiteY39" fmla="*/ 3066235 h 3066235"/>
              <a:gd name="connsiteX40" fmla="*/ 1309597 w 3066235"/>
              <a:gd name="connsiteY40" fmla="*/ 2835235 h 3066235"/>
              <a:gd name="connsiteX41" fmla="*/ 1274860 w 3066235"/>
              <a:gd name="connsiteY41" fmla="*/ 2829935 h 3066235"/>
              <a:gd name="connsiteX42" fmla="*/ 1076906 w 3066235"/>
              <a:gd name="connsiteY42" fmla="*/ 2771143 h 3066235"/>
              <a:gd name="connsiteX43" fmla="*/ 917255 w 3066235"/>
              <a:gd name="connsiteY43" fmla="*/ 2947841 h 3066235"/>
              <a:gd name="connsiteX44" fmla="*/ 615867 w 3066235"/>
              <a:gd name="connsiteY44" fmla="*/ 2773834 h 3066235"/>
              <a:gd name="connsiteX45" fmla="*/ 691324 w 3066235"/>
              <a:gd name="connsiteY45" fmla="*/ 2540234 h 3066235"/>
              <a:gd name="connsiteX46" fmla="*/ 544281 w 3066235"/>
              <a:gd name="connsiteY46" fmla="*/ 2389636 h 3066235"/>
              <a:gd name="connsiteX47" fmla="*/ 532602 w 3066235"/>
              <a:gd name="connsiteY47" fmla="*/ 2372781 h 3066235"/>
              <a:gd name="connsiteX48" fmla="*/ 292406 w 3066235"/>
              <a:gd name="connsiteY48" fmla="*/ 2450371 h 3066235"/>
              <a:gd name="connsiteX49" fmla="*/ 118398 w 3066235"/>
              <a:gd name="connsiteY49" fmla="*/ 2148985 h 3066235"/>
              <a:gd name="connsiteX50" fmla="*/ 315397 w 3066235"/>
              <a:gd name="connsiteY50" fmla="*/ 1970991 h 3066235"/>
              <a:gd name="connsiteX51" fmla="*/ 296046 w 3066235"/>
              <a:gd name="connsiteY51" fmla="*/ 1910083 h 3066235"/>
              <a:gd name="connsiteX52" fmla="*/ 266730 w 3066235"/>
              <a:gd name="connsiteY52" fmla="*/ 1764300 h 3066235"/>
              <a:gd name="connsiteX53" fmla="*/ 0 w 3066235"/>
              <a:gd name="connsiteY53" fmla="*/ 1707125 h 3066235"/>
              <a:gd name="connsiteX54" fmla="*/ 0 w 3066235"/>
              <a:gd name="connsiteY54" fmla="*/ 1359112 h 3066235"/>
              <a:gd name="connsiteX55" fmla="*/ 282689 w 3066235"/>
              <a:gd name="connsiteY55" fmla="*/ 1298517 h 3066235"/>
              <a:gd name="connsiteX56" fmla="*/ 296046 w 3066235"/>
              <a:gd name="connsiteY56" fmla="*/ 1238934 h 3066235"/>
              <a:gd name="connsiteX57" fmla="*/ 338680 w 3066235"/>
              <a:gd name="connsiteY57" fmla="*/ 1116283 h 3066235"/>
              <a:gd name="connsiteX58" fmla="*/ 118398 w 3066235"/>
              <a:gd name="connsiteY58" fmla="*/ 917256 h 3066235"/>
              <a:gd name="connsiteX59" fmla="*/ 292406 w 3066235"/>
              <a:gd name="connsiteY59" fmla="*/ 615867 h 3066235"/>
              <a:gd name="connsiteX60" fmla="*/ 589492 w 3066235"/>
              <a:gd name="connsiteY60" fmla="*/ 711830 h 3066235"/>
              <a:gd name="connsiteX61" fmla="*/ 654567 w 3066235"/>
              <a:gd name="connsiteY61" fmla="*/ 641611 h 3066235"/>
              <a:gd name="connsiteX62" fmla="*/ 713130 w 3066235"/>
              <a:gd name="connsiteY62" fmla="*/ 593508 h 3066235"/>
              <a:gd name="connsiteX63" fmla="*/ 615867 w 3066235"/>
              <a:gd name="connsiteY63" fmla="*/ 292403 h 3066235"/>
              <a:gd name="connsiteX64" fmla="*/ 917255 w 3066235"/>
              <a:gd name="connsiteY64" fmla="*/ 118396 h 3066235"/>
              <a:gd name="connsiteX65" fmla="*/ 1134119 w 3066235"/>
              <a:gd name="connsiteY65" fmla="*/ 358421 h 3066235"/>
              <a:gd name="connsiteX66" fmla="*/ 1274860 w 3066235"/>
              <a:gd name="connsiteY66" fmla="*/ 319080 h 3066235"/>
              <a:gd name="connsiteX67" fmla="*/ 1291253 w 3066235"/>
              <a:gd name="connsiteY67" fmla="*/ 316580 h 3066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066235" h="3066235">
                <a:moveTo>
                  <a:pt x="1533117" y="961617"/>
                </a:moveTo>
                <a:cubicBezTo>
                  <a:pt x="1217486" y="961617"/>
                  <a:pt x="961617" y="1217486"/>
                  <a:pt x="961617" y="1533117"/>
                </a:cubicBezTo>
                <a:cubicBezTo>
                  <a:pt x="961617" y="1848748"/>
                  <a:pt x="1217486" y="2104617"/>
                  <a:pt x="1533117" y="2104617"/>
                </a:cubicBezTo>
                <a:cubicBezTo>
                  <a:pt x="1848748" y="2104617"/>
                  <a:pt x="2104617" y="1848748"/>
                  <a:pt x="2104617" y="1533117"/>
                </a:cubicBezTo>
                <a:cubicBezTo>
                  <a:pt x="2104617" y="1217486"/>
                  <a:pt x="1848748" y="961617"/>
                  <a:pt x="1533117" y="961617"/>
                </a:cubicBezTo>
                <a:close/>
                <a:moveTo>
                  <a:pt x="1359112" y="0"/>
                </a:moveTo>
                <a:lnTo>
                  <a:pt x="1707127" y="0"/>
                </a:lnTo>
                <a:lnTo>
                  <a:pt x="1774983" y="316580"/>
                </a:lnTo>
                <a:lnTo>
                  <a:pt x="1791380" y="319080"/>
                </a:lnTo>
                <a:lnTo>
                  <a:pt x="1930364" y="360362"/>
                </a:lnTo>
                <a:lnTo>
                  <a:pt x="2148983" y="118396"/>
                </a:lnTo>
                <a:lnTo>
                  <a:pt x="2450373" y="292403"/>
                </a:lnTo>
                <a:lnTo>
                  <a:pt x="2353515" y="592246"/>
                </a:lnTo>
                <a:lnTo>
                  <a:pt x="2371739" y="605535"/>
                </a:lnTo>
                <a:cubicBezTo>
                  <a:pt x="2405646" y="634907"/>
                  <a:pt x="2437997" y="666027"/>
                  <a:pt x="2468646" y="698760"/>
                </a:cubicBezTo>
                <a:lnTo>
                  <a:pt x="2479043" y="711090"/>
                </a:lnTo>
                <a:lnTo>
                  <a:pt x="2773835" y="615867"/>
                </a:lnTo>
                <a:lnTo>
                  <a:pt x="2947844" y="917256"/>
                </a:lnTo>
                <a:lnTo>
                  <a:pt x="2728212" y="1115695"/>
                </a:lnTo>
                <a:lnTo>
                  <a:pt x="2745985" y="1159789"/>
                </a:lnTo>
                <a:lnTo>
                  <a:pt x="2780898" y="1297949"/>
                </a:lnTo>
                <a:lnTo>
                  <a:pt x="3066235" y="1359112"/>
                </a:lnTo>
                <a:lnTo>
                  <a:pt x="3066235" y="1707125"/>
                </a:lnTo>
                <a:lnTo>
                  <a:pt x="2798977" y="1764413"/>
                </a:lnTo>
                <a:lnTo>
                  <a:pt x="2788545" y="1832769"/>
                </a:lnTo>
                <a:cubicBezTo>
                  <a:pt x="2781078" y="1869264"/>
                  <a:pt x="2772058" y="1905196"/>
                  <a:pt x="2761557" y="1940490"/>
                </a:cubicBezTo>
                <a:lnTo>
                  <a:pt x="2750984" y="1971119"/>
                </a:lnTo>
                <a:lnTo>
                  <a:pt x="2947844" y="2148985"/>
                </a:lnTo>
                <a:lnTo>
                  <a:pt x="2773835" y="2450371"/>
                </a:lnTo>
                <a:lnTo>
                  <a:pt x="2531916" y="2372227"/>
                </a:lnTo>
                <a:lnTo>
                  <a:pt x="2502091" y="2413129"/>
                </a:lnTo>
                <a:cubicBezTo>
                  <a:pt x="2472721" y="2447036"/>
                  <a:pt x="2441602" y="2479387"/>
                  <a:pt x="2408870" y="2510038"/>
                </a:cubicBezTo>
                <a:lnTo>
                  <a:pt x="2374515" y="2538996"/>
                </a:lnTo>
                <a:lnTo>
                  <a:pt x="2450373" y="2773834"/>
                </a:lnTo>
                <a:lnTo>
                  <a:pt x="2148983" y="2947841"/>
                </a:lnTo>
                <a:lnTo>
                  <a:pt x="1989006" y="2770781"/>
                </a:lnTo>
                <a:lnTo>
                  <a:pt x="1947838" y="2787377"/>
                </a:lnTo>
                <a:lnTo>
                  <a:pt x="1756537" y="2835717"/>
                </a:lnTo>
                <a:lnTo>
                  <a:pt x="1707127" y="3066235"/>
                </a:lnTo>
                <a:lnTo>
                  <a:pt x="1359112" y="3066235"/>
                </a:lnTo>
                <a:lnTo>
                  <a:pt x="1309597" y="2835235"/>
                </a:lnTo>
                <a:lnTo>
                  <a:pt x="1274860" y="2829935"/>
                </a:lnTo>
                <a:lnTo>
                  <a:pt x="1076906" y="2771143"/>
                </a:lnTo>
                <a:lnTo>
                  <a:pt x="917255" y="2947841"/>
                </a:lnTo>
                <a:lnTo>
                  <a:pt x="615867" y="2773834"/>
                </a:lnTo>
                <a:lnTo>
                  <a:pt x="691324" y="2540234"/>
                </a:lnTo>
                <a:lnTo>
                  <a:pt x="544281" y="2389636"/>
                </a:lnTo>
                <a:lnTo>
                  <a:pt x="532602" y="2372781"/>
                </a:lnTo>
                <a:lnTo>
                  <a:pt x="292406" y="2450371"/>
                </a:lnTo>
                <a:lnTo>
                  <a:pt x="118398" y="2148985"/>
                </a:lnTo>
                <a:lnTo>
                  <a:pt x="315397" y="1970991"/>
                </a:lnTo>
                <a:lnTo>
                  <a:pt x="296046" y="1910083"/>
                </a:lnTo>
                <a:lnTo>
                  <a:pt x="266730" y="1764300"/>
                </a:lnTo>
                <a:lnTo>
                  <a:pt x="0" y="1707125"/>
                </a:lnTo>
                <a:lnTo>
                  <a:pt x="0" y="1359112"/>
                </a:lnTo>
                <a:lnTo>
                  <a:pt x="282689" y="1298517"/>
                </a:lnTo>
                <a:lnTo>
                  <a:pt x="296046" y="1238934"/>
                </a:lnTo>
                <a:lnTo>
                  <a:pt x="338680" y="1116283"/>
                </a:lnTo>
                <a:lnTo>
                  <a:pt x="118398" y="917256"/>
                </a:lnTo>
                <a:lnTo>
                  <a:pt x="292406" y="615867"/>
                </a:lnTo>
                <a:lnTo>
                  <a:pt x="589492" y="711830"/>
                </a:lnTo>
                <a:lnTo>
                  <a:pt x="654567" y="641611"/>
                </a:lnTo>
                <a:lnTo>
                  <a:pt x="713130" y="593508"/>
                </a:lnTo>
                <a:lnTo>
                  <a:pt x="615867" y="292403"/>
                </a:lnTo>
                <a:lnTo>
                  <a:pt x="917255" y="118396"/>
                </a:lnTo>
                <a:lnTo>
                  <a:pt x="1134119" y="358421"/>
                </a:lnTo>
                <a:lnTo>
                  <a:pt x="1274860" y="319080"/>
                </a:lnTo>
                <a:lnTo>
                  <a:pt x="1291253" y="316580"/>
                </a:lnTo>
                <a:close/>
              </a:path>
            </a:pathLst>
          </a:custGeom>
          <a:blipFill rotWithShape="1">
            <a:blip r:embed="rId3"/>
            <a:stretch>
              <a:fillRect/>
            </a:stretch>
          </a:blip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2">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微软雅黑" panose="020B0503020204020204" charset="-122"/>
              <a:ea typeface="微软雅黑" panose="020B0503020204020204" charset="-122"/>
            </a:endParaRPr>
          </a:p>
        </p:txBody>
      </p:sp>
      <p:sp>
        <p:nvSpPr>
          <p:cNvPr id="46" name="文本框 36"/>
          <p:cNvSpPr txBox="1"/>
          <p:nvPr/>
        </p:nvSpPr>
        <p:spPr>
          <a:xfrm>
            <a:off x="4111449" y="2951024"/>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微软雅黑" panose="020B0503020204020204" charset="-122"/>
                <a:ea typeface="微软雅黑" panose="020B0503020204020204" charset="-122"/>
              </a:rPr>
              <a:t>01</a:t>
            </a:r>
          </a:p>
        </p:txBody>
      </p:sp>
      <p:sp>
        <p:nvSpPr>
          <p:cNvPr id="47" name="文本框 37"/>
          <p:cNvSpPr txBox="1"/>
          <p:nvPr/>
        </p:nvSpPr>
        <p:spPr>
          <a:xfrm>
            <a:off x="4830925" y="3360230"/>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微软雅黑" panose="020B0503020204020204" charset="-122"/>
                <a:ea typeface="微软雅黑" panose="020B0503020204020204" charset="-122"/>
              </a:rPr>
              <a:t>02</a:t>
            </a:r>
          </a:p>
        </p:txBody>
      </p:sp>
      <p:sp>
        <p:nvSpPr>
          <p:cNvPr id="48" name="任意多边形 29"/>
          <p:cNvSpPr/>
          <p:nvPr/>
        </p:nvSpPr>
        <p:spPr>
          <a:xfrm>
            <a:off x="5478485" y="2866149"/>
            <a:ext cx="2533419" cy="2533419"/>
          </a:xfrm>
          <a:custGeom>
            <a:avLst/>
            <a:gdLst>
              <a:gd name="connsiteX0" fmla="*/ 1269701 w 2534078"/>
              <a:gd name="connsiteY0" fmla="*/ 857464 h 2534078"/>
              <a:gd name="connsiteX1" fmla="*/ 860126 w 2534078"/>
              <a:gd name="connsiteY1" fmla="*/ 1267039 h 2534078"/>
              <a:gd name="connsiteX2" fmla="*/ 1269701 w 2534078"/>
              <a:gd name="connsiteY2" fmla="*/ 1676614 h 2534078"/>
              <a:gd name="connsiteX3" fmla="*/ 1679276 w 2534078"/>
              <a:gd name="connsiteY3" fmla="*/ 1267039 h 2534078"/>
              <a:gd name="connsiteX4" fmla="*/ 1269701 w 2534078"/>
              <a:gd name="connsiteY4" fmla="*/ 857464 h 2534078"/>
              <a:gd name="connsiteX5" fmla="*/ 1123232 w 2534078"/>
              <a:gd name="connsiteY5" fmla="*/ 0 h 2534078"/>
              <a:gd name="connsiteX6" fmla="*/ 1410848 w 2534078"/>
              <a:gd name="connsiteY6" fmla="*/ 0 h 2534078"/>
              <a:gd name="connsiteX7" fmla="*/ 1466928 w 2534078"/>
              <a:gd name="connsiteY7" fmla="*/ 261636 h 2534078"/>
              <a:gd name="connsiteX8" fmla="*/ 1480479 w 2534078"/>
              <a:gd name="connsiteY8" fmla="*/ 263703 h 2534078"/>
              <a:gd name="connsiteX9" fmla="*/ 1595342 w 2534078"/>
              <a:gd name="connsiteY9" fmla="*/ 297820 h 2534078"/>
              <a:gd name="connsiteX10" fmla="*/ 1776019 w 2534078"/>
              <a:gd name="connsiteY10" fmla="*/ 97848 h 2534078"/>
              <a:gd name="connsiteX11" fmla="*/ 2025101 w 2534078"/>
              <a:gd name="connsiteY11" fmla="*/ 241655 h 2534078"/>
              <a:gd name="connsiteX12" fmla="*/ 1945054 w 2534078"/>
              <a:gd name="connsiteY12" fmla="*/ 489460 h 2534078"/>
              <a:gd name="connsiteX13" fmla="*/ 1960114 w 2534078"/>
              <a:gd name="connsiteY13" fmla="*/ 500442 h 2534078"/>
              <a:gd name="connsiteX14" fmla="*/ 2040203 w 2534078"/>
              <a:gd name="connsiteY14" fmla="*/ 577487 h 2534078"/>
              <a:gd name="connsiteX15" fmla="*/ 2048795 w 2534078"/>
              <a:gd name="connsiteY15" fmla="*/ 587678 h 2534078"/>
              <a:gd name="connsiteX16" fmla="*/ 2292425 w 2534078"/>
              <a:gd name="connsiteY16" fmla="*/ 508981 h 2534078"/>
              <a:gd name="connsiteX17" fmla="*/ 2436234 w 2534078"/>
              <a:gd name="connsiteY17" fmla="*/ 758063 h 2534078"/>
              <a:gd name="connsiteX18" fmla="*/ 2254720 w 2534078"/>
              <a:gd name="connsiteY18" fmla="*/ 922061 h 2534078"/>
              <a:gd name="connsiteX19" fmla="*/ 2269408 w 2534078"/>
              <a:gd name="connsiteY19" fmla="*/ 958503 h 2534078"/>
              <a:gd name="connsiteX20" fmla="*/ 2298262 w 2534078"/>
              <a:gd name="connsiteY20" fmla="*/ 1072685 h 2534078"/>
              <a:gd name="connsiteX21" fmla="*/ 2534078 w 2534078"/>
              <a:gd name="connsiteY21" fmla="*/ 1123232 h 2534078"/>
              <a:gd name="connsiteX22" fmla="*/ 2534078 w 2534078"/>
              <a:gd name="connsiteY22" fmla="*/ 1410847 h 2534078"/>
              <a:gd name="connsiteX23" fmla="*/ 2313203 w 2534078"/>
              <a:gd name="connsiteY23" fmla="*/ 1458192 h 2534078"/>
              <a:gd name="connsiteX24" fmla="*/ 2304582 w 2534078"/>
              <a:gd name="connsiteY24" fmla="*/ 1514684 h 2534078"/>
              <a:gd name="connsiteX25" fmla="*/ 2282278 w 2534078"/>
              <a:gd name="connsiteY25" fmla="*/ 1603710 h 2534078"/>
              <a:gd name="connsiteX26" fmla="*/ 2273540 w 2534078"/>
              <a:gd name="connsiteY26" fmla="*/ 1629023 h 2534078"/>
              <a:gd name="connsiteX27" fmla="*/ 2436234 w 2534078"/>
              <a:gd name="connsiteY27" fmla="*/ 1776020 h 2534078"/>
              <a:gd name="connsiteX28" fmla="*/ 2292425 w 2534078"/>
              <a:gd name="connsiteY28" fmla="*/ 2025100 h 2534078"/>
              <a:gd name="connsiteX29" fmla="*/ 2092492 w 2534078"/>
              <a:gd name="connsiteY29" fmla="*/ 1960518 h 2534078"/>
              <a:gd name="connsiteX30" fmla="*/ 2067843 w 2534078"/>
              <a:gd name="connsiteY30" fmla="*/ 1994321 h 2534078"/>
              <a:gd name="connsiteX31" fmla="*/ 1990801 w 2534078"/>
              <a:gd name="connsiteY31" fmla="*/ 2074411 h 2534078"/>
              <a:gd name="connsiteX32" fmla="*/ 1962409 w 2534078"/>
              <a:gd name="connsiteY32" fmla="*/ 2098344 h 2534078"/>
              <a:gd name="connsiteX33" fmla="*/ 2025101 w 2534078"/>
              <a:gd name="connsiteY33" fmla="*/ 2292424 h 2534078"/>
              <a:gd name="connsiteX34" fmla="*/ 1776019 w 2534078"/>
              <a:gd name="connsiteY34" fmla="*/ 2436231 h 2534078"/>
              <a:gd name="connsiteX35" fmla="*/ 1643806 w 2534078"/>
              <a:gd name="connsiteY35" fmla="*/ 2289901 h 2534078"/>
              <a:gd name="connsiteX36" fmla="*/ 1609783 w 2534078"/>
              <a:gd name="connsiteY36" fmla="*/ 2303617 h 2534078"/>
              <a:gd name="connsiteX37" fmla="*/ 1451683 w 2534078"/>
              <a:gd name="connsiteY37" fmla="*/ 2343567 h 2534078"/>
              <a:gd name="connsiteX38" fmla="*/ 1410848 w 2534078"/>
              <a:gd name="connsiteY38" fmla="*/ 2534078 h 2534078"/>
              <a:gd name="connsiteX39" fmla="*/ 1123232 w 2534078"/>
              <a:gd name="connsiteY39" fmla="*/ 2534078 h 2534078"/>
              <a:gd name="connsiteX40" fmla="*/ 1082311 w 2534078"/>
              <a:gd name="connsiteY40" fmla="*/ 2343169 h 2534078"/>
              <a:gd name="connsiteX41" fmla="*/ 1053603 w 2534078"/>
              <a:gd name="connsiteY41" fmla="*/ 2338789 h 2534078"/>
              <a:gd name="connsiteX42" fmla="*/ 890005 w 2534078"/>
              <a:gd name="connsiteY42" fmla="*/ 2290200 h 2534078"/>
              <a:gd name="connsiteX43" fmla="*/ 758062 w 2534078"/>
              <a:gd name="connsiteY43" fmla="*/ 2436231 h 2534078"/>
              <a:gd name="connsiteX44" fmla="*/ 508981 w 2534078"/>
              <a:gd name="connsiteY44" fmla="*/ 2292424 h 2534078"/>
              <a:gd name="connsiteX45" fmla="*/ 571342 w 2534078"/>
              <a:gd name="connsiteY45" fmla="*/ 2099366 h 2534078"/>
              <a:gd name="connsiteX46" fmla="*/ 449819 w 2534078"/>
              <a:gd name="connsiteY46" fmla="*/ 1974906 h 2534078"/>
              <a:gd name="connsiteX47" fmla="*/ 440167 w 2534078"/>
              <a:gd name="connsiteY47" fmla="*/ 1960976 h 2534078"/>
              <a:gd name="connsiteX48" fmla="*/ 241658 w 2534078"/>
              <a:gd name="connsiteY48" fmla="*/ 2025100 h 2534078"/>
              <a:gd name="connsiteX49" fmla="*/ 97849 w 2534078"/>
              <a:gd name="connsiteY49" fmla="*/ 1776020 h 2534078"/>
              <a:gd name="connsiteX50" fmla="*/ 260658 w 2534078"/>
              <a:gd name="connsiteY50" fmla="*/ 1628918 h 2534078"/>
              <a:gd name="connsiteX51" fmla="*/ 244666 w 2534078"/>
              <a:gd name="connsiteY51" fmla="*/ 1578581 h 2534078"/>
              <a:gd name="connsiteX52" fmla="*/ 220438 w 2534078"/>
              <a:gd name="connsiteY52" fmla="*/ 1458099 h 2534078"/>
              <a:gd name="connsiteX53" fmla="*/ 0 w 2534078"/>
              <a:gd name="connsiteY53" fmla="*/ 1410847 h 2534078"/>
              <a:gd name="connsiteX54" fmla="*/ 0 w 2534078"/>
              <a:gd name="connsiteY54" fmla="*/ 1123232 h 2534078"/>
              <a:gd name="connsiteX55" fmla="*/ 233627 w 2534078"/>
              <a:gd name="connsiteY55" fmla="*/ 1073154 h 2534078"/>
              <a:gd name="connsiteX56" fmla="*/ 244666 w 2534078"/>
              <a:gd name="connsiteY56" fmla="*/ 1023912 h 2534078"/>
              <a:gd name="connsiteX57" fmla="*/ 279901 w 2534078"/>
              <a:gd name="connsiteY57" fmla="*/ 922548 h 2534078"/>
              <a:gd name="connsiteX58" fmla="*/ 97849 w 2534078"/>
              <a:gd name="connsiteY58" fmla="*/ 758063 h 2534078"/>
              <a:gd name="connsiteX59" fmla="*/ 241658 w 2534078"/>
              <a:gd name="connsiteY59" fmla="*/ 508981 h 2534078"/>
              <a:gd name="connsiteX60" fmla="*/ 487184 w 2534078"/>
              <a:gd name="connsiteY60" fmla="*/ 588289 h 2534078"/>
              <a:gd name="connsiteX61" fmla="*/ 540964 w 2534078"/>
              <a:gd name="connsiteY61" fmla="*/ 530257 h 2534078"/>
              <a:gd name="connsiteX62" fmla="*/ 589363 w 2534078"/>
              <a:gd name="connsiteY62" fmla="*/ 490503 h 2534078"/>
              <a:gd name="connsiteX63" fmla="*/ 508981 w 2534078"/>
              <a:gd name="connsiteY63" fmla="*/ 241655 h 2534078"/>
              <a:gd name="connsiteX64" fmla="*/ 758062 w 2534078"/>
              <a:gd name="connsiteY64" fmla="*/ 97848 h 2534078"/>
              <a:gd name="connsiteX65" fmla="*/ 937288 w 2534078"/>
              <a:gd name="connsiteY65" fmla="*/ 296215 h 2534078"/>
              <a:gd name="connsiteX66" fmla="*/ 1053603 w 2534078"/>
              <a:gd name="connsiteY66" fmla="*/ 263703 h 2534078"/>
              <a:gd name="connsiteX67" fmla="*/ 1067151 w 2534078"/>
              <a:gd name="connsiteY67" fmla="*/ 261636 h 2534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534078" h="2534078">
                <a:moveTo>
                  <a:pt x="1269701" y="857464"/>
                </a:moveTo>
                <a:cubicBezTo>
                  <a:pt x="1043499" y="857464"/>
                  <a:pt x="860126" y="1040837"/>
                  <a:pt x="860126" y="1267039"/>
                </a:cubicBezTo>
                <a:cubicBezTo>
                  <a:pt x="860126" y="1493241"/>
                  <a:pt x="1043499" y="1676614"/>
                  <a:pt x="1269701" y="1676614"/>
                </a:cubicBezTo>
                <a:cubicBezTo>
                  <a:pt x="1495903" y="1676614"/>
                  <a:pt x="1679276" y="1493241"/>
                  <a:pt x="1679276" y="1267039"/>
                </a:cubicBezTo>
                <a:cubicBezTo>
                  <a:pt x="1679276" y="1040837"/>
                  <a:pt x="1495903" y="857464"/>
                  <a:pt x="1269701" y="857464"/>
                </a:cubicBezTo>
                <a:close/>
                <a:moveTo>
                  <a:pt x="1123232" y="0"/>
                </a:moveTo>
                <a:lnTo>
                  <a:pt x="1410848" y="0"/>
                </a:lnTo>
                <a:lnTo>
                  <a:pt x="1466928" y="261636"/>
                </a:lnTo>
                <a:lnTo>
                  <a:pt x="1480479" y="263703"/>
                </a:lnTo>
                <a:lnTo>
                  <a:pt x="1595342" y="297820"/>
                </a:lnTo>
                <a:lnTo>
                  <a:pt x="1776019" y="97848"/>
                </a:lnTo>
                <a:lnTo>
                  <a:pt x="2025101" y="241655"/>
                </a:lnTo>
                <a:lnTo>
                  <a:pt x="1945054" y="489460"/>
                </a:lnTo>
                <a:lnTo>
                  <a:pt x="1960114" y="500442"/>
                </a:lnTo>
                <a:cubicBezTo>
                  <a:pt x="1988137" y="524717"/>
                  <a:pt x="2014873" y="550435"/>
                  <a:pt x="2040203" y="577487"/>
                </a:cubicBezTo>
                <a:lnTo>
                  <a:pt x="2048795" y="587678"/>
                </a:lnTo>
                <a:lnTo>
                  <a:pt x="2292425" y="508981"/>
                </a:lnTo>
                <a:lnTo>
                  <a:pt x="2436234" y="758063"/>
                </a:lnTo>
                <a:lnTo>
                  <a:pt x="2254720" y="922061"/>
                </a:lnTo>
                <a:lnTo>
                  <a:pt x="2269408" y="958503"/>
                </a:lnTo>
                <a:lnTo>
                  <a:pt x="2298262" y="1072685"/>
                </a:lnTo>
                <a:lnTo>
                  <a:pt x="2534078" y="1123232"/>
                </a:lnTo>
                <a:lnTo>
                  <a:pt x="2534078" y="1410847"/>
                </a:lnTo>
                <a:lnTo>
                  <a:pt x="2313203" y="1458192"/>
                </a:lnTo>
                <a:lnTo>
                  <a:pt x="2304582" y="1514684"/>
                </a:lnTo>
                <a:cubicBezTo>
                  <a:pt x="2298411" y="1544846"/>
                  <a:pt x="2290956" y="1574542"/>
                  <a:pt x="2282278" y="1603710"/>
                </a:cubicBezTo>
                <a:lnTo>
                  <a:pt x="2273540" y="1629023"/>
                </a:lnTo>
                <a:lnTo>
                  <a:pt x="2436234" y="1776020"/>
                </a:lnTo>
                <a:lnTo>
                  <a:pt x="2292425" y="2025100"/>
                </a:lnTo>
                <a:lnTo>
                  <a:pt x="2092492" y="1960518"/>
                </a:lnTo>
                <a:lnTo>
                  <a:pt x="2067843" y="1994321"/>
                </a:lnTo>
                <a:cubicBezTo>
                  <a:pt x="2043570" y="2022344"/>
                  <a:pt x="2017852" y="2049080"/>
                  <a:pt x="1990801" y="2074411"/>
                </a:cubicBezTo>
                <a:lnTo>
                  <a:pt x="1962409" y="2098344"/>
                </a:lnTo>
                <a:lnTo>
                  <a:pt x="2025101" y="2292424"/>
                </a:lnTo>
                <a:lnTo>
                  <a:pt x="1776019" y="2436231"/>
                </a:lnTo>
                <a:lnTo>
                  <a:pt x="1643806" y="2289901"/>
                </a:lnTo>
                <a:lnTo>
                  <a:pt x="1609783" y="2303617"/>
                </a:lnTo>
                <a:lnTo>
                  <a:pt x="1451683" y="2343567"/>
                </a:lnTo>
                <a:lnTo>
                  <a:pt x="1410848" y="2534078"/>
                </a:lnTo>
                <a:lnTo>
                  <a:pt x="1123232" y="2534078"/>
                </a:lnTo>
                <a:lnTo>
                  <a:pt x="1082311" y="2343169"/>
                </a:lnTo>
                <a:lnTo>
                  <a:pt x="1053603" y="2338789"/>
                </a:lnTo>
                <a:lnTo>
                  <a:pt x="890005" y="2290200"/>
                </a:lnTo>
                <a:lnTo>
                  <a:pt x="758062" y="2436231"/>
                </a:lnTo>
                <a:lnTo>
                  <a:pt x="508981" y="2292424"/>
                </a:lnTo>
                <a:lnTo>
                  <a:pt x="571342" y="2099366"/>
                </a:lnTo>
                <a:lnTo>
                  <a:pt x="449819" y="1974906"/>
                </a:lnTo>
                <a:lnTo>
                  <a:pt x="440167" y="1960976"/>
                </a:lnTo>
                <a:lnTo>
                  <a:pt x="241658" y="2025100"/>
                </a:lnTo>
                <a:lnTo>
                  <a:pt x="97849" y="1776020"/>
                </a:lnTo>
                <a:lnTo>
                  <a:pt x="260658" y="1628918"/>
                </a:lnTo>
                <a:lnTo>
                  <a:pt x="244666" y="1578581"/>
                </a:lnTo>
                <a:lnTo>
                  <a:pt x="220438" y="1458099"/>
                </a:lnTo>
                <a:lnTo>
                  <a:pt x="0" y="1410847"/>
                </a:lnTo>
                <a:lnTo>
                  <a:pt x="0" y="1123232"/>
                </a:lnTo>
                <a:lnTo>
                  <a:pt x="233627" y="1073154"/>
                </a:lnTo>
                <a:lnTo>
                  <a:pt x="244666" y="1023912"/>
                </a:lnTo>
                <a:lnTo>
                  <a:pt x="279901" y="922548"/>
                </a:lnTo>
                <a:lnTo>
                  <a:pt x="97849" y="758063"/>
                </a:lnTo>
                <a:lnTo>
                  <a:pt x="241658" y="508981"/>
                </a:lnTo>
                <a:lnTo>
                  <a:pt x="487184" y="588289"/>
                </a:lnTo>
                <a:lnTo>
                  <a:pt x="540964" y="530257"/>
                </a:lnTo>
                <a:lnTo>
                  <a:pt x="589363" y="490503"/>
                </a:lnTo>
                <a:lnTo>
                  <a:pt x="508981" y="241655"/>
                </a:lnTo>
                <a:lnTo>
                  <a:pt x="758062" y="97848"/>
                </a:lnTo>
                <a:lnTo>
                  <a:pt x="937288" y="296215"/>
                </a:lnTo>
                <a:lnTo>
                  <a:pt x="1053603" y="263703"/>
                </a:lnTo>
                <a:lnTo>
                  <a:pt x="1067151" y="261636"/>
                </a:lnTo>
                <a:close/>
              </a:path>
            </a:pathLst>
          </a:custGeom>
          <a:blipFill rotWithShape="1">
            <a:blip r:embed="rId3"/>
            <a:stretch>
              <a:fillRect/>
            </a:stretch>
          </a:blip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3">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微软雅黑" panose="020B0503020204020204" charset="-122"/>
              <a:ea typeface="微软雅黑" panose="020B0503020204020204" charset="-122"/>
            </a:endParaRPr>
          </a:p>
        </p:txBody>
      </p:sp>
      <p:sp>
        <p:nvSpPr>
          <p:cNvPr id="49" name="文本框 38"/>
          <p:cNvSpPr txBox="1"/>
          <p:nvPr/>
        </p:nvSpPr>
        <p:spPr>
          <a:xfrm>
            <a:off x="5414003" y="3800988"/>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微软雅黑" panose="020B0503020204020204" charset="-122"/>
                <a:ea typeface="微软雅黑" panose="020B0503020204020204" charset="-122"/>
              </a:rPr>
              <a:t>03</a:t>
            </a:r>
          </a:p>
        </p:txBody>
      </p:sp>
      <p:sp>
        <p:nvSpPr>
          <p:cNvPr id="50" name="任意多边形 31"/>
          <p:cNvSpPr/>
          <p:nvPr/>
        </p:nvSpPr>
        <p:spPr>
          <a:xfrm>
            <a:off x="6151713" y="3305835"/>
            <a:ext cx="2093733" cy="2093733"/>
          </a:xfrm>
          <a:custGeom>
            <a:avLst/>
            <a:gdLst>
              <a:gd name="connsiteX0" fmla="*/ 1042841 w 2094279"/>
              <a:gd name="connsiteY0" fmla="*/ 621456 h 2094279"/>
              <a:gd name="connsiteX1" fmla="*/ 617158 w 2094279"/>
              <a:gd name="connsiteY1" fmla="*/ 1047139 h 2094279"/>
              <a:gd name="connsiteX2" fmla="*/ 1042841 w 2094279"/>
              <a:gd name="connsiteY2" fmla="*/ 1472822 h 2094279"/>
              <a:gd name="connsiteX3" fmla="*/ 1468524 w 2094279"/>
              <a:gd name="connsiteY3" fmla="*/ 1047139 h 2094279"/>
              <a:gd name="connsiteX4" fmla="*/ 1042841 w 2094279"/>
              <a:gd name="connsiteY4" fmla="*/ 621456 h 2094279"/>
              <a:gd name="connsiteX5" fmla="*/ 928291 w 2094279"/>
              <a:gd name="connsiteY5" fmla="*/ 0 h 2094279"/>
              <a:gd name="connsiteX6" fmla="*/ 1165990 w 2094279"/>
              <a:gd name="connsiteY6" fmla="*/ 0 h 2094279"/>
              <a:gd name="connsiteX7" fmla="*/ 1212337 w 2094279"/>
              <a:gd name="connsiteY7" fmla="*/ 216228 h 2094279"/>
              <a:gd name="connsiteX8" fmla="*/ 1223536 w 2094279"/>
              <a:gd name="connsiteY8" fmla="*/ 217936 h 2094279"/>
              <a:gd name="connsiteX9" fmla="*/ 1318464 w 2094279"/>
              <a:gd name="connsiteY9" fmla="*/ 246132 h 2094279"/>
              <a:gd name="connsiteX10" fmla="*/ 1467784 w 2094279"/>
              <a:gd name="connsiteY10" fmla="*/ 80866 h 2094279"/>
              <a:gd name="connsiteX11" fmla="*/ 1673637 w 2094279"/>
              <a:gd name="connsiteY11" fmla="*/ 199715 h 2094279"/>
              <a:gd name="connsiteX12" fmla="*/ 1607482 w 2094279"/>
              <a:gd name="connsiteY12" fmla="*/ 404512 h 2094279"/>
              <a:gd name="connsiteX13" fmla="*/ 1619929 w 2094279"/>
              <a:gd name="connsiteY13" fmla="*/ 413588 h 2094279"/>
              <a:gd name="connsiteX14" fmla="*/ 1686118 w 2094279"/>
              <a:gd name="connsiteY14" fmla="*/ 477262 h 2094279"/>
              <a:gd name="connsiteX15" fmla="*/ 1693219 w 2094279"/>
              <a:gd name="connsiteY15" fmla="*/ 485684 h 2094279"/>
              <a:gd name="connsiteX16" fmla="*/ 1894566 w 2094279"/>
              <a:gd name="connsiteY16" fmla="*/ 420645 h 2094279"/>
              <a:gd name="connsiteX17" fmla="*/ 2013416 w 2094279"/>
              <a:gd name="connsiteY17" fmla="*/ 626498 h 2094279"/>
              <a:gd name="connsiteX18" fmla="*/ 1863405 w 2094279"/>
              <a:gd name="connsiteY18" fmla="*/ 762034 h 2094279"/>
              <a:gd name="connsiteX19" fmla="*/ 1875544 w 2094279"/>
              <a:gd name="connsiteY19" fmla="*/ 792151 h 2094279"/>
              <a:gd name="connsiteX20" fmla="*/ 1899390 w 2094279"/>
              <a:gd name="connsiteY20" fmla="*/ 886516 h 2094279"/>
              <a:gd name="connsiteX21" fmla="*/ 2094279 w 2094279"/>
              <a:gd name="connsiteY21" fmla="*/ 928291 h 2094279"/>
              <a:gd name="connsiteX22" fmla="*/ 2094279 w 2094279"/>
              <a:gd name="connsiteY22" fmla="*/ 1165989 h 2094279"/>
              <a:gd name="connsiteX23" fmla="*/ 1911738 w 2094279"/>
              <a:gd name="connsiteY23" fmla="*/ 1205117 h 2094279"/>
              <a:gd name="connsiteX24" fmla="*/ 1904613 w 2094279"/>
              <a:gd name="connsiteY24" fmla="*/ 1251805 h 2094279"/>
              <a:gd name="connsiteX25" fmla="*/ 1886180 w 2094279"/>
              <a:gd name="connsiteY25" fmla="*/ 1325380 h 2094279"/>
              <a:gd name="connsiteX26" fmla="*/ 1878958 w 2094279"/>
              <a:gd name="connsiteY26" fmla="*/ 1346300 h 2094279"/>
              <a:gd name="connsiteX27" fmla="*/ 2013416 w 2094279"/>
              <a:gd name="connsiteY27" fmla="*/ 1467785 h 2094279"/>
              <a:gd name="connsiteX28" fmla="*/ 1894566 w 2094279"/>
              <a:gd name="connsiteY28" fmla="*/ 1673636 h 2094279"/>
              <a:gd name="connsiteX29" fmla="*/ 1729332 w 2094279"/>
              <a:gd name="connsiteY29" fmla="*/ 1620262 h 2094279"/>
              <a:gd name="connsiteX30" fmla="*/ 1708961 w 2094279"/>
              <a:gd name="connsiteY30" fmla="*/ 1648199 h 2094279"/>
              <a:gd name="connsiteX31" fmla="*/ 1645290 w 2094279"/>
              <a:gd name="connsiteY31" fmla="*/ 1714389 h 2094279"/>
              <a:gd name="connsiteX32" fmla="*/ 1621825 w 2094279"/>
              <a:gd name="connsiteY32" fmla="*/ 1734168 h 2094279"/>
              <a:gd name="connsiteX33" fmla="*/ 1673637 w 2094279"/>
              <a:gd name="connsiteY33" fmla="*/ 1894565 h 2094279"/>
              <a:gd name="connsiteX34" fmla="*/ 1467784 w 2094279"/>
              <a:gd name="connsiteY34" fmla="*/ 2013414 h 2094279"/>
              <a:gd name="connsiteX35" fmla="*/ 1358517 w 2094279"/>
              <a:gd name="connsiteY35" fmla="*/ 1892480 h 2094279"/>
              <a:gd name="connsiteX36" fmla="*/ 1330399 w 2094279"/>
              <a:gd name="connsiteY36" fmla="*/ 1903815 h 2094279"/>
              <a:gd name="connsiteX37" fmla="*/ 1199738 w 2094279"/>
              <a:gd name="connsiteY37" fmla="*/ 1936832 h 2094279"/>
              <a:gd name="connsiteX38" fmla="*/ 1165990 w 2094279"/>
              <a:gd name="connsiteY38" fmla="*/ 2094279 h 2094279"/>
              <a:gd name="connsiteX39" fmla="*/ 928291 w 2094279"/>
              <a:gd name="connsiteY39" fmla="*/ 2094279 h 2094279"/>
              <a:gd name="connsiteX40" fmla="*/ 894472 w 2094279"/>
              <a:gd name="connsiteY40" fmla="*/ 1936503 h 2094279"/>
              <a:gd name="connsiteX41" fmla="*/ 870746 w 2094279"/>
              <a:gd name="connsiteY41" fmla="*/ 1932883 h 2094279"/>
              <a:gd name="connsiteX42" fmla="*/ 735541 w 2094279"/>
              <a:gd name="connsiteY42" fmla="*/ 1892727 h 2094279"/>
              <a:gd name="connsiteX43" fmla="*/ 626497 w 2094279"/>
              <a:gd name="connsiteY43" fmla="*/ 2013414 h 2094279"/>
              <a:gd name="connsiteX44" fmla="*/ 420645 w 2094279"/>
              <a:gd name="connsiteY44" fmla="*/ 1894565 h 2094279"/>
              <a:gd name="connsiteX45" fmla="*/ 472183 w 2094279"/>
              <a:gd name="connsiteY45" fmla="*/ 1735013 h 2094279"/>
              <a:gd name="connsiteX46" fmla="*/ 371751 w 2094279"/>
              <a:gd name="connsiteY46" fmla="*/ 1632153 h 2094279"/>
              <a:gd name="connsiteX47" fmla="*/ 363774 w 2094279"/>
              <a:gd name="connsiteY47" fmla="*/ 1620641 h 2094279"/>
              <a:gd name="connsiteX48" fmla="*/ 199717 w 2094279"/>
              <a:gd name="connsiteY48" fmla="*/ 1673636 h 2094279"/>
              <a:gd name="connsiteX49" fmla="*/ 80867 w 2094279"/>
              <a:gd name="connsiteY49" fmla="*/ 1467785 h 2094279"/>
              <a:gd name="connsiteX50" fmla="*/ 215420 w 2094279"/>
              <a:gd name="connsiteY50" fmla="*/ 1346213 h 2094279"/>
              <a:gd name="connsiteX51" fmla="*/ 202203 w 2094279"/>
              <a:gd name="connsiteY51" fmla="*/ 1304612 h 2094279"/>
              <a:gd name="connsiteX52" fmla="*/ 182180 w 2094279"/>
              <a:gd name="connsiteY52" fmla="*/ 1205040 h 2094279"/>
              <a:gd name="connsiteX53" fmla="*/ 0 w 2094279"/>
              <a:gd name="connsiteY53" fmla="*/ 1165989 h 2094279"/>
              <a:gd name="connsiteX54" fmla="*/ 0 w 2094279"/>
              <a:gd name="connsiteY54" fmla="*/ 928291 h 2094279"/>
              <a:gd name="connsiteX55" fmla="*/ 193080 w 2094279"/>
              <a:gd name="connsiteY55" fmla="*/ 886904 h 2094279"/>
              <a:gd name="connsiteX56" fmla="*/ 202203 w 2094279"/>
              <a:gd name="connsiteY56" fmla="*/ 846208 h 2094279"/>
              <a:gd name="connsiteX57" fmla="*/ 231323 w 2094279"/>
              <a:gd name="connsiteY57" fmla="*/ 762436 h 2094279"/>
              <a:gd name="connsiteX58" fmla="*/ 80867 w 2094279"/>
              <a:gd name="connsiteY58" fmla="*/ 626498 h 2094279"/>
              <a:gd name="connsiteX59" fmla="*/ 199717 w 2094279"/>
              <a:gd name="connsiteY59" fmla="*/ 420645 h 2094279"/>
              <a:gd name="connsiteX60" fmla="*/ 402631 w 2094279"/>
              <a:gd name="connsiteY60" fmla="*/ 486189 h 2094279"/>
              <a:gd name="connsiteX61" fmla="*/ 447078 w 2094279"/>
              <a:gd name="connsiteY61" fmla="*/ 438229 h 2094279"/>
              <a:gd name="connsiteX62" fmla="*/ 487077 w 2094279"/>
              <a:gd name="connsiteY62" fmla="*/ 405374 h 2094279"/>
              <a:gd name="connsiteX63" fmla="*/ 420645 w 2094279"/>
              <a:gd name="connsiteY63" fmla="*/ 199715 h 2094279"/>
              <a:gd name="connsiteX64" fmla="*/ 626497 w 2094279"/>
              <a:gd name="connsiteY64" fmla="*/ 80866 h 2094279"/>
              <a:gd name="connsiteX65" fmla="*/ 774618 w 2094279"/>
              <a:gd name="connsiteY65" fmla="*/ 244806 h 2094279"/>
              <a:gd name="connsiteX66" fmla="*/ 870746 w 2094279"/>
              <a:gd name="connsiteY66" fmla="*/ 217936 h 2094279"/>
              <a:gd name="connsiteX67" fmla="*/ 881943 w 2094279"/>
              <a:gd name="connsiteY67" fmla="*/ 216228 h 2094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094279" h="2094279">
                <a:moveTo>
                  <a:pt x="1042841" y="621456"/>
                </a:moveTo>
                <a:cubicBezTo>
                  <a:pt x="807743" y="621456"/>
                  <a:pt x="617158" y="812041"/>
                  <a:pt x="617158" y="1047139"/>
                </a:cubicBezTo>
                <a:cubicBezTo>
                  <a:pt x="617158" y="1282237"/>
                  <a:pt x="807743" y="1472822"/>
                  <a:pt x="1042841" y="1472822"/>
                </a:cubicBezTo>
                <a:cubicBezTo>
                  <a:pt x="1277939" y="1472822"/>
                  <a:pt x="1468524" y="1282237"/>
                  <a:pt x="1468524" y="1047139"/>
                </a:cubicBezTo>
                <a:cubicBezTo>
                  <a:pt x="1468524" y="812041"/>
                  <a:pt x="1277939" y="621456"/>
                  <a:pt x="1042841" y="621456"/>
                </a:cubicBezTo>
                <a:close/>
                <a:moveTo>
                  <a:pt x="928291" y="0"/>
                </a:moveTo>
                <a:lnTo>
                  <a:pt x="1165990" y="0"/>
                </a:lnTo>
                <a:lnTo>
                  <a:pt x="1212337" y="216228"/>
                </a:lnTo>
                <a:lnTo>
                  <a:pt x="1223536" y="217936"/>
                </a:lnTo>
                <a:lnTo>
                  <a:pt x="1318464" y="246132"/>
                </a:lnTo>
                <a:lnTo>
                  <a:pt x="1467784" y="80866"/>
                </a:lnTo>
                <a:lnTo>
                  <a:pt x="1673637" y="199715"/>
                </a:lnTo>
                <a:lnTo>
                  <a:pt x="1607482" y="404512"/>
                </a:lnTo>
                <a:lnTo>
                  <a:pt x="1619929" y="413588"/>
                </a:lnTo>
                <a:cubicBezTo>
                  <a:pt x="1643088" y="433650"/>
                  <a:pt x="1665184" y="454905"/>
                  <a:pt x="1686118" y="477262"/>
                </a:cubicBezTo>
                <a:lnTo>
                  <a:pt x="1693219" y="485684"/>
                </a:lnTo>
                <a:lnTo>
                  <a:pt x="1894566" y="420645"/>
                </a:lnTo>
                <a:lnTo>
                  <a:pt x="2013416" y="626498"/>
                </a:lnTo>
                <a:lnTo>
                  <a:pt x="1863405" y="762034"/>
                </a:lnTo>
                <a:lnTo>
                  <a:pt x="1875544" y="792151"/>
                </a:lnTo>
                <a:lnTo>
                  <a:pt x="1899390" y="886516"/>
                </a:lnTo>
                <a:lnTo>
                  <a:pt x="2094279" y="928291"/>
                </a:lnTo>
                <a:lnTo>
                  <a:pt x="2094279" y="1165989"/>
                </a:lnTo>
                <a:lnTo>
                  <a:pt x="1911738" y="1205117"/>
                </a:lnTo>
                <a:lnTo>
                  <a:pt x="1904613" y="1251805"/>
                </a:lnTo>
                <a:cubicBezTo>
                  <a:pt x="1899513" y="1276732"/>
                  <a:pt x="1893352" y="1301274"/>
                  <a:pt x="1886180" y="1325380"/>
                </a:cubicBezTo>
                <a:lnTo>
                  <a:pt x="1878958" y="1346300"/>
                </a:lnTo>
                <a:lnTo>
                  <a:pt x="2013416" y="1467785"/>
                </a:lnTo>
                <a:lnTo>
                  <a:pt x="1894566" y="1673636"/>
                </a:lnTo>
                <a:lnTo>
                  <a:pt x="1729332" y="1620262"/>
                </a:lnTo>
                <a:lnTo>
                  <a:pt x="1708961" y="1648199"/>
                </a:lnTo>
                <a:cubicBezTo>
                  <a:pt x="1688901" y="1671358"/>
                  <a:pt x="1667646" y="1693454"/>
                  <a:pt x="1645290" y="1714389"/>
                </a:cubicBezTo>
                <a:lnTo>
                  <a:pt x="1621825" y="1734168"/>
                </a:lnTo>
                <a:lnTo>
                  <a:pt x="1673637" y="1894565"/>
                </a:lnTo>
                <a:lnTo>
                  <a:pt x="1467784" y="2013414"/>
                </a:lnTo>
                <a:lnTo>
                  <a:pt x="1358517" y="1892480"/>
                </a:lnTo>
                <a:lnTo>
                  <a:pt x="1330399" y="1903815"/>
                </a:lnTo>
                <a:lnTo>
                  <a:pt x="1199738" y="1936832"/>
                </a:lnTo>
                <a:lnTo>
                  <a:pt x="1165990" y="2094279"/>
                </a:lnTo>
                <a:lnTo>
                  <a:pt x="928291" y="2094279"/>
                </a:lnTo>
                <a:lnTo>
                  <a:pt x="894472" y="1936503"/>
                </a:lnTo>
                <a:lnTo>
                  <a:pt x="870746" y="1932883"/>
                </a:lnTo>
                <a:lnTo>
                  <a:pt x="735541" y="1892727"/>
                </a:lnTo>
                <a:lnTo>
                  <a:pt x="626497" y="2013414"/>
                </a:lnTo>
                <a:lnTo>
                  <a:pt x="420645" y="1894565"/>
                </a:lnTo>
                <a:lnTo>
                  <a:pt x="472183" y="1735013"/>
                </a:lnTo>
                <a:lnTo>
                  <a:pt x="371751" y="1632153"/>
                </a:lnTo>
                <a:lnTo>
                  <a:pt x="363774" y="1620641"/>
                </a:lnTo>
                <a:lnTo>
                  <a:pt x="199717" y="1673636"/>
                </a:lnTo>
                <a:lnTo>
                  <a:pt x="80867" y="1467785"/>
                </a:lnTo>
                <a:lnTo>
                  <a:pt x="215420" y="1346213"/>
                </a:lnTo>
                <a:lnTo>
                  <a:pt x="202203" y="1304612"/>
                </a:lnTo>
                <a:lnTo>
                  <a:pt x="182180" y="1205040"/>
                </a:lnTo>
                <a:lnTo>
                  <a:pt x="0" y="1165989"/>
                </a:lnTo>
                <a:lnTo>
                  <a:pt x="0" y="928291"/>
                </a:lnTo>
                <a:lnTo>
                  <a:pt x="193080" y="886904"/>
                </a:lnTo>
                <a:lnTo>
                  <a:pt x="202203" y="846208"/>
                </a:lnTo>
                <a:lnTo>
                  <a:pt x="231323" y="762436"/>
                </a:lnTo>
                <a:lnTo>
                  <a:pt x="80867" y="626498"/>
                </a:lnTo>
                <a:lnTo>
                  <a:pt x="199717" y="420645"/>
                </a:lnTo>
                <a:lnTo>
                  <a:pt x="402631" y="486189"/>
                </a:lnTo>
                <a:lnTo>
                  <a:pt x="447078" y="438229"/>
                </a:lnTo>
                <a:lnTo>
                  <a:pt x="487077" y="405374"/>
                </a:lnTo>
                <a:lnTo>
                  <a:pt x="420645" y="199715"/>
                </a:lnTo>
                <a:lnTo>
                  <a:pt x="626497" y="80866"/>
                </a:lnTo>
                <a:lnTo>
                  <a:pt x="774618" y="244806"/>
                </a:lnTo>
                <a:lnTo>
                  <a:pt x="870746" y="217936"/>
                </a:lnTo>
                <a:lnTo>
                  <a:pt x="881943" y="216228"/>
                </a:lnTo>
                <a:close/>
              </a:path>
            </a:pathLst>
          </a:custGeom>
          <a:blipFill rotWithShape="1">
            <a:blip r:embed="rId3"/>
            <a:stretch>
              <a:fillRect/>
            </a:stretch>
          </a:blipFill>
          <a:ln w="12700">
            <a:gradFill>
              <a:gsLst>
                <a:gs pos="0">
                  <a:srgbClr val="F3F3F3"/>
                </a:gs>
                <a:gs pos="100000">
                  <a:schemeClr val="bg1">
                    <a:lumMod val="85000"/>
                  </a:schemeClr>
                </a:gs>
              </a:gsLst>
              <a:lin ang="5400000" scaled="1"/>
            </a:gradFill>
          </a:ln>
          <a:effectLst>
            <a:outerShdw blurRad="342900" dist="177800" dir="10200000" algn="br" rotWithShape="0">
              <a:prstClr val="black">
                <a:alpha val="41000"/>
              </a:prstClr>
            </a:outerShdw>
          </a:effectLst>
          <a:scene3d>
            <a:camera prst="perspectiveContrastingLeftFacing">
              <a:rot lat="21552399" lon="20366100" rev="21191525"/>
            </a:camera>
            <a:lightRig rig="soft" dir="t">
              <a:rot lat="0" lon="0" rev="6600000"/>
            </a:lightRig>
          </a:scene3d>
          <a:sp3d extrusionH="266700">
            <a:extrusionClr>
              <a:schemeClr val="accent4">
                <a:lumMod val="50000"/>
              </a:schemeClr>
            </a:extrusionClr>
            <a:contourClr>
              <a:schemeClr val="bg1">
                <a:lumMod val="95000"/>
              </a:schemeClr>
            </a:contourClr>
          </a:sp3d>
        </p:spPr>
        <p:style>
          <a:lnRef idx="2">
            <a:schemeClr val="accent1">
              <a:shade val="50000"/>
            </a:schemeClr>
          </a:lnRef>
          <a:fillRef idx="1">
            <a:schemeClr val="accent1"/>
          </a:fillRef>
          <a:effectRef idx="0">
            <a:schemeClr val="accent1"/>
          </a:effectRef>
          <a:fontRef idx="minor">
            <a:schemeClr val="lt1"/>
          </a:fontRef>
        </p:style>
        <p:txBody>
          <a:bodyPr wrap="square" lIns="91416" tIns="45708" rIns="91416" bIns="45708" rtlCol="0" anchor="ctr">
            <a:noAutofit/>
          </a:bodyPr>
          <a:lstStyle/>
          <a:p>
            <a:pPr algn="ctr">
              <a:defRPr/>
            </a:pPr>
            <a:endParaRPr lang="zh-CN" altLang="en-US" sz="3200" dirty="0">
              <a:solidFill>
                <a:schemeClr val="tx1"/>
              </a:solidFill>
              <a:latin typeface="微软雅黑" panose="020B0503020204020204" charset="-122"/>
              <a:ea typeface="微软雅黑" panose="020B0503020204020204" charset="-122"/>
            </a:endParaRPr>
          </a:p>
        </p:txBody>
      </p:sp>
      <p:sp>
        <p:nvSpPr>
          <p:cNvPr id="51" name="文本框 39"/>
          <p:cNvSpPr txBox="1"/>
          <p:nvPr/>
        </p:nvSpPr>
        <p:spPr>
          <a:xfrm>
            <a:off x="6010306" y="4038442"/>
            <a:ext cx="999857" cy="584623"/>
          </a:xfrm>
          <a:prstGeom prst="rect">
            <a:avLst/>
          </a:prstGeom>
          <a:noFill/>
        </p:spPr>
        <p:txBody>
          <a:bodyPr wrap="square" lIns="91416" tIns="45708" rIns="91416" bIns="45708" rtlCol="0">
            <a:spAutoFit/>
          </a:bodyPr>
          <a:lstStyle/>
          <a:p>
            <a:pPr algn="ctr">
              <a:defRPr/>
            </a:pPr>
            <a:r>
              <a:rPr lang="en-US" altLang="zh-CN" sz="3200" dirty="0">
                <a:solidFill>
                  <a:schemeClr val="bg1"/>
                </a:solidFill>
                <a:latin typeface="微软雅黑" panose="020B0503020204020204" charset="-122"/>
                <a:ea typeface="微软雅黑" panose="020B0503020204020204" charset="-122"/>
              </a:rPr>
              <a:t>04</a:t>
            </a:r>
          </a:p>
        </p:txBody>
      </p:sp>
      <p:grpSp>
        <p:nvGrpSpPr>
          <p:cNvPr id="52" name="组合 53"/>
          <p:cNvGrpSpPr/>
          <p:nvPr/>
        </p:nvGrpSpPr>
        <p:grpSpPr>
          <a:xfrm flipH="1" flipV="1">
            <a:off x="1795493" y="2136840"/>
            <a:ext cx="2684215" cy="333279"/>
            <a:chOff x="5272248" y="4626108"/>
            <a:chExt cx="2684915" cy="333365"/>
          </a:xfrm>
          <a:effectLst>
            <a:outerShdw blurRad="76200" dist="25400" dir="2700000" algn="tl" rotWithShape="0">
              <a:prstClr val="black">
                <a:alpha val="30000"/>
              </a:prstClr>
            </a:outerShdw>
          </a:effectLst>
        </p:grpSpPr>
        <p:sp>
          <p:nvSpPr>
            <p:cNvPr id="53" name="椭圆 56"/>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54" name="任意多边形 57"/>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grpSp>
      <p:sp>
        <p:nvSpPr>
          <p:cNvPr id="59" name="Rectangle 40"/>
          <p:cNvSpPr>
            <a:spLocks noChangeArrowheads="1"/>
          </p:cNvSpPr>
          <p:nvPr/>
        </p:nvSpPr>
        <p:spPr bwMode="auto">
          <a:xfrm>
            <a:off x="3703993" y="2056563"/>
            <a:ext cx="206875" cy="16718"/>
          </a:xfrm>
          <a:prstGeom prst="rect">
            <a:avLst/>
          </a:prstGeom>
          <a:solidFill>
            <a:schemeClr val="tx1">
              <a:lumMod val="50000"/>
              <a:lumOff val="50000"/>
              <a:alpha val="4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grpSp>
        <p:nvGrpSpPr>
          <p:cNvPr id="94" name="Group 93"/>
          <p:cNvGrpSpPr/>
          <p:nvPr/>
        </p:nvGrpSpPr>
        <p:grpSpPr>
          <a:xfrm>
            <a:off x="3589481" y="1697146"/>
            <a:ext cx="435481" cy="356075"/>
            <a:chOff x="2691620" y="1272520"/>
            <a:chExt cx="326696" cy="267126"/>
          </a:xfrm>
          <a:solidFill>
            <a:srgbClr val="EF7F6F"/>
          </a:solidFill>
        </p:grpSpPr>
        <p:sp>
          <p:nvSpPr>
            <p:cNvPr id="57" name="Freeform 37"/>
            <p:cNvSpPr>
              <a:spLocks noEditPoints="1"/>
            </p:cNvSpPr>
            <p:nvPr/>
          </p:nvSpPr>
          <p:spPr bwMode="auto">
            <a:xfrm>
              <a:off x="2691620" y="1272520"/>
              <a:ext cx="326696" cy="233579"/>
            </a:xfrm>
            <a:custGeom>
              <a:avLst/>
              <a:gdLst>
                <a:gd name="T0" fmla="*/ 37 w 438"/>
                <a:gd name="T1" fmla="*/ 255 h 313"/>
                <a:gd name="T2" fmla="*/ 20 w 438"/>
                <a:gd name="T3" fmla="*/ 237 h 313"/>
                <a:gd name="T4" fmla="*/ 20 w 438"/>
                <a:gd name="T5" fmla="*/ 42 h 313"/>
                <a:gd name="T6" fmla="*/ 37 w 438"/>
                <a:gd name="T7" fmla="*/ 25 h 313"/>
                <a:gd name="T8" fmla="*/ 401 w 438"/>
                <a:gd name="T9" fmla="*/ 25 h 313"/>
                <a:gd name="T10" fmla="*/ 418 w 438"/>
                <a:gd name="T11" fmla="*/ 42 h 313"/>
                <a:gd name="T12" fmla="*/ 418 w 438"/>
                <a:gd name="T13" fmla="*/ 237 h 313"/>
                <a:gd name="T14" fmla="*/ 401 w 438"/>
                <a:gd name="T15" fmla="*/ 255 h 313"/>
                <a:gd name="T16" fmla="*/ 37 w 438"/>
                <a:gd name="T17" fmla="*/ 255 h 313"/>
                <a:gd name="T18" fmla="*/ 424 w 438"/>
                <a:gd name="T19" fmla="*/ 0 h 313"/>
                <a:gd name="T20" fmla="*/ 14 w 438"/>
                <a:gd name="T21" fmla="*/ 0 h 313"/>
                <a:gd name="T22" fmla="*/ 0 w 438"/>
                <a:gd name="T23" fmla="*/ 14 h 313"/>
                <a:gd name="T24" fmla="*/ 0 w 438"/>
                <a:gd name="T25" fmla="*/ 298 h 313"/>
                <a:gd name="T26" fmla="*/ 14 w 438"/>
                <a:gd name="T27" fmla="*/ 313 h 313"/>
                <a:gd name="T28" fmla="*/ 424 w 438"/>
                <a:gd name="T29" fmla="*/ 313 h 313"/>
                <a:gd name="T30" fmla="*/ 438 w 438"/>
                <a:gd name="T31" fmla="*/ 298 h 313"/>
                <a:gd name="T32" fmla="*/ 438 w 438"/>
                <a:gd name="T33" fmla="*/ 14 h 313"/>
                <a:gd name="T34" fmla="*/ 424 w 438"/>
                <a:gd name="T35" fmla="*/ 0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38" h="313">
                  <a:moveTo>
                    <a:pt x="37" y="255"/>
                  </a:moveTo>
                  <a:cubicBezTo>
                    <a:pt x="28" y="255"/>
                    <a:pt x="20" y="247"/>
                    <a:pt x="20" y="237"/>
                  </a:cubicBezTo>
                  <a:cubicBezTo>
                    <a:pt x="20" y="42"/>
                    <a:pt x="20" y="42"/>
                    <a:pt x="20" y="42"/>
                  </a:cubicBezTo>
                  <a:cubicBezTo>
                    <a:pt x="20" y="33"/>
                    <a:pt x="28" y="25"/>
                    <a:pt x="37" y="25"/>
                  </a:cubicBezTo>
                  <a:cubicBezTo>
                    <a:pt x="401" y="25"/>
                    <a:pt x="401" y="25"/>
                    <a:pt x="401" y="25"/>
                  </a:cubicBezTo>
                  <a:cubicBezTo>
                    <a:pt x="410" y="25"/>
                    <a:pt x="418" y="33"/>
                    <a:pt x="418" y="42"/>
                  </a:cubicBezTo>
                  <a:cubicBezTo>
                    <a:pt x="418" y="237"/>
                    <a:pt x="418" y="237"/>
                    <a:pt x="418" y="237"/>
                  </a:cubicBezTo>
                  <a:cubicBezTo>
                    <a:pt x="418" y="247"/>
                    <a:pt x="410" y="255"/>
                    <a:pt x="401" y="255"/>
                  </a:cubicBezTo>
                  <a:cubicBezTo>
                    <a:pt x="37" y="255"/>
                    <a:pt x="37" y="255"/>
                    <a:pt x="37" y="255"/>
                  </a:cubicBezTo>
                  <a:moveTo>
                    <a:pt x="424" y="0"/>
                  </a:moveTo>
                  <a:cubicBezTo>
                    <a:pt x="14" y="0"/>
                    <a:pt x="14" y="0"/>
                    <a:pt x="14" y="0"/>
                  </a:cubicBezTo>
                  <a:cubicBezTo>
                    <a:pt x="6" y="0"/>
                    <a:pt x="0" y="6"/>
                    <a:pt x="0" y="14"/>
                  </a:cubicBezTo>
                  <a:cubicBezTo>
                    <a:pt x="0" y="298"/>
                    <a:pt x="0" y="298"/>
                    <a:pt x="0" y="298"/>
                  </a:cubicBezTo>
                  <a:cubicBezTo>
                    <a:pt x="0" y="306"/>
                    <a:pt x="6" y="313"/>
                    <a:pt x="14" y="313"/>
                  </a:cubicBezTo>
                  <a:cubicBezTo>
                    <a:pt x="424" y="313"/>
                    <a:pt x="424" y="313"/>
                    <a:pt x="424" y="313"/>
                  </a:cubicBezTo>
                  <a:cubicBezTo>
                    <a:pt x="432" y="313"/>
                    <a:pt x="438" y="306"/>
                    <a:pt x="438" y="298"/>
                  </a:cubicBezTo>
                  <a:cubicBezTo>
                    <a:pt x="438" y="14"/>
                    <a:pt x="438" y="14"/>
                    <a:pt x="438" y="14"/>
                  </a:cubicBezTo>
                  <a:cubicBezTo>
                    <a:pt x="438" y="6"/>
                    <a:pt x="432" y="0"/>
                    <a:pt x="424"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sp>
          <p:nvSpPr>
            <p:cNvPr id="58" name="Rectangle 38"/>
            <p:cNvSpPr>
              <a:spLocks noChangeArrowheads="1"/>
            </p:cNvSpPr>
            <p:nvPr/>
          </p:nvSpPr>
          <p:spPr bwMode="auto">
            <a:xfrm>
              <a:off x="2815464" y="1509233"/>
              <a:ext cx="79009" cy="30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sp>
          <p:nvSpPr>
            <p:cNvPr id="60" name="Freeform 42"/>
            <p:cNvSpPr/>
            <p:nvPr/>
          </p:nvSpPr>
          <p:spPr bwMode="auto">
            <a:xfrm>
              <a:off x="2726735" y="1317354"/>
              <a:ext cx="241730" cy="125412"/>
            </a:xfrm>
            <a:custGeom>
              <a:avLst/>
              <a:gdLst>
                <a:gd name="T0" fmla="*/ 761 w 771"/>
                <a:gd name="T1" fmla="*/ 0 h 400"/>
                <a:gd name="T2" fmla="*/ 657 w 771"/>
                <a:gd name="T3" fmla="*/ 9 h 400"/>
                <a:gd name="T4" fmla="*/ 697 w 771"/>
                <a:gd name="T5" fmla="*/ 43 h 400"/>
                <a:gd name="T6" fmla="*/ 557 w 771"/>
                <a:gd name="T7" fmla="*/ 212 h 400"/>
                <a:gd name="T8" fmla="*/ 419 w 771"/>
                <a:gd name="T9" fmla="*/ 105 h 400"/>
                <a:gd name="T10" fmla="*/ 286 w 771"/>
                <a:gd name="T11" fmla="*/ 278 h 400"/>
                <a:gd name="T12" fmla="*/ 152 w 771"/>
                <a:gd name="T13" fmla="*/ 190 h 400"/>
                <a:gd name="T14" fmla="*/ 0 w 771"/>
                <a:gd name="T15" fmla="*/ 369 h 400"/>
                <a:gd name="T16" fmla="*/ 36 w 771"/>
                <a:gd name="T17" fmla="*/ 400 h 400"/>
                <a:gd name="T18" fmla="*/ 162 w 771"/>
                <a:gd name="T19" fmla="*/ 252 h 400"/>
                <a:gd name="T20" fmla="*/ 298 w 771"/>
                <a:gd name="T21" fmla="*/ 343 h 400"/>
                <a:gd name="T22" fmla="*/ 428 w 771"/>
                <a:gd name="T23" fmla="*/ 171 h 400"/>
                <a:gd name="T24" fmla="*/ 564 w 771"/>
                <a:gd name="T25" fmla="*/ 278 h 400"/>
                <a:gd name="T26" fmla="*/ 733 w 771"/>
                <a:gd name="T27" fmla="*/ 71 h 400"/>
                <a:gd name="T28" fmla="*/ 771 w 771"/>
                <a:gd name="T29" fmla="*/ 105 h 400"/>
                <a:gd name="T30" fmla="*/ 761 w 771"/>
                <a:gd name="T31" fmla="*/ 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71" h="400">
                  <a:moveTo>
                    <a:pt x="761" y="0"/>
                  </a:moveTo>
                  <a:lnTo>
                    <a:pt x="657" y="9"/>
                  </a:lnTo>
                  <a:lnTo>
                    <a:pt x="697" y="43"/>
                  </a:lnTo>
                  <a:lnTo>
                    <a:pt x="557" y="212"/>
                  </a:lnTo>
                  <a:lnTo>
                    <a:pt x="419" y="105"/>
                  </a:lnTo>
                  <a:lnTo>
                    <a:pt x="286" y="278"/>
                  </a:lnTo>
                  <a:lnTo>
                    <a:pt x="152" y="190"/>
                  </a:lnTo>
                  <a:lnTo>
                    <a:pt x="0" y="369"/>
                  </a:lnTo>
                  <a:lnTo>
                    <a:pt x="36" y="400"/>
                  </a:lnTo>
                  <a:lnTo>
                    <a:pt x="162" y="252"/>
                  </a:lnTo>
                  <a:lnTo>
                    <a:pt x="298" y="343"/>
                  </a:lnTo>
                  <a:lnTo>
                    <a:pt x="428" y="171"/>
                  </a:lnTo>
                  <a:lnTo>
                    <a:pt x="564" y="278"/>
                  </a:lnTo>
                  <a:lnTo>
                    <a:pt x="733" y="71"/>
                  </a:lnTo>
                  <a:lnTo>
                    <a:pt x="771" y="105"/>
                  </a:lnTo>
                  <a:lnTo>
                    <a:pt x="76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61" name="组合 59"/>
          <p:cNvGrpSpPr/>
          <p:nvPr/>
        </p:nvGrpSpPr>
        <p:grpSpPr>
          <a:xfrm flipH="1">
            <a:off x="1722387" y="4510945"/>
            <a:ext cx="3376046" cy="528877"/>
            <a:chOff x="4580237" y="4436808"/>
            <a:chExt cx="3376925" cy="529015"/>
          </a:xfrm>
          <a:effectLst>
            <a:outerShdw blurRad="76200" dist="25400" dir="2700000" algn="tl" rotWithShape="0">
              <a:prstClr val="black">
                <a:alpha val="30000"/>
              </a:prstClr>
            </a:outerShdw>
          </a:effectLst>
        </p:grpSpPr>
        <p:sp>
          <p:nvSpPr>
            <p:cNvPr id="62" name="椭圆 62"/>
            <p:cNvSpPr/>
            <p:nvPr/>
          </p:nvSpPr>
          <p:spPr>
            <a:xfrm>
              <a:off x="4580237" y="44368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solidFill>
                <a:latin typeface="微软雅黑" panose="020B0503020204020204" charset="-122"/>
                <a:ea typeface="微软雅黑" panose="020B0503020204020204" charset="-122"/>
                <a:sym typeface="Arial" panose="020B0604020202020204" pitchFamily="34" charset="0"/>
              </a:endParaRPr>
            </a:p>
          </p:txBody>
        </p:sp>
        <p:sp>
          <p:nvSpPr>
            <p:cNvPr id="65" name="任意多边形 63"/>
            <p:cNvSpPr/>
            <p:nvPr/>
          </p:nvSpPr>
          <p:spPr>
            <a:xfrm>
              <a:off x="4630577" y="4477319"/>
              <a:ext cx="3326585" cy="4885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 name="connsiteX0-7" fmla="*/ 325514 w 3141285"/>
                <a:gd name="connsiteY0-8" fmla="*/ 0 h 649982"/>
                <a:gd name="connsiteX1-9" fmla="*/ 0 w 3141285"/>
                <a:gd name="connsiteY1-10" fmla="*/ 649982 h 649982"/>
                <a:gd name="connsiteX2-11" fmla="*/ 3141285 w 3141285"/>
                <a:gd name="connsiteY2-12" fmla="*/ 638628 h 649982"/>
                <a:gd name="connsiteX0-13" fmla="*/ 0 w 3572787"/>
                <a:gd name="connsiteY0-14" fmla="*/ 0 h 1149622"/>
                <a:gd name="connsiteX1-15" fmla="*/ 431502 w 3572787"/>
                <a:gd name="connsiteY1-16" fmla="*/ 1149622 h 1149622"/>
                <a:gd name="connsiteX2-17" fmla="*/ 3572787 w 3572787"/>
                <a:gd name="connsiteY2-18" fmla="*/ 1138268 h 1149622"/>
                <a:gd name="connsiteX0-19" fmla="*/ 0 w 3572787"/>
                <a:gd name="connsiteY0-20" fmla="*/ 0 h 1164763"/>
                <a:gd name="connsiteX1-21" fmla="*/ 376942 w 3572787"/>
                <a:gd name="connsiteY1-22" fmla="*/ 1164763 h 1164763"/>
                <a:gd name="connsiteX2-23" fmla="*/ 3572787 w 3572787"/>
                <a:gd name="connsiteY2-24" fmla="*/ 1138268 h 1164763"/>
                <a:gd name="connsiteX0-25" fmla="*/ 0 w 3572787"/>
                <a:gd name="connsiteY0-26" fmla="*/ 0 h 1164763"/>
                <a:gd name="connsiteX1-27" fmla="*/ 561081 w 3572787"/>
                <a:gd name="connsiteY1-28" fmla="*/ 1164763 h 1164763"/>
                <a:gd name="connsiteX2-29" fmla="*/ 3572787 w 3572787"/>
                <a:gd name="connsiteY2-30" fmla="*/ 1138268 h 1164763"/>
              </a:gdLst>
              <a:ahLst/>
              <a:cxnLst>
                <a:cxn ang="0">
                  <a:pos x="connsiteX0-1" y="connsiteY0-2"/>
                </a:cxn>
                <a:cxn ang="0">
                  <a:pos x="connsiteX1-3" y="connsiteY1-4"/>
                </a:cxn>
                <a:cxn ang="0">
                  <a:pos x="connsiteX2-5" y="connsiteY2-6"/>
                </a:cxn>
              </a:cxnLst>
              <a:rect l="l" t="t" r="r" b="b"/>
              <a:pathLst>
                <a:path w="3572787" h="1164763">
                  <a:moveTo>
                    <a:pt x="0" y="0"/>
                  </a:moveTo>
                  <a:lnTo>
                    <a:pt x="561081" y="1164763"/>
                  </a:lnTo>
                  <a:lnTo>
                    <a:pt x="3572787" y="113826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solidFill>
                <a:latin typeface="微软雅黑" panose="020B0503020204020204" charset="-122"/>
                <a:ea typeface="微软雅黑" panose="020B0503020204020204" charset="-122"/>
                <a:sym typeface="Arial" panose="020B0604020202020204" pitchFamily="34" charset="0"/>
              </a:endParaRPr>
            </a:p>
          </p:txBody>
        </p:sp>
      </p:grpSp>
      <p:sp>
        <p:nvSpPr>
          <p:cNvPr id="78" name="Freeform 53"/>
          <p:cNvSpPr>
            <a:spLocks noEditPoints="1"/>
          </p:cNvSpPr>
          <p:nvPr/>
        </p:nvSpPr>
        <p:spPr bwMode="auto">
          <a:xfrm>
            <a:off x="3473590" y="4591384"/>
            <a:ext cx="405772" cy="405772"/>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rgbClr val="EF7F6F">
              <a:alpha val="40000"/>
            </a:srgbClr>
          </a:solidFill>
          <a:ln>
            <a:noFill/>
          </a:ln>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grpSp>
        <p:nvGrpSpPr>
          <p:cNvPr id="79" name="组合 41"/>
          <p:cNvGrpSpPr/>
          <p:nvPr/>
        </p:nvGrpSpPr>
        <p:grpSpPr>
          <a:xfrm flipV="1">
            <a:off x="7271580" y="2892575"/>
            <a:ext cx="2684215" cy="333279"/>
            <a:chOff x="5272248" y="4626108"/>
            <a:chExt cx="2684915" cy="333365"/>
          </a:xfrm>
          <a:effectLst>
            <a:outerShdw blurRad="76200" dist="25400" dir="2700000" algn="tl" rotWithShape="0">
              <a:prstClr val="black">
                <a:alpha val="30000"/>
              </a:prstClr>
            </a:outerShdw>
          </a:effectLst>
        </p:grpSpPr>
        <p:sp>
          <p:nvSpPr>
            <p:cNvPr id="80" name="椭圆 44"/>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81" name="任意多边形 45"/>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grpSp>
      <p:grpSp>
        <p:nvGrpSpPr>
          <p:cNvPr id="93" name="Group 92"/>
          <p:cNvGrpSpPr/>
          <p:nvPr/>
        </p:nvGrpSpPr>
        <p:grpSpPr>
          <a:xfrm>
            <a:off x="7614211" y="2501795"/>
            <a:ext cx="513261" cy="317764"/>
            <a:chOff x="5616373" y="1557898"/>
            <a:chExt cx="385046" cy="238385"/>
          </a:xfrm>
          <a:solidFill>
            <a:srgbClr val="EF7F6F"/>
          </a:solidFill>
        </p:grpSpPr>
        <p:sp>
          <p:nvSpPr>
            <p:cNvPr id="84" name="Freeform 47"/>
            <p:cNvSpPr/>
            <p:nvPr/>
          </p:nvSpPr>
          <p:spPr bwMode="auto">
            <a:xfrm>
              <a:off x="5712246" y="1557898"/>
              <a:ext cx="193300" cy="238385"/>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sp>
          <p:nvSpPr>
            <p:cNvPr id="85" name="Freeform 48"/>
            <p:cNvSpPr/>
            <p:nvPr/>
          </p:nvSpPr>
          <p:spPr bwMode="auto">
            <a:xfrm>
              <a:off x="5616373" y="1601947"/>
              <a:ext cx="123080" cy="194336"/>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sp>
          <p:nvSpPr>
            <p:cNvPr id="86" name="Freeform 49"/>
            <p:cNvSpPr/>
            <p:nvPr/>
          </p:nvSpPr>
          <p:spPr bwMode="auto">
            <a:xfrm>
              <a:off x="5878598" y="1601947"/>
              <a:ext cx="122821" cy="194336"/>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grpSp>
      <p:grpSp>
        <p:nvGrpSpPr>
          <p:cNvPr id="87" name="组合 47"/>
          <p:cNvGrpSpPr/>
          <p:nvPr/>
        </p:nvGrpSpPr>
        <p:grpSpPr>
          <a:xfrm>
            <a:off x="7843679" y="4854277"/>
            <a:ext cx="2684215" cy="333279"/>
            <a:chOff x="5272248" y="4626108"/>
            <a:chExt cx="2684915" cy="333365"/>
          </a:xfrm>
          <a:effectLst>
            <a:outerShdw blurRad="76200" dist="25400" dir="2700000" algn="tl" rotWithShape="0">
              <a:prstClr val="black">
                <a:alpha val="30000"/>
              </a:prstClr>
            </a:outerShdw>
          </a:effectLst>
        </p:grpSpPr>
        <p:sp>
          <p:nvSpPr>
            <p:cNvPr id="88" name="椭圆 50"/>
            <p:cNvSpPr/>
            <p:nvPr/>
          </p:nvSpPr>
          <p:spPr>
            <a:xfrm>
              <a:off x="5272248" y="4626108"/>
              <a:ext cx="81021" cy="810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sp>
          <p:nvSpPr>
            <p:cNvPr id="89" name="任意多边形 51"/>
            <p:cNvSpPr/>
            <p:nvPr/>
          </p:nvSpPr>
          <p:spPr>
            <a:xfrm>
              <a:off x="5335428" y="4686869"/>
              <a:ext cx="2621735" cy="272604"/>
            </a:xfrm>
            <a:custGeom>
              <a:avLst/>
              <a:gdLst>
                <a:gd name="connsiteX0" fmla="*/ 0 w 2815771"/>
                <a:gd name="connsiteY0" fmla="*/ 0 h 638628"/>
                <a:gd name="connsiteX1" fmla="*/ 725714 w 2815771"/>
                <a:gd name="connsiteY1" fmla="*/ 638628 h 638628"/>
                <a:gd name="connsiteX2" fmla="*/ 2815771 w 2815771"/>
                <a:gd name="connsiteY2" fmla="*/ 638628 h 638628"/>
                <a:gd name="connsiteX0-1" fmla="*/ 0 w 2815771"/>
                <a:gd name="connsiteY0-2" fmla="*/ 0 h 649982"/>
                <a:gd name="connsiteX1-3" fmla="*/ 254183 w 2815771"/>
                <a:gd name="connsiteY1-4" fmla="*/ 649982 h 649982"/>
                <a:gd name="connsiteX2-5" fmla="*/ 2815771 w 2815771"/>
                <a:gd name="connsiteY2-6" fmla="*/ 638628 h 649982"/>
              </a:gdLst>
              <a:ahLst/>
              <a:cxnLst>
                <a:cxn ang="0">
                  <a:pos x="connsiteX0-1" y="connsiteY0-2"/>
                </a:cxn>
                <a:cxn ang="0">
                  <a:pos x="connsiteX1-3" y="connsiteY1-4"/>
                </a:cxn>
                <a:cxn ang="0">
                  <a:pos x="connsiteX2-5" y="connsiteY2-6"/>
                </a:cxn>
              </a:cxnLst>
              <a:rect l="l" t="t" r="r" b="b"/>
              <a:pathLst>
                <a:path w="2815771" h="649982">
                  <a:moveTo>
                    <a:pt x="0" y="0"/>
                  </a:moveTo>
                  <a:lnTo>
                    <a:pt x="254183" y="649982"/>
                  </a:lnTo>
                  <a:lnTo>
                    <a:pt x="2815771" y="638628"/>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3200" dirty="0">
                <a:solidFill>
                  <a:schemeClr val="tx1">
                    <a:lumMod val="50000"/>
                    <a:lumOff val="50000"/>
                  </a:schemeClr>
                </a:solidFill>
                <a:latin typeface="微软雅黑" panose="020B0503020204020204" charset="-122"/>
                <a:ea typeface="微软雅黑" panose="020B0503020204020204" charset="-122"/>
                <a:sym typeface="Arial" panose="020B0604020202020204" pitchFamily="34" charset="0"/>
              </a:endParaRPr>
            </a:p>
          </p:txBody>
        </p:sp>
      </p:grpSp>
      <p:sp>
        <p:nvSpPr>
          <p:cNvPr id="92" name="Freeform 57"/>
          <p:cNvSpPr>
            <a:spLocks noEditPoints="1"/>
          </p:cNvSpPr>
          <p:nvPr/>
        </p:nvSpPr>
        <p:spPr bwMode="auto">
          <a:xfrm>
            <a:off x="8349512" y="4794360"/>
            <a:ext cx="358521" cy="359212"/>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rgbClr val="EF7F6F">
              <a:alpha val="40000"/>
            </a:srgbClr>
          </a:solidFill>
          <a:ln>
            <a:noFill/>
          </a:ln>
        </p:spPr>
        <p:txBody>
          <a:bodyPr vert="horz" wrap="square" lIns="91416" tIns="45708" rIns="91416" bIns="45708" numCol="1" anchor="t" anchorCtr="0" compatLnSpc="1"/>
          <a:lstStyle/>
          <a:p>
            <a:pPr>
              <a:defRPr/>
            </a:pPr>
            <a:endParaRPr lang="zh-CN" altLang="en-US" sz="3200" dirty="0">
              <a:solidFill>
                <a:schemeClr val="tx1">
                  <a:lumMod val="50000"/>
                  <a:lumOff val="50000"/>
                </a:schemeClr>
              </a:solidFill>
              <a:latin typeface="微软雅黑" panose="020B0503020204020204" charset="-122"/>
              <a:ea typeface="微软雅黑" panose="020B0503020204020204" charset="-122"/>
            </a:endParaRPr>
          </a:p>
        </p:txBody>
      </p:sp>
      <p:grpSp>
        <p:nvGrpSpPr>
          <p:cNvPr id="95" name="组合 25"/>
          <p:cNvGrpSpPr/>
          <p:nvPr/>
        </p:nvGrpSpPr>
        <p:grpSpPr>
          <a:xfrm>
            <a:off x="8127471" y="2413264"/>
            <a:ext cx="3486502" cy="1058300"/>
            <a:chOff x="503238" y="2770637"/>
            <a:chExt cx="3204356" cy="793932"/>
          </a:xfrm>
        </p:grpSpPr>
        <p:sp>
          <p:nvSpPr>
            <p:cNvPr id="96"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75000"/>
                      <a:lumOff val="25000"/>
                    </a:schemeClr>
                  </a:solidFill>
                  <a:latin typeface="微软雅黑" panose="020B0503020204020204" charset="-122"/>
                  <a:ea typeface="微软雅黑" panose="020B0503020204020204" charset="-122"/>
                </a:rPr>
                <a:t>PPT</a:t>
              </a:r>
              <a:r>
                <a:rPr lang="zh-CN" altLang="en-US" sz="1335" dirty="0">
                  <a:solidFill>
                    <a:schemeClr val="tx1">
                      <a:lumMod val="75000"/>
                      <a:lumOff val="25000"/>
                    </a:schemeClr>
                  </a:solidFill>
                  <a:latin typeface="微软雅黑" panose="020B0503020204020204" charset="-122"/>
                  <a:ea typeface="微软雅黑" panose="020B0503020204020204" charset="-122"/>
                </a:rPr>
                <a:t>模板所有文字图片都可编辑</a:t>
              </a:r>
            </a:p>
          </p:txBody>
        </p:sp>
        <p:sp>
          <p:nvSpPr>
            <p:cNvPr id="97"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98" name="组合 25"/>
          <p:cNvGrpSpPr/>
          <p:nvPr/>
        </p:nvGrpSpPr>
        <p:grpSpPr>
          <a:xfrm>
            <a:off x="8703910" y="4749456"/>
            <a:ext cx="3486502" cy="1058300"/>
            <a:chOff x="503238" y="2770637"/>
            <a:chExt cx="3204356" cy="793932"/>
          </a:xfrm>
        </p:grpSpPr>
        <p:sp>
          <p:nvSpPr>
            <p:cNvPr id="99" name="矩形 26"/>
            <p:cNvSpPr/>
            <p:nvPr/>
          </p:nvSpPr>
          <p:spPr>
            <a:xfrm>
              <a:off x="503238" y="3144441"/>
              <a:ext cx="3204356" cy="420128"/>
            </a:xfrm>
            <a:prstGeom prst="rect">
              <a:avLst/>
            </a:prstGeom>
          </p:spPr>
          <p:txBody>
            <a:bodyPr wrap="square">
              <a:spAutoFit/>
            </a:bodyPr>
            <a:lstStyle/>
            <a:p>
              <a:pPr algn="just">
                <a:lnSpc>
                  <a:spcPct val="114000"/>
                </a:lnSpc>
              </a:pPr>
              <a:r>
                <a:rPr lang="zh-CN" altLang="en-US" sz="1335"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75000"/>
                      <a:lumOff val="25000"/>
                    </a:schemeClr>
                  </a:solidFill>
                  <a:latin typeface="微软雅黑" panose="020B0503020204020204" charset="-122"/>
                  <a:ea typeface="微软雅黑" panose="020B0503020204020204" charset="-122"/>
                </a:rPr>
                <a:t>PPT</a:t>
              </a:r>
              <a:r>
                <a:rPr lang="zh-CN" altLang="en-US" sz="1335" dirty="0">
                  <a:solidFill>
                    <a:schemeClr val="tx1">
                      <a:lumMod val="75000"/>
                      <a:lumOff val="25000"/>
                    </a:schemeClr>
                  </a:solidFill>
                  <a:latin typeface="微软雅黑" panose="020B0503020204020204" charset="-122"/>
                  <a:ea typeface="微软雅黑" panose="020B0503020204020204" charset="-122"/>
                </a:rPr>
                <a:t>模板所有文字图片都可编辑</a:t>
              </a:r>
            </a:p>
          </p:txBody>
        </p:sp>
        <p:sp>
          <p:nvSpPr>
            <p:cNvPr id="100"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101" name="组合 25"/>
          <p:cNvGrpSpPr/>
          <p:nvPr/>
        </p:nvGrpSpPr>
        <p:grpSpPr>
          <a:xfrm>
            <a:off x="509455" y="4546309"/>
            <a:ext cx="3148780" cy="1086557"/>
            <a:chOff x="-523652" y="2770637"/>
            <a:chExt cx="2893963" cy="815130"/>
          </a:xfrm>
        </p:grpSpPr>
        <p:sp>
          <p:nvSpPr>
            <p:cNvPr id="102" name="矩形 26"/>
            <p:cNvSpPr/>
            <p:nvPr/>
          </p:nvSpPr>
          <p:spPr>
            <a:xfrm>
              <a:off x="-523652" y="3165639"/>
              <a:ext cx="2893963" cy="420128"/>
            </a:xfrm>
            <a:prstGeom prst="rect">
              <a:avLst/>
            </a:prstGeom>
          </p:spPr>
          <p:txBody>
            <a:bodyPr wrap="square">
              <a:spAutoFit/>
            </a:bodyPr>
            <a:lstStyle/>
            <a:p>
              <a:pPr algn="r">
                <a:lnSpc>
                  <a:spcPct val="114000"/>
                </a:lnSpc>
              </a:pPr>
              <a:r>
                <a:rPr lang="zh-CN" altLang="en-US" sz="1335"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75000"/>
                      <a:lumOff val="25000"/>
                    </a:schemeClr>
                  </a:solidFill>
                  <a:latin typeface="微软雅黑" panose="020B0503020204020204" charset="-122"/>
                  <a:ea typeface="微软雅黑" panose="020B0503020204020204" charset="-122"/>
                </a:rPr>
                <a:t>PPT</a:t>
              </a:r>
              <a:r>
                <a:rPr lang="zh-CN" altLang="en-US" sz="1335" dirty="0">
                  <a:solidFill>
                    <a:schemeClr val="tx1">
                      <a:lumMod val="75000"/>
                      <a:lumOff val="25000"/>
                    </a:schemeClr>
                  </a:solidFill>
                  <a:latin typeface="微软雅黑" panose="020B0503020204020204" charset="-122"/>
                  <a:ea typeface="微软雅黑" panose="020B0503020204020204" charset="-122"/>
                </a:rPr>
                <a:t>模板所有文字图片都可编辑</a:t>
              </a:r>
            </a:p>
          </p:txBody>
        </p:sp>
        <p:sp>
          <p:nvSpPr>
            <p:cNvPr id="103" name="矩形 27"/>
            <p:cNvSpPr/>
            <p:nvPr/>
          </p:nvSpPr>
          <p:spPr>
            <a:xfrm>
              <a:off x="540867" y="2770637"/>
              <a:ext cx="1486834" cy="284671"/>
            </a:xfrm>
            <a:prstGeom prst="rect">
              <a:avLst/>
            </a:prstGeom>
          </p:spPr>
          <p:txBody>
            <a:bodyPr wrap="none">
              <a:spAutoFit/>
            </a:bodyPr>
            <a:lstStyle/>
            <a:p>
              <a:pPr>
                <a:defRPr/>
              </a:pPr>
              <a:r>
                <a:rPr lang="zh-CN" altLang="en-US" sz="1865" dirty="0">
                  <a:solidFill>
                    <a:schemeClr val="tx1">
                      <a:lumMod val="75000"/>
                      <a:lumOff val="25000"/>
                    </a:schemeClr>
                  </a:solidFill>
                  <a:latin typeface="微软雅黑" panose="020B0503020204020204" charset="-122"/>
                  <a:ea typeface="微软雅黑" panose="020B0503020204020204" charset="-122"/>
                </a:rPr>
                <a:t>点击添加标题</a:t>
              </a:r>
            </a:p>
          </p:txBody>
        </p:sp>
      </p:grpSp>
      <p:grpSp>
        <p:nvGrpSpPr>
          <p:cNvPr id="104" name="组合 25"/>
          <p:cNvGrpSpPr/>
          <p:nvPr/>
        </p:nvGrpSpPr>
        <p:grpSpPr>
          <a:xfrm>
            <a:off x="611029" y="1600676"/>
            <a:ext cx="2945634" cy="1086557"/>
            <a:chOff x="-523652" y="2770637"/>
            <a:chExt cx="2707256" cy="815130"/>
          </a:xfrm>
        </p:grpSpPr>
        <p:sp>
          <p:nvSpPr>
            <p:cNvPr id="105" name="矩形 26"/>
            <p:cNvSpPr/>
            <p:nvPr/>
          </p:nvSpPr>
          <p:spPr>
            <a:xfrm>
              <a:off x="-523652" y="3165639"/>
              <a:ext cx="2707256" cy="420128"/>
            </a:xfrm>
            <a:prstGeom prst="rect">
              <a:avLst/>
            </a:prstGeom>
          </p:spPr>
          <p:txBody>
            <a:bodyPr wrap="square">
              <a:spAutoFit/>
            </a:bodyPr>
            <a:lstStyle/>
            <a:p>
              <a:pPr algn="r">
                <a:lnSpc>
                  <a:spcPct val="114000"/>
                </a:lnSpc>
              </a:pPr>
              <a:r>
                <a:rPr lang="zh-CN" altLang="en-US" sz="1335" dirty="0">
                  <a:solidFill>
                    <a:schemeClr val="tx1">
                      <a:lumMod val="75000"/>
                      <a:lumOff val="25000"/>
                    </a:schemeClr>
                  </a:solidFill>
                  <a:latin typeface="微软雅黑" panose="020B0503020204020204" charset="-122"/>
                  <a:ea typeface="微软雅黑" panose="020B0503020204020204" charset="-122"/>
                </a:rPr>
                <a:t>轻点此处输入文字内容，</a:t>
              </a:r>
              <a:r>
                <a:rPr lang="en-US" altLang="zh-CN" sz="1335" dirty="0">
                  <a:solidFill>
                    <a:schemeClr val="tx1">
                      <a:lumMod val="75000"/>
                      <a:lumOff val="25000"/>
                    </a:schemeClr>
                  </a:solidFill>
                  <a:latin typeface="微软雅黑" panose="020B0503020204020204" charset="-122"/>
                  <a:ea typeface="微软雅黑" panose="020B0503020204020204" charset="-122"/>
                </a:rPr>
                <a:t>PPT</a:t>
              </a:r>
              <a:r>
                <a:rPr lang="zh-CN" altLang="en-US" sz="1335" dirty="0">
                  <a:solidFill>
                    <a:schemeClr val="tx1">
                      <a:lumMod val="75000"/>
                      <a:lumOff val="25000"/>
                    </a:schemeClr>
                  </a:solidFill>
                  <a:latin typeface="微软雅黑" panose="020B0503020204020204" charset="-122"/>
                  <a:ea typeface="微软雅黑" panose="020B0503020204020204" charset="-122"/>
                </a:rPr>
                <a:t>模板所有文字图片都可编辑</a:t>
              </a:r>
            </a:p>
          </p:txBody>
        </p:sp>
        <p:sp>
          <p:nvSpPr>
            <p:cNvPr id="106" name="矩形 27"/>
            <p:cNvSpPr/>
            <p:nvPr/>
          </p:nvSpPr>
          <p:spPr>
            <a:xfrm>
              <a:off x="540868" y="2770637"/>
              <a:ext cx="1486833" cy="284671"/>
            </a:xfrm>
            <a:prstGeom prst="rect">
              <a:avLst/>
            </a:prstGeom>
          </p:spPr>
          <p:txBody>
            <a:bodyPr wrap="none">
              <a:spAutoFit/>
            </a:bodyPr>
            <a:lstStyle/>
            <a:p>
              <a:pPr>
                <a:defRPr/>
              </a:pPr>
              <a:r>
                <a:rPr lang="zh-CN" altLang="en-US" sz="1865" dirty="0">
                  <a:solidFill>
                    <a:schemeClr val="tx1">
                      <a:lumMod val="75000"/>
                      <a:lumOff val="25000"/>
                    </a:schemeClr>
                  </a:solidFill>
                  <a:latin typeface="微软雅黑" panose="020B0503020204020204" charset="-122"/>
                  <a:ea typeface="微软雅黑" panose="020B0503020204020204" charset="-122"/>
                </a:rPr>
                <a:t>点击添加标题</a:t>
              </a:r>
            </a:p>
          </p:txBody>
        </p:sp>
      </p:grpSp>
    </p:spTree>
  </p:cSld>
  <p:clrMapOvr>
    <a:masterClrMapping/>
  </p:clrMapOvr>
  <p:transition advTm="131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1000"/>
                                        <p:tgtEl>
                                          <p:spTgt spid="45"/>
                                        </p:tgtEl>
                                      </p:cBhvr>
                                    </p:animEffect>
                                    <p:anim calcmode="lin" valueType="num">
                                      <p:cBhvr>
                                        <p:cTn id="14" dur="1000" fill="hold"/>
                                        <p:tgtEl>
                                          <p:spTgt spid="45"/>
                                        </p:tgtEl>
                                        <p:attrNameLst>
                                          <p:attrName>ppt_x</p:attrName>
                                        </p:attrNameLst>
                                      </p:cBhvr>
                                      <p:tavLst>
                                        <p:tav tm="0">
                                          <p:val>
                                            <p:strVal val="#ppt_x"/>
                                          </p:val>
                                        </p:tav>
                                        <p:tav tm="100000">
                                          <p:val>
                                            <p:strVal val="#ppt_x"/>
                                          </p:val>
                                        </p:tav>
                                      </p:tavLst>
                                    </p:anim>
                                    <p:anim calcmode="lin" valueType="num">
                                      <p:cBhvr>
                                        <p:cTn id="15" dur="1000" fill="hold"/>
                                        <p:tgtEl>
                                          <p:spTgt spid="4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1000"/>
                                        <p:tgtEl>
                                          <p:spTgt spid="48"/>
                                        </p:tgtEl>
                                      </p:cBhvr>
                                    </p:animEffect>
                                    <p:anim calcmode="lin" valueType="num">
                                      <p:cBhvr>
                                        <p:cTn id="20" dur="1000" fill="hold"/>
                                        <p:tgtEl>
                                          <p:spTgt spid="48"/>
                                        </p:tgtEl>
                                        <p:attrNameLst>
                                          <p:attrName>ppt_x</p:attrName>
                                        </p:attrNameLst>
                                      </p:cBhvr>
                                      <p:tavLst>
                                        <p:tav tm="0">
                                          <p:val>
                                            <p:strVal val="#ppt_x"/>
                                          </p:val>
                                        </p:tav>
                                        <p:tav tm="100000">
                                          <p:val>
                                            <p:strVal val="#ppt_x"/>
                                          </p:val>
                                        </p:tav>
                                      </p:tavLst>
                                    </p:anim>
                                    <p:anim calcmode="lin" valueType="num">
                                      <p:cBhvr>
                                        <p:cTn id="21" dur="1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1000"/>
                                        <p:tgtEl>
                                          <p:spTgt spid="50"/>
                                        </p:tgtEl>
                                      </p:cBhvr>
                                    </p:animEffect>
                                    <p:anim calcmode="lin" valueType="num">
                                      <p:cBhvr>
                                        <p:cTn id="26" dur="1000" fill="hold"/>
                                        <p:tgtEl>
                                          <p:spTgt spid="50"/>
                                        </p:tgtEl>
                                        <p:attrNameLst>
                                          <p:attrName>ppt_x</p:attrName>
                                        </p:attrNameLst>
                                      </p:cBhvr>
                                      <p:tavLst>
                                        <p:tav tm="0">
                                          <p:val>
                                            <p:strVal val="#ppt_x"/>
                                          </p:val>
                                        </p:tav>
                                        <p:tav tm="100000">
                                          <p:val>
                                            <p:strVal val="#ppt_x"/>
                                          </p:val>
                                        </p:tav>
                                      </p:tavLst>
                                    </p:anim>
                                    <p:anim calcmode="lin" valueType="num">
                                      <p:cBhvr>
                                        <p:cTn id="27" dur="1000" fill="hold"/>
                                        <p:tgtEl>
                                          <p:spTgt spid="5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fade">
                                      <p:cBhvr>
                                        <p:cTn id="31" dur="1000"/>
                                        <p:tgtEl>
                                          <p:spTgt spid="46"/>
                                        </p:tgtEl>
                                      </p:cBhvr>
                                    </p:animEffect>
                                    <p:anim calcmode="lin" valueType="num">
                                      <p:cBhvr>
                                        <p:cTn id="32" dur="1000" fill="hold"/>
                                        <p:tgtEl>
                                          <p:spTgt spid="46"/>
                                        </p:tgtEl>
                                        <p:attrNameLst>
                                          <p:attrName>ppt_x</p:attrName>
                                        </p:attrNameLst>
                                      </p:cBhvr>
                                      <p:tavLst>
                                        <p:tav tm="0">
                                          <p:val>
                                            <p:strVal val="#ppt_x"/>
                                          </p:val>
                                        </p:tav>
                                        <p:tav tm="100000">
                                          <p:val>
                                            <p:strVal val="#ppt_x"/>
                                          </p:val>
                                        </p:tav>
                                      </p:tavLst>
                                    </p:anim>
                                    <p:anim calcmode="lin" valueType="num">
                                      <p:cBhvr>
                                        <p:cTn id="33" dur="1000" fill="hold"/>
                                        <p:tgtEl>
                                          <p:spTgt spid="4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animEffect transition="in" filter="fade">
                                      <p:cBhvr>
                                        <p:cTn id="41" dur="1000"/>
                                        <p:tgtEl>
                                          <p:spTgt spid="49"/>
                                        </p:tgtEl>
                                      </p:cBhvr>
                                    </p:animEffect>
                                    <p:anim calcmode="lin" valueType="num">
                                      <p:cBhvr>
                                        <p:cTn id="42" dur="1000" fill="hold"/>
                                        <p:tgtEl>
                                          <p:spTgt spid="49"/>
                                        </p:tgtEl>
                                        <p:attrNameLst>
                                          <p:attrName>ppt_x</p:attrName>
                                        </p:attrNameLst>
                                      </p:cBhvr>
                                      <p:tavLst>
                                        <p:tav tm="0">
                                          <p:val>
                                            <p:strVal val="#ppt_x"/>
                                          </p:val>
                                        </p:tav>
                                        <p:tav tm="100000">
                                          <p:val>
                                            <p:strVal val="#ppt_x"/>
                                          </p:val>
                                        </p:tav>
                                      </p:tavLst>
                                    </p:anim>
                                    <p:anim calcmode="lin" valueType="num">
                                      <p:cBhvr>
                                        <p:cTn id="43" dur="1000" fill="hold"/>
                                        <p:tgtEl>
                                          <p:spTgt spid="4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fade">
                                      <p:cBhvr>
                                        <p:cTn id="46" dur="1000"/>
                                        <p:tgtEl>
                                          <p:spTgt spid="51"/>
                                        </p:tgtEl>
                                      </p:cBhvr>
                                    </p:animEffect>
                                    <p:anim calcmode="lin" valueType="num">
                                      <p:cBhvr>
                                        <p:cTn id="47" dur="1000" fill="hold"/>
                                        <p:tgtEl>
                                          <p:spTgt spid="51"/>
                                        </p:tgtEl>
                                        <p:attrNameLst>
                                          <p:attrName>ppt_x</p:attrName>
                                        </p:attrNameLst>
                                      </p:cBhvr>
                                      <p:tavLst>
                                        <p:tav tm="0">
                                          <p:val>
                                            <p:strVal val="#ppt_x"/>
                                          </p:val>
                                        </p:tav>
                                        <p:tav tm="100000">
                                          <p:val>
                                            <p:strVal val="#ppt_x"/>
                                          </p:val>
                                        </p:tav>
                                      </p:tavLst>
                                    </p:anim>
                                    <p:anim calcmode="lin" valueType="num">
                                      <p:cBhvr>
                                        <p:cTn id="48" dur="1000" fill="hold"/>
                                        <p:tgtEl>
                                          <p:spTgt spid="51"/>
                                        </p:tgtEl>
                                        <p:attrNameLst>
                                          <p:attrName>ppt_y</p:attrName>
                                        </p:attrNameLst>
                                      </p:cBhvr>
                                      <p:tavLst>
                                        <p:tav tm="0">
                                          <p:val>
                                            <p:strVal val="#ppt_y+.1"/>
                                          </p:val>
                                        </p:tav>
                                        <p:tav tm="100000">
                                          <p:val>
                                            <p:strVal val="#ppt_y"/>
                                          </p:val>
                                        </p:tav>
                                      </p:tavLst>
                                    </p:anim>
                                  </p:childTnLst>
                                </p:cTn>
                              </p:par>
                              <p:par>
                                <p:cTn id="49" presetID="10" presetClass="entr" presetSubtype="0" fill="hold" nodeType="withEffect">
                                  <p:stCondLst>
                                    <p:cond delay="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2000"/>
                                        <p:tgtEl>
                                          <p:spTgt spid="52"/>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20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2000"/>
                                        <p:tgtEl>
                                          <p:spTgt spid="61"/>
                                        </p:tgtEl>
                                      </p:cBhvr>
                                    </p:animEffect>
                                  </p:childTnLst>
                                </p:cTn>
                              </p:par>
                              <p:par>
                                <p:cTn id="58" presetID="10" presetClass="entr" presetSubtype="0" fill="hold" nodeType="with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fade">
                                      <p:cBhvr>
                                        <p:cTn id="60" dur="2000"/>
                                        <p:tgtEl>
                                          <p:spTgt spid="87"/>
                                        </p:tgtEl>
                                      </p:cBhvr>
                                    </p:animEffect>
                                  </p:childTnLst>
                                </p:cTn>
                              </p:par>
                            </p:childTnLst>
                          </p:cTn>
                        </p:par>
                        <p:par>
                          <p:cTn id="61" fill="hold">
                            <p:stCondLst>
                              <p:cond delay="5000"/>
                            </p:stCondLst>
                            <p:childTnLst>
                              <p:par>
                                <p:cTn id="62" presetID="23" presetClass="entr" presetSubtype="16" fill="hold" nodeType="afterEffect">
                                  <p:stCondLst>
                                    <p:cond delay="0"/>
                                  </p:stCondLst>
                                  <p:childTnLst>
                                    <p:set>
                                      <p:cBhvr>
                                        <p:cTn id="63" dur="1" fill="hold">
                                          <p:stCondLst>
                                            <p:cond delay="0"/>
                                          </p:stCondLst>
                                        </p:cTn>
                                        <p:tgtEl>
                                          <p:spTgt spid="94"/>
                                        </p:tgtEl>
                                        <p:attrNameLst>
                                          <p:attrName>style.visibility</p:attrName>
                                        </p:attrNameLst>
                                      </p:cBhvr>
                                      <p:to>
                                        <p:strVal val="visible"/>
                                      </p:to>
                                    </p:set>
                                    <p:anim calcmode="lin" valueType="num">
                                      <p:cBhvr>
                                        <p:cTn id="64" dur="500" fill="hold"/>
                                        <p:tgtEl>
                                          <p:spTgt spid="94"/>
                                        </p:tgtEl>
                                        <p:attrNameLst>
                                          <p:attrName>ppt_w</p:attrName>
                                        </p:attrNameLst>
                                      </p:cBhvr>
                                      <p:tavLst>
                                        <p:tav tm="0">
                                          <p:val>
                                            <p:fltVal val="0"/>
                                          </p:val>
                                        </p:tav>
                                        <p:tav tm="100000">
                                          <p:val>
                                            <p:strVal val="#ppt_w"/>
                                          </p:val>
                                        </p:tav>
                                      </p:tavLst>
                                    </p:anim>
                                    <p:anim calcmode="lin" valueType="num">
                                      <p:cBhvr>
                                        <p:cTn id="65" dur="500" fill="hold"/>
                                        <p:tgtEl>
                                          <p:spTgt spid="94"/>
                                        </p:tgtEl>
                                        <p:attrNameLst>
                                          <p:attrName>ppt_h</p:attrName>
                                        </p:attrNameLst>
                                      </p:cBhvr>
                                      <p:tavLst>
                                        <p:tav tm="0">
                                          <p:val>
                                            <p:fltVal val="0"/>
                                          </p:val>
                                        </p:tav>
                                        <p:tav tm="100000">
                                          <p:val>
                                            <p:strVal val="#ppt_h"/>
                                          </p:val>
                                        </p:tav>
                                      </p:tavLst>
                                    </p:anim>
                                  </p:childTnLst>
                                </p:cTn>
                              </p:par>
                              <p:par>
                                <p:cTn id="66" presetID="23" presetClass="entr" presetSubtype="16" fill="hold" grpId="0" nodeType="withEffect">
                                  <p:stCondLst>
                                    <p:cond delay="0"/>
                                  </p:stCondLst>
                                  <p:childTnLst>
                                    <p:set>
                                      <p:cBhvr>
                                        <p:cTn id="67" dur="1" fill="hold">
                                          <p:stCondLst>
                                            <p:cond delay="0"/>
                                          </p:stCondLst>
                                        </p:cTn>
                                        <p:tgtEl>
                                          <p:spTgt spid="78"/>
                                        </p:tgtEl>
                                        <p:attrNameLst>
                                          <p:attrName>style.visibility</p:attrName>
                                        </p:attrNameLst>
                                      </p:cBhvr>
                                      <p:to>
                                        <p:strVal val="visible"/>
                                      </p:to>
                                    </p:set>
                                    <p:anim calcmode="lin" valueType="num">
                                      <p:cBhvr>
                                        <p:cTn id="68" dur="500" fill="hold"/>
                                        <p:tgtEl>
                                          <p:spTgt spid="78"/>
                                        </p:tgtEl>
                                        <p:attrNameLst>
                                          <p:attrName>ppt_w</p:attrName>
                                        </p:attrNameLst>
                                      </p:cBhvr>
                                      <p:tavLst>
                                        <p:tav tm="0">
                                          <p:val>
                                            <p:fltVal val="0"/>
                                          </p:val>
                                        </p:tav>
                                        <p:tav tm="100000">
                                          <p:val>
                                            <p:strVal val="#ppt_w"/>
                                          </p:val>
                                        </p:tav>
                                      </p:tavLst>
                                    </p:anim>
                                    <p:anim calcmode="lin" valueType="num">
                                      <p:cBhvr>
                                        <p:cTn id="69" dur="500" fill="hold"/>
                                        <p:tgtEl>
                                          <p:spTgt spid="78"/>
                                        </p:tgtEl>
                                        <p:attrNameLst>
                                          <p:attrName>ppt_h</p:attrName>
                                        </p:attrNameLst>
                                      </p:cBhvr>
                                      <p:tavLst>
                                        <p:tav tm="0">
                                          <p:val>
                                            <p:fltVal val="0"/>
                                          </p:val>
                                        </p:tav>
                                        <p:tav tm="100000">
                                          <p:val>
                                            <p:strVal val="#ppt_h"/>
                                          </p:val>
                                        </p:tav>
                                      </p:tavLst>
                                    </p:anim>
                                  </p:childTnLst>
                                </p:cTn>
                              </p:par>
                              <p:par>
                                <p:cTn id="70" presetID="23" presetClass="entr" presetSubtype="16" fill="hold" nodeType="withEffect">
                                  <p:stCondLst>
                                    <p:cond delay="0"/>
                                  </p:stCondLst>
                                  <p:childTnLst>
                                    <p:set>
                                      <p:cBhvr>
                                        <p:cTn id="71" dur="1" fill="hold">
                                          <p:stCondLst>
                                            <p:cond delay="0"/>
                                          </p:stCondLst>
                                        </p:cTn>
                                        <p:tgtEl>
                                          <p:spTgt spid="93"/>
                                        </p:tgtEl>
                                        <p:attrNameLst>
                                          <p:attrName>style.visibility</p:attrName>
                                        </p:attrNameLst>
                                      </p:cBhvr>
                                      <p:to>
                                        <p:strVal val="visible"/>
                                      </p:to>
                                    </p:set>
                                    <p:anim calcmode="lin" valueType="num">
                                      <p:cBhvr>
                                        <p:cTn id="72" dur="500" fill="hold"/>
                                        <p:tgtEl>
                                          <p:spTgt spid="93"/>
                                        </p:tgtEl>
                                        <p:attrNameLst>
                                          <p:attrName>ppt_w</p:attrName>
                                        </p:attrNameLst>
                                      </p:cBhvr>
                                      <p:tavLst>
                                        <p:tav tm="0">
                                          <p:val>
                                            <p:fltVal val="0"/>
                                          </p:val>
                                        </p:tav>
                                        <p:tav tm="100000">
                                          <p:val>
                                            <p:strVal val="#ppt_w"/>
                                          </p:val>
                                        </p:tav>
                                      </p:tavLst>
                                    </p:anim>
                                    <p:anim calcmode="lin" valueType="num">
                                      <p:cBhvr>
                                        <p:cTn id="73" dur="500" fill="hold"/>
                                        <p:tgtEl>
                                          <p:spTgt spid="93"/>
                                        </p:tgtEl>
                                        <p:attrNameLst>
                                          <p:attrName>ppt_h</p:attrName>
                                        </p:attrNameLst>
                                      </p:cBhvr>
                                      <p:tavLst>
                                        <p:tav tm="0">
                                          <p:val>
                                            <p:fltVal val="0"/>
                                          </p:val>
                                        </p:tav>
                                        <p:tav tm="100000">
                                          <p:val>
                                            <p:strVal val="#ppt_h"/>
                                          </p:val>
                                        </p:tav>
                                      </p:tavLst>
                                    </p:anim>
                                  </p:childTnLst>
                                </p:cTn>
                              </p:par>
                              <p:par>
                                <p:cTn id="74" presetID="23" presetClass="entr" presetSubtype="16" fill="hold" grpId="0" nodeType="withEffect">
                                  <p:stCondLst>
                                    <p:cond delay="0"/>
                                  </p:stCondLst>
                                  <p:childTnLst>
                                    <p:set>
                                      <p:cBhvr>
                                        <p:cTn id="75" dur="1" fill="hold">
                                          <p:stCondLst>
                                            <p:cond delay="0"/>
                                          </p:stCondLst>
                                        </p:cTn>
                                        <p:tgtEl>
                                          <p:spTgt spid="92"/>
                                        </p:tgtEl>
                                        <p:attrNameLst>
                                          <p:attrName>style.visibility</p:attrName>
                                        </p:attrNameLst>
                                      </p:cBhvr>
                                      <p:to>
                                        <p:strVal val="visible"/>
                                      </p:to>
                                    </p:set>
                                    <p:anim calcmode="lin" valueType="num">
                                      <p:cBhvr>
                                        <p:cTn id="76" dur="500" fill="hold"/>
                                        <p:tgtEl>
                                          <p:spTgt spid="92"/>
                                        </p:tgtEl>
                                        <p:attrNameLst>
                                          <p:attrName>ppt_w</p:attrName>
                                        </p:attrNameLst>
                                      </p:cBhvr>
                                      <p:tavLst>
                                        <p:tav tm="0">
                                          <p:val>
                                            <p:fltVal val="0"/>
                                          </p:val>
                                        </p:tav>
                                        <p:tav tm="100000">
                                          <p:val>
                                            <p:strVal val="#ppt_w"/>
                                          </p:val>
                                        </p:tav>
                                      </p:tavLst>
                                    </p:anim>
                                    <p:anim calcmode="lin" valueType="num">
                                      <p:cBhvr>
                                        <p:cTn id="77" dur="500" fill="hold"/>
                                        <p:tgtEl>
                                          <p:spTgt spid="92"/>
                                        </p:tgtEl>
                                        <p:attrNameLst>
                                          <p:attrName>ppt_h</p:attrName>
                                        </p:attrNameLst>
                                      </p:cBhvr>
                                      <p:tavLst>
                                        <p:tav tm="0">
                                          <p:val>
                                            <p:fltVal val="0"/>
                                          </p:val>
                                        </p:tav>
                                        <p:tav tm="100000">
                                          <p:val>
                                            <p:strVal val="#ppt_h"/>
                                          </p:val>
                                        </p:tav>
                                      </p:tavLst>
                                    </p:anim>
                                  </p:childTnLst>
                                </p:cTn>
                              </p:par>
                            </p:childTnLst>
                          </p:cTn>
                        </p:par>
                        <p:par>
                          <p:cTn id="78" fill="hold">
                            <p:stCondLst>
                              <p:cond delay="5500"/>
                            </p:stCondLst>
                            <p:childTnLst>
                              <p:par>
                                <p:cTn id="79" presetID="12" presetClass="entr" presetSubtype="4" fill="hold" nodeType="afterEffect">
                                  <p:stCondLst>
                                    <p:cond delay="0"/>
                                  </p:stCondLst>
                                  <p:childTnLst>
                                    <p:set>
                                      <p:cBhvr>
                                        <p:cTn id="80" dur="1" fill="hold">
                                          <p:stCondLst>
                                            <p:cond delay="0"/>
                                          </p:stCondLst>
                                        </p:cTn>
                                        <p:tgtEl>
                                          <p:spTgt spid="104"/>
                                        </p:tgtEl>
                                        <p:attrNameLst>
                                          <p:attrName>style.visibility</p:attrName>
                                        </p:attrNameLst>
                                      </p:cBhvr>
                                      <p:to>
                                        <p:strVal val="visible"/>
                                      </p:to>
                                    </p:set>
                                    <p:animEffect transition="in" filter="slide(fromBottom)">
                                      <p:cBhvr>
                                        <p:cTn id="81" dur="500"/>
                                        <p:tgtEl>
                                          <p:spTgt spid="104"/>
                                        </p:tgtEl>
                                      </p:cBhvr>
                                    </p:animEffect>
                                  </p:childTnLst>
                                </p:cTn>
                              </p:par>
                            </p:childTnLst>
                          </p:cTn>
                        </p:par>
                        <p:par>
                          <p:cTn id="82" fill="hold">
                            <p:stCondLst>
                              <p:cond delay="6000"/>
                            </p:stCondLst>
                            <p:childTnLst>
                              <p:par>
                                <p:cTn id="83" presetID="12" presetClass="entr" presetSubtype="4" fill="hold" nodeType="afterEffect">
                                  <p:stCondLst>
                                    <p:cond delay="0"/>
                                  </p:stCondLst>
                                  <p:childTnLst>
                                    <p:set>
                                      <p:cBhvr>
                                        <p:cTn id="84" dur="1" fill="hold">
                                          <p:stCondLst>
                                            <p:cond delay="0"/>
                                          </p:stCondLst>
                                        </p:cTn>
                                        <p:tgtEl>
                                          <p:spTgt spid="101"/>
                                        </p:tgtEl>
                                        <p:attrNameLst>
                                          <p:attrName>style.visibility</p:attrName>
                                        </p:attrNameLst>
                                      </p:cBhvr>
                                      <p:to>
                                        <p:strVal val="visible"/>
                                      </p:to>
                                    </p:set>
                                    <p:animEffect transition="in" filter="slide(fromBottom)">
                                      <p:cBhvr>
                                        <p:cTn id="85" dur="500"/>
                                        <p:tgtEl>
                                          <p:spTgt spid="101"/>
                                        </p:tgtEl>
                                      </p:cBhvr>
                                    </p:animEffect>
                                  </p:childTnLst>
                                </p:cTn>
                              </p:par>
                            </p:childTnLst>
                          </p:cTn>
                        </p:par>
                        <p:par>
                          <p:cTn id="86" fill="hold">
                            <p:stCondLst>
                              <p:cond delay="6500"/>
                            </p:stCondLst>
                            <p:childTnLst>
                              <p:par>
                                <p:cTn id="87" presetID="12" presetClass="entr" presetSubtype="4" fill="hold" nodeType="afterEffect">
                                  <p:stCondLst>
                                    <p:cond delay="0"/>
                                  </p:stCondLst>
                                  <p:childTnLst>
                                    <p:set>
                                      <p:cBhvr>
                                        <p:cTn id="88" dur="1" fill="hold">
                                          <p:stCondLst>
                                            <p:cond delay="0"/>
                                          </p:stCondLst>
                                        </p:cTn>
                                        <p:tgtEl>
                                          <p:spTgt spid="95"/>
                                        </p:tgtEl>
                                        <p:attrNameLst>
                                          <p:attrName>style.visibility</p:attrName>
                                        </p:attrNameLst>
                                      </p:cBhvr>
                                      <p:to>
                                        <p:strVal val="visible"/>
                                      </p:to>
                                    </p:set>
                                    <p:animEffect transition="in" filter="slide(fromBottom)">
                                      <p:cBhvr>
                                        <p:cTn id="89" dur="500"/>
                                        <p:tgtEl>
                                          <p:spTgt spid="95"/>
                                        </p:tgtEl>
                                      </p:cBhvr>
                                    </p:animEffect>
                                  </p:childTnLst>
                                </p:cTn>
                              </p:par>
                            </p:childTnLst>
                          </p:cTn>
                        </p:par>
                        <p:par>
                          <p:cTn id="90" fill="hold">
                            <p:stCondLst>
                              <p:cond delay="7000"/>
                            </p:stCondLst>
                            <p:childTnLst>
                              <p:par>
                                <p:cTn id="91" presetID="12" presetClass="entr" presetSubtype="4" fill="hold" nodeType="afterEffect">
                                  <p:stCondLst>
                                    <p:cond delay="0"/>
                                  </p:stCondLst>
                                  <p:childTnLst>
                                    <p:set>
                                      <p:cBhvr>
                                        <p:cTn id="92" dur="1" fill="hold">
                                          <p:stCondLst>
                                            <p:cond delay="0"/>
                                          </p:stCondLst>
                                        </p:cTn>
                                        <p:tgtEl>
                                          <p:spTgt spid="98"/>
                                        </p:tgtEl>
                                        <p:attrNameLst>
                                          <p:attrName>style.visibility</p:attrName>
                                        </p:attrNameLst>
                                      </p:cBhvr>
                                      <p:to>
                                        <p:strVal val="visible"/>
                                      </p:to>
                                    </p:set>
                                    <p:animEffect transition="in" filter="slide(fromBottom)">
                                      <p:cBhvr>
                                        <p:cTn id="93"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ldLvl="0" animBg="1"/>
      <p:bldP spid="45" grpId="0" bldLvl="0" animBg="1"/>
      <p:bldP spid="46" grpId="0"/>
      <p:bldP spid="47" grpId="0"/>
      <p:bldP spid="48" grpId="0" bldLvl="0" animBg="1"/>
      <p:bldP spid="49" grpId="0"/>
      <p:bldP spid="50" grpId="0" bldLvl="0" animBg="1"/>
      <p:bldP spid="51" grpId="0"/>
      <p:bldP spid="78" grpId="0" bldLvl="0" animBg="1"/>
      <p:bldP spid="9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p:cNvSpPr txBox="1">
            <a:spLocks noChangeArrowheads="1"/>
          </p:cNvSpPr>
          <p:nvPr/>
        </p:nvSpPr>
        <p:spPr bwMode="auto">
          <a:xfrm>
            <a:off x="4653563" y="533400"/>
            <a:ext cx="2886075" cy="3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23900">
                <a:solidFill>
                  <a:schemeClr val="bg1"/>
                </a:solidFill>
                <a:effectLst>
                  <a:outerShdw blurRad="38100" dist="38100" dir="2700000" algn="tl">
                    <a:srgbClr val="000000">
                      <a:alpha val="43137"/>
                    </a:srgbClr>
                  </a:outerShdw>
                </a:effectLst>
                <a:latin typeface="Agency FB" panose="020B0503020202020204" pitchFamily="34" charset="0"/>
              </a:rPr>
              <a:t>04</a:t>
            </a:r>
            <a:endParaRPr lang="zh-CN" altLang="en-US" sz="2390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3" name="组合 30"/>
          <p:cNvGrpSpPr/>
          <p:nvPr/>
        </p:nvGrpSpPr>
        <p:grpSpPr bwMode="auto">
          <a:xfrm>
            <a:off x="3564538" y="3751263"/>
            <a:ext cx="5064125" cy="1171277"/>
            <a:chOff x="3464698" y="4753005"/>
            <a:chExt cx="5064447" cy="1171708"/>
          </a:xfrm>
        </p:grpSpPr>
        <p:sp>
          <p:nvSpPr>
            <p:cNvPr id="4" name="文本框 11"/>
            <p:cNvSpPr txBox="1">
              <a:spLocks noChangeArrowheads="1"/>
            </p:cNvSpPr>
            <p:nvPr/>
          </p:nvSpPr>
          <p:spPr bwMode="auto">
            <a:xfrm>
              <a:off x="3650539" y="4753005"/>
              <a:ext cx="4878606" cy="5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3200" b="1">
                  <a:solidFill>
                    <a:schemeClr val="bg1"/>
                  </a:solidFill>
                  <a:latin typeface="微软雅黑" panose="020B0503020204020204" charset="-122"/>
                  <a:ea typeface="微软雅黑" panose="020B0503020204020204" charset="-122"/>
                </a:rPr>
                <a:t>单击此处添加名称</a:t>
              </a:r>
            </a:p>
          </p:txBody>
        </p:sp>
        <p:sp>
          <p:nvSpPr>
            <p:cNvPr id="5" name="矩形 33"/>
            <p:cNvSpPr>
              <a:spLocks noChangeArrowheads="1"/>
            </p:cNvSpPr>
            <p:nvPr/>
          </p:nvSpPr>
          <p:spPr bwMode="auto">
            <a:xfrm>
              <a:off x="3464698" y="5278680"/>
              <a:ext cx="5064447" cy="64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20000"/>
                </a:spcBef>
                <a:buFontTx/>
                <a:buNone/>
              </a:pPr>
              <a:r>
                <a:rPr lang="en-US" altLang="zh-CN" sz="1400">
                  <a:solidFill>
                    <a:schemeClr val="bg1"/>
                  </a:solidFill>
                  <a:latin typeface="微软雅黑" panose="020B0503020204020204" charset="-122"/>
                  <a:ea typeface="微软雅黑" panose="020B0503020204020204" charset="-122"/>
                  <a:sym typeface="Arial" panose="020B0604020202020204" pitchFamily="34" charset="0"/>
                </a:rPr>
                <a:t>Please read the instructions and work at the end of themanualtemplate. according to your need to draw the text box size</a:t>
              </a:r>
            </a:p>
          </p:txBody>
        </p:sp>
      </p:grpSp>
    </p:spTree>
  </p:cSld>
  <p:clrMapOvr>
    <a:masterClrMapping/>
  </p:clrMapOvr>
  <p:transition advTm="145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73"/>
          <p:cNvGrpSpPr/>
          <p:nvPr/>
        </p:nvGrpSpPr>
        <p:grpSpPr>
          <a:xfrm>
            <a:off x="4118560" y="1753264"/>
            <a:ext cx="3819214" cy="3707016"/>
            <a:chOff x="4125516" y="790575"/>
            <a:chExt cx="3839766" cy="3848100"/>
          </a:xfrm>
        </p:grpSpPr>
        <p:sp>
          <p:nvSpPr>
            <p:cNvPr id="34" name="Freeform 5"/>
            <p:cNvSpPr>
              <a:spLocks noEditPoints="1"/>
            </p:cNvSpPr>
            <p:nvPr/>
          </p:nvSpPr>
          <p:spPr bwMode="auto">
            <a:xfrm>
              <a:off x="5092304" y="1765697"/>
              <a:ext cx="1906190" cy="1906191"/>
            </a:xfrm>
            <a:custGeom>
              <a:avLst/>
              <a:gdLst>
                <a:gd name="T0" fmla="*/ 116 w 211"/>
                <a:gd name="T1" fmla="*/ 10 h 211"/>
                <a:gd name="T2" fmla="*/ 116 w 211"/>
                <a:gd name="T3" fmla="*/ 0 h 211"/>
                <a:gd name="T4" fmla="*/ 181 w 211"/>
                <a:gd name="T5" fmla="*/ 30 h 211"/>
                <a:gd name="T6" fmla="*/ 211 w 211"/>
                <a:gd name="T7" fmla="*/ 95 h 211"/>
                <a:gd name="T8" fmla="*/ 201 w 211"/>
                <a:gd name="T9" fmla="*/ 95 h 211"/>
                <a:gd name="T10" fmla="*/ 174 w 211"/>
                <a:gd name="T11" fmla="*/ 37 h 211"/>
                <a:gd name="T12" fmla="*/ 116 w 211"/>
                <a:gd name="T13" fmla="*/ 10 h 211"/>
                <a:gd name="T14" fmla="*/ 10 w 211"/>
                <a:gd name="T15" fmla="*/ 115 h 211"/>
                <a:gd name="T16" fmla="*/ 0 w 211"/>
                <a:gd name="T17" fmla="*/ 115 h 211"/>
                <a:gd name="T18" fmla="*/ 30 w 211"/>
                <a:gd name="T19" fmla="*/ 180 h 211"/>
                <a:gd name="T20" fmla="*/ 96 w 211"/>
                <a:gd name="T21" fmla="*/ 211 h 211"/>
                <a:gd name="T22" fmla="*/ 96 w 211"/>
                <a:gd name="T23" fmla="*/ 201 h 211"/>
                <a:gd name="T24" fmla="*/ 38 w 211"/>
                <a:gd name="T25" fmla="*/ 173 h 211"/>
                <a:gd name="T26" fmla="*/ 10 w 211"/>
                <a:gd name="T27" fmla="*/ 115 h 211"/>
                <a:gd name="T28" fmla="*/ 10 w 211"/>
                <a:gd name="T29" fmla="*/ 95 h 211"/>
                <a:gd name="T30" fmla="*/ 38 w 211"/>
                <a:gd name="T31" fmla="*/ 37 h 211"/>
                <a:gd name="T32" fmla="*/ 96 w 211"/>
                <a:gd name="T33" fmla="*/ 10 h 211"/>
                <a:gd name="T34" fmla="*/ 96 w 211"/>
                <a:gd name="T35" fmla="*/ 0 h 211"/>
                <a:gd name="T36" fmla="*/ 30 w 211"/>
                <a:gd name="T37" fmla="*/ 30 h 211"/>
                <a:gd name="T38" fmla="*/ 0 w 211"/>
                <a:gd name="T39" fmla="*/ 95 h 211"/>
                <a:gd name="T40" fmla="*/ 10 w 211"/>
                <a:gd name="T41" fmla="*/ 95 h 211"/>
                <a:gd name="T42" fmla="*/ 201 w 211"/>
                <a:gd name="T43" fmla="*/ 115 h 211"/>
                <a:gd name="T44" fmla="*/ 174 w 211"/>
                <a:gd name="T45" fmla="*/ 173 h 211"/>
                <a:gd name="T46" fmla="*/ 116 w 211"/>
                <a:gd name="T47" fmla="*/ 201 h 211"/>
                <a:gd name="T48" fmla="*/ 116 w 211"/>
                <a:gd name="T49" fmla="*/ 211 h 211"/>
                <a:gd name="T50" fmla="*/ 181 w 211"/>
                <a:gd name="T51" fmla="*/ 180 h 211"/>
                <a:gd name="T52" fmla="*/ 211 w 211"/>
                <a:gd name="T53" fmla="*/ 115 h 211"/>
                <a:gd name="T54" fmla="*/ 201 w 211"/>
                <a:gd name="T55" fmla="*/ 115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11" h="211">
                  <a:moveTo>
                    <a:pt x="116" y="10"/>
                  </a:moveTo>
                  <a:cubicBezTo>
                    <a:pt x="116" y="0"/>
                    <a:pt x="116" y="0"/>
                    <a:pt x="116" y="0"/>
                  </a:cubicBezTo>
                  <a:cubicBezTo>
                    <a:pt x="139" y="2"/>
                    <a:pt x="163" y="12"/>
                    <a:pt x="181" y="30"/>
                  </a:cubicBezTo>
                  <a:cubicBezTo>
                    <a:pt x="199" y="48"/>
                    <a:pt x="209" y="72"/>
                    <a:pt x="211" y="95"/>
                  </a:cubicBezTo>
                  <a:cubicBezTo>
                    <a:pt x="201" y="95"/>
                    <a:pt x="201" y="95"/>
                    <a:pt x="201" y="95"/>
                  </a:cubicBezTo>
                  <a:cubicBezTo>
                    <a:pt x="199" y="74"/>
                    <a:pt x="190" y="53"/>
                    <a:pt x="174" y="37"/>
                  </a:cubicBezTo>
                  <a:cubicBezTo>
                    <a:pt x="157" y="21"/>
                    <a:pt x="137" y="12"/>
                    <a:pt x="116" y="10"/>
                  </a:cubicBezTo>
                  <a:close/>
                  <a:moveTo>
                    <a:pt x="10" y="115"/>
                  </a:moveTo>
                  <a:cubicBezTo>
                    <a:pt x="0" y="115"/>
                    <a:pt x="0" y="115"/>
                    <a:pt x="0" y="115"/>
                  </a:cubicBezTo>
                  <a:cubicBezTo>
                    <a:pt x="2" y="139"/>
                    <a:pt x="12" y="162"/>
                    <a:pt x="30" y="180"/>
                  </a:cubicBezTo>
                  <a:cubicBezTo>
                    <a:pt x="49" y="199"/>
                    <a:pt x="72" y="209"/>
                    <a:pt x="96" y="211"/>
                  </a:cubicBezTo>
                  <a:cubicBezTo>
                    <a:pt x="96" y="201"/>
                    <a:pt x="96" y="201"/>
                    <a:pt x="96" y="201"/>
                  </a:cubicBezTo>
                  <a:cubicBezTo>
                    <a:pt x="74" y="199"/>
                    <a:pt x="54" y="189"/>
                    <a:pt x="38" y="173"/>
                  </a:cubicBezTo>
                  <a:cubicBezTo>
                    <a:pt x="21" y="157"/>
                    <a:pt x="12" y="137"/>
                    <a:pt x="10" y="115"/>
                  </a:cubicBezTo>
                  <a:close/>
                  <a:moveTo>
                    <a:pt x="10" y="95"/>
                  </a:moveTo>
                  <a:cubicBezTo>
                    <a:pt x="12" y="74"/>
                    <a:pt x="21" y="53"/>
                    <a:pt x="38" y="37"/>
                  </a:cubicBezTo>
                  <a:cubicBezTo>
                    <a:pt x="54" y="21"/>
                    <a:pt x="74" y="12"/>
                    <a:pt x="96" y="10"/>
                  </a:cubicBezTo>
                  <a:cubicBezTo>
                    <a:pt x="96" y="0"/>
                    <a:pt x="96" y="0"/>
                    <a:pt x="96" y="0"/>
                  </a:cubicBezTo>
                  <a:cubicBezTo>
                    <a:pt x="72" y="2"/>
                    <a:pt x="49" y="12"/>
                    <a:pt x="30" y="30"/>
                  </a:cubicBezTo>
                  <a:cubicBezTo>
                    <a:pt x="12" y="48"/>
                    <a:pt x="2" y="72"/>
                    <a:pt x="0" y="95"/>
                  </a:cubicBezTo>
                  <a:lnTo>
                    <a:pt x="10" y="95"/>
                  </a:lnTo>
                  <a:close/>
                  <a:moveTo>
                    <a:pt x="201" y="115"/>
                  </a:moveTo>
                  <a:cubicBezTo>
                    <a:pt x="199" y="137"/>
                    <a:pt x="190" y="157"/>
                    <a:pt x="174" y="173"/>
                  </a:cubicBezTo>
                  <a:cubicBezTo>
                    <a:pt x="157" y="189"/>
                    <a:pt x="137" y="199"/>
                    <a:pt x="116" y="201"/>
                  </a:cubicBezTo>
                  <a:cubicBezTo>
                    <a:pt x="116" y="211"/>
                    <a:pt x="116" y="211"/>
                    <a:pt x="116" y="211"/>
                  </a:cubicBezTo>
                  <a:cubicBezTo>
                    <a:pt x="139" y="209"/>
                    <a:pt x="163" y="199"/>
                    <a:pt x="181" y="180"/>
                  </a:cubicBezTo>
                  <a:cubicBezTo>
                    <a:pt x="199" y="162"/>
                    <a:pt x="209" y="139"/>
                    <a:pt x="211" y="115"/>
                  </a:cubicBezTo>
                  <a:lnTo>
                    <a:pt x="201" y="115"/>
                  </a:lnTo>
                  <a:close/>
                </a:path>
              </a:pathLst>
            </a:custGeom>
            <a:solidFill>
              <a:srgbClr val="BBBCBB"/>
            </a:solid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35" name="Freeform 6"/>
            <p:cNvSpPr/>
            <p:nvPr/>
          </p:nvSpPr>
          <p:spPr bwMode="auto">
            <a:xfrm>
              <a:off x="4125516" y="790575"/>
              <a:ext cx="1833563" cy="1833563"/>
            </a:xfrm>
            <a:custGeom>
              <a:avLst/>
              <a:gdLst>
                <a:gd name="T0" fmla="*/ 95 w 203"/>
                <a:gd name="T1" fmla="*/ 203 h 203"/>
                <a:gd name="T2" fmla="*/ 129 w 203"/>
                <a:gd name="T3" fmla="*/ 130 h 203"/>
                <a:gd name="T4" fmla="*/ 203 w 203"/>
                <a:gd name="T5" fmla="*/ 96 h 203"/>
                <a:gd name="T6" fmla="*/ 203 w 203"/>
                <a:gd name="T7" fmla="*/ 0 h 203"/>
                <a:gd name="T8" fmla="*/ 77 w 203"/>
                <a:gd name="T9" fmla="*/ 48 h 203"/>
                <a:gd name="T10" fmla="*/ 40 w 203"/>
                <a:gd name="T11" fmla="*/ 41 h 203"/>
                <a:gd name="T12" fmla="*/ 48 w 203"/>
                <a:gd name="T13" fmla="*/ 78 h 203"/>
                <a:gd name="T14" fmla="*/ 0 w 203"/>
                <a:gd name="T15" fmla="*/ 203 h 203"/>
                <a:gd name="T16" fmla="*/ 95 w 20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95" y="203"/>
                  </a:moveTo>
                  <a:cubicBezTo>
                    <a:pt x="97" y="177"/>
                    <a:pt x="109" y="150"/>
                    <a:pt x="129" y="130"/>
                  </a:cubicBezTo>
                  <a:cubicBezTo>
                    <a:pt x="150" y="109"/>
                    <a:pt x="176" y="98"/>
                    <a:pt x="203" y="96"/>
                  </a:cubicBezTo>
                  <a:cubicBezTo>
                    <a:pt x="203" y="0"/>
                    <a:pt x="203" y="0"/>
                    <a:pt x="203" y="0"/>
                  </a:cubicBezTo>
                  <a:cubicBezTo>
                    <a:pt x="158" y="2"/>
                    <a:pt x="114" y="18"/>
                    <a:pt x="77" y="48"/>
                  </a:cubicBezTo>
                  <a:cubicBezTo>
                    <a:pt x="40" y="41"/>
                    <a:pt x="40" y="41"/>
                    <a:pt x="40" y="41"/>
                  </a:cubicBezTo>
                  <a:cubicBezTo>
                    <a:pt x="48" y="78"/>
                    <a:pt x="48" y="78"/>
                    <a:pt x="48" y="78"/>
                  </a:cubicBezTo>
                  <a:cubicBezTo>
                    <a:pt x="18" y="114"/>
                    <a:pt x="2" y="159"/>
                    <a:pt x="0" y="203"/>
                  </a:cubicBezTo>
                  <a:lnTo>
                    <a:pt x="95" y="203"/>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36" name="Freeform 7"/>
            <p:cNvSpPr/>
            <p:nvPr/>
          </p:nvSpPr>
          <p:spPr bwMode="auto">
            <a:xfrm>
              <a:off x="4125516" y="2805112"/>
              <a:ext cx="1833563" cy="1833563"/>
            </a:xfrm>
            <a:custGeom>
              <a:avLst/>
              <a:gdLst>
                <a:gd name="T0" fmla="*/ 203 w 203"/>
                <a:gd name="T1" fmla="*/ 108 h 203"/>
                <a:gd name="T2" fmla="*/ 129 w 203"/>
                <a:gd name="T3" fmla="*/ 74 h 203"/>
                <a:gd name="T4" fmla="*/ 95 w 203"/>
                <a:gd name="T5" fmla="*/ 0 h 203"/>
                <a:gd name="T6" fmla="*/ 0 w 203"/>
                <a:gd name="T7" fmla="*/ 0 h 203"/>
                <a:gd name="T8" fmla="*/ 48 w 203"/>
                <a:gd name="T9" fmla="*/ 126 h 203"/>
                <a:gd name="T10" fmla="*/ 40 w 203"/>
                <a:gd name="T11" fmla="*/ 162 h 203"/>
                <a:gd name="T12" fmla="*/ 77 w 203"/>
                <a:gd name="T13" fmla="*/ 155 h 203"/>
                <a:gd name="T14" fmla="*/ 203 w 203"/>
                <a:gd name="T15" fmla="*/ 203 h 203"/>
                <a:gd name="T16" fmla="*/ 203 w 203"/>
                <a:gd name="T17" fmla="*/ 10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3" h="203">
                  <a:moveTo>
                    <a:pt x="203" y="108"/>
                  </a:moveTo>
                  <a:cubicBezTo>
                    <a:pt x="176" y="105"/>
                    <a:pt x="150" y="94"/>
                    <a:pt x="129" y="74"/>
                  </a:cubicBezTo>
                  <a:cubicBezTo>
                    <a:pt x="109" y="53"/>
                    <a:pt x="98" y="27"/>
                    <a:pt x="95" y="0"/>
                  </a:cubicBezTo>
                  <a:cubicBezTo>
                    <a:pt x="0" y="0"/>
                    <a:pt x="0" y="0"/>
                    <a:pt x="0" y="0"/>
                  </a:cubicBezTo>
                  <a:cubicBezTo>
                    <a:pt x="2" y="45"/>
                    <a:pt x="18" y="89"/>
                    <a:pt x="48" y="126"/>
                  </a:cubicBezTo>
                  <a:cubicBezTo>
                    <a:pt x="40" y="162"/>
                    <a:pt x="40" y="162"/>
                    <a:pt x="40" y="162"/>
                  </a:cubicBezTo>
                  <a:cubicBezTo>
                    <a:pt x="77" y="155"/>
                    <a:pt x="77" y="155"/>
                    <a:pt x="77" y="155"/>
                  </a:cubicBezTo>
                  <a:cubicBezTo>
                    <a:pt x="114" y="185"/>
                    <a:pt x="158" y="201"/>
                    <a:pt x="203" y="203"/>
                  </a:cubicBezTo>
                  <a:lnTo>
                    <a:pt x="203" y="108"/>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37" name="Freeform 8"/>
            <p:cNvSpPr/>
            <p:nvPr/>
          </p:nvSpPr>
          <p:spPr bwMode="auto">
            <a:xfrm>
              <a:off x="6140054" y="790575"/>
              <a:ext cx="1825228" cy="1833563"/>
            </a:xfrm>
            <a:custGeom>
              <a:avLst/>
              <a:gdLst>
                <a:gd name="T0" fmla="*/ 127 w 202"/>
                <a:gd name="T1" fmla="*/ 50 h 203"/>
                <a:gd name="T2" fmla="*/ 0 w 202"/>
                <a:gd name="T3" fmla="*/ 0 h 203"/>
                <a:gd name="T4" fmla="*/ 0 w 202"/>
                <a:gd name="T5" fmla="*/ 96 h 203"/>
                <a:gd name="T6" fmla="*/ 73 w 202"/>
                <a:gd name="T7" fmla="*/ 130 h 203"/>
                <a:gd name="T8" fmla="*/ 107 w 202"/>
                <a:gd name="T9" fmla="*/ 203 h 203"/>
                <a:gd name="T10" fmla="*/ 202 w 202"/>
                <a:gd name="T11" fmla="*/ 203 h 203"/>
                <a:gd name="T12" fmla="*/ 156 w 202"/>
                <a:gd name="T13" fmla="*/ 79 h 203"/>
                <a:gd name="T14" fmla="*/ 163 w 202"/>
                <a:gd name="T15" fmla="*/ 42 h 203"/>
                <a:gd name="T16" fmla="*/ 127 w 202"/>
                <a:gd name="T17" fmla="*/ 5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27" y="50"/>
                  </a:moveTo>
                  <a:cubicBezTo>
                    <a:pt x="90" y="19"/>
                    <a:pt x="45" y="3"/>
                    <a:pt x="0" y="0"/>
                  </a:cubicBezTo>
                  <a:cubicBezTo>
                    <a:pt x="0" y="96"/>
                    <a:pt x="0" y="96"/>
                    <a:pt x="0" y="96"/>
                  </a:cubicBezTo>
                  <a:cubicBezTo>
                    <a:pt x="26" y="98"/>
                    <a:pt x="53" y="109"/>
                    <a:pt x="73" y="130"/>
                  </a:cubicBezTo>
                  <a:cubicBezTo>
                    <a:pt x="94" y="150"/>
                    <a:pt x="105" y="177"/>
                    <a:pt x="107" y="203"/>
                  </a:cubicBezTo>
                  <a:cubicBezTo>
                    <a:pt x="202" y="203"/>
                    <a:pt x="202" y="203"/>
                    <a:pt x="202" y="203"/>
                  </a:cubicBezTo>
                  <a:cubicBezTo>
                    <a:pt x="200" y="159"/>
                    <a:pt x="185" y="115"/>
                    <a:pt x="156" y="79"/>
                  </a:cubicBezTo>
                  <a:cubicBezTo>
                    <a:pt x="163" y="42"/>
                    <a:pt x="163" y="42"/>
                    <a:pt x="163" y="42"/>
                  </a:cubicBezTo>
                  <a:lnTo>
                    <a:pt x="127" y="50"/>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38" name="Freeform 9"/>
            <p:cNvSpPr/>
            <p:nvPr/>
          </p:nvSpPr>
          <p:spPr bwMode="auto">
            <a:xfrm>
              <a:off x="6140054" y="2805112"/>
              <a:ext cx="1825228" cy="1833563"/>
            </a:xfrm>
            <a:custGeom>
              <a:avLst/>
              <a:gdLst>
                <a:gd name="T0" fmla="*/ 107 w 202"/>
                <a:gd name="T1" fmla="*/ 0 h 203"/>
                <a:gd name="T2" fmla="*/ 73 w 202"/>
                <a:gd name="T3" fmla="*/ 74 h 203"/>
                <a:gd name="T4" fmla="*/ 0 w 202"/>
                <a:gd name="T5" fmla="*/ 108 h 203"/>
                <a:gd name="T6" fmla="*/ 0 w 202"/>
                <a:gd name="T7" fmla="*/ 203 h 203"/>
                <a:gd name="T8" fmla="*/ 123 w 202"/>
                <a:gd name="T9" fmla="*/ 157 h 203"/>
                <a:gd name="T10" fmla="*/ 161 w 202"/>
                <a:gd name="T11" fmla="*/ 164 h 203"/>
                <a:gd name="T12" fmla="*/ 153 w 202"/>
                <a:gd name="T13" fmla="*/ 127 h 203"/>
                <a:gd name="T14" fmla="*/ 202 w 202"/>
                <a:gd name="T15" fmla="*/ 0 h 203"/>
                <a:gd name="T16" fmla="*/ 107 w 202"/>
                <a:gd name="T17" fmla="*/ 0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2" h="203">
                  <a:moveTo>
                    <a:pt x="107" y="0"/>
                  </a:moveTo>
                  <a:cubicBezTo>
                    <a:pt x="105" y="27"/>
                    <a:pt x="93" y="53"/>
                    <a:pt x="73" y="74"/>
                  </a:cubicBezTo>
                  <a:cubicBezTo>
                    <a:pt x="53" y="94"/>
                    <a:pt x="26" y="105"/>
                    <a:pt x="0" y="108"/>
                  </a:cubicBezTo>
                  <a:cubicBezTo>
                    <a:pt x="0" y="203"/>
                    <a:pt x="0" y="203"/>
                    <a:pt x="0" y="203"/>
                  </a:cubicBezTo>
                  <a:cubicBezTo>
                    <a:pt x="44" y="201"/>
                    <a:pt x="87" y="186"/>
                    <a:pt x="123" y="157"/>
                  </a:cubicBezTo>
                  <a:cubicBezTo>
                    <a:pt x="161" y="164"/>
                    <a:pt x="161" y="164"/>
                    <a:pt x="161" y="164"/>
                  </a:cubicBezTo>
                  <a:cubicBezTo>
                    <a:pt x="153" y="127"/>
                    <a:pt x="153" y="127"/>
                    <a:pt x="153" y="127"/>
                  </a:cubicBezTo>
                  <a:cubicBezTo>
                    <a:pt x="184" y="90"/>
                    <a:pt x="200" y="46"/>
                    <a:pt x="202" y="0"/>
                  </a:cubicBezTo>
                  <a:lnTo>
                    <a:pt x="107" y="0"/>
                  </a:lnTo>
                  <a:close/>
                </a:path>
              </a:pathLst>
            </a:custGeom>
            <a:blipFill rotWithShape="1">
              <a:blip r:embed="rId3"/>
              <a:stretch>
                <a:fillRect/>
              </a:stretch>
            </a:blipFill>
            <a:ln>
              <a:noFill/>
            </a:ln>
            <a:extLst>
              <a:ext uri="{91240B29-F687-4F45-9708-019B960494DF}">
                <a14:hiddenLine xmlns:a14="http://schemas.microsoft.com/office/drawing/2010/main" w="9525">
                  <a:solidFill>
                    <a:srgbClr val="000000"/>
                  </a:solidFill>
                  <a:round/>
                </a14:hiddenLine>
              </a:ext>
            </a:extLst>
          </p:spPr>
          <p:txBody>
            <a:bodyPr vert="horz" wrap="square" lIns="91416" tIns="45708" rIns="91416" bIns="45708"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grpSp>
          <p:nvGrpSpPr>
            <p:cNvPr id="4" name="组合 48"/>
            <p:cNvGrpSpPr/>
            <p:nvPr/>
          </p:nvGrpSpPr>
          <p:grpSpPr>
            <a:xfrm>
              <a:off x="4611947" y="1399612"/>
              <a:ext cx="842963" cy="383381"/>
              <a:chOff x="8478838" y="1247776"/>
              <a:chExt cx="1123950" cy="511175"/>
            </a:xfrm>
            <a:solidFill>
              <a:schemeClr val="bg1"/>
            </a:solidFill>
          </p:grpSpPr>
          <p:sp>
            <p:nvSpPr>
              <p:cNvPr id="44" name="Freeform 24"/>
              <p:cNvSpPr/>
              <p:nvPr/>
            </p:nvSpPr>
            <p:spPr bwMode="auto">
              <a:xfrm>
                <a:off x="8478838" y="1408113"/>
                <a:ext cx="1123950" cy="269875"/>
              </a:xfrm>
              <a:custGeom>
                <a:avLst/>
                <a:gdLst>
                  <a:gd name="T0" fmla="*/ 0 w 182"/>
                  <a:gd name="T1" fmla="*/ 3 h 44"/>
                  <a:gd name="T2" fmla="*/ 1 w 182"/>
                  <a:gd name="T3" fmla="*/ 3 h 44"/>
                  <a:gd name="T4" fmla="*/ 153 w 182"/>
                  <a:gd name="T5" fmla="*/ 3 h 44"/>
                  <a:gd name="T6" fmla="*/ 182 w 182"/>
                  <a:gd name="T7" fmla="*/ 41 h 44"/>
                  <a:gd name="T8" fmla="*/ 182 w 182"/>
                  <a:gd name="T9" fmla="*/ 41 h 44"/>
                  <a:gd name="T10" fmla="*/ 182 w 182"/>
                  <a:gd name="T11" fmla="*/ 41 h 44"/>
                  <a:gd name="T12" fmla="*/ 170 w 182"/>
                  <a:gd name="T13" fmla="*/ 41 h 44"/>
                  <a:gd name="T14" fmla="*/ 150 w 182"/>
                  <a:gd name="T15" fmla="*/ 22 h 44"/>
                  <a:gd name="T16" fmla="*/ 130 w 182"/>
                  <a:gd name="T17" fmla="*/ 41 h 44"/>
                  <a:gd name="T18" fmla="*/ 65 w 182"/>
                  <a:gd name="T19" fmla="*/ 41 h 44"/>
                  <a:gd name="T20" fmla="*/ 45 w 182"/>
                  <a:gd name="T21" fmla="*/ 22 h 44"/>
                  <a:gd name="T22" fmla="*/ 26 w 182"/>
                  <a:gd name="T23" fmla="*/ 41 h 44"/>
                  <a:gd name="T24" fmla="*/ 22 w 182"/>
                  <a:gd name="T25" fmla="*/ 41 h 44"/>
                  <a:gd name="T26" fmla="*/ 0 w 182"/>
                  <a:gd name="T27" fmla="*/ 3 h 44"/>
                  <a:gd name="T28" fmla="*/ 0 w 182"/>
                  <a:gd name="T29" fmla="*/ 3 h 44"/>
                  <a:gd name="T30" fmla="*/ 0 w 182"/>
                  <a:gd name="T31"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2" h="44">
                    <a:moveTo>
                      <a:pt x="0" y="3"/>
                    </a:moveTo>
                    <a:cubicBezTo>
                      <a:pt x="1" y="3"/>
                      <a:pt x="1" y="3"/>
                      <a:pt x="1" y="3"/>
                    </a:cubicBezTo>
                    <a:cubicBezTo>
                      <a:pt x="153" y="3"/>
                      <a:pt x="153" y="3"/>
                      <a:pt x="153" y="3"/>
                    </a:cubicBezTo>
                    <a:cubicBezTo>
                      <a:pt x="153" y="3"/>
                      <a:pt x="182" y="0"/>
                      <a:pt x="182" y="41"/>
                    </a:cubicBezTo>
                    <a:cubicBezTo>
                      <a:pt x="182" y="41"/>
                      <a:pt x="182" y="41"/>
                      <a:pt x="182" y="41"/>
                    </a:cubicBezTo>
                    <a:cubicBezTo>
                      <a:pt x="182" y="41"/>
                      <a:pt x="182" y="41"/>
                      <a:pt x="182" y="41"/>
                    </a:cubicBezTo>
                    <a:cubicBezTo>
                      <a:pt x="170" y="41"/>
                      <a:pt x="170" y="41"/>
                      <a:pt x="170" y="41"/>
                    </a:cubicBezTo>
                    <a:cubicBezTo>
                      <a:pt x="170" y="30"/>
                      <a:pt x="161" y="22"/>
                      <a:pt x="150" y="22"/>
                    </a:cubicBezTo>
                    <a:cubicBezTo>
                      <a:pt x="139" y="22"/>
                      <a:pt x="131" y="30"/>
                      <a:pt x="130" y="41"/>
                    </a:cubicBezTo>
                    <a:cubicBezTo>
                      <a:pt x="65" y="41"/>
                      <a:pt x="65" y="41"/>
                      <a:pt x="65" y="41"/>
                    </a:cubicBezTo>
                    <a:cubicBezTo>
                      <a:pt x="65" y="30"/>
                      <a:pt x="56" y="22"/>
                      <a:pt x="45" y="22"/>
                    </a:cubicBezTo>
                    <a:cubicBezTo>
                      <a:pt x="35" y="22"/>
                      <a:pt x="26" y="30"/>
                      <a:pt x="26" y="41"/>
                    </a:cubicBezTo>
                    <a:cubicBezTo>
                      <a:pt x="22" y="41"/>
                      <a:pt x="22" y="41"/>
                      <a:pt x="22" y="41"/>
                    </a:cubicBezTo>
                    <a:cubicBezTo>
                      <a:pt x="22" y="41"/>
                      <a:pt x="0" y="44"/>
                      <a:pt x="0" y="3"/>
                    </a:cubicBezTo>
                    <a:cubicBezTo>
                      <a:pt x="0" y="3"/>
                      <a:pt x="0" y="3"/>
                      <a:pt x="0" y="3"/>
                    </a:cubicBezTo>
                    <a:cubicBezTo>
                      <a:pt x="0" y="3"/>
                      <a:pt x="0" y="3"/>
                      <a:pt x="0"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45" name="Freeform 26"/>
              <p:cNvSpPr>
                <a:spLocks noEditPoints="1"/>
              </p:cNvSpPr>
              <p:nvPr/>
            </p:nvSpPr>
            <p:spPr bwMode="auto">
              <a:xfrm>
                <a:off x="8553450" y="1247776"/>
                <a:ext cx="833437" cy="227013"/>
              </a:xfrm>
              <a:custGeom>
                <a:avLst/>
                <a:gdLst>
                  <a:gd name="T0" fmla="*/ 6 w 135"/>
                  <a:gd name="T1" fmla="*/ 29 h 37"/>
                  <a:gd name="T2" fmla="*/ 57 w 135"/>
                  <a:gd name="T3" fmla="*/ 1 h 37"/>
                  <a:gd name="T4" fmla="*/ 68 w 135"/>
                  <a:gd name="T5" fmla="*/ 0 h 37"/>
                  <a:gd name="T6" fmla="*/ 78 w 135"/>
                  <a:gd name="T7" fmla="*/ 1 h 37"/>
                  <a:gd name="T8" fmla="*/ 129 w 135"/>
                  <a:gd name="T9" fmla="*/ 29 h 37"/>
                  <a:gd name="T10" fmla="*/ 135 w 135"/>
                  <a:gd name="T11" fmla="*/ 37 h 37"/>
                  <a:gd name="T12" fmla="*/ 0 w 135"/>
                  <a:gd name="T13" fmla="*/ 37 h 37"/>
                  <a:gd name="T14" fmla="*/ 6 w 135"/>
                  <a:gd name="T15" fmla="*/ 29 h 37"/>
                  <a:gd name="T16" fmla="*/ 77 w 135"/>
                  <a:gd name="T17" fmla="*/ 10 h 37"/>
                  <a:gd name="T18" fmla="*/ 68 w 135"/>
                  <a:gd name="T19" fmla="*/ 9 h 37"/>
                  <a:gd name="T20" fmla="*/ 58 w 135"/>
                  <a:gd name="T21" fmla="*/ 10 h 37"/>
                  <a:gd name="T22" fmla="*/ 20 w 135"/>
                  <a:gd name="T23" fmla="*/ 28 h 37"/>
                  <a:gd name="T24" fmla="*/ 115 w 135"/>
                  <a:gd name="T25" fmla="*/ 28 h 37"/>
                  <a:gd name="T26" fmla="*/ 77 w 135"/>
                  <a:gd name="T27" fmla="*/ 1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5" h="37">
                    <a:moveTo>
                      <a:pt x="6" y="29"/>
                    </a:moveTo>
                    <a:cubicBezTo>
                      <a:pt x="21" y="10"/>
                      <a:pt x="42" y="3"/>
                      <a:pt x="57" y="1"/>
                    </a:cubicBezTo>
                    <a:cubicBezTo>
                      <a:pt x="58" y="1"/>
                      <a:pt x="65" y="0"/>
                      <a:pt x="68" y="0"/>
                    </a:cubicBezTo>
                    <a:cubicBezTo>
                      <a:pt x="71" y="0"/>
                      <a:pt x="77" y="1"/>
                      <a:pt x="78" y="1"/>
                    </a:cubicBezTo>
                    <a:cubicBezTo>
                      <a:pt x="93" y="3"/>
                      <a:pt x="114" y="10"/>
                      <a:pt x="129" y="29"/>
                    </a:cubicBezTo>
                    <a:cubicBezTo>
                      <a:pt x="135" y="37"/>
                      <a:pt x="135" y="37"/>
                      <a:pt x="135" y="37"/>
                    </a:cubicBezTo>
                    <a:cubicBezTo>
                      <a:pt x="0" y="37"/>
                      <a:pt x="0" y="37"/>
                      <a:pt x="0" y="37"/>
                    </a:cubicBezTo>
                    <a:lnTo>
                      <a:pt x="6" y="29"/>
                    </a:lnTo>
                    <a:close/>
                    <a:moveTo>
                      <a:pt x="77" y="10"/>
                    </a:moveTo>
                    <a:cubicBezTo>
                      <a:pt x="75" y="10"/>
                      <a:pt x="70" y="9"/>
                      <a:pt x="68" y="9"/>
                    </a:cubicBezTo>
                    <a:cubicBezTo>
                      <a:pt x="66" y="9"/>
                      <a:pt x="60" y="10"/>
                      <a:pt x="58" y="10"/>
                    </a:cubicBezTo>
                    <a:cubicBezTo>
                      <a:pt x="47" y="12"/>
                      <a:pt x="32" y="16"/>
                      <a:pt x="20" y="28"/>
                    </a:cubicBezTo>
                    <a:cubicBezTo>
                      <a:pt x="115" y="28"/>
                      <a:pt x="115" y="28"/>
                      <a:pt x="115" y="28"/>
                    </a:cubicBezTo>
                    <a:cubicBezTo>
                      <a:pt x="103" y="16"/>
                      <a:pt x="88" y="12"/>
                      <a:pt x="77"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46" name="Rectangle 27"/>
              <p:cNvSpPr>
                <a:spLocks noChangeArrowheads="1"/>
              </p:cNvSpPr>
              <p:nvPr/>
            </p:nvSpPr>
            <p:spPr bwMode="auto">
              <a:xfrm>
                <a:off x="8953500" y="1265238"/>
                <a:ext cx="38100" cy="1857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47" name="Freeform 28"/>
              <p:cNvSpPr/>
              <p:nvPr/>
            </p:nvSpPr>
            <p:spPr bwMode="auto">
              <a:xfrm>
                <a:off x="9521825" y="1536701"/>
                <a:ext cx="80962" cy="61913"/>
              </a:xfrm>
              <a:custGeom>
                <a:avLst/>
                <a:gdLst>
                  <a:gd name="T0" fmla="*/ 5 w 13"/>
                  <a:gd name="T1" fmla="*/ 10 h 10"/>
                  <a:gd name="T2" fmla="*/ 0 w 13"/>
                  <a:gd name="T3" fmla="*/ 5 h 10"/>
                  <a:gd name="T4" fmla="*/ 5 w 13"/>
                  <a:gd name="T5" fmla="*/ 0 h 10"/>
                  <a:gd name="T6" fmla="*/ 10 w 13"/>
                  <a:gd name="T7" fmla="*/ 0 h 10"/>
                  <a:gd name="T8" fmla="*/ 13 w 13"/>
                  <a:gd name="T9" fmla="*/ 10 h 10"/>
                  <a:gd name="T10" fmla="*/ 5 w 13"/>
                  <a:gd name="T11" fmla="*/ 10 h 10"/>
                </a:gdLst>
                <a:ahLst/>
                <a:cxnLst>
                  <a:cxn ang="0">
                    <a:pos x="T0" y="T1"/>
                  </a:cxn>
                  <a:cxn ang="0">
                    <a:pos x="T2" y="T3"/>
                  </a:cxn>
                  <a:cxn ang="0">
                    <a:pos x="T4" y="T5"/>
                  </a:cxn>
                  <a:cxn ang="0">
                    <a:pos x="T6" y="T7"/>
                  </a:cxn>
                  <a:cxn ang="0">
                    <a:pos x="T8" y="T9"/>
                  </a:cxn>
                  <a:cxn ang="0">
                    <a:pos x="T10" y="T11"/>
                  </a:cxn>
                </a:cxnLst>
                <a:rect l="0" t="0" r="r" b="b"/>
                <a:pathLst>
                  <a:path w="13" h="10">
                    <a:moveTo>
                      <a:pt x="5" y="10"/>
                    </a:moveTo>
                    <a:cubicBezTo>
                      <a:pt x="3" y="10"/>
                      <a:pt x="0" y="8"/>
                      <a:pt x="0" y="5"/>
                    </a:cubicBezTo>
                    <a:cubicBezTo>
                      <a:pt x="0" y="2"/>
                      <a:pt x="3" y="0"/>
                      <a:pt x="5" y="0"/>
                    </a:cubicBezTo>
                    <a:cubicBezTo>
                      <a:pt x="6" y="0"/>
                      <a:pt x="8" y="0"/>
                      <a:pt x="10" y="0"/>
                    </a:cubicBezTo>
                    <a:cubicBezTo>
                      <a:pt x="11" y="3"/>
                      <a:pt x="12" y="6"/>
                      <a:pt x="13" y="10"/>
                    </a:cubicBezTo>
                    <a:cubicBezTo>
                      <a:pt x="11" y="10"/>
                      <a:pt x="6" y="10"/>
                      <a:pt x="5"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48" name="Oval 29"/>
              <p:cNvSpPr>
                <a:spLocks noChangeArrowheads="1"/>
              </p:cNvSpPr>
              <p:nvPr/>
            </p:nvSpPr>
            <p:spPr bwMode="auto">
              <a:xfrm>
                <a:off x="8664575" y="1566863"/>
                <a:ext cx="190500" cy="1920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49" name="Oval 30"/>
              <p:cNvSpPr>
                <a:spLocks noChangeArrowheads="1"/>
              </p:cNvSpPr>
              <p:nvPr/>
            </p:nvSpPr>
            <p:spPr bwMode="auto">
              <a:xfrm>
                <a:off x="9312275" y="1566863"/>
                <a:ext cx="185737" cy="1920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0" name="Freeform 31"/>
              <p:cNvSpPr/>
              <p:nvPr/>
            </p:nvSpPr>
            <p:spPr bwMode="auto">
              <a:xfrm>
                <a:off x="9361488" y="1616076"/>
                <a:ext cx="93662" cy="93663"/>
              </a:xfrm>
              <a:custGeom>
                <a:avLst/>
                <a:gdLst>
                  <a:gd name="T0" fmla="*/ 0 w 15"/>
                  <a:gd name="T1" fmla="*/ 8 h 15"/>
                  <a:gd name="T2" fmla="*/ 7 w 15"/>
                  <a:gd name="T3" fmla="*/ 15 h 15"/>
                  <a:gd name="T4" fmla="*/ 15 w 15"/>
                  <a:gd name="T5" fmla="*/ 7 h 15"/>
                  <a:gd name="T6" fmla="*/ 7 w 15"/>
                  <a:gd name="T7" fmla="*/ 0 h 15"/>
                  <a:gd name="T8" fmla="*/ 0 w 15"/>
                  <a:gd name="T9" fmla="*/ 8 h 15"/>
                </a:gdLst>
                <a:ahLst/>
                <a:cxnLst>
                  <a:cxn ang="0">
                    <a:pos x="T0" y="T1"/>
                  </a:cxn>
                  <a:cxn ang="0">
                    <a:pos x="T2" y="T3"/>
                  </a:cxn>
                  <a:cxn ang="0">
                    <a:pos x="T4" y="T5"/>
                  </a:cxn>
                  <a:cxn ang="0">
                    <a:pos x="T6" y="T7"/>
                  </a:cxn>
                  <a:cxn ang="0">
                    <a:pos x="T8" y="T9"/>
                  </a:cxn>
                </a:cxnLst>
                <a:rect l="0" t="0" r="r" b="b"/>
                <a:pathLst>
                  <a:path w="15" h="15">
                    <a:moveTo>
                      <a:pt x="0" y="8"/>
                    </a:moveTo>
                    <a:cubicBezTo>
                      <a:pt x="0" y="12"/>
                      <a:pt x="3" y="15"/>
                      <a:pt x="7" y="15"/>
                    </a:cubicBezTo>
                    <a:cubicBezTo>
                      <a:pt x="11" y="15"/>
                      <a:pt x="15" y="12"/>
                      <a:pt x="15" y="7"/>
                    </a:cubicBezTo>
                    <a:cubicBezTo>
                      <a:pt x="15" y="3"/>
                      <a:pt x="11" y="0"/>
                      <a:pt x="7" y="0"/>
                    </a:cubicBezTo>
                    <a:cubicBezTo>
                      <a:pt x="3" y="0"/>
                      <a:pt x="0" y="3"/>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1" name="Oval 32"/>
              <p:cNvSpPr>
                <a:spLocks noChangeArrowheads="1"/>
              </p:cNvSpPr>
              <p:nvPr/>
            </p:nvSpPr>
            <p:spPr bwMode="auto">
              <a:xfrm>
                <a:off x="8713788" y="1616076"/>
                <a:ext cx="92075" cy="93663"/>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grpSp>
        <p:grpSp>
          <p:nvGrpSpPr>
            <p:cNvPr id="5" name="组合 59"/>
            <p:cNvGrpSpPr/>
            <p:nvPr/>
          </p:nvGrpSpPr>
          <p:grpSpPr>
            <a:xfrm>
              <a:off x="6796172" y="1361681"/>
              <a:ext cx="527447" cy="531019"/>
              <a:chOff x="10121900" y="1050926"/>
              <a:chExt cx="703262" cy="708025"/>
            </a:xfrm>
            <a:solidFill>
              <a:schemeClr val="bg1"/>
            </a:solidFill>
          </p:grpSpPr>
          <p:sp>
            <p:nvSpPr>
              <p:cNvPr id="53" name="Freeform 44"/>
              <p:cNvSpPr/>
              <p:nvPr/>
            </p:nvSpPr>
            <p:spPr bwMode="auto">
              <a:xfrm>
                <a:off x="10331450" y="1068388"/>
                <a:ext cx="493712" cy="690563"/>
              </a:xfrm>
              <a:custGeom>
                <a:avLst/>
                <a:gdLst>
                  <a:gd name="T0" fmla="*/ 60 w 80"/>
                  <a:gd name="T1" fmla="*/ 27 h 112"/>
                  <a:gd name="T2" fmla="*/ 63 w 80"/>
                  <a:gd name="T3" fmla="*/ 43 h 112"/>
                  <a:gd name="T4" fmla="*/ 66 w 80"/>
                  <a:gd name="T5" fmla="*/ 39 h 112"/>
                  <a:gd name="T6" fmla="*/ 72 w 80"/>
                  <a:gd name="T7" fmla="*/ 44 h 112"/>
                  <a:gd name="T8" fmla="*/ 64 w 80"/>
                  <a:gd name="T9" fmla="*/ 52 h 112"/>
                  <a:gd name="T10" fmla="*/ 66 w 80"/>
                  <a:gd name="T11" fmla="*/ 65 h 112"/>
                  <a:gd name="T12" fmla="*/ 70 w 80"/>
                  <a:gd name="T13" fmla="*/ 61 h 112"/>
                  <a:gd name="T14" fmla="*/ 75 w 80"/>
                  <a:gd name="T15" fmla="*/ 66 h 112"/>
                  <a:gd name="T16" fmla="*/ 68 w 80"/>
                  <a:gd name="T17" fmla="*/ 74 h 112"/>
                  <a:gd name="T18" fmla="*/ 73 w 80"/>
                  <a:gd name="T19" fmla="*/ 108 h 112"/>
                  <a:gd name="T20" fmla="*/ 70 w 80"/>
                  <a:gd name="T21" fmla="*/ 112 h 112"/>
                  <a:gd name="T22" fmla="*/ 38 w 80"/>
                  <a:gd name="T23" fmla="*/ 51 h 112"/>
                  <a:gd name="T24" fmla="*/ 11 w 80"/>
                  <a:gd name="T25" fmla="*/ 80 h 112"/>
                  <a:gd name="T26" fmla="*/ 17 w 80"/>
                  <a:gd name="T27" fmla="*/ 104 h 112"/>
                  <a:gd name="T28" fmla="*/ 12 w 80"/>
                  <a:gd name="T29" fmla="*/ 110 h 112"/>
                  <a:gd name="T30" fmla="*/ 0 w 80"/>
                  <a:gd name="T31" fmla="*/ 86 h 112"/>
                  <a:gd name="T32" fmla="*/ 45 w 80"/>
                  <a:gd name="T33" fmla="*/ 30 h 112"/>
                  <a:gd name="T34" fmla="*/ 76 w 80"/>
                  <a:gd name="T35" fmla="*/ 0 h 112"/>
                  <a:gd name="T36" fmla="*/ 60 w 80"/>
                  <a:gd name="T37" fmla="*/ 2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 h="112">
                    <a:moveTo>
                      <a:pt x="60" y="27"/>
                    </a:moveTo>
                    <a:cubicBezTo>
                      <a:pt x="63" y="43"/>
                      <a:pt x="63" y="43"/>
                      <a:pt x="63" y="43"/>
                    </a:cubicBezTo>
                    <a:cubicBezTo>
                      <a:pt x="66" y="39"/>
                      <a:pt x="66" y="39"/>
                      <a:pt x="66" y="39"/>
                    </a:cubicBezTo>
                    <a:cubicBezTo>
                      <a:pt x="72" y="44"/>
                      <a:pt x="72" y="44"/>
                      <a:pt x="72" y="44"/>
                    </a:cubicBezTo>
                    <a:cubicBezTo>
                      <a:pt x="64" y="52"/>
                      <a:pt x="64" y="52"/>
                      <a:pt x="64" y="52"/>
                    </a:cubicBezTo>
                    <a:cubicBezTo>
                      <a:pt x="66" y="65"/>
                      <a:pt x="66" y="65"/>
                      <a:pt x="66" y="65"/>
                    </a:cubicBezTo>
                    <a:cubicBezTo>
                      <a:pt x="70" y="61"/>
                      <a:pt x="70" y="61"/>
                      <a:pt x="70" y="61"/>
                    </a:cubicBezTo>
                    <a:cubicBezTo>
                      <a:pt x="75" y="66"/>
                      <a:pt x="75" y="66"/>
                      <a:pt x="75" y="66"/>
                    </a:cubicBezTo>
                    <a:cubicBezTo>
                      <a:pt x="68" y="74"/>
                      <a:pt x="68" y="74"/>
                      <a:pt x="68" y="74"/>
                    </a:cubicBezTo>
                    <a:cubicBezTo>
                      <a:pt x="73" y="108"/>
                      <a:pt x="73" y="108"/>
                      <a:pt x="73" y="108"/>
                    </a:cubicBezTo>
                    <a:cubicBezTo>
                      <a:pt x="70" y="112"/>
                      <a:pt x="70" y="112"/>
                      <a:pt x="70" y="112"/>
                    </a:cubicBezTo>
                    <a:cubicBezTo>
                      <a:pt x="38" y="51"/>
                      <a:pt x="38" y="51"/>
                      <a:pt x="38" y="51"/>
                    </a:cubicBezTo>
                    <a:cubicBezTo>
                      <a:pt x="11" y="80"/>
                      <a:pt x="11" y="80"/>
                      <a:pt x="11" y="80"/>
                    </a:cubicBezTo>
                    <a:cubicBezTo>
                      <a:pt x="17" y="104"/>
                      <a:pt x="17" y="104"/>
                      <a:pt x="17" y="104"/>
                    </a:cubicBezTo>
                    <a:cubicBezTo>
                      <a:pt x="12" y="110"/>
                      <a:pt x="12" y="110"/>
                      <a:pt x="12" y="110"/>
                    </a:cubicBezTo>
                    <a:cubicBezTo>
                      <a:pt x="0" y="86"/>
                      <a:pt x="0" y="86"/>
                      <a:pt x="0" y="86"/>
                    </a:cubicBezTo>
                    <a:cubicBezTo>
                      <a:pt x="45" y="30"/>
                      <a:pt x="45" y="30"/>
                      <a:pt x="45" y="30"/>
                    </a:cubicBezTo>
                    <a:cubicBezTo>
                      <a:pt x="76" y="0"/>
                      <a:pt x="76" y="0"/>
                      <a:pt x="76" y="0"/>
                    </a:cubicBezTo>
                    <a:cubicBezTo>
                      <a:pt x="76" y="0"/>
                      <a:pt x="80" y="5"/>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4" name="Freeform 45"/>
              <p:cNvSpPr/>
              <p:nvPr/>
            </p:nvSpPr>
            <p:spPr bwMode="auto">
              <a:xfrm>
                <a:off x="10121900" y="1050926"/>
                <a:ext cx="677862" cy="547688"/>
              </a:xfrm>
              <a:custGeom>
                <a:avLst/>
                <a:gdLst>
                  <a:gd name="T0" fmla="*/ 85 w 110"/>
                  <a:gd name="T1" fmla="*/ 22 h 89"/>
                  <a:gd name="T2" fmla="*/ 69 w 110"/>
                  <a:gd name="T3" fmla="*/ 22 h 89"/>
                  <a:gd name="T4" fmla="*/ 73 w 110"/>
                  <a:gd name="T5" fmla="*/ 18 h 89"/>
                  <a:gd name="T6" fmla="*/ 67 w 110"/>
                  <a:gd name="T7" fmla="*/ 13 h 89"/>
                  <a:gd name="T8" fmla="*/ 60 w 110"/>
                  <a:gd name="T9" fmla="*/ 22 h 89"/>
                  <a:gd name="T10" fmla="*/ 47 w 110"/>
                  <a:gd name="T11" fmla="*/ 21 h 89"/>
                  <a:gd name="T12" fmla="*/ 50 w 110"/>
                  <a:gd name="T13" fmla="*/ 17 h 89"/>
                  <a:gd name="T14" fmla="*/ 45 w 110"/>
                  <a:gd name="T15" fmla="*/ 13 h 89"/>
                  <a:gd name="T16" fmla="*/ 38 w 110"/>
                  <a:gd name="T17" fmla="*/ 21 h 89"/>
                  <a:gd name="T18" fmla="*/ 4 w 110"/>
                  <a:gd name="T19" fmla="*/ 20 h 89"/>
                  <a:gd name="T20" fmla="*/ 0 w 110"/>
                  <a:gd name="T21" fmla="*/ 24 h 89"/>
                  <a:gd name="T22" fmla="*/ 64 w 110"/>
                  <a:gd name="T23" fmla="*/ 47 h 89"/>
                  <a:gd name="T24" fmla="*/ 39 w 110"/>
                  <a:gd name="T25" fmla="*/ 78 h 89"/>
                  <a:gd name="T26" fmla="*/ 15 w 110"/>
                  <a:gd name="T27" fmla="*/ 75 h 89"/>
                  <a:gd name="T28" fmla="*/ 10 w 110"/>
                  <a:gd name="T29" fmla="*/ 81 h 89"/>
                  <a:gd name="T30" fmla="*/ 34 w 110"/>
                  <a:gd name="T31" fmla="*/ 89 h 89"/>
                  <a:gd name="T32" fmla="*/ 110 w 110"/>
                  <a:gd name="T33" fmla="*/ 3 h 89"/>
                  <a:gd name="T34" fmla="*/ 85 w 110"/>
                  <a:gd name="T35" fmla="*/ 2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0" h="89">
                    <a:moveTo>
                      <a:pt x="85" y="22"/>
                    </a:moveTo>
                    <a:cubicBezTo>
                      <a:pt x="69" y="22"/>
                      <a:pt x="69" y="22"/>
                      <a:pt x="69" y="22"/>
                    </a:cubicBezTo>
                    <a:cubicBezTo>
                      <a:pt x="73" y="18"/>
                      <a:pt x="73" y="18"/>
                      <a:pt x="73" y="18"/>
                    </a:cubicBezTo>
                    <a:cubicBezTo>
                      <a:pt x="67" y="13"/>
                      <a:pt x="67" y="13"/>
                      <a:pt x="67" y="13"/>
                    </a:cubicBezTo>
                    <a:cubicBezTo>
                      <a:pt x="60" y="22"/>
                      <a:pt x="60" y="22"/>
                      <a:pt x="60" y="22"/>
                    </a:cubicBezTo>
                    <a:cubicBezTo>
                      <a:pt x="47" y="21"/>
                      <a:pt x="47" y="21"/>
                      <a:pt x="47" y="21"/>
                    </a:cubicBezTo>
                    <a:cubicBezTo>
                      <a:pt x="50" y="17"/>
                      <a:pt x="50" y="17"/>
                      <a:pt x="50" y="17"/>
                    </a:cubicBezTo>
                    <a:cubicBezTo>
                      <a:pt x="45" y="13"/>
                      <a:pt x="45" y="13"/>
                      <a:pt x="45" y="13"/>
                    </a:cubicBezTo>
                    <a:cubicBezTo>
                      <a:pt x="38" y="21"/>
                      <a:pt x="38" y="21"/>
                      <a:pt x="38" y="21"/>
                    </a:cubicBezTo>
                    <a:cubicBezTo>
                      <a:pt x="4" y="20"/>
                      <a:pt x="4" y="20"/>
                      <a:pt x="4" y="20"/>
                    </a:cubicBezTo>
                    <a:cubicBezTo>
                      <a:pt x="0" y="24"/>
                      <a:pt x="0" y="24"/>
                      <a:pt x="0" y="24"/>
                    </a:cubicBezTo>
                    <a:cubicBezTo>
                      <a:pt x="64" y="47"/>
                      <a:pt x="64" y="47"/>
                      <a:pt x="64" y="47"/>
                    </a:cubicBezTo>
                    <a:cubicBezTo>
                      <a:pt x="39" y="78"/>
                      <a:pt x="39" y="78"/>
                      <a:pt x="39" y="78"/>
                    </a:cubicBezTo>
                    <a:cubicBezTo>
                      <a:pt x="15" y="75"/>
                      <a:pt x="15" y="75"/>
                      <a:pt x="15" y="75"/>
                    </a:cubicBezTo>
                    <a:cubicBezTo>
                      <a:pt x="10" y="81"/>
                      <a:pt x="10" y="81"/>
                      <a:pt x="10" y="81"/>
                    </a:cubicBezTo>
                    <a:cubicBezTo>
                      <a:pt x="34" y="89"/>
                      <a:pt x="34" y="89"/>
                      <a:pt x="34" y="89"/>
                    </a:cubicBezTo>
                    <a:cubicBezTo>
                      <a:pt x="110" y="3"/>
                      <a:pt x="110" y="3"/>
                      <a:pt x="110" y="3"/>
                    </a:cubicBezTo>
                    <a:cubicBezTo>
                      <a:pt x="110" y="3"/>
                      <a:pt x="105" y="0"/>
                      <a:pt x="85" y="2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grpSp>
        <p:grpSp>
          <p:nvGrpSpPr>
            <p:cNvPr id="7" name="组合 63"/>
            <p:cNvGrpSpPr/>
            <p:nvPr/>
          </p:nvGrpSpPr>
          <p:grpSpPr>
            <a:xfrm>
              <a:off x="4605398" y="3489574"/>
              <a:ext cx="750093" cy="471488"/>
              <a:chOff x="8491538" y="3690938"/>
              <a:chExt cx="1000124" cy="628650"/>
            </a:xfrm>
            <a:solidFill>
              <a:schemeClr val="bg1"/>
            </a:solidFill>
          </p:grpSpPr>
          <p:sp>
            <p:nvSpPr>
              <p:cNvPr id="56" name="Freeform 57"/>
              <p:cNvSpPr>
                <a:spLocks noEditPoints="1"/>
              </p:cNvSpPr>
              <p:nvPr/>
            </p:nvSpPr>
            <p:spPr bwMode="auto">
              <a:xfrm>
                <a:off x="8491538" y="3925888"/>
                <a:ext cx="395287" cy="393700"/>
              </a:xfrm>
              <a:custGeom>
                <a:avLst/>
                <a:gdLst>
                  <a:gd name="T0" fmla="*/ 32 w 64"/>
                  <a:gd name="T1" fmla="*/ 0 h 64"/>
                  <a:gd name="T2" fmla="*/ 0 w 64"/>
                  <a:gd name="T3" fmla="*/ 32 h 64"/>
                  <a:gd name="T4" fmla="*/ 33 w 64"/>
                  <a:gd name="T5" fmla="*/ 64 h 64"/>
                  <a:gd name="T6" fmla="*/ 64 w 64"/>
                  <a:gd name="T7" fmla="*/ 32 h 64"/>
                  <a:gd name="T8" fmla="*/ 32 w 64"/>
                  <a:gd name="T9" fmla="*/ 0 h 64"/>
                  <a:gd name="T10" fmla="*/ 33 w 64"/>
                  <a:gd name="T11" fmla="*/ 56 h 64"/>
                  <a:gd name="T12" fmla="*/ 9 w 64"/>
                  <a:gd name="T13" fmla="*/ 32 h 64"/>
                  <a:gd name="T14" fmla="*/ 32 w 64"/>
                  <a:gd name="T15" fmla="*/ 9 h 64"/>
                  <a:gd name="T16" fmla="*/ 56 w 64"/>
                  <a:gd name="T17" fmla="*/ 33 h 64"/>
                  <a:gd name="T18" fmla="*/ 33 w 64"/>
                  <a:gd name="T19" fmla="*/ 5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4">
                    <a:moveTo>
                      <a:pt x="32" y="0"/>
                    </a:moveTo>
                    <a:cubicBezTo>
                      <a:pt x="14" y="0"/>
                      <a:pt x="0" y="15"/>
                      <a:pt x="0" y="32"/>
                    </a:cubicBezTo>
                    <a:cubicBezTo>
                      <a:pt x="1" y="50"/>
                      <a:pt x="15" y="64"/>
                      <a:pt x="33" y="64"/>
                    </a:cubicBezTo>
                    <a:cubicBezTo>
                      <a:pt x="50" y="64"/>
                      <a:pt x="64" y="50"/>
                      <a:pt x="64" y="32"/>
                    </a:cubicBezTo>
                    <a:cubicBezTo>
                      <a:pt x="64" y="14"/>
                      <a:pt x="50" y="0"/>
                      <a:pt x="32" y="0"/>
                    </a:cubicBezTo>
                    <a:close/>
                    <a:moveTo>
                      <a:pt x="33" y="56"/>
                    </a:moveTo>
                    <a:cubicBezTo>
                      <a:pt x="20" y="56"/>
                      <a:pt x="9" y="45"/>
                      <a:pt x="9" y="32"/>
                    </a:cubicBezTo>
                    <a:cubicBezTo>
                      <a:pt x="8" y="19"/>
                      <a:pt x="19" y="9"/>
                      <a:pt x="32" y="9"/>
                    </a:cubicBezTo>
                    <a:cubicBezTo>
                      <a:pt x="45" y="9"/>
                      <a:pt x="56" y="20"/>
                      <a:pt x="56" y="33"/>
                    </a:cubicBezTo>
                    <a:cubicBezTo>
                      <a:pt x="56" y="45"/>
                      <a:pt x="46" y="56"/>
                      <a:pt x="33"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7" name="Freeform 58"/>
              <p:cNvSpPr>
                <a:spLocks noEditPoints="1"/>
              </p:cNvSpPr>
              <p:nvPr/>
            </p:nvSpPr>
            <p:spPr bwMode="auto">
              <a:xfrm>
                <a:off x="9096375" y="3919538"/>
                <a:ext cx="395287" cy="400050"/>
              </a:xfrm>
              <a:custGeom>
                <a:avLst/>
                <a:gdLst>
                  <a:gd name="T0" fmla="*/ 32 w 64"/>
                  <a:gd name="T1" fmla="*/ 0 h 65"/>
                  <a:gd name="T2" fmla="*/ 0 w 64"/>
                  <a:gd name="T3" fmla="*/ 33 h 65"/>
                  <a:gd name="T4" fmla="*/ 32 w 64"/>
                  <a:gd name="T5" fmla="*/ 64 h 65"/>
                  <a:gd name="T6" fmla="*/ 64 w 64"/>
                  <a:gd name="T7" fmla="*/ 32 h 65"/>
                  <a:gd name="T8" fmla="*/ 32 w 64"/>
                  <a:gd name="T9" fmla="*/ 0 h 65"/>
                  <a:gd name="T10" fmla="*/ 32 w 64"/>
                  <a:gd name="T11" fmla="*/ 56 h 65"/>
                  <a:gd name="T12" fmla="*/ 8 w 64"/>
                  <a:gd name="T13" fmla="*/ 32 h 65"/>
                  <a:gd name="T14" fmla="*/ 32 w 64"/>
                  <a:gd name="T15" fmla="*/ 9 h 65"/>
                  <a:gd name="T16" fmla="*/ 55 w 64"/>
                  <a:gd name="T17" fmla="*/ 33 h 65"/>
                  <a:gd name="T18" fmla="*/ 32 w 64"/>
                  <a:gd name="T19" fmla="*/ 56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65">
                    <a:moveTo>
                      <a:pt x="32" y="0"/>
                    </a:moveTo>
                    <a:cubicBezTo>
                      <a:pt x="14" y="1"/>
                      <a:pt x="0" y="15"/>
                      <a:pt x="0" y="33"/>
                    </a:cubicBezTo>
                    <a:cubicBezTo>
                      <a:pt x="0" y="50"/>
                      <a:pt x="14" y="65"/>
                      <a:pt x="32" y="64"/>
                    </a:cubicBezTo>
                    <a:cubicBezTo>
                      <a:pt x="50" y="64"/>
                      <a:pt x="64" y="50"/>
                      <a:pt x="64" y="32"/>
                    </a:cubicBezTo>
                    <a:cubicBezTo>
                      <a:pt x="64" y="15"/>
                      <a:pt x="49" y="0"/>
                      <a:pt x="32" y="0"/>
                    </a:cubicBezTo>
                    <a:close/>
                    <a:moveTo>
                      <a:pt x="32" y="56"/>
                    </a:moveTo>
                    <a:cubicBezTo>
                      <a:pt x="19" y="56"/>
                      <a:pt x="8" y="46"/>
                      <a:pt x="8" y="32"/>
                    </a:cubicBezTo>
                    <a:cubicBezTo>
                      <a:pt x="8" y="19"/>
                      <a:pt x="19" y="9"/>
                      <a:pt x="32" y="9"/>
                    </a:cubicBezTo>
                    <a:cubicBezTo>
                      <a:pt x="44" y="10"/>
                      <a:pt x="55" y="20"/>
                      <a:pt x="55" y="33"/>
                    </a:cubicBezTo>
                    <a:cubicBezTo>
                      <a:pt x="56" y="46"/>
                      <a:pt x="45" y="56"/>
                      <a:pt x="32"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8" name="Freeform 59"/>
              <p:cNvSpPr/>
              <p:nvPr/>
            </p:nvSpPr>
            <p:spPr bwMode="auto">
              <a:xfrm>
                <a:off x="9059863" y="3716338"/>
                <a:ext cx="239712" cy="393700"/>
              </a:xfrm>
              <a:custGeom>
                <a:avLst/>
                <a:gdLst>
                  <a:gd name="T0" fmla="*/ 151 w 151"/>
                  <a:gd name="T1" fmla="*/ 244 h 248"/>
                  <a:gd name="T2" fmla="*/ 62 w 151"/>
                  <a:gd name="T3" fmla="*/ 0 h 248"/>
                  <a:gd name="T4" fmla="*/ 3 w 151"/>
                  <a:gd name="T5" fmla="*/ 0 h 248"/>
                  <a:gd name="T6" fmla="*/ 0 w 151"/>
                  <a:gd name="T7" fmla="*/ 15 h 248"/>
                  <a:gd name="T8" fmla="*/ 46 w 151"/>
                  <a:gd name="T9" fmla="*/ 19 h 248"/>
                  <a:gd name="T10" fmla="*/ 140 w 151"/>
                  <a:gd name="T11" fmla="*/ 248 h 248"/>
                  <a:gd name="T12" fmla="*/ 151 w 151"/>
                  <a:gd name="T13" fmla="*/ 244 h 248"/>
                </a:gdLst>
                <a:ahLst/>
                <a:cxnLst>
                  <a:cxn ang="0">
                    <a:pos x="T0" y="T1"/>
                  </a:cxn>
                  <a:cxn ang="0">
                    <a:pos x="T2" y="T3"/>
                  </a:cxn>
                  <a:cxn ang="0">
                    <a:pos x="T4" y="T5"/>
                  </a:cxn>
                  <a:cxn ang="0">
                    <a:pos x="T6" y="T7"/>
                  </a:cxn>
                  <a:cxn ang="0">
                    <a:pos x="T8" y="T9"/>
                  </a:cxn>
                  <a:cxn ang="0">
                    <a:pos x="T10" y="T11"/>
                  </a:cxn>
                  <a:cxn ang="0">
                    <a:pos x="T12" y="T13"/>
                  </a:cxn>
                </a:cxnLst>
                <a:rect l="0" t="0" r="r" b="b"/>
                <a:pathLst>
                  <a:path w="151" h="248">
                    <a:moveTo>
                      <a:pt x="151" y="244"/>
                    </a:moveTo>
                    <a:lnTo>
                      <a:pt x="62" y="0"/>
                    </a:lnTo>
                    <a:lnTo>
                      <a:pt x="3" y="0"/>
                    </a:lnTo>
                    <a:lnTo>
                      <a:pt x="0" y="15"/>
                    </a:lnTo>
                    <a:lnTo>
                      <a:pt x="46" y="19"/>
                    </a:lnTo>
                    <a:lnTo>
                      <a:pt x="140" y="248"/>
                    </a:lnTo>
                    <a:lnTo>
                      <a:pt x="151" y="24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59" name="Freeform 60"/>
              <p:cNvSpPr>
                <a:spLocks noEditPoints="1"/>
              </p:cNvSpPr>
              <p:nvPr/>
            </p:nvSpPr>
            <p:spPr bwMode="auto">
              <a:xfrm>
                <a:off x="8682038" y="3740151"/>
                <a:ext cx="512762" cy="461963"/>
              </a:xfrm>
              <a:custGeom>
                <a:avLst/>
                <a:gdLst>
                  <a:gd name="T0" fmla="*/ 81 w 83"/>
                  <a:gd name="T1" fmla="*/ 15 h 75"/>
                  <a:gd name="T2" fmla="*/ 27 w 83"/>
                  <a:gd name="T3" fmla="*/ 15 h 75"/>
                  <a:gd name="T4" fmla="*/ 21 w 83"/>
                  <a:gd name="T5" fmla="*/ 0 h 75"/>
                  <a:gd name="T6" fmla="*/ 18 w 83"/>
                  <a:gd name="T7" fmla="*/ 5 h 75"/>
                  <a:gd name="T8" fmla="*/ 23 w 83"/>
                  <a:gd name="T9" fmla="*/ 17 h 75"/>
                  <a:gd name="T10" fmla="*/ 0 w 83"/>
                  <a:gd name="T11" fmla="*/ 58 h 75"/>
                  <a:gd name="T12" fmla="*/ 3 w 83"/>
                  <a:gd name="T13" fmla="*/ 62 h 75"/>
                  <a:gd name="T14" fmla="*/ 4 w 83"/>
                  <a:gd name="T15" fmla="*/ 60 h 75"/>
                  <a:gd name="T16" fmla="*/ 5 w 83"/>
                  <a:gd name="T17" fmla="*/ 64 h 75"/>
                  <a:gd name="T18" fmla="*/ 45 w 83"/>
                  <a:gd name="T19" fmla="*/ 69 h 75"/>
                  <a:gd name="T20" fmla="*/ 59 w 83"/>
                  <a:gd name="T21" fmla="*/ 68 h 75"/>
                  <a:gd name="T22" fmla="*/ 57 w 83"/>
                  <a:gd name="T23" fmla="*/ 57 h 75"/>
                  <a:gd name="T24" fmla="*/ 77 w 83"/>
                  <a:gd name="T25" fmla="*/ 27 h 75"/>
                  <a:gd name="T26" fmla="*/ 83 w 83"/>
                  <a:gd name="T27" fmla="*/ 20 h 75"/>
                  <a:gd name="T28" fmla="*/ 81 w 83"/>
                  <a:gd name="T29" fmla="*/ 15 h 75"/>
                  <a:gd name="T30" fmla="*/ 5 w 83"/>
                  <a:gd name="T31" fmla="*/ 59 h 75"/>
                  <a:gd name="T32" fmla="*/ 27 w 83"/>
                  <a:gd name="T33" fmla="*/ 21 h 75"/>
                  <a:gd name="T34" fmla="*/ 44 w 83"/>
                  <a:gd name="T35" fmla="*/ 57 h 75"/>
                  <a:gd name="T36" fmla="*/ 5 w 83"/>
                  <a:gd name="T37" fmla="*/ 59 h 75"/>
                  <a:gd name="T38" fmla="*/ 53 w 83"/>
                  <a:gd name="T39" fmla="*/ 55 h 75"/>
                  <a:gd name="T40" fmla="*/ 50 w 83"/>
                  <a:gd name="T41" fmla="*/ 55 h 75"/>
                  <a:gd name="T42" fmla="*/ 31 w 83"/>
                  <a:gd name="T43" fmla="*/ 20 h 75"/>
                  <a:gd name="T44" fmla="*/ 75 w 83"/>
                  <a:gd name="T45" fmla="*/ 20 h 75"/>
                  <a:gd name="T46" fmla="*/ 53 w 83"/>
                  <a:gd name="T47" fmla="*/ 5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3" h="75">
                    <a:moveTo>
                      <a:pt x="81" y="15"/>
                    </a:moveTo>
                    <a:cubicBezTo>
                      <a:pt x="27" y="15"/>
                      <a:pt x="27" y="15"/>
                      <a:pt x="27" y="15"/>
                    </a:cubicBezTo>
                    <a:cubicBezTo>
                      <a:pt x="21" y="0"/>
                      <a:pt x="21" y="0"/>
                      <a:pt x="21" y="0"/>
                    </a:cubicBezTo>
                    <a:cubicBezTo>
                      <a:pt x="18" y="5"/>
                      <a:pt x="18" y="5"/>
                      <a:pt x="18" y="5"/>
                    </a:cubicBezTo>
                    <a:cubicBezTo>
                      <a:pt x="23" y="17"/>
                      <a:pt x="23" y="17"/>
                      <a:pt x="23" y="17"/>
                    </a:cubicBezTo>
                    <a:cubicBezTo>
                      <a:pt x="0" y="58"/>
                      <a:pt x="0" y="58"/>
                      <a:pt x="0" y="58"/>
                    </a:cubicBezTo>
                    <a:cubicBezTo>
                      <a:pt x="3" y="62"/>
                      <a:pt x="3" y="62"/>
                      <a:pt x="3" y="62"/>
                    </a:cubicBezTo>
                    <a:cubicBezTo>
                      <a:pt x="4" y="60"/>
                      <a:pt x="4" y="60"/>
                      <a:pt x="4" y="60"/>
                    </a:cubicBezTo>
                    <a:cubicBezTo>
                      <a:pt x="5" y="64"/>
                      <a:pt x="5" y="64"/>
                      <a:pt x="5" y="64"/>
                    </a:cubicBezTo>
                    <a:cubicBezTo>
                      <a:pt x="45" y="69"/>
                      <a:pt x="45" y="69"/>
                      <a:pt x="45" y="69"/>
                    </a:cubicBezTo>
                    <a:cubicBezTo>
                      <a:pt x="45" y="69"/>
                      <a:pt x="56" y="75"/>
                      <a:pt x="59" y="68"/>
                    </a:cubicBezTo>
                    <a:cubicBezTo>
                      <a:pt x="63" y="60"/>
                      <a:pt x="57" y="57"/>
                      <a:pt x="57" y="57"/>
                    </a:cubicBezTo>
                    <a:cubicBezTo>
                      <a:pt x="57" y="57"/>
                      <a:pt x="74" y="31"/>
                      <a:pt x="77" y="27"/>
                    </a:cubicBezTo>
                    <a:cubicBezTo>
                      <a:pt x="80" y="22"/>
                      <a:pt x="83" y="20"/>
                      <a:pt x="83" y="20"/>
                    </a:cubicBezTo>
                    <a:lnTo>
                      <a:pt x="81" y="15"/>
                    </a:lnTo>
                    <a:close/>
                    <a:moveTo>
                      <a:pt x="5" y="59"/>
                    </a:moveTo>
                    <a:cubicBezTo>
                      <a:pt x="27" y="21"/>
                      <a:pt x="27" y="21"/>
                      <a:pt x="27" y="21"/>
                    </a:cubicBezTo>
                    <a:cubicBezTo>
                      <a:pt x="32" y="28"/>
                      <a:pt x="44" y="57"/>
                      <a:pt x="44" y="57"/>
                    </a:cubicBezTo>
                    <a:lnTo>
                      <a:pt x="5" y="59"/>
                    </a:lnTo>
                    <a:close/>
                    <a:moveTo>
                      <a:pt x="53" y="55"/>
                    </a:moveTo>
                    <a:cubicBezTo>
                      <a:pt x="50" y="55"/>
                      <a:pt x="50" y="55"/>
                      <a:pt x="50" y="55"/>
                    </a:cubicBezTo>
                    <a:cubicBezTo>
                      <a:pt x="31" y="20"/>
                      <a:pt x="31" y="20"/>
                      <a:pt x="31" y="20"/>
                    </a:cubicBezTo>
                    <a:cubicBezTo>
                      <a:pt x="75" y="20"/>
                      <a:pt x="75" y="20"/>
                      <a:pt x="75" y="20"/>
                    </a:cubicBezTo>
                    <a:lnTo>
                      <a:pt x="53" y="5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0" name="Freeform 61"/>
              <p:cNvSpPr/>
              <p:nvPr/>
            </p:nvSpPr>
            <p:spPr bwMode="auto">
              <a:xfrm>
                <a:off x="8726488" y="3690938"/>
                <a:ext cx="209550" cy="111125"/>
              </a:xfrm>
              <a:custGeom>
                <a:avLst/>
                <a:gdLst>
                  <a:gd name="T0" fmla="*/ 34 w 34"/>
                  <a:gd name="T1" fmla="*/ 9 h 18"/>
                  <a:gd name="T2" fmla="*/ 24 w 34"/>
                  <a:gd name="T3" fmla="*/ 4 h 18"/>
                  <a:gd name="T4" fmla="*/ 3 w 34"/>
                  <a:gd name="T5" fmla="*/ 3 h 18"/>
                  <a:gd name="T6" fmla="*/ 7 w 34"/>
                  <a:gd name="T7" fmla="*/ 15 h 18"/>
                  <a:gd name="T8" fmla="*/ 19 w 34"/>
                  <a:gd name="T9" fmla="*/ 11 h 18"/>
                  <a:gd name="T10" fmla="*/ 34 w 34"/>
                  <a:gd name="T11" fmla="*/ 9 h 18"/>
                </a:gdLst>
                <a:ahLst/>
                <a:cxnLst>
                  <a:cxn ang="0">
                    <a:pos x="T0" y="T1"/>
                  </a:cxn>
                  <a:cxn ang="0">
                    <a:pos x="T2" y="T3"/>
                  </a:cxn>
                  <a:cxn ang="0">
                    <a:pos x="T4" y="T5"/>
                  </a:cxn>
                  <a:cxn ang="0">
                    <a:pos x="T6" y="T7"/>
                  </a:cxn>
                  <a:cxn ang="0">
                    <a:pos x="T8" y="T9"/>
                  </a:cxn>
                  <a:cxn ang="0">
                    <a:pos x="T10" y="T11"/>
                  </a:cxn>
                </a:cxnLst>
                <a:rect l="0" t="0" r="r" b="b"/>
                <a:pathLst>
                  <a:path w="34" h="18">
                    <a:moveTo>
                      <a:pt x="34" y="9"/>
                    </a:moveTo>
                    <a:cubicBezTo>
                      <a:pt x="34" y="9"/>
                      <a:pt x="33" y="5"/>
                      <a:pt x="24" y="4"/>
                    </a:cubicBezTo>
                    <a:cubicBezTo>
                      <a:pt x="15" y="3"/>
                      <a:pt x="5" y="0"/>
                      <a:pt x="3" y="3"/>
                    </a:cubicBezTo>
                    <a:cubicBezTo>
                      <a:pt x="0" y="6"/>
                      <a:pt x="4" y="13"/>
                      <a:pt x="7" y="15"/>
                    </a:cubicBezTo>
                    <a:cubicBezTo>
                      <a:pt x="10" y="18"/>
                      <a:pt x="16" y="11"/>
                      <a:pt x="19" y="11"/>
                    </a:cubicBezTo>
                    <a:cubicBezTo>
                      <a:pt x="22" y="11"/>
                      <a:pt x="32" y="12"/>
                      <a:pt x="3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1" name="Freeform 62"/>
              <p:cNvSpPr/>
              <p:nvPr/>
            </p:nvSpPr>
            <p:spPr bwMode="auto">
              <a:xfrm>
                <a:off x="8645525" y="4079876"/>
                <a:ext cx="85725" cy="85725"/>
              </a:xfrm>
              <a:custGeom>
                <a:avLst/>
                <a:gdLst>
                  <a:gd name="T0" fmla="*/ 14 w 14"/>
                  <a:gd name="T1" fmla="*/ 7 h 14"/>
                  <a:gd name="T2" fmla="*/ 7 w 14"/>
                  <a:gd name="T3" fmla="*/ 14 h 14"/>
                  <a:gd name="T4" fmla="*/ 0 w 14"/>
                  <a:gd name="T5" fmla="*/ 7 h 14"/>
                  <a:gd name="T6" fmla="*/ 7 w 14"/>
                  <a:gd name="T7" fmla="*/ 0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0" y="11"/>
                      <a:pt x="0" y="7"/>
                    </a:cubicBezTo>
                    <a:cubicBezTo>
                      <a:pt x="0" y="4"/>
                      <a:pt x="3" y="0"/>
                      <a:pt x="7" y="0"/>
                    </a:cubicBezTo>
                    <a:cubicBezTo>
                      <a:pt x="11" y="0"/>
                      <a:pt x="14" y="3"/>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2" name="Freeform 63"/>
              <p:cNvSpPr/>
              <p:nvPr/>
            </p:nvSpPr>
            <p:spPr bwMode="auto">
              <a:xfrm>
                <a:off x="9250363" y="4079876"/>
                <a:ext cx="87312" cy="85725"/>
              </a:xfrm>
              <a:custGeom>
                <a:avLst/>
                <a:gdLst>
                  <a:gd name="T0" fmla="*/ 14 w 14"/>
                  <a:gd name="T1" fmla="*/ 7 h 14"/>
                  <a:gd name="T2" fmla="*/ 7 w 14"/>
                  <a:gd name="T3" fmla="*/ 14 h 14"/>
                  <a:gd name="T4" fmla="*/ 1 w 14"/>
                  <a:gd name="T5" fmla="*/ 7 h 14"/>
                  <a:gd name="T6" fmla="*/ 7 w 14"/>
                  <a:gd name="T7" fmla="*/ 1 h 14"/>
                  <a:gd name="T8" fmla="*/ 14 w 14"/>
                  <a:gd name="T9" fmla="*/ 7 h 14"/>
                </a:gdLst>
                <a:ahLst/>
                <a:cxnLst>
                  <a:cxn ang="0">
                    <a:pos x="T0" y="T1"/>
                  </a:cxn>
                  <a:cxn ang="0">
                    <a:pos x="T2" y="T3"/>
                  </a:cxn>
                  <a:cxn ang="0">
                    <a:pos x="T4" y="T5"/>
                  </a:cxn>
                  <a:cxn ang="0">
                    <a:pos x="T6" y="T7"/>
                  </a:cxn>
                  <a:cxn ang="0">
                    <a:pos x="T8" y="T9"/>
                  </a:cxn>
                </a:cxnLst>
                <a:rect l="0" t="0" r="r" b="b"/>
                <a:pathLst>
                  <a:path w="14" h="14">
                    <a:moveTo>
                      <a:pt x="14" y="7"/>
                    </a:moveTo>
                    <a:cubicBezTo>
                      <a:pt x="14" y="11"/>
                      <a:pt x="11" y="14"/>
                      <a:pt x="7" y="14"/>
                    </a:cubicBezTo>
                    <a:cubicBezTo>
                      <a:pt x="3" y="14"/>
                      <a:pt x="1" y="11"/>
                      <a:pt x="1" y="7"/>
                    </a:cubicBezTo>
                    <a:cubicBezTo>
                      <a:pt x="0" y="3"/>
                      <a:pt x="3" y="1"/>
                      <a:pt x="7" y="1"/>
                    </a:cubicBezTo>
                    <a:cubicBezTo>
                      <a:pt x="11" y="0"/>
                      <a:pt x="13" y="3"/>
                      <a:pt x="14"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3" name="Freeform 64"/>
              <p:cNvSpPr/>
              <p:nvPr/>
            </p:nvSpPr>
            <p:spPr bwMode="auto">
              <a:xfrm>
                <a:off x="8786813" y="3765551"/>
                <a:ext cx="44450" cy="30163"/>
              </a:xfrm>
              <a:custGeom>
                <a:avLst/>
                <a:gdLst>
                  <a:gd name="T0" fmla="*/ 6 w 7"/>
                  <a:gd name="T1" fmla="*/ 0 h 5"/>
                  <a:gd name="T2" fmla="*/ 1 w 7"/>
                  <a:gd name="T3" fmla="*/ 3 h 5"/>
                  <a:gd name="T4" fmla="*/ 1 w 7"/>
                  <a:gd name="T5" fmla="*/ 5 h 5"/>
                  <a:gd name="T6" fmla="*/ 7 w 7"/>
                  <a:gd name="T7" fmla="*/ 2 h 5"/>
                  <a:gd name="T8" fmla="*/ 6 w 7"/>
                  <a:gd name="T9" fmla="*/ 0 h 5"/>
                </a:gdLst>
                <a:ahLst/>
                <a:cxnLst>
                  <a:cxn ang="0">
                    <a:pos x="T0" y="T1"/>
                  </a:cxn>
                  <a:cxn ang="0">
                    <a:pos x="T2" y="T3"/>
                  </a:cxn>
                  <a:cxn ang="0">
                    <a:pos x="T4" y="T5"/>
                  </a:cxn>
                  <a:cxn ang="0">
                    <a:pos x="T6" y="T7"/>
                  </a:cxn>
                  <a:cxn ang="0">
                    <a:pos x="T8" y="T9"/>
                  </a:cxn>
                </a:cxnLst>
                <a:rect l="0" t="0" r="r" b="b"/>
                <a:pathLst>
                  <a:path w="7" h="5">
                    <a:moveTo>
                      <a:pt x="6" y="0"/>
                    </a:moveTo>
                    <a:cubicBezTo>
                      <a:pt x="6" y="0"/>
                      <a:pt x="2" y="3"/>
                      <a:pt x="1" y="3"/>
                    </a:cubicBezTo>
                    <a:cubicBezTo>
                      <a:pt x="0" y="4"/>
                      <a:pt x="1" y="5"/>
                      <a:pt x="1" y="5"/>
                    </a:cubicBezTo>
                    <a:cubicBezTo>
                      <a:pt x="7" y="2"/>
                      <a:pt x="7" y="2"/>
                      <a:pt x="7" y="2"/>
                    </a:cubicBezTo>
                    <a:lnTo>
                      <a:pt x="6"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4" name="Freeform 65"/>
              <p:cNvSpPr/>
              <p:nvPr/>
            </p:nvSpPr>
            <p:spPr bwMode="auto">
              <a:xfrm>
                <a:off x="9053513" y="3697288"/>
                <a:ext cx="73025" cy="61913"/>
              </a:xfrm>
              <a:custGeom>
                <a:avLst/>
                <a:gdLst>
                  <a:gd name="T0" fmla="*/ 46 w 46"/>
                  <a:gd name="T1" fmla="*/ 39 h 39"/>
                  <a:gd name="T2" fmla="*/ 46 w 46"/>
                  <a:gd name="T3" fmla="*/ 0 h 39"/>
                  <a:gd name="T4" fmla="*/ 0 w 46"/>
                  <a:gd name="T5" fmla="*/ 8 h 39"/>
                  <a:gd name="T6" fmla="*/ 0 w 46"/>
                  <a:gd name="T7" fmla="*/ 35 h 39"/>
                  <a:gd name="T8" fmla="*/ 46 w 46"/>
                  <a:gd name="T9" fmla="*/ 39 h 39"/>
                </a:gdLst>
                <a:ahLst/>
                <a:cxnLst>
                  <a:cxn ang="0">
                    <a:pos x="T0" y="T1"/>
                  </a:cxn>
                  <a:cxn ang="0">
                    <a:pos x="T2" y="T3"/>
                  </a:cxn>
                  <a:cxn ang="0">
                    <a:pos x="T4" y="T5"/>
                  </a:cxn>
                  <a:cxn ang="0">
                    <a:pos x="T6" y="T7"/>
                  </a:cxn>
                  <a:cxn ang="0">
                    <a:pos x="T8" y="T9"/>
                  </a:cxn>
                </a:cxnLst>
                <a:rect l="0" t="0" r="r" b="b"/>
                <a:pathLst>
                  <a:path w="46" h="39">
                    <a:moveTo>
                      <a:pt x="46" y="39"/>
                    </a:moveTo>
                    <a:lnTo>
                      <a:pt x="46" y="0"/>
                    </a:lnTo>
                    <a:lnTo>
                      <a:pt x="0" y="8"/>
                    </a:lnTo>
                    <a:lnTo>
                      <a:pt x="0" y="35"/>
                    </a:lnTo>
                    <a:lnTo>
                      <a:pt x="46" y="3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grpSp>
        <p:grpSp>
          <p:nvGrpSpPr>
            <p:cNvPr id="8" name="组合 75"/>
            <p:cNvGrpSpPr/>
            <p:nvPr/>
          </p:nvGrpSpPr>
          <p:grpSpPr>
            <a:xfrm>
              <a:off x="6909793" y="3360455"/>
              <a:ext cx="453628" cy="678657"/>
              <a:chOff x="10158413" y="3421063"/>
              <a:chExt cx="604837" cy="904876"/>
            </a:xfrm>
            <a:solidFill>
              <a:schemeClr val="bg1"/>
            </a:solidFill>
          </p:grpSpPr>
          <p:sp>
            <p:nvSpPr>
              <p:cNvPr id="66" name="Freeform 5"/>
              <p:cNvSpPr>
                <a:spLocks noEditPoints="1"/>
              </p:cNvSpPr>
              <p:nvPr/>
            </p:nvSpPr>
            <p:spPr bwMode="auto">
              <a:xfrm>
                <a:off x="10158413" y="3981451"/>
                <a:ext cx="604837" cy="301625"/>
              </a:xfrm>
              <a:custGeom>
                <a:avLst/>
                <a:gdLst>
                  <a:gd name="T0" fmla="*/ 0 w 98"/>
                  <a:gd name="T1" fmla="*/ 0 h 49"/>
                  <a:gd name="T2" fmla="*/ 49 w 98"/>
                  <a:gd name="T3" fmla="*/ 49 h 49"/>
                  <a:gd name="T4" fmla="*/ 98 w 98"/>
                  <a:gd name="T5" fmla="*/ 0 h 49"/>
                  <a:gd name="T6" fmla="*/ 0 w 98"/>
                  <a:gd name="T7" fmla="*/ 0 h 49"/>
                  <a:gd name="T8" fmla="*/ 21 w 98"/>
                  <a:gd name="T9" fmla="*/ 18 h 49"/>
                  <a:gd name="T10" fmla="*/ 16 w 98"/>
                  <a:gd name="T11" fmla="*/ 14 h 49"/>
                  <a:gd name="T12" fmla="*/ 21 w 98"/>
                  <a:gd name="T13" fmla="*/ 9 h 49"/>
                  <a:gd name="T14" fmla="*/ 26 w 98"/>
                  <a:gd name="T15" fmla="*/ 14 h 49"/>
                  <a:gd name="T16" fmla="*/ 21 w 98"/>
                  <a:gd name="T17" fmla="*/ 18 h 49"/>
                  <a:gd name="T18" fmla="*/ 40 w 98"/>
                  <a:gd name="T19" fmla="*/ 18 h 49"/>
                  <a:gd name="T20" fmla="*/ 35 w 98"/>
                  <a:gd name="T21" fmla="*/ 14 h 49"/>
                  <a:gd name="T22" fmla="*/ 40 w 98"/>
                  <a:gd name="T23" fmla="*/ 9 h 49"/>
                  <a:gd name="T24" fmla="*/ 45 w 98"/>
                  <a:gd name="T25" fmla="*/ 14 h 49"/>
                  <a:gd name="T26" fmla="*/ 40 w 98"/>
                  <a:gd name="T27" fmla="*/ 18 h 49"/>
                  <a:gd name="T28" fmla="*/ 59 w 98"/>
                  <a:gd name="T29" fmla="*/ 18 h 49"/>
                  <a:gd name="T30" fmla="*/ 54 w 98"/>
                  <a:gd name="T31" fmla="*/ 14 h 49"/>
                  <a:gd name="T32" fmla="*/ 59 w 98"/>
                  <a:gd name="T33" fmla="*/ 9 h 49"/>
                  <a:gd name="T34" fmla="*/ 64 w 98"/>
                  <a:gd name="T35" fmla="*/ 14 h 49"/>
                  <a:gd name="T36" fmla="*/ 59 w 98"/>
                  <a:gd name="T37" fmla="*/ 18 h 49"/>
                  <a:gd name="T38" fmla="*/ 78 w 98"/>
                  <a:gd name="T39" fmla="*/ 18 h 49"/>
                  <a:gd name="T40" fmla="*/ 73 w 98"/>
                  <a:gd name="T41" fmla="*/ 14 h 49"/>
                  <a:gd name="T42" fmla="*/ 78 w 98"/>
                  <a:gd name="T43" fmla="*/ 9 h 49"/>
                  <a:gd name="T44" fmla="*/ 83 w 98"/>
                  <a:gd name="T45" fmla="*/ 14 h 49"/>
                  <a:gd name="T46" fmla="*/ 78 w 98"/>
                  <a:gd name="T47" fmla="*/ 1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8" h="49">
                    <a:moveTo>
                      <a:pt x="0" y="0"/>
                    </a:moveTo>
                    <a:cubicBezTo>
                      <a:pt x="0" y="27"/>
                      <a:pt x="22" y="49"/>
                      <a:pt x="49" y="49"/>
                    </a:cubicBezTo>
                    <a:cubicBezTo>
                      <a:pt x="76" y="49"/>
                      <a:pt x="98" y="27"/>
                      <a:pt x="98" y="0"/>
                    </a:cubicBezTo>
                    <a:lnTo>
                      <a:pt x="0" y="0"/>
                    </a:lnTo>
                    <a:close/>
                    <a:moveTo>
                      <a:pt x="21" y="18"/>
                    </a:moveTo>
                    <a:cubicBezTo>
                      <a:pt x="18" y="18"/>
                      <a:pt x="16" y="16"/>
                      <a:pt x="16" y="14"/>
                    </a:cubicBezTo>
                    <a:cubicBezTo>
                      <a:pt x="16" y="11"/>
                      <a:pt x="18" y="9"/>
                      <a:pt x="21" y="9"/>
                    </a:cubicBezTo>
                    <a:cubicBezTo>
                      <a:pt x="23" y="9"/>
                      <a:pt x="26" y="11"/>
                      <a:pt x="26" y="14"/>
                    </a:cubicBezTo>
                    <a:cubicBezTo>
                      <a:pt x="26" y="16"/>
                      <a:pt x="23" y="18"/>
                      <a:pt x="21" y="18"/>
                    </a:cubicBezTo>
                    <a:close/>
                    <a:moveTo>
                      <a:pt x="40" y="18"/>
                    </a:moveTo>
                    <a:cubicBezTo>
                      <a:pt x="37" y="18"/>
                      <a:pt x="35" y="16"/>
                      <a:pt x="35" y="14"/>
                    </a:cubicBezTo>
                    <a:cubicBezTo>
                      <a:pt x="35" y="11"/>
                      <a:pt x="37" y="9"/>
                      <a:pt x="40" y="9"/>
                    </a:cubicBezTo>
                    <a:cubicBezTo>
                      <a:pt x="42" y="9"/>
                      <a:pt x="45" y="11"/>
                      <a:pt x="45" y="14"/>
                    </a:cubicBezTo>
                    <a:cubicBezTo>
                      <a:pt x="45" y="16"/>
                      <a:pt x="42" y="18"/>
                      <a:pt x="40" y="18"/>
                    </a:cubicBezTo>
                    <a:close/>
                    <a:moveTo>
                      <a:pt x="59" y="18"/>
                    </a:moveTo>
                    <a:cubicBezTo>
                      <a:pt x="56" y="18"/>
                      <a:pt x="54" y="16"/>
                      <a:pt x="54" y="14"/>
                    </a:cubicBezTo>
                    <a:cubicBezTo>
                      <a:pt x="54" y="11"/>
                      <a:pt x="56" y="9"/>
                      <a:pt x="59" y="9"/>
                    </a:cubicBezTo>
                    <a:cubicBezTo>
                      <a:pt x="61" y="9"/>
                      <a:pt x="64" y="11"/>
                      <a:pt x="64" y="14"/>
                    </a:cubicBezTo>
                    <a:cubicBezTo>
                      <a:pt x="64" y="16"/>
                      <a:pt x="61" y="18"/>
                      <a:pt x="59" y="18"/>
                    </a:cubicBezTo>
                    <a:close/>
                    <a:moveTo>
                      <a:pt x="78" y="18"/>
                    </a:moveTo>
                    <a:cubicBezTo>
                      <a:pt x="75" y="18"/>
                      <a:pt x="73" y="16"/>
                      <a:pt x="73" y="14"/>
                    </a:cubicBezTo>
                    <a:cubicBezTo>
                      <a:pt x="73" y="11"/>
                      <a:pt x="75" y="9"/>
                      <a:pt x="78" y="9"/>
                    </a:cubicBezTo>
                    <a:cubicBezTo>
                      <a:pt x="81" y="9"/>
                      <a:pt x="83" y="11"/>
                      <a:pt x="83" y="14"/>
                    </a:cubicBezTo>
                    <a:cubicBezTo>
                      <a:pt x="83" y="16"/>
                      <a:pt x="81" y="18"/>
                      <a:pt x="7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7" name="Freeform 6"/>
              <p:cNvSpPr/>
              <p:nvPr/>
            </p:nvSpPr>
            <p:spPr bwMode="auto">
              <a:xfrm>
                <a:off x="10171113" y="3532188"/>
                <a:ext cx="307975" cy="387350"/>
              </a:xfrm>
              <a:custGeom>
                <a:avLst/>
                <a:gdLst>
                  <a:gd name="T0" fmla="*/ 183 w 194"/>
                  <a:gd name="T1" fmla="*/ 0 h 244"/>
                  <a:gd name="T2" fmla="*/ 0 w 194"/>
                  <a:gd name="T3" fmla="*/ 244 h 244"/>
                  <a:gd name="T4" fmla="*/ 194 w 194"/>
                  <a:gd name="T5" fmla="*/ 244 h 244"/>
                  <a:gd name="T6" fmla="*/ 183 w 194"/>
                  <a:gd name="T7" fmla="*/ 0 h 244"/>
                </a:gdLst>
                <a:ahLst/>
                <a:cxnLst>
                  <a:cxn ang="0">
                    <a:pos x="T0" y="T1"/>
                  </a:cxn>
                  <a:cxn ang="0">
                    <a:pos x="T2" y="T3"/>
                  </a:cxn>
                  <a:cxn ang="0">
                    <a:pos x="T4" y="T5"/>
                  </a:cxn>
                  <a:cxn ang="0">
                    <a:pos x="T6" y="T7"/>
                  </a:cxn>
                </a:cxnLst>
                <a:rect l="0" t="0" r="r" b="b"/>
                <a:pathLst>
                  <a:path w="194" h="244">
                    <a:moveTo>
                      <a:pt x="183" y="0"/>
                    </a:moveTo>
                    <a:lnTo>
                      <a:pt x="0" y="244"/>
                    </a:lnTo>
                    <a:lnTo>
                      <a:pt x="194" y="244"/>
                    </a:lnTo>
                    <a:lnTo>
                      <a:pt x="183" y="0"/>
                    </a:lnTo>
                    <a:close/>
                  </a:path>
                </a:pathLst>
              </a:custGeom>
              <a:solidFill>
                <a:srgbClr val="F8F8F8"/>
              </a:solid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8" name="Freeform 7"/>
              <p:cNvSpPr/>
              <p:nvPr/>
            </p:nvSpPr>
            <p:spPr bwMode="auto">
              <a:xfrm>
                <a:off x="10461625" y="3532188"/>
                <a:ext cx="301625" cy="387350"/>
              </a:xfrm>
              <a:custGeom>
                <a:avLst/>
                <a:gdLst>
                  <a:gd name="T0" fmla="*/ 11 w 190"/>
                  <a:gd name="T1" fmla="*/ 0 h 244"/>
                  <a:gd name="T2" fmla="*/ 190 w 190"/>
                  <a:gd name="T3" fmla="*/ 244 h 244"/>
                  <a:gd name="T4" fmla="*/ 0 w 190"/>
                  <a:gd name="T5" fmla="*/ 244 h 244"/>
                  <a:gd name="T6" fmla="*/ 11 w 190"/>
                  <a:gd name="T7" fmla="*/ 0 h 244"/>
                </a:gdLst>
                <a:ahLst/>
                <a:cxnLst>
                  <a:cxn ang="0">
                    <a:pos x="T0" y="T1"/>
                  </a:cxn>
                  <a:cxn ang="0">
                    <a:pos x="T2" y="T3"/>
                  </a:cxn>
                  <a:cxn ang="0">
                    <a:pos x="T4" y="T5"/>
                  </a:cxn>
                  <a:cxn ang="0">
                    <a:pos x="T6" y="T7"/>
                  </a:cxn>
                </a:cxnLst>
                <a:rect l="0" t="0" r="r" b="b"/>
                <a:pathLst>
                  <a:path w="190" h="244">
                    <a:moveTo>
                      <a:pt x="11" y="0"/>
                    </a:moveTo>
                    <a:lnTo>
                      <a:pt x="190" y="244"/>
                    </a:lnTo>
                    <a:lnTo>
                      <a:pt x="0" y="244"/>
                    </a:lnTo>
                    <a:lnTo>
                      <a:pt x="1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69" name="Rectangle 8"/>
              <p:cNvSpPr>
                <a:spLocks noChangeArrowheads="1"/>
              </p:cNvSpPr>
              <p:nvPr/>
            </p:nvSpPr>
            <p:spPr bwMode="auto">
              <a:xfrm>
                <a:off x="10448925" y="3421063"/>
                <a:ext cx="36512" cy="5603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70" name="Freeform 9"/>
              <p:cNvSpPr/>
              <p:nvPr/>
            </p:nvSpPr>
            <p:spPr bwMode="auto">
              <a:xfrm>
                <a:off x="10250488" y="4178301"/>
                <a:ext cx="149225" cy="141288"/>
              </a:xfrm>
              <a:custGeom>
                <a:avLst/>
                <a:gdLst>
                  <a:gd name="T0" fmla="*/ 15 w 24"/>
                  <a:gd name="T1" fmla="*/ 5 h 23"/>
                  <a:gd name="T2" fmla="*/ 6 w 24"/>
                  <a:gd name="T3" fmla="*/ 14 h 23"/>
                  <a:gd name="T4" fmla="*/ 6 w 24"/>
                  <a:gd name="T5" fmla="*/ 23 h 23"/>
                  <a:gd name="T6" fmla="*/ 24 w 24"/>
                  <a:gd name="T7" fmla="*/ 5 h 23"/>
                  <a:gd name="T8" fmla="*/ 15 w 24"/>
                  <a:gd name="T9" fmla="*/ 5 h 23"/>
                </a:gdLst>
                <a:ahLst/>
                <a:cxnLst>
                  <a:cxn ang="0">
                    <a:pos x="T0" y="T1"/>
                  </a:cxn>
                  <a:cxn ang="0">
                    <a:pos x="T2" y="T3"/>
                  </a:cxn>
                  <a:cxn ang="0">
                    <a:pos x="T4" y="T5"/>
                  </a:cxn>
                  <a:cxn ang="0">
                    <a:pos x="T6" y="T7"/>
                  </a:cxn>
                  <a:cxn ang="0">
                    <a:pos x="T8" y="T9"/>
                  </a:cxn>
                </a:cxnLst>
                <a:rect l="0" t="0" r="r" b="b"/>
                <a:pathLst>
                  <a:path w="24" h="23">
                    <a:moveTo>
                      <a:pt x="15" y="5"/>
                    </a:moveTo>
                    <a:cubicBezTo>
                      <a:pt x="15" y="10"/>
                      <a:pt x="11" y="14"/>
                      <a:pt x="6" y="14"/>
                    </a:cubicBezTo>
                    <a:cubicBezTo>
                      <a:pt x="0" y="14"/>
                      <a:pt x="0" y="23"/>
                      <a:pt x="6" y="23"/>
                    </a:cubicBezTo>
                    <a:cubicBezTo>
                      <a:pt x="16" y="23"/>
                      <a:pt x="23" y="15"/>
                      <a:pt x="24" y="5"/>
                    </a:cubicBezTo>
                    <a:cubicBezTo>
                      <a:pt x="24" y="0"/>
                      <a:pt x="15" y="0"/>
                      <a:pt x="15"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71" name="Freeform 10"/>
              <p:cNvSpPr/>
              <p:nvPr/>
            </p:nvSpPr>
            <p:spPr bwMode="auto">
              <a:xfrm>
                <a:off x="10344150" y="4178301"/>
                <a:ext cx="215900" cy="147638"/>
              </a:xfrm>
              <a:custGeom>
                <a:avLst/>
                <a:gdLst>
                  <a:gd name="T0" fmla="*/ 26 w 35"/>
                  <a:gd name="T1" fmla="*/ 5 h 24"/>
                  <a:gd name="T2" fmla="*/ 9 w 35"/>
                  <a:gd name="T3" fmla="*/ 5 h 24"/>
                  <a:gd name="T4" fmla="*/ 0 w 35"/>
                  <a:gd name="T5" fmla="*/ 5 h 24"/>
                  <a:gd name="T6" fmla="*/ 18 w 35"/>
                  <a:gd name="T7" fmla="*/ 23 h 24"/>
                  <a:gd name="T8" fmla="*/ 35 w 35"/>
                  <a:gd name="T9" fmla="*/ 5 h 24"/>
                  <a:gd name="T10" fmla="*/ 26 w 35"/>
                  <a:gd name="T11" fmla="*/ 5 h 24"/>
                </a:gdLst>
                <a:ahLst/>
                <a:cxnLst>
                  <a:cxn ang="0">
                    <a:pos x="T0" y="T1"/>
                  </a:cxn>
                  <a:cxn ang="0">
                    <a:pos x="T2" y="T3"/>
                  </a:cxn>
                  <a:cxn ang="0">
                    <a:pos x="T4" y="T5"/>
                  </a:cxn>
                  <a:cxn ang="0">
                    <a:pos x="T6" y="T7"/>
                  </a:cxn>
                  <a:cxn ang="0">
                    <a:pos x="T8" y="T9"/>
                  </a:cxn>
                  <a:cxn ang="0">
                    <a:pos x="T10" y="T11"/>
                  </a:cxn>
                </a:cxnLst>
                <a:rect l="0" t="0" r="r" b="b"/>
                <a:pathLst>
                  <a:path w="35" h="24">
                    <a:moveTo>
                      <a:pt x="26" y="5"/>
                    </a:moveTo>
                    <a:cubicBezTo>
                      <a:pt x="26" y="17"/>
                      <a:pt x="9" y="17"/>
                      <a:pt x="9" y="5"/>
                    </a:cubicBezTo>
                    <a:cubicBezTo>
                      <a:pt x="8" y="0"/>
                      <a:pt x="0" y="0"/>
                      <a:pt x="0" y="5"/>
                    </a:cubicBezTo>
                    <a:cubicBezTo>
                      <a:pt x="0" y="15"/>
                      <a:pt x="8" y="23"/>
                      <a:pt x="18" y="23"/>
                    </a:cubicBezTo>
                    <a:cubicBezTo>
                      <a:pt x="27" y="24"/>
                      <a:pt x="35" y="15"/>
                      <a:pt x="35" y="5"/>
                    </a:cubicBezTo>
                    <a:cubicBezTo>
                      <a:pt x="35" y="0"/>
                      <a:pt x="27" y="0"/>
                      <a:pt x="26"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72" name="Freeform 11"/>
              <p:cNvSpPr/>
              <p:nvPr/>
            </p:nvSpPr>
            <p:spPr bwMode="auto">
              <a:xfrm>
                <a:off x="10504488" y="4178301"/>
                <a:ext cx="147637" cy="141288"/>
              </a:xfrm>
              <a:custGeom>
                <a:avLst/>
                <a:gdLst>
                  <a:gd name="T0" fmla="*/ 18 w 24"/>
                  <a:gd name="T1" fmla="*/ 14 h 23"/>
                  <a:gd name="T2" fmla="*/ 9 w 24"/>
                  <a:gd name="T3" fmla="*/ 5 h 23"/>
                  <a:gd name="T4" fmla="*/ 0 w 24"/>
                  <a:gd name="T5" fmla="*/ 5 h 23"/>
                  <a:gd name="T6" fmla="*/ 18 w 24"/>
                  <a:gd name="T7" fmla="*/ 23 h 23"/>
                  <a:gd name="T8" fmla="*/ 18 w 24"/>
                  <a:gd name="T9" fmla="*/ 14 h 23"/>
                </a:gdLst>
                <a:ahLst/>
                <a:cxnLst>
                  <a:cxn ang="0">
                    <a:pos x="T0" y="T1"/>
                  </a:cxn>
                  <a:cxn ang="0">
                    <a:pos x="T2" y="T3"/>
                  </a:cxn>
                  <a:cxn ang="0">
                    <a:pos x="T4" y="T5"/>
                  </a:cxn>
                  <a:cxn ang="0">
                    <a:pos x="T6" y="T7"/>
                  </a:cxn>
                  <a:cxn ang="0">
                    <a:pos x="T8" y="T9"/>
                  </a:cxn>
                </a:cxnLst>
                <a:rect l="0" t="0" r="r" b="b"/>
                <a:pathLst>
                  <a:path w="24" h="23">
                    <a:moveTo>
                      <a:pt x="18" y="14"/>
                    </a:moveTo>
                    <a:cubicBezTo>
                      <a:pt x="13" y="14"/>
                      <a:pt x="9" y="10"/>
                      <a:pt x="9" y="5"/>
                    </a:cubicBezTo>
                    <a:cubicBezTo>
                      <a:pt x="9" y="0"/>
                      <a:pt x="0" y="0"/>
                      <a:pt x="0" y="5"/>
                    </a:cubicBezTo>
                    <a:cubicBezTo>
                      <a:pt x="1" y="15"/>
                      <a:pt x="8" y="23"/>
                      <a:pt x="18" y="23"/>
                    </a:cubicBezTo>
                    <a:cubicBezTo>
                      <a:pt x="24" y="23"/>
                      <a:pt x="24" y="14"/>
                      <a:pt x="18" y="1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sp>
            <p:nvSpPr>
              <p:cNvPr id="73" name="Freeform 12"/>
              <p:cNvSpPr/>
              <p:nvPr/>
            </p:nvSpPr>
            <p:spPr bwMode="auto">
              <a:xfrm>
                <a:off x="10479088" y="3427413"/>
                <a:ext cx="130175" cy="98425"/>
              </a:xfrm>
              <a:custGeom>
                <a:avLst/>
                <a:gdLst>
                  <a:gd name="T0" fmla="*/ 0 w 82"/>
                  <a:gd name="T1" fmla="*/ 0 h 62"/>
                  <a:gd name="T2" fmla="*/ 82 w 82"/>
                  <a:gd name="T3" fmla="*/ 31 h 62"/>
                  <a:gd name="T4" fmla="*/ 0 w 82"/>
                  <a:gd name="T5" fmla="*/ 62 h 62"/>
                  <a:gd name="T6" fmla="*/ 0 w 82"/>
                  <a:gd name="T7" fmla="*/ 0 h 62"/>
                </a:gdLst>
                <a:ahLst/>
                <a:cxnLst>
                  <a:cxn ang="0">
                    <a:pos x="T0" y="T1"/>
                  </a:cxn>
                  <a:cxn ang="0">
                    <a:pos x="T2" y="T3"/>
                  </a:cxn>
                  <a:cxn ang="0">
                    <a:pos x="T4" y="T5"/>
                  </a:cxn>
                  <a:cxn ang="0">
                    <a:pos x="T6" y="T7"/>
                  </a:cxn>
                </a:cxnLst>
                <a:rect l="0" t="0" r="r" b="b"/>
                <a:pathLst>
                  <a:path w="82" h="62">
                    <a:moveTo>
                      <a:pt x="0" y="0"/>
                    </a:moveTo>
                    <a:lnTo>
                      <a:pt x="82" y="31"/>
                    </a:lnTo>
                    <a:lnTo>
                      <a:pt x="0" y="62"/>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888" tIns="60944" rIns="121888" bIns="60944" numCol="1" anchor="t" anchorCtr="0" compatLnSpc="1"/>
              <a:lstStyle/>
              <a:p>
                <a:endParaRPr lang="zh-CN" altLang="en-US" sz="2800">
                  <a:solidFill>
                    <a:schemeClr val="tx1">
                      <a:lumMod val="50000"/>
                    </a:schemeClr>
                  </a:solidFill>
                  <a:latin typeface="微软雅黑" panose="020B0503020204020204" charset="-122"/>
                  <a:ea typeface="微软雅黑" panose="020B0503020204020204" charset="-122"/>
                </a:endParaRPr>
              </a:p>
            </p:txBody>
          </p:sp>
        </p:grpSp>
      </p:grpSp>
      <p:grpSp>
        <p:nvGrpSpPr>
          <p:cNvPr id="9" name="Group 74"/>
          <p:cNvGrpSpPr/>
          <p:nvPr/>
        </p:nvGrpSpPr>
        <p:grpSpPr>
          <a:xfrm>
            <a:off x="7937771" y="1685987"/>
            <a:ext cx="3441624" cy="923609"/>
            <a:chOff x="336640" y="2982432"/>
            <a:chExt cx="2581890" cy="692887"/>
          </a:xfrm>
        </p:grpSpPr>
        <p:sp>
          <p:nvSpPr>
            <p:cNvPr id="76"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点击添加标题</a:t>
              </a:r>
            </a:p>
          </p:txBody>
        </p:sp>
        <p:sp>
          <p:nvSpPr>
            <p:cNvPr id="77"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0" name="Group 77"/>
          <p:cNvGrpSpPr/>
          <p:nvPr/>
        </p:nvGrpSpPr>
        <p:grpSpPr>
          <a:xfrm>
            <a:off x="7937771" y="4748589"/>
            <a:ext cx="3441624" cy="923609"/>
            <a:chOff x="336640" y="2982432"/>
            <a:chExt cx="2581890" cy="692887"/>
          </a:xfrm>
        </p:grpSpPr>
        <p:sp>
          <p:nvSpPr>
            <p:cNvPr id="79" name="文本框 11"/>
            <p:cNvSpPr txBox="1"/>
            <p:nvPr/>
          </p:nvSpPr>
          <p:spPr>
            <a:xfrm>
              <a:off x="398742" y="2982432"/>
              <a:ext cx="1213629" cy="284671"/>
            </a:xfrm>
            <a:prstGeom prst="rect">
              <a:avLst/>
            </a:prstGeom>
            <a:noFill/>
          </p:spPr>
          <p:txBody>
            <a:bodyPr wrap="none" rtlCol="0">
              <a:spAutoFit/>
            </a:bodyPr>
            <a:lstStyle/>
            <a:p>
              <a:r>
                <a:rPr lang="zh-CN" altLang="en-US" dirty="0">
                  <a:solidFill>
                    <a:schemeClr val="tx1">
                      <a:lumMod val="75000"/>
                      <a:lumOff val="25000"/>
                    </a:schemeClr>
                  </a:solidFill>
                  <a:latin typeface="微软雅黑" panose="020B0503020204020204" charset="-122"/>
                  <a:ea typeface="微软雅黑" panose="020B0503020204020204" charset="-122"/>
                </a:rPr>
                <a:t>点击添加标题</a:t>
              </a:r>
            </a:p>
          </p:txBody>
        </p:sp>
        <p:sp>
          <p:nvSpPr>
            <p:cNvPr id="80" name="矩形 9"/>
            <p:cNvSpPr/>
            <p:nvPr/>
          </p:nvSpPr>
          <p:spPr>
            <a:xfrm>
              <a:off x="336640" y="3290209"/>
              <a:ext cx="2581890" cy="385110"/>
            </a:xfrm>
            <a:prstGeom prst="rect">
              <a:avLst/>
            </a:prstGeom>
          </p:spPr>
          <p:txBody>
            <a:bodyPr wrap="square">
              <a:spAutoFit/>
            </a:bodyPr>
            <a:lstStyle/>
            <a:p>
              <a:pPr>
                <a:lnSpc>
                  <a:spcPct val="114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1" name="Group 80"/>
          <p:cNvGrpSpPr/>
          <p:nvPr/>
        </p:nvGrpSpPr>
        <p:grpSpPr>
          <a:xfrm>
            <a:off x="676933" y="1753258"/>
            <a:ext cx="3441624" cy="905487"/>
            <a:chOff x="336640" y="2996026"/>
            <a:chExt cx="2581890" cy="679293"/>
          </a:xfrm>
        </p:grpSpPr>
        <p:sp>
          <p:nvSpPr>
            <p:cNvPr id="82"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75000"/>
                      <a:lumOff val="25000"/>
                    </a:schemeClr>
                  </a:solidFill>
                  <a:latin typeface="微软雅黑" panose="020B0503020204020204" charset="-122"/>
                  <a:ea typeface="微软雅黑" panose="020B0503020204020204" charset="-122"/>
                </a:rPr>
                <a:t>点击添加标题</a:t>
              </a:r>
            </a:p>
          </p:txBody>
        </p:sp>
        <p:sp>
          <p:nvSpPr>
            <p:cNvPr id="83"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grpSp>
        <p:nvGrpSpPr>
          <p:cNvPr id="12" name="Group 83"/>
          <p:cNvGrpSpPr/>
          <p:nvPr/>
        </p:nvGrpSpPr>
        <p:grpSpPr>
          <a:xfrm>
            <a:off x="676933" y="4706889"/>
            <a:ext cx="3441624" cy="905487"/>
            <a:chOff x="336640" y="2996026"/>
            <a:chExt cx="2581890" cy="679293"/>
          </a:xfrm>
        </p:grpSpPr>
        <p:sp>
          <p:nvSpPr>
            <p:cNvPr id="85" name="文本框 11"/>
            <p:cNvSpPr txBox="1"/>
            <p:nvPr/>
          </p:nvSpPr>
          <p:spPr>
            <a:xfrm>
              <a:off x="1609021" y="2996026"/>
              <a:ext cx="1213629" cy="284671"/>
            </a:xfrm>
            <a:prstGeom prst="rect">
              <a:avLst/>
            </a:prstGeom>
            <a:noFill/>
          </p:spPr>
          <p:txBody>
            <a:bodyPr wrap="none" rtlCol="0">
              <a:spAutoFit/>
            </a:bodyPr>
            <a:lstStyle/>
            <a:p>
              <a:pPr algn="l"/>
              <a:r>
                <a:rPr lang="zh-CN" altLang="en-US" dirty="0">
                  <a:solidFill>
                    <a:schemeClr val="tx1">
                      <a:lumMod val="75000"/>
                      <a:lumOff val="25000"/>
                    </a:schemeClr>
                  </a:solidFill>
                  <a:latin typeface="微软雅黑" panose="020B0503020204020204" charset="-122"/>
                  <a:ea typeface="微软雅黑" panose="020B0503020204020204" charset="-122"/>
                </a:rPr>
                <a:t>点击添加标题</a:t>
              </a:r>
            </a:p>
          </p:txBody>
        </p:sp>
        <p:sp>
          <p:nvSpPr>
            <p:cNvPr id="86" name="矩形 9"/>
            <p:cNvSpPr/>
            <p:nvPr/>
          </p:nvSpPr>
          <p:spPr>
            <a:xfrm>
              <a:off x="336640" y="3290209"/>
              <a:ext cx="2581890" cy="385110"/>
            </a:xfrm>
            <a:prstGeom prst="rect">
              <a:avLst/>
            </a:prstGeom>
          </p:spPr>
          <p:txBody>
            <a:bodyPr wrap="square">
              <a:spAutoFit/>
            </a:bodyPr>
            <a:lstStyle/>
            <a:p>
              <a:pPr algn="r">
                <a:lnSpc>
                  <a:spcPct val="114000"/>
                </a:lnSpc>
              </a:pPr>
              <a:r>
                <a:rPr lang="zh-CN" altLang="en-US" sz="1200" dirty="0">
                  <a:solidFill>
                    <a:schemeClr val="tx1">
                      <a:lumMod val="75000"/>
                      <a:lumOff val="25000"/>
                    </a:schemeClr>
                  </a:solidFill>
                  <a:latin typeface="微软雅黑" panose="020B0503020204020204" charset="-122"/>
                  <a:ea typeface="微软雅黑" panose="020B0503020204020204" charset="-122"/>
                </a:rPr>
                <a:t>此处输入您的文本请在此处输入您的文本此处输入您的文本此处输入您的文本</a:t>
              </a:r>
            </a:p>
          </p:txBody>
        </p:sp>
      </p:grpSp>
    </p:spTree>
  </p:cSld>
  <p:clrMapOvr>
    <a:masterClrMapping/>
  </p:clrMapOvr>
  <p:transition advTm="154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 calcmode="lin" valueType="num">
                                      <p:cBhvr>
                                        <p:cTn id="9" dur="500" fill="hold"/>
                                        <p:tgtEl>
                                          <p:spTgt spid="3"/>
                                        </p:tgtEl>
                                        <p:attrNameLst>
                                          <p:attrName>style.rotation</p:attrName>
                                        </p:attrNameLst>
                                      </p:cBhvr>
                                      <p:tavLst>
                                        <p:tav tm="0">
                                          <p:val>
                                            <p:fltVal val="360"/>
                                          </p:val>
                                        </p:tav>
                                        <p:tav tm="100000">
                                          <p:val>
                                            <p:fltVal val="0"/>
                                          </p:val>
                                        </p:tav>
                                      </p:tavLst>
                                    </p:anim>
                                    <p:animEffect transition="in" filter="fade">
                                      <p:cBhvr>
                                        <p:cTn id="10" dur="500"/>
                                        <p:tgtEl>
                                          <p:spTgt spid="3"/>
                                        </p:tgtEl>
                                      </p:cBhvr>
                                    </p:animEffect>
                                  </p:childTnLst>
                                </p:cTn>
                              </p:par>
                            </p:childTnLst>
                          </p:cTn>
                        </p:par>
                        <p:par>
                          <p:cTn id="11" fill="hold">
                            <p:stCondLst>
                              <p:cond delay="500"/>
                            </p:stCondLst>
                            <p:childTnLst>
                              <p:par>
                                <p:cTn id="12" presetID="12" presetClass="entr" presetSubtype="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slide(fromTop)">
                                      <p:cBhvr>
                                        <p:cTn id="14" dur="500"/>
                                        <p:tgtEl>
                                          <p:spTgt spid="11"/>
                                        </p:tgtEl>
                                      </p:cBhvr>
                                    </p:animEffect>
                                  </p:childTnLst>
                                </p:cTn>
                              </p:par>
                            </p:childTnLst>
                          </p:cTn>
                        </p:par>
                        <p:par>
                          <p:cTn id="15" fill="hold">
                            <p:stCondLst>
                              <p:cond delay="1000"/>
                            </p:stCondLst>
                            <p:childTnLst>
                              <p:par>
                                <p:cTn id="16" presetID="12" presetClass="entr" presetSubtype="1"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slide(fromTop)">
                                      <p:cBhvr>
                                        <p:cTn id="18" dur="500"/>
                                        <p:tgtEl>
                                          <p:spTgt spid="12"/>
                                        </p:tgtEl>
                                      </p:cBhvr>
                                    </p:animEffect>
                                  </p:childTnLst>
                                </p:cTn>
                              </p:par>
                            </p:childTnLst>
                          </p:cTn>
                        </p:par>
                        <p:par>
                          <p:cTn id="19" fill="hold">
                            <p:stCondLst>
                              <p:cond delay="1500"/>
                            </p:stCondLst>
                            <p:childTnLst>
                              <p:par>
                                <p:cTn id="20" presetID="12" presetClass="entr" presetSubtype="1"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lide(fromTop)">
                                      <p:cBhvr>
                                        <p:cTn id="22" dur="500"/>
                                        <p:tgtEl>
                                          <p:spTgt spid="9"/>
                                        </p:tgtEl>
                                      </p:cBhvr>
                                    </p:animEffect>
                                  </p:childTnLst>
                                </p:cTn>
                              </p:par>
                            </p:childTnLst>
                          </p:cTn>
                        </p:par>
                        <p:par>
                          <p:cTn id="23" fill="hold">
                            <p:stCondLst>
                              <p:cond delay="2000"/>
                            </p:stCondLst>
                            <p:childTnLst>
                              <p:par>
                                <p:cTn id="24" presetID="12" presetClass="entr" presetSubtype="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slide(fromTop)">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5" name="组合 74"/>
          <p:cNvGrpSpPr/>
          <p:nvPr/>
        </p:nvGrpSpPr>
        <p:grpSpPr>
          <a:xfrm>
            <a:off x="7139291" y="2289574"/>
            <a:ext cx="398296" cy="1144343"/>
            <a:chOff x="7148948" y="2531570"/>
            <a:chExt cx="398347" cy="1144342"/>
          </a:xfrm>
        </p:grpSpPr>
        <p:cxnSp>
          <p:nvCxnSpPr>
            <p:cNvPr id="76" name="直接连接符 75"/>
            <p:cNvCxnSpPr/>
            <p:nvPr/>
          </p:nvCxnSpPr>
          <p:spPr>
            <a:xfrm flipH="1">
              <a:off x="7354129" y="2913430"/>
              <a:ext cx="1" cy="762482"/>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grpSp>
          <p:nvGrpSpPr>
            <p:cNvPr id="77" name="组合 76"/>
            <p:cNvGrpSpPr/>
            <p:nvPr/>
          </p:nvGrpSpPr>
          <p:grpSpPr>
            <a:xfrm>
              <a:off x="7148948" y="2531570"/>
              <a:ext cx="398347" cy="432731"/>
              <a:chOff x="7148948" y="2531570"/>
              <a:chExt cx="398347" cy="432731"/>
            </a:xfrm>
          </p:grpSpPr>
          <p:sp>
            <p:nvSpPr>
              <p:cNvPr id="78" name="椭圆 77"/>
              <p:cNvSpPr/>
              <p:nvPr/>
            </p:nvSpPr>
            <p:spPr>
              <a:xfrm>
                <a:off x="7159500" y="2576506"/>
                <a:ext cx="387795" cy="387795"/>
              </a:xfrm>
              <a:prstGeom prst="ellipse">
                <a:avLst/>
              </a:prstGeom>
              <a:solidFill>
                <a:srgbClr val="EF7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79" name="文本框 44"/>
              <p:cNvSpPr txBox="1"/>
              <p:nvPr/>
            </p:nvSpPr>
            <p:spPr>
              <a:xfrm>
                <a:off x="7148948" y="2531570"/>
                <a:ext cx="319359" cy="369332"/>
              </a:xfrm>
              <a:prstGeom prst="rect">
                <a:avLst/>
              </a:prstGeom>
              <a:noFill/>
            </p:spPr>
            <p:txBody>
              <a:bodyPr wrap="none" rtlCol="0">
                <a:spAutoFit/>
              </a:bodyPr>
              <a:lstStyle/>
              <a:p>
                <a:r>
                  <a:rPr lang="en-US" altLang="zh-CN" dirty="0">
                    <a:solidFill>
                      <a:schemeClr val="bg1"/>
                    </a:solidFill>
                    <a:latin typeface="微软雅黑" panose="020B0503020204020204" charset="-122"/>
                    <a:ea typeface="微软雅黑" panose="020B0503020204020204" charset="-122"/>
                  </a:rPr>
                  <a:t>3</a:t>
                </a:r>
              </a:p>
            </p:txBody>
          </p:sp>
        </p:grpSp>
      </p:grpSp>
      <p:grpSp>
        <p:nvGrpSpPr>
          <p:cNvPr id="80" name="组合 79"/>
          <p:cNvGrpSpPr/>
          <p:nvPr/>
        </p:nvGrpSpPr>
        <p:grpSpPr>
          <a:xfrm>
            <a:off x="4630643" y="4134121"/>
            <a:ext cx="395514" cy="1099653"/>
            <a:chOff x="4630439" y="3891279"/>
            <a:chExt cx="395564" cy="1099653"/>
          </a:xfrm>
        </p:grpSpPr>
        <p:cxnSp>
          <p:nvCxnSpPr>
            <p:cNvPr id="81" name="直接连接符 80"/>
            <p:cNvCxnSpPr/>
            <p:nvPr/>
          </p:nvCxnSpPr>
          <p:spPr>
            <a:xfrm flipV="1">
              <a:off x="4832837" y="3891279"/>
              <a:ext cx="0" cy="762730"/>
            </a:xfrm>
            <a:prstGeom prst="line">
              <a:avLst/>
            </a:prstGeom>
            <a:solidFill>
              <a:srgbClr val="375BA5"/>
            </a:solidFill>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82" name="组合 81"/>
            <p:cNvGrpSpPr/>
            <p:nvPr/>
          </p:nvGrpSpPr>
          <p:grpSpPr>
            <a:xfrm>
              <a:off x="4630439" y="4554429"/>
              <a:ext cx="395564" cy="436503"/>
              <a:chOff x="4630439" y="4554429"/>
              <a:chExt cx="395564" cy="436503"/>
            </a:xfrm>
          </p:grpSpPr>
          <p:sp>
            <p:nvSpPr>
              <p:cNvPr id="83" name="椭圆 82"/>
              <p:cNvSpPr/>
              <p:nvPr/>
            </p:nvSpPr>
            <p:spPr>
              <a:xfrm flipV="1">
                <a:off x="4638208" y="4603137"/>
                <a:ext cx="387795" cy="387795"/>
              </a:xfrm>
              <a:prstGeom prst="ellipse">
                <a:avLst/>
              </a:prstGeom>
              <a:solidFill>
                <a:srgbClr val="EF7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84" name="文本框 43"/>
              <p:cNvSpPr txBox="1"/>
              <p:nvPr/>
            </p:nvSpPr>
            <p:spPr>
              <a:xfrm>
                <a:off x="4630439" y="4554429"/>
                <a:ext cx="319359" cy="369332"/>
              </a:xfrm>
              <a:prstGeom prst="rect">
                <a:avLst/>
              </a:prstGeom>
              <a:noFill/>
            </p:spPr>
            <p:txBody>
              <a:bodyPr wrap="none" rtlCol="0">
                <a:spAutoFit/>
              </a:bodyPr>
              <a:lstStyle/>
              <a:p>
                <a:r>
                  <a:rPr lang="en-US" altLang="zh-CN" dirty="0">
                    <a:solidFill>
                      <a:schemeClr val="bg1"/>
                    </a:solidFill>
                    <a:latin typeface="微软雅黑" panose="020B0503020204020204" charset="-122"/>
                    <a:ea typeface="微软雅黑" panose="020B0503020204020204" charset="-122"/>
                  </a:rPr>
                  <a:t>2</a:t>
                </a:r>
              </a:p>
            </p:txBody>
          </p:sp>
        </p:grpSp>
      </p:grpSp>
      <p:grpSp>
        <p:nvGrpSpPr>
          <p:cNvPr id="85" name="组合 84"/>
          <p:cNvGrpSpPr/>
          <p:nvPr/>
        </p:nvGrpSpPr>
        <p:grpSpPr>
          <a:xfrm>
            <a:off x="2098758" y="2264591"/>
            <a:ext cx="415293" cy="1169321"/>
            <a:chOff x="2098242" y="2506590"/>
            <a:chExt cx="415348" cy="1169322"/>
          </a:xfrm>
        </p:grpSpPr>
        <p:cxnSp>
          <p:nvCxnSpPr>
            <p:cNvPr id="86" name="直接连接符 85"/>
            <p:cNvCxnSpPr/>
            <p:nvPr/>
          </p:nvCxnSpPr>
          <p:spPr>
            <a:xfrm flipH="1">
              <a:off x="2320424" y="2913430"/>
              <a:ext cx="1" cy="76248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7" name="组合 86"/>
            <p:cNvGrpSpPr/>
            <p:nvPr/>
          </p:nvGrpSpPr>
          <p:grpSpPr>
            <a:xfrm>
              <a:off x="2098242" y="2506590"/>
              <a:ext cx="415348" cy="457711"/>
              <a:chOff x="2098242" y="2506590"/>
              <a:chExt cx="415348" cy="457711"/>
            </a:xfrm>
          </p:grpSpPr>
          <p:sp>
            <p:nvSpPr>
              <p:cNvPr id="88" name="椭圆 87"/>
              <p:cNvSpPr/>
              <p:nvPr/>
            </p:nvSpPr>
            <p:spPr>
              <a:xfrm>
                <a:off x="2125795" y="2576506"/>
                <a:ext cx="387795" cy="387795"/>
              </a:xfrm>
              <a:prstGeom prst="ellipse">
                <a:avLst/>
              </a:prstGeom>
              <a:solidFill>
                <a:srgbClr val="EF7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89" name="文本框 42"/>
              <p:cNvSpPr txBox="1"/>
              <p:nvPr/>
            </p:nvSpPr>
            <p:spPr>
              <a:xfrm>
                <a:off x="2098242" y="2506590"/>
                <a:ext cx="319360" cy="369332"/>
              </a:xfrm>
              <a:prstGeom prst="rect">
                <a:avLst/>
              </a:prstGeom>
              <a:noFill/>
            </p:spPr>
            <p:txBody>
              <a:bodyPr wrap="none" rtlCol="0">
                <a:spAutoFit/>
              </a:bodyPr>
              <a:lstStyle/>
              <a:p>
                <a:r>
                  <a:rPr lang="en-US" altLang="zh-CN" dirty="0">
                    <a:solidFill>
                      <a:schemeClr val="bg1"/>
                    </a:solidFill>
                    <a:latin typeface="微软雅黑" panose="020B0503020204020204" charset="-122"/>
                    <a:ea typeface="微软雅黑" panose="020B0503020204020204" charset="-122"/>
                  </a:rPr>
                  <a:t>1</a:t>
                </a:r>
              </a:p>
            </p:txBody>
          </p:sp>
        </p:grpSp>
      </p:grpSp>
      <p:sp>
        <p:nvSpPr>
          <p:cNvPr id="90" name="矩形 89"/>
          <p:cNvSpPr/>
          <p:nvPr/>
        </p:nvSpPr>
        <p:spPr>
          <a:xfrm>
            <a:off x="1060350"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91" name="矩形 90"/>
          <p:cNvSpPr/>
          <p:nvPr/>
        </p:nvSpPr>
        <p:spPr>
          <a:xfrm flipV="1">
            <a:off x="3572436"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92" name="矩形 91"/>
          <p:cNvSpPr/>
          <p:nvPr/>
        </p:nvSpPr>
        <p:spPr>
          <a:xfrm>
            <a:off x="6083876" y="5820883"/>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sp>
        <p:nvSpPr>
          <p:cNvPr id="93" name="矩形 92"/>
          <p:cNvSpPr/>
          <p:nvPr/>
        </p:nvSpPr>
        <p:spPr>
          <a:xfrm flipV="1">
            <a:off x="8602460" y="1692555"/>
            <a:ext cx="2519673" cy="540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rtlCol="0" anchor="ctr"/>
          <a:lstStyle/>
          <a:p>
            <a:pPr algn="ctr"/>
            <a:endParaRPr lang="zh-CN" altLang="en-US">
              <a:solidFill>
                <a:schemeClr val="tx1">
                  <a:lumMod val="50000"/>
                  <a:lumOff val="50000"/>
                </a:schemeClr>
              </a:solidFill>
              <a:latin typeface="微软雅黑" panose="020B0503020204020204" charset="-122"/>
              <a:ea typeface="微软雅黑" panose="020B0503020204020204" charset="-122"/>
            </a:endParaRPr>
          </a:p>
        </p:txBody>
      </p:sp>
      <p:grpSp>
        <p:nvGrpSpPr>
          <p:cNvPr id="94" name="组合 93"/>
          <p:cNvGrpSpPr/>
          <p:nvPr/>
        </p:nvGrpSpPr>
        <p:grpSpPr>
          <a:xfrm>
            <a:off x="1060349" y="3272993"/>
            <a:ext cx="2519672" cy="687635"/>
            <a:chOff x="1059693" y="3272991"/>
            <a:chExt cx="2520000" cy="687635"/>
          </a:xfrm>
          <a:solidFill>
            <a:schemeClr val="bg1"/>
          </a:solidFill>
        </p:grpSpPr>
        <p:sp>
          <p:nvSpPr>
            <p:cNvPr id="95" name="五边形 94"/>
            <p:cNvSpPr/>
            <p:nvPr/>
          </p:nvSpPr>
          <p:spPr>
            <a:xfrm rot="16200000">
              <a:off x="1975875" y="2356809"/>
              <a:ext cx="687635" cy="2520000"/>
            </a:xfrm>
            <a:prstGeom prst="homePlate">
              <a:avLst>
                <a:gd name="adj" fmla="val 48709"/>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96" name="文本框 34"/>
            <p:cNvSpPr txBox="1"/>
            <p:nvPr/>
          </p:nvSpPr>
          <p:spPr>
            <a:xfrm>
              <a:off x="1259246" y="350201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charset="-122"/>
                  <a:ea typeface="微软雅黑" panose="020B0503020204020204" charset="-122"/>
                </a:rPr>
                <a:t>添加标题</a:t>
              </a:r>
            </a:p>
          </p:txBody>
        </p:sp>
      </p:grpSp>
      <p:sp>
        <p:nvSpPr>
          <p:cNvPr id="97" name="文本框 35"/>
          <p:cNvSpPr txBox="1"/>
          <p:nvPr/>
        </p:nvSpPr>
        <p:spPr>
          <a:xfrm>
            <a:off x="1104096" y="4027848"/>
            <a:ext cx="2507800" cy="165275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75000"/>
                    <a:lumOff val="25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单击添加文本单击添加文本单击添加文本单击添加文本单击添加文本单击添加文本单击添加文本单击添加文本单击添加文本单击添加文本单击添加文本单击添加文本单击添加文本</a:t>
            </a:r>
          </a:p>
        </p:txBody>
      </p:sp>
      <p:grpSp>
        <p:nvGrpSpPr>
          <p:cNvPr id="98" name="组合 97"/>
          <p:cNvGrpSpPr/>
          <p:nvPr/>
        </p:nvGrpSpPr>
        <p:grpSpPr>
          <a:xfrm>
            <a:off x="6083875" y="3272993"/>
            <a:ext cx="2519672" cy="687635"/>
            <a:chOff x="6093398" y="3272991"/>
            <a:chExt cx="2520000" cy="687635"/>
          </a:xfrm>
        </p:grpSpPr>
        <p:sp>
          <p:nvSpPr>
            <p:cNvPr id="99" name="五边形 98"/>
            <p:cNvSpPr/>
            <p:nvPr/>
          </p:nvSpPr>
          <p:spPr>
            <a:xfrm rot="16200000">
              <a:off x="7009580" y="2356809"/>
              <a:ext cx="687635" cy="2520000"/>
            </a:xfrm>
            <a:prstGeom prst="homePlate">
              <a:avLst>
                <a:gd name="adj" fmla="val 48709"/>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00" name="文本框 36"/>
            <p:cNvSpPr txBox="1"/>
            <p:nvPr/>
          </p:nvSpPr>
          <p:spPr>
            <a:xfrm>
              <a:off x="6292951" y="3552796"/>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charset="-122"/>
                  <a:ea typeface="微软雅黑" panose="020B0503020204020204" charset="-122"/>
                </a:rPr>
                <a:t>添加标题</a:t>
              </a:r>
            </a:p>
          </p:txBody>
        </p:sp>
      </p:grpSp>
      <p:grpSp>
        <p:nvGrpSpPr>
          <p:cNvPr id="101" name="组合 100"/>
          <p:cNvGrpSpPr/>
          <p:nvPr/>
        </p:nvGrpSpPr>
        <p:grpSpPr>
          <a:xfrm>
            <a:off x="3572436" y="3606813"/>
            <a:ext cx="2519672" cy="687635"/>
            <a:chOff x="3572106" y="3606811"/>
            <a:chExt cx="2520000" cy="687635"/>
          </a:xfrm>
        </p:grpSpPr>
        <p:sp>
          <p:nvSpPr>
            <p:cNvPr id="102" name="五边形 101"/>
            <p:cNvSpPr/>
            <p:nvPr/>
          </p:nvSpPr>
          <p:spPr>
            <a:xfrm rot="5400000" flipV="1">
              <a:off x="4488288" y="2690629"/>
              <a:ext cx="687635" cy="2520000"/>
            </a:xfrm>
            <a:prstGeom prst="homePlate">
              <a:avLst>
                <a:gd name="adj" fmla="val 48709"/>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03" name="文本框 37"/>
            <p:cNvSpPr txBox="1"/>
            <p:nvPr/>
          </p:nvSpPr>
          <p:spPr>
            <a:xfrm>
              <a:off x="3778158" y="3671070"/>
              <a:ext cx="2120892" cy="383182"/>
            </a:xfrm>
            <a:prstGeom prst="rect">
              <a:avLst/>
            </a:prstGeom>
            <a:noFill/>
          </p:spPr>
          <p:txBody>
            <a:bodyPr wrap="square" rtlCol="0">
              <a:spAutoFit/>
            </a:bodyPr>
            <a:lstStyle/>
            <a:p>
              <a:pPr algn="ctr">
                <a:lnSpc>
                  <a:spcPct val="90000"/>
                </a:lnSpc>
                <a:spcBef>
                  <a:spcPts val="1000"/>
                </a:spcBef>
              </a:pPr>
              <a:r>
                <a:rPr lang="zh-CN" altLang="en-US" sz="2100" dirty="0">
                  <a:solidFill>
                    <a:schemeClr val="bg1"/>
                  </a:solidFill>
                  <a:latin typeface="微软雅黑" panose="020B0503020204020204" charset="-122"/>
                  <a:ea typeface="微软雅黑" panose="020B0503020204020204" charset="-122"/>
                </a:rPr>
                <a:t>添加标题</a:t>
              </a:r>
            </a:p>
          </p:txBody>
        </p:sp>
      </p:grpSp>
      <p:grpSp>
        <p:nvGrpSpPr>
          <p:cNvPr id="104" name="组合 103"/>
          <p:cNvGrpSpPr/>
          <p:nvPr/>
        </p:nvGrpSpPr>
        <p:grpSpPr>
          <a:xfrm>
            <a:off x="8602458" y="3606813"/>
            <a:ext cx="2519672" cy="687635"/>
            <a:chOff x="8612309" y="3606811"/>
            <a:chExt cx="2520000" cy="687635"/>
          </a:xfrm>
        </p:grpSpPr>
        <p:sp>
          <p:nvSpPr>
            <p:cNvPr id="105" name="五边形 104"/>
            <p:cNvSpPr/>
            <p:nvPr/>
          </p:nvSpPr>
          <p:spPr>
            <a:xfrm rot="5400000" flipV="1">
              <a:off x="9528491" y="2690629"/>
              <a:ext cx="687635" cy="2520000"/>
            </a:xfrm>
            <a:prstGeom prst="homePlate">
              <a:avLst>
                <a:gd name="adj" fmla="val 48709"/>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06" name="文本框 38"/>
            <p:cNvSpPr txBox="1"/>
            <p:nvPr/>
          </p:nvSpPr>
          <p:spPr>
            <a:xfrm>
              <a:off x="8811864" y="3671070"/>
              <a:ext cx="2120892" cy="341632"/>
            </a:xfrm>
            <a:prstGeom prst="rect">
              <a:avLst/>
            </a:prstGeom>
            <a:noFill/>
          </p:spPr>
          <p:txBody>
            <a:bodyPr wrap="square" rtlCol="0">
              <a:spAutoFit/>
            </a:bodyPr>
            <a:lstStyle/>
            <a:p>
              <a:pPr algn="ctr">
                <a:lnSpc>
                  <a:spcPct val="90000"/>
                </a:lnSpc>
                <a:spcBef>
                  <a:spcPts val="1000"/>
                </a:spcBef>
              </a:pPr>
              <a:r>
                <a:rPr lang="zh-CN" altLang="en-US" dirty="0">
                  <a:solidFill>
                    <a:schemeClr val="bg1"/>
                  </a:solidFill>
                  <a:latin typeface="微软雅黑" panose="020B0503020204020204" charset="-122"/>
                  <a:ea typeface="微软雅黑" panose="020B0503020204020204" charset="-122"/>
                </a:rPr>
                <a:t>添加标题</a:t>
              </a:r>
            </a:p>
          </p:txBody>
        </p:sp>
      </p:grpSp>
      <p:sp>
        <p:nvSpPr>
          <p:cNvPr id="107" name="文本框 39"/>
          <p:cNvSpPr txBox="1"/>
          <p:nvPr/>
        </p:nvSpPr>
        <p:spPr>
          <a:xfrm>
            <a:off x="6180152" y="4027848"/>
            <a:ext cx="2507800" cy="165275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75000"/>
                    <a:lumOff val="25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单击添加文本单击添加文本单击添加文本单击添加文本单击添加文本单击添加文本单击添加文本单击添加文本单击添加文本单击添加文本单击添加文本单击添加文本单击添加文本</a:t>
            </a:r>
          </a:p>
        </p:txBody>
      </p:sp>
      <p:sp>
        <p:nvSpPr>
          <p:cNvPr id="108" name="文本框 40"/>
          <p:cNvSpPr txBox="1"/>
          <p:nvPr/>
        </p:nvSpPr>
        <p:spPr>
          <a:xfrm>
            <a:off x="3588820" y="1809888"/>
            <a:ext cx="2507800" cy="165275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75000"/>
                    <a:lumOff val="25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单击添加文本单击添加文本单击添加文本单击添加文本单击添加文本单击添加文本单击添加文本单击添加文本单击添加文本单击添加文本单击添加文本单击添加文本单击添加文本</a:t>
            </a:r>
          </a:p>
        </p:txBody>
      </p:sp>
      <p:sp>
        <p:nvSpPr>
          <p:cNvPr id="109" name="文本框 41"/>
          <p:cNvSpPr txBox="1"/>
          <p:nvPr/>
        </p:nvSpPr>
        <p:spPr>
          <a:xfrm>
            <a:off x="8676104" y="1809888"/>
            <a:ext cx="2507800" cy="1652750"/>
          </a:xfrm>
          <a:prstGeom prst="rect">
            <a:avLst/>
          </a:prstGeom>
          <a:noFill/>
        </p:spPr>
        <p:txBody>
          <a:bodyPr wrap="square" lIns="91431" tIns="45715" rIns="91431" bIns="45715" rtlCol="0">
            <a:spAutoFit/>
          </a:bodyPr>
          <a:lstStyle/>
          <a:p>
            <a:pPr>
              <a:lnSpc>
                <a:spcPct val="130000"/>
              </a:lnSpc>
            </a:pPr>
            <a:r>
              <a:rPr lang="zh-CN" altLang="en-US" sz="1300" dirty="0">
                <a:solidFill>
                  <a:schemeClr val="tx1">
                    <a:lumMod val="75000"/>
                    <a:lumOff val="25000"/>
                  </a:schemeClr>
                </a:solidFill>
                <a:latin typeface="微软雅黑" panose="020B0503020204020204" charset="-122"/>
                <a:ea typeface="微软雅黑" panose="020B0503020204020204" charset="-122"/>
              </a:rPr>
              <a:t>单击添加文本单击添加文本单击添加文本单击添加文本单击添加文本单击添加文本单击添加文本单击添加文本单击添加文本单击添加文本单击添加文本单击添加文本单击添加文本</a:t>
            </a:r>
          </a:p>
        </p:txBody>
      </p:sp>
      <p:grpSp>
        <p:nvGrpSpPr>
          <p:cNvPr id="110" name="组合 109"/>
          <p:cNvGrpSpPr/>
          <p:nvPr/>
        </p:nvGrpSpPr>
        <p:grpSpPr>
          <a:xfrm>
            <a:off x="9647922" y="4134122"/>
            <a:ext cx="408233" cy="1099654"/>
            <a:chOff x="9657920" y="3891279"/>
            <a:chExt cx="408286" cy="1099653"/>
          </a:xfrm>
        </p:grpSpPr>
        <p:cxnSp>
          <p:nvCxnSpPr>
            <p:cNvPr id="111" name="直接连接符 110"/>
            <p:cNvCxnSpPr/>
            <p:nvPr/>
          </p:nvCxnSpPr>
          <p:spPr>
            <a:xfrm flipH="1" flipV="1">
              <a:off x="9873040" y="3891279"/>
              <a:ext cx="1" cy="762730"/>
            </a:xfrm>
            <a:prstGeom prst="line">
              <a:avLst/>
            </a:prstGeom>
            <a:solidFill>
              <a:srgbClr val="375BA5"/>
            </a:solidFill>
            <a:ln w="1905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112" name="组合 111"/>
            <p:cNvGrpSpPr/>
            <p:nvPr/>
          </p:nvGrpSpPr>
          <p:grpSpPr>
            <a:xfrm>
              <a:off x="9657920" y="4531120"/>
              <a:ext cx="408286" cy="459812"/>
              <a:chOff x="9657920" y="4531120"/>
              <a:chExt cx="408286" cy="459812"/>
            </a:xfrm>
          </p:grpSpPr>
          <p:sp>
            <p:nvSpPr>
              <p:cNvPr id="113" name="椭圆 112"/>
              <p:cNvSpPr/>
              <p:nvPr/>
            </p:nvSpPr>
            <p:spPr>
              <a:xfrm flipV="1">
                <a:off x="9678411" y="4603137"/>
                <a:ext cx="387795" cy="387795"/>
              </a:xfrm>
              <a:prstGeom prst="ellipse">
                <a:avLst/>
              </a:prstGeom>
              <a:solidFill>
                <a:srgbClr val="EF7F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14" name="文本框 45"/>
              <p:cNvSpPr txBox="1"/>
              <p:nvPr/>
            </p:nvSpPr>
            <p:spPr>
              <a:xfrm>
                <a:off x="9657920" y="4531120"/>
                <a:ext cx="319359" cy="369332"/>
              </a:xfrm>
              <a:prstGeom prst="rect">
                <a:avLst/>
              </a:prstGeom>
              <a:noFill/>
            </p:spPr>
            <p:txBody>
              <a:bodyPr wrap="none" rtlCol="0">
                <a:spAutoFit/>
              </a:bodyPr>
              <a:lstStyle/>
              <a:p>
                <a:r>
                  <a:rPr lang="en-US" altLang="zh-CN" dirty="0">
                    <a:solidFill>
                      <a:schemeClr val="bg1"/>
                    </a:solidFill>
                    <a:latin typeface="微软雅黑" panose="020B0503020204020204" charset="-122"/>
                    <a:ea typeface="微软雅黑" panose="020B0503020204020204" charset="-122"/>
                  </a:rPr>
                  <a:t>4</a:t>
                </a:r>
              </a:p>
            </p:txBody>
          </p:sp>
        </p:grpSp>
      </p:grpSp>
    </p:spTree>
  </p:cSld>
  <p:clrMapOvr>
    <a:masterClrMapping/>
  </p:clrMapOvr>
  <p:transition advTm="257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4"/>
                                        </p:tgtEl>
                                        <p:attrNameLst>
                                          <p:attrName>style.visibility</p:attrName>
                                        </p:attrNameLst>
                                      </p:cBhvr>
                                      <p:to>
                                        <p:strVal val="visible"/>
                                      </p:to>
                                    </p:set>
                                    <p:anim calcmode="lin" valueType="num">
                                      <p:cBhvr additive="base">
                                        <p:cTn id="7" dur="500" fill="hold"/>
                                        <p:tgtEl>
                                          <p:spTgt spid="94"/>
                                        </p:tgtEl>
                                        <p:attrNameLst>
                                          <p:attrName>ppt_x</p:attrName>
                                        </p:attrNameLst>
                                      </p:cBhvr>
                                      <p:tavLst>
                                        <p:tav tm="0">
                                          <p:val>
                                            <p:strVal val="#ppt_x"/>
                                          </p:val>
                                        </p:tav>
                                        <p:tav tm="100000">
                                          <p:val>
                                            <p:strVal val="#ppt_x"/>
                                          </p:val>
                                        </p:tav>
                                      </p:tavLst>
                                    </p:anim>
                                    <p:anim calcmode="lin" valueType="num">
                                      <p:cBhvr additive="base">
                                        <p:cTn id="8" dur="500" fill="hold"/>
                                        <p:tgtEl>
                                          <p:spTgt spid="9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grpId="0" nodeType="afterEffect">
                                  <p:stCondLst>
                                    <p:cond delay="250"/>
                                  </p:stCondLst>
                                  <p:childTnLst>
                                    <p:set>
                                      <p:cBhvr>
                                        <p:cTn id="11" dur="1" fill="hold">
                                          <p:stCondLst>
                                            <p:cond delay="0"/>
                                          </p:stCondLst>
                                        </p:cTn>
                                        <p:tgtEl>
                                          <p:spTgt spid="97"/>
                                        </p:tgtEl>
                                        <p:attrNameLst>
                                          <p:attrName>style.visibility</p:attrName>
                                        </p:attrNameLst>
                                      </p:cBhvr>
                                      <p:to>
                                        <p:strVal val="visible"/>
                                      </p:to>
                                    </p:set>
                                    <p:animEffect transition="in" filter="wipe(up)">
                                      <p:cBhvr>
                                        <p:cTn id="12" dur="500"/>
                                        <p:tgtEl>
                                          <p:spTgt spid="97"/>
                                        </p:tgtEl>
                                      </p:cBhvr>
                                    </p:animEffect>
                                  </p:childTnLst>
                                </p:cTn>
                              </p:par>
                              <p:par>
                                <p:cTn id="13" presetID="1" presetClass="entr" presetSubtype="0" fill="hold" grpId="1" nodeType="withEffect">
                                  <p:stCondLst>
                                    <p:cond delay="0"/>
                                  </p:stCondLst>
                                  <p:childTnLst>
                                    <p:set>
                                      <p:cBhvr>
                                        <p:cTn id="14" dur="1" fill="hold">
                                          <p:stCondLst>
                                            <p:cond delay="499"/>
                                          </p:stCondLst>
                                        </p:cTn>
                                        <p:tgtEl>
                                          <p:spTgt spid="90"/>
                                        </p:tgtEl>
                                        <p:attrNameLst>
                                          <p:attrName>style.visibility</p:attrName>
                                        </p:attrNameLst>
                                      </p:cBhvr>
                                      <p:to>
                                        <p:strVal val="visible"/>
                                      </p:to>
                                    </p:set>
                                  </p:childTnLst>
                                </p:cTn>
                              </p:par>
                              <p:par>
                                <p:cTn id="15" presetID="42" presetClass="path" presetSubtype="0" accel="50000" decel="50000" fill="hold" grpId="0" nodeType="withEffect">
                                  <p:stCondLst>
                                    <p:cond delay="0"/>
                                  </p:stCondLst>
                                  <p:childTnLst>
                                    <p:animMotion origin="layout" path="M -4.375E-6 -0.27917 L -4.375E-6 2.22222E-6 " pathEditMode="relative" rAng="0" ptsTypes="AA">
                                      <p:cBhvr>
                                        <p:cTn id="16" dur="500" fill="hold"/>
                                        <p:tgtEl>
                                          <p:spTgt spid="90"/>
                                        </p:tgtEl>
                                        <p:attrNameLst>
                                          <p:attrName>ppt_x</p:attrName>
                                          <p:attrName>ppt_y</p:attrName>
                                        </p:attrNameLst>
                                      </p:cBhvr>
                                      <p:rCtr x="0" y="13958"/>
                                    </p:animMotion>
                                  </p:childTnLst>
                                </p:cTn>
                              </p:par>
                              <p:par>
                                <p:cTn id="17" presetID="12" presetClass="entr" presetSubtype="4" fill="hold" nodeType="withEffect">
                                  <p:stCondLst>
                                    <p:cond delay="250"/>
                                  </p:stCondLst>
                                  <p:childTnLst>
                                    <p:set>
                                      <p:cBhvr>
                                        <p:cTn id="18" dur="1" fill="hold">
                                          <p:stCondLst>
                                            <p:cond delay="0"/>
                                          </p:stCondLst>
                                        </p:cTn>
                                        <p:tgtEl>
                                          <p:spTgt spid="85"/>
                                        </p:tgtEl>
                                        <p:attrNameLst>
                                          <p:attrName>style.visibility</p:attrName>
                                        </p:attrNameLst>
                                      </p:cBhvr>
                                      <p:to>
                                        <p:strVal val="visible"/>
                                      </p:to>
                                    </p:set>
                                    <p:anim calcmode="lin" valueType="num">
                                      <p:cBhvr additive="base">
                                        <p:cTn id="19" dur="500"/>
                                        <p:tgtEl>
                                          <p:spTgt spid="85"/>
                                        </p:tgtEl>
                                        <p:attrNameLst>
                                          <p:attrName>ppt_y</p:attrName>
                                        </p:attrNameLst>
                                      </p:cBhvr>
                                      <p:tavLst>
                                        <p:tav tm="0">
                                          <p:val>
                                            <p:strVal val="#ppt_y+#ppt_h*1.125000"/>
                                          </p:val>
                                        </p:tav>
                                        <p:tav tm="100000">
                                          <p:val>
                                            <p:strVal val="#ppt_y"/>
                                          </p:val>
                                        </p:tav>
                                      </p:tavLst>
                                    </p:anim>
                                    <p:animEffect transition="in" filter="wipe(up)">
                                      <p:cBhvr>
                                        <p:cTn id="20" dur="500"/>
                                        <p:tgtEl>
                                          <p:spTgt spid="85"/>
                                        </p:tgtEl>
                                      </p:cBhvr>
                                    </p:animEffect>
                                  </p:childTnLst>
                                </p:cTn>
                              </p:par>
                            </p:childTnLst>
                          </p:cTn>
                        </p:par>
                        <p:par>
                          <p:cTn id="21" fill="hold">
                            <p:stCondLst>
                              <p:cond delay="1250"/>
                            </p:stCondLst>
                            <p:childTnLst>
                              <p:par>
                                <p:cTn id="22" presetID="2" presetClass="entr" presetSubtype="1" fill="hold" nodeType="after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additive="base">
                                        <p:cTn id="24" dur="500" fill="hold"/>
                                        <p:tgtEl>
                                          <p:spTgt spid="101"/>
                                        </p:tgtEl>
                                        <p:attrNameLst>
                                          <p:attrName>ppt_x</p:attrName>
                                        </p:attrNameLst>
                                      </p:cBhvr>
                                      <p:tavLst>
                                        <p:tav tm="0">
                                          <p:val>
                                            <p:strVal val="#ppt_x"/>
                                          </p:val>
                                        </p:tav>
                                        <p:tav tm="100000">
                                          <p:val>
                                            <p:strVal val="#ppt_x"/>
                                          </p:val>
                                        </p:tav>
                                      </p:tavLst>
                                    </p:anim>
                                    <p:anim calcmode="lin" valueType="num">
                                      <p:cBhvr additive="base">
                                        <p:cTn id="25" dur="500" fill="hold"/>
                                        <p:tgtEl>
                                          <p:spTgt spid="101"/>
                                        </p:tgtEl>
                                        <p:attrNameLst>
                                          <p:attrName>ppt_y</p:attrName>
                                        </p:attrNameLst>
                                      </p:cBhvr>
                                      <p:tavLst>
                                        <p:tav tm="0">
                                          <p:val>
                                            <p:strVal val="0-#ppt_h/2"/>
                                          </p:val>
                                        </p:tav>
                                        <p:tav tm="100000">
                                          <p:val>
                                            <p:strVal val="#ppt_y"/>
                                          </p:val>
                                        </p:tav>
                                      </p:tavLst>
                                    </p:anim>
                                  </p:childTnLst>
                                </p:cTn>
                              </p:par>
                            </p:childTnLst>
                          </p:cTn>
                        </p:par>
                        <p:par>
                          <p:cTn id="26" fill="hold">
                            <p:stCondLst>
                              <p:cond delay="1750"/>
                            </p:stCondLst>
                            <p:childTnLst>
                              <p:par>
                                <p:cTn id="27" presetID="22" presetClass="entr" presetSubtype="4" fill="hold" grpId="0" nodeType="afterEffect">
                                  <p:stCondLst>
                                    <p:cond delay="250"/>
                                  </p:stCondLst>
                                  <p:childTnLst>
                                    <p:set>
                                      <p:cBhvr>
                                        <p:cTn id="28" dur="1" fill="hold">
                                          <p:stCondLst>
                                            <p:cond delay="0"/>
                                          </p:stCondLst>
                                        </p:cTn>
                                        <p:tgtEl>
                                          <p:spTgt spid="108"/>
                                        </p:tgtEl>
                                        <p:attrNameLst>
                                          <p:attrName>style.visibility</p:attrName>
                                        </p:attrNameLst>
                                      </p:cBhvr>
                                      <p:to>
                                        <p:strVal val="visible"/>
                                      </p:to>
                                    </p:set>
                                    <p:animEffect transition="in" filter="wipe(down)">
                                      <p:cBhvr>
                                        <p:cTn id="29" dur="500"/>
                                        <p:tgtEl>
                                          <p:spTgt spid="108"/>
                                        </p:tgtEl>
                                      </p:cBhvr>
                                    </p:animEffect>
                                  </p:childTnLst>
                                </p:cTn>
                              </p:par>
                              <p:par>
                                <p:cTn id="30" presetID="1" presetClass="entr" presetSubtype="0" fill="hold" grpId="1" nodeType="withEffect">
                                  <p:stCondLst>
                                    <p:cond delay="0"/>
                                  </p:stCondLst>
                                  <p:childTnLst>
                                    <p:set>
                                      <p:cBhvr>
                                        <p:cTn id="31" dur="1" fill="hold">
                                          <p:stCondLst>
                                            <p:cond delay="499"/>
                                          </p:stCondLst>
                                        </p:cTn>
                                        <p:tgtEl>
                                          <p:spTgt spid="91"/>
                                        </p:tgtEl>
                                        <p:attrNameLst>
                                          <p:attrName>style.visibility</p:attrName>
                                        </p:attrNameLst>
                                      </p:cBhvr>
                                      <p:to>
                                        <p:strVal val="visible"/>
                                      </p:to>
                                    </p:set>
                                  </p:childTnLst>
                                </p:cTn>
                              </p:par>
                              <p:par>
                                <p:cTn id="32" presetID="64" presetClass="path" presetSubtype="0" accel="50000" decel="50000" fill="hold" grpId="0" nodeType="withEffect">
                                  <p:stCondLst>
                                    <p:cond delay="0"/>
                                  </p:stCondLst>
                                  <p:childTnLst>
                                    <p:animMotion origin="layout" path="M -4.16667E-6 0.2801 L -4.16667E-6 -2.96296E-6 " pathEditMode="relative" rAng="0" ptsTypes="AA">
                                      <p:cBhvr>
                                        <p:cTn id="33" dur="500" fill="hold"/>
                                        <p:tgtEl>
                                          <p:spTgt spid="91"/>
                                        </p:tgtEl>
                                        <p:attrNameLst>
                                          <p:attrName>ppt_x</p:attrName>
                                          <p:attrName>ppt_y</p:attrName>
                                        </p:attrNameLst>
                                      </p:cBhvr>
                                      <p:rCtr x="0" y="-14028"/>
                                    </p:animMotion>
                                  </p:childTnLst>
                                </p:cTn>
                              </p:par>
                              <p:par>
                                <p:cTn id="34" presetID="12" presetClass="entr" presetSubtype="1" fill="hold" nodeType="withEffect">
                                  <p:stCondLst>
                                    <p:cond delay="250"/>
                                  </p:stCondLst>
                                  <p:childTnLst>
                                    <p:set>
                                      <p:cBhvr>
                                        <p:cTn id="35" dur="1" fill="hold">
                                          <p:stCondLst>
                                            <p:cond delay="0"/>
                                          </p:stCondLst>
                                        </p:cTn>
                                        <p:tgtEl>
                                          <p:spTgt spid="80"/>
                                        </p:tgtEl>
                                        <p:attrNameLst>
                                          <p:attrName>style.visibility</p:attrName>
                                        </p:attrNameLst>
                                      </p:cBhvr>
                                      <p:to>
                                        <p:strVal val="visible"/>
                                      </p:to>
                                    </p:set>
                                    <p:anim calcmode="lin" valueType="num">
                                      <p:cBhvr additive="base">
                                        <p:cTn id="36" dur="500"/>
                                        <p:tgtEl>
                                          <p:spTgt spid="80"/>
                                        </p:tgtEl>
                                        <p:attrNameLst>
                                          <p:attrName>ppt_y</p:attrName>
                                        </p:attrNameLst>
                                      </p:cBhvr>
                                      <p:tavLst>
                                        <p:tav tm="0">
                                          <p:val>
                                            <p:strVal val="#ppt_y-#ppt_h*1.125000"/>
                                          </p:val>
                                        </p:tav>
                                        <p:tav tm="100000">
                                          <p:val>
                                            <p:strVal val="#ppt_y"/>
                                          </p:val>
                                        </p:tav>
                                      </p:tavLst>
                                    </p:anim>
                                    <p:animEffect transition="in" filter="wipe(down)">
                                      <p:cBhvr>
                                        <p:cTn id="37" dur="500"/>
                                        <p:tgtEl>
                                          <p:spTgt spid="80"/>
                                        </p:tgtEl>
                                      </p:cBhvr>
                                    </p:animEffect>
                                  </p:childTnLst>
                                </p:cTn>
                              </p:par>
                            </p:childTnLst>
                          </p:cTn>
                        </p:par>
                        <p:par>
                          <p:cTn id="38" fill="hold">
                            <p:stCondLst>
                              <p:cond delay="2500"/>
                            </p:stCondLst>
                            <p:childTnLst>
                              <p:par>
                                <p:cTn id="39" presetID="2" presetClass="entr" presetSubtype="4" fill="hold" nodeType="afterEffect">
                                  <p:stCondLst>
                                    <p:cond delay="0"/>
                                  </p:stCondLst>
                                  <p:childTnLst>
                                    <p:set>
                                      <p:cBhvr>
                                        <p:cTn id="40" dur="1" fill="hold">
                                          <p:stCondLst>
                                            <p:cond delay="0"/>
                                          </p:stCondLst>
                                        </p:cTn>
                                        <p:tgtEl>
                                          <p:spTgt spid="98"/>
                                        </p:tgtEl>
                                        <p:attrNameLst>
                                          <p:attrName>style.visibility</p:attrName>
                                        </p:attrNameLst>
                                      </p:cBhvr>
                                      <p:to>
                                        <p:strVal val="visible"/>
                                      </p:to>
                                    </p:set>
                                    <p:anim calcmode="lin" valueType="num">
                                      <p:cBhvr additive="base">
                                        <p:cTn id="41" dur="500" fill="hold"/>
                                        <p:tgtEl>
                                          <p:spTgt spid="98"/>
                                        </p:tgtEl>
                                        <p:attrNameLst>
                                          <p:attrName>ppt_x</p:attrName>
                                        </p:attrNameLst>
                                      </p:cBhvr>
                                      <p:tavLst>
                                        <p:tav tm="0">
                                          <p:val>
                                            <p:strVal val="#ppt_x"/>
                                          </p:val>
                                        </p:tav>
                                        <p:tav tm="100000">
                                          <p:val>
                                            <p:strVal val="#ppt_x"/>
                                          </p:val>
                                        </p:tav>
                                      </p:tavLst>
                                    </p:anim>
                                    <p:anim calcmode="lin" valueType="num">
                                      <p:cBhvr additive="base">
                                        <p:cTn id="42" dur="500" fill="hold"/>
                                        <p:tgtEl>
                                          <p:spTgt spid="98"/>
                                        </p:tgtEl>
                                        <p:attrNameLst>
                                          <p:attrName>ppt_y</p:attrName>
                                        </p:attrNameLst>
                                      </p:cBhvr>
                                      <p:tavLst>
                                        <p:tav tm="0">
                                          <p:val>
                                            <p:strVal val="1+#ppt_h/2"/>
                                          </p:val>
                                        </p:tav>
                                        <p:tav tm="100000">
                                          <p:val>
                                            <p:strVal val="#ppt_y"/>
                                          </p:val>
                                        </p:tav>
                                      </p:tavLst>
                                    </p:anim>
                                  </p:childTnLst>
                                </p:cTn>
                              </p:par>
                            </p:childTnLst>
                          </p:cTn>
                        </p:par>
                        <p:par>
                          <p:cTn id="43" fill="hold">
                            <p:stCondLst>
                              <p:cond delay="3000"/>
                            </p:stCondLst>
                            <p:childTnLst>
                              <p:par>
                                <p:cTn id="44" presetID="22" presetClass="entr" presetSubtype="1" fill="hold" grpId="0" nodeType="afterEffect">
                                  <p:stCondLst>
                                    <p:cond delay="250"/>
                                  </p:stCondLst>
                                  <p:childTnLst>
                                    <p:set>
                                      <p:cBhvr>
                                        <p:cTn id="45" dur="1" fill="hold">
                                          <p:stCondLst>
                                            <p:cond delay="0"/>
                                          </p:stCondLst>
                                        </p:cTn>
                                        <p:tgtEl>
                                          <p:spTgt spid="107"/>
                                        </p:tgtEl>
                                        <p:attrNameLst>
                                          <p:attrName>style.visibility</p:attrName>
                                        </p:attrNameLst>
                                      </p:cBhvr>
                                      <p:to>
                                        <p:strVal val="visible"/>
                                      </p:to>
                                    </p:set>
                                    <p:animEffect transition="in" filter="wipe(up)">
                                      <p:cBhvr>
                                        <p:cTn id="46" dur="500"/>
                                        <p:tgtEl>
                                          <p:spTgt spid="107"/>
                                        </p:tgtEl>
                                      </p:cBhvr>
                                    </p:animEffect>
                                  </p:childTnLst>
                                </p:cTn>
                              </p:par>
                              <p:par>
                                <p:cTn id="47" presetID="1" presetClass="entr" presetSubtype="0" fill="hold" grpId="0" nodeType="withEffect">
                                  <p:stCondLst>
                                    <p:cond delay="0"/>
                                  </p:stCondLst>
                                  <p:childTnLst>
                                    <p:set>
                                      <p:cBhvr>
                                        <p:cTn id="48" dur="1" fill="hold">
                                          <p:stCondLst>
                                            <p:cond delay="499"/>
                                          </p:stCondLst>
                                        </p:cTn>
                                        <p:tgtEl>
                                          <p:spTgt spid="92"/>
                                        </p:tgtEl>
                                        <p:attrNameLst>
                                          <p:attrName>style.visibility</p:attrName>
                                        </p:attrNameLst>
                                      </p:cBhvr>
                                      <p:to>
                                        <p:strVal val="visible"/>
                                      </p:to>
                                    </p:set>
                                  </p:childTnLst>
                                </p:cTn>
                              </p:par>
                              <p:par>
                                <p:cTn id="49" presetID="42" presetClass="path" presetSubtype="0" accel="50000" decel="50000" fill="hold" grpId="1" nodeType="withEffect">
                                  <p:stCondLst>
                                    <p:cond delay="0"/>
                                  </p:stCondLst>
                                  <p:childTnLst>
                                    <p:animMotion origin="layout" path="M -3.75E-6 -0.27917 L -3.75E-6 2.22222E-6 " pathEditMode="relative" rAng="0" ptsTypes="AA">
                                      <p:cBhvr>
                                        <p:cTn id="50" dur="500" fill="hold"/>
                                        <p:tgtEl>
                                          <p:spTgt spid="92"/>
                                        </p:tgtEl>
                                        <p:attrNameLst>
                                          <p:attrName>ppt_x</p:attrName>
                                          <p:attrName>ppt_y</p:attrName>
                                        </p:attrNameLst>
                                      </p:cBhvr>
                                      <p:rCtr x="0" y="13958"/>
                                    </p:animMotion>
                                  </p:childTnLst>
                                </p:cTn>
                              </p:par>
                              <p:par>
                                <p:cTn id="51" presetID="12" presetClass="entr" presetSubtype="4" fill="hold" nodeType="withEffect">
                                  <p:stCondLst>
                                    <p:cond delay="250"/>
                                  </p:stCondLst>
                                  <p:childTnLst>
                                    <p:set>
                                      <p:cBhvr>
                                        <p:cTn id="52" dur="1" fill="hold">
                                          <p:stCondLst>
                                            <p:cond delay="0"/>
                                          </p:stCondLst>
                                        </p:cTn>
                                        <p:tgtEl>
                                          <p:spTgt spid="75"/>
                                        </p:tgtEl>
                                        <p:attrNameLst>
                                          <p:attrName>style.visibility</p:attrName>
                                        </p:attrNameLst>
                                      </p:cBhvr>
                                      <p:to>
                                        <p:strVal val="visible"/>
                                      </p:to>
                                    </p:set>
                                    <p:anim calcmode="lin" valueType="num">
                                      <p:cBhvr additive="base">
                                        <p:cTn id="53" dur="500"/>
                                        <p:tgtEl>
                                          <p:spTgt spid="75"/>
                                        </p:tgtEl>
                                        <p:attrNameLst>
                                          <p:attrName>ppt_y</p:attrName>
                                        </p:attrNameLst>
                                      </p:cBhvr>
                                      <p:tavLst>
                                        <p:tav tm="0">
                                          <p:val>
                                            <p:strVal val="#ppt_y+#ppt_h*1.125000"/>
                                          </p:val>
                                        </p:tav>
                                        <p:tav tm="100000">
                                          <p:val>
                                            <p:strVal val="#ppt_y"/>
                                          </p:val>
                                        </p:tav>
                                      </p:tavLst>
                                    </p:anim>
                                    <p:animEffect transition="in" filter="wipe(up)">
                                      <p:cBhvr>
                                        <p:cTn id="54" dur="500"/>
                                        <p:tgtEl>
                                          <p:spTgt spid="75"/>
                                        </p:tgtEl>
                                      </p:cBhvr>
                                    </p:animEffect>
                                  </p:childTnLst>
                                </p:cTn>
                              </p:par>
                            </p:childTnLst>
                          </p:cTn>
                        </p:par>
                        <p:par>
                          <p:cTn id="55" fill="hold">
                            <p:stCondLst>
                              <p:cond delay="3750"/>
                            </p:stCondLst>
                            <p:childTnLst>
                              <p:par>
                                <p:cTn id="56" presetID="2" presetClass="entr" presetSubtype="1" fill="hold" nodeType="afterEffect">
                                  <p:stCondLst>
                                    <p:cond delay="0"/>
                                  </p:stCondLst>
                                  <p:childTnLst>
                                    <p:set>
                                      <p:cBhvr>
                                        <p:cTn id="57" dur="1" fill="hold">
                                          <p:stCondLst>
                                            <p:cond delay="0"/>
                                          </p:stCondLst>
                                        </p:cTn>
                                        <p:tgtEl>
                                          <p:spTgt spid="104"/>
                                        </p:tgtEl>
                                        <p:attrNameLst>
                                          <p:attrName>style.visibility</p:attrName>
                                        </p:attrNameLst>
                                      </p:cBhvr>
                                      <p:to>
                                        <p:strVal val="visible"/>
                                      </p:to>
                                    </p:set>
                                    <p:anim calcmode="lin" valueType="num">
                                      <p:cBhvr additive="base">
                                        <p:cTn id="58" dur="500" fill="hold"/>
                                        <p:tgtEl>
                                          <p:spTgt spid="104"/>
                                        </p:tgtEl>
                                        <p:attrNameLst>
                                          <p:attrName>ppt_x</p:attrName>
                                        </p:attrNameLst>
                                      </p:cBhvr>
                                      <p:tavLst>
                                        <p:tav tm="0">
                                          <p:val>
                                            <p:strVal val="#ppt_x"/>
                                          </p:val>
                                        </p:tav>
                                        <p:tav tm="100000">
                                          <p:val>
                                            <p:strVal val="#ppt_x"/>
                                          </p:val>
                                        </p:tav>
                                      </p:tavLst>
                                    </p:anim>
                                    <p:anim calcmode="lin" valueType="num">
                                      <p:cBhvr additive="base">
                                        <p:cTn id="59" dur="500" fill="hold"/>
                                        <p:tgtEl>
                                          <p:spTgt spid="104"/>
                                        </p:tgtEl>
                                        <p:attrNameLst>
                                          <p:attrName>ppt_y</p:attrName>
                                        </p:attrNameLst>
                                      </p:cBhvr>
                                      <p:tavLst>
                                        <p:tav tm="0">
                                          <p:val>
                                            <p:strVal val="0-#ppt_h/2"/>
                                          </p:val>
                                        </p:tav>
                                        <p:tav tm="100000">
                                          <p:val>
                                            <p:strVal val="#ppt_y"/>
                                          </p:val>
                                        </p:tav>
                                      </p:tavLst>
                                    </p:anim>
                                  </p:childTnLst>
                                </p:cTn>
                              </p:par>
                            </p:childTnLst>
                          </p:cTn>
                        </p:par>
                        <p:par>
                          <p:cTn id="60" fill="hold">
                            <p:stCondLst>
                              <p:cond delay="4250"/>
                            </p:stCondLst>
                            <p:childTnLst>
                              <p:par>
                                <p:cTn id="61" presetID="22" presetClass="entr" presetSubtype="4" fill="hold" grpId="0" nodeType="afterEffect">
                                  <p:stCondLst>
                                    <p:cond delay="250"/>
                                  </p:stCondLst>
                                  <p:childTnLst>
                                    <p:set>
                                      <p:cBhvr>
                                        <p:cTn id="62" dur="1" fill="hold">
                                          <p:stCondLst>
                                            <p:cond delay="0"/>
                                          </p:stCondLst>
                                        </p:cTn>
                                        <p:tgtEl>
                                          <p:spTgt spid="109"/>
                                        </p:tgtEl>
                                        <p:attrNameLst>
                                          <p:attrName>style.visibility</p:attrName>
                                        </p:attrNameLst>
                                      </p:cBhvr>
                                      <p:to>
                                        <p:strVal val="visible"/>
                                      </p:to>
                                    </p:set>
                                    <p:animEffect transition="in" filter="wipe(down)">
                                      <p:cBhvr>
                                        <p:cTn id="63" dur="500"/>
                                        <p:tgtEl>
                                          <p:spTgt spid="109"/>
                                        </p:tgtEl>
                                      </p:cBhvr>
                                    </p:animEffect>
                                  </p:childTnLst>
                                </p:cTn>
                              </p:par>
                              <p:par>
                                <p:cTn id="64" presetID="1" presetClass="entr" presetSubtype="0" fill="hold" grpId="0" nodeType="withEffect">
                                  <p:stCondLst>
                                    <p:cond delay="0"/>
                                  </p:stCondLst>
                                  <p:childTnLst>
                                    <p:set>
                                      <p:cBhvr>
                                        <p:cTn id="65" dur="1" fill="hold">
                                          <p:stCondLst>
                                            <p:cond delay="499"/>
                                          </p:stCondLst>
                                        </p:cTn>
                                        <p:tgtEl>
                                          <p:spTgt spid="93"/>
                                        </p:tgtEl>
                                        <p:attrNameLst>
                                          <p:attrName>style.visibility</p:attrName>
                                        </p:attrNameLst>
                                      </p:cBhvr>
                                      <p:to>
                                        <p:strVal val="visible"/>
                                      </p:to>
                                    </p:set>
                                  </p:childTnLst>
                                </p:cTn>
                              </p:par>
                              <p:par>
                                <p:cTn id="66" presetID="64" presetClass="path" presetSubtype="0" accel="50000" decel="50000" fill="hold" grpId="1" nodeType="withEffect">
                                  <p:stCondLst>
                                    <p:cond delay="0"/>
                                  </p:stCondLst>
                                  <p:childTnLst>
                                    <p:animMotion origin="layout" path="M -4.16667E-6 0.2801 L -4.16667E-6 -4.44444E-6 " pathEditMode="relative" rAng="0" ptsTypes="AA">
                                      <p:cBhvr>
                                        <p:cTn id="67" dur="500" fill="hold"/>
                                        <p:tgtEl>
                                          <p:spTgt spid="93"/>
                                        </p:tgtEl>
                                        <p:attrNameLst>
                                          <p:attrName>ppt_x</p:attrName>
                                          <p:attrName>ppt_y</p:attrName>
                                        </p:attrNameLst>
                                      </p:cBhvr>
                                      <p:rCtr x="0" y="-14005"/>
                                    </p:animMotion>
                                  </p:childTnLst>
                                </p:cTn>
                              </p:par>
                              <p:par>
                                <p:cTn id="68" presetID="12" presetClass="entr" presetSubtype="1" fill="hold" nodeType="withEffect">
                                  <p:stCondLst>
                                    <p:cond delay="250"/>
                                  </p:stCondLst>
                                  <p:childTnLst>
                                    <p:set>
                                      <p:cBhvr>
                                        <p:cTn id="69" dur="1" fill="hold">
                                          <p:stCondLst>
                                            <p:cond delay="0"/>
                                          </p:stCondLst>
                                        </p:cTn>
                                        <p:tgtEl>
                                          <p:spTgt spid="110"/>
                                        </p:tgtEl>
                                        <p:attrNameLst>
                                          <p:attrName>style.visibility</p:attrName>
                                        </p:attrNameLst>
                                      </p:cBhvr>
                                      <p:to>
                                        <p:strVal val="visible"/>
                                      </p:to>
                                    </p:set>
                                    <p:anim calcmode="lin" valueType="num">
                                      <p:cBhvr additive="base">
                                        <p:cTn id="70" dur="500"/>
                                        <p:tgtEl>
                                          <p:spTgt spid="110"/>
                                        </p:tgtEl>
                                        <p:attrNameLst>
                                          <p:attrName>ppt_y</p:attrName>
                                        </p:attrNameLst>
                                      </p:cBhvr>
                                      <p:tavLst>
                                        <p:tav tm="0">
                                          <p:val>
                                            <p:strVal val="#ppt_y-#ppt_h*1.125000"/>
                                          </p:val>
                                        </p:tav>
                                        <p:tav tm="100000">
                                          <p:val>
                                            <p:strVal val="#ppt_y"/>
                                          </p:val>
                                        </p:tav>
                                      </p:tavLst>
                                    </p:anim>
                                    <p:animEffect transition="in" filter="wipe(down)">
                                      <p:cBhvr>
                                        <p:cTn id="71"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bldLvl="0" animBg="1"/>
      <p:bldP spid="90" grpId="1" bldLvl="0" animBg="1"/>
      <p:bldP spid="91" grpId="0" bldLvl="0" animBg="1"/>
      <p:bldP spid="91" grpId="1" bldLvl="0" animBg="1"/>
      <p:bldP spid="92" grpId="0" bldLvl="0" animBg="1"/>
      <p:bldP spid="92" grpId="1" bldLvl="0" animBg="1"/>
      <p:bldP spid="93" grpId="0" bldLvl="0" animBg="1"/>
      <p:bldP spid="93" grpId="1" bldLvl="0" animBg="1"/>
      <p:bldP spid="97" grpId="0"/>
      <p:bldP spid="107" grpId="0"/>
      <p:bldP spid="108" grpId="0"/>
      <p:bldP spid="10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 name="直接连接符 3"/>
          <p:cNvCxnSpPr/>
          <p:nvPr/>
        </p:nvCxnSpPr>
        <p:spPr>
          <a:xfrm>
            <a:off x="1395" y="3586411"/>
            <a:ext cx="12190413" cy="0"/>
          </a:xfrm>
          <a:prstGeom prst="line">
            <a:avLst/>
          </a:prstGeom>
          <a:ln w="12700">
            <a:solidFill>
              <a:srgbClr val="EF7F6F"/>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1392693" y="1700809"/>
            <a:ext cx="2182419" cy="2029619"/>
            <a:chOff x="1043609" y="2158814"/>
            <a:chExt cx="1637027" cy="1522214"/>
          </a:xfrm>
        </p:grpSpPr>
        <p:grpSp>
          <p:nvGrpSpPr>
            <p:cNvPr id="3" name="组合 2"/>
            <p:cNvGrpSpPr/>
            <p:nvPr/>
          </p:nvGrpSpPr>
          <p:grpSpPr>
            <a:xfrm>
              <a:off x="1043609" y="2158814"/>
              <a:ext cx="1637027" cy="1522214"/>
              <a:chOff x="1115616" y="1301564"/>
              <a:chExt cx="1637027" cy="1522214"/>
            </a:xfrm>
          </p:grpSpPr>
          <p:sp>
            <p:nvSpPr>
              <p:cNvPr id="11" name="椭圆 10"/>
              <p:cNvSpPr/>
              <p:nvPr/>
            </p:nvSpPr>
            <p:spPr>
              <a:xfrm>
                <a:off x="1115616" y="2607754"/>
                <a:ext cx="216024" cy="216024"/>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2" name="任意多边形 11"/>
              <p:cNvSpPr/>
              <p:nvPr/>
            </p:nvSpPr>
            <p:spPr>
              <a:xfrm>
                <a:off x="1233714" y="1625600"/>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noFill/>
              <a:ln w="12700">
                <a:solidFill>
                  <a:srgbClr val="EF7F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3" name="椭圆 12"/>
              <p:cNvSpPr/>
              <p:nvPr/>
            </p:nvSpPr>
            <p:spPr>
              <a:xfrm>
                <a:off x="2104571" y="1301564"/>
                <a:ext cx="648072" cy="648072"/>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7" name="Group 27"/>
            <p:cNvGrpSpPr>
              <a:grpSpLocks noChangeAspect="1"/>
            </p:cNvGrpSpPr>
            <p:nvPr/>
          </p:nvGrpSpPr>
          <p:grpSpPr bwMode="auto">
            <a:xfrm>
              <a:off x="2211683" y="2340224"/>
              <a:ext cx="289833" cy="285252"/>
              <a:chOff x="-2952" y="-1157"/>
              <a:chExt cx="3605" cy="3548"/>
            </a:xfrm>
          </p:grpSpPr>
          <p:sp>
            <p:nvSpPr>
              <p:cNvPr id="8" name="Freeform 28"/>
              <p:cNvSpPr/>
              <p:nvPr/>
            </p:nvSpPr>
            <p:spPr bwMode="auto">
              <a:xfrm>
                <a:off x="-1015" y="806"/>
                <a:ext cx="574" cy="550"/>
              </a:xfrm>
              <a:custGeom>
                <a:avLst/>
                <a:gdLst>
                  <a:gd name="T0" fmla="*/ 181 w 243"/>
                  <a:gd name="T1" fmla="*/ 76 h 233"/>
                  <a:gd name="T2" fmla="*/ 172 w 243"/>
                  <a:gd name="T3" fmla="*/ 75 h 233"/>
                  <a:gd name="T4" fmla="*/ 154 w 243"/>
                  <a:gd name="T5" fmla="*/ 58 h 233"/>
                  <a:gd name="T6" fmla="*/ 133 w 243"/>
                  <a:gd name="T7" fmla="*/ 64 h 233"/>
                  <a:gd name="T8" fmla="*/ 75 w 243"/>
                  <a:gd name="T9" fmla="*/ 9 h 233"/>
                  <a:gd name="T10" fmla="*/ 13 w 243"/>
                  <a:gd name="T11" fmla="*/ 75 h 233"/>
                  <a:gd name="T12" fmla="*/ 71 w 243"/>
                  <a:gd name="T13" fmla="*/ 129 h 233"/>
                  <a:gd name="T14" fmla="*/ 69 w 243"/>
                  <a:gd name="T15" fmla="*/ 150 h 233"/>
                  <a:gd name="T16" fmla="*/ 86 w 243"/>
                  <a:gd name="T17" fmla="*/ 166 h 233"/>
                  <a:gd name="T18" fmla="*/ 88 w 243"/>
                  <a:gd name="T19" fmla="*/ 176 h 233"/>
                  <a:gd name="T20" fmla="*/ 150 w 243"/>
                  <a:gd name="T21" fmla="*/ 233 h 233"/>
                  <a:gd name="T22" fmla="*/ 243 w 243"/>
                  <a:gd name="T23" fmla="*/ 133 h 233"/>
                  <a:gd name="T24" fmla="*/ 181 w 243"/>
                  <a:gd name="T25" fmla="*/ 7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33">
                    <a:moveTo>
                      <a:pt x="181" y="76"/>
                    </a:moveTo>
                    <a:cubicBezTo>
                      <a:pt x="179" y="74"/>
                      <a:pt x="176" y="74"/>
                      <a:pt x="172" y="75"/>
                    </a:cubicBezTo>
                    <a:cubicBezTo>
                      <a:pt x="168" y="71"/>
                      <a:pt x="161" y="65"/>
                      <a:pt x="154" y="58"/>
                    </a:cubicBezTo>
                    <a:cubicBezTo>
                      <a:pt x="150" y="55"/>
                      <a:pt x="143" y="58"/>
                      <a:pt x="133" y="64"/>
                    </a:cubicBezTo>
                    <a:cubicBezTo>
                      <a:pt x="119" y="51"/>
                      <a:pt x="83" y="17"/>
                      <a:pt x="75" y="9"/>
                    </a:cubicBezTo>
                    <a:cubicBezTo>
                      <a:pt x="64" y="0"/>
                      <a:pt x="0" y="64"/>
                      <a:pt x="13" y="75"/>
                    </a:cubicBezTo>
                    <a:cubicBezTo>
                      <a:pt x="22" y="84"/>
                      <a:pt x="57" y="116"/>
                      <a:pt x="71" y="129"/>
                    </a:cubicBezTo>
                    <a:cubicBezTo>
                      <a:pt x="66" y="139"/>
                      <a:pt x="64" y="146"/>
                      <a:pt x="69" y="150"/>
                    </a:cubicBezTo>
                    <a:cubicBezTo>
                      <a:pt x="75" y="157"/>
                      <a:pt x="81" y="162"/>
                      <a:pt x="86" y="166"/>
                    </a:cubicBezTo>
                    <a:cubicBezTo>
                      <a:pt x="85" y="170"/>
                      <a:pt x="85" y="174"/>
                      <a:pt x="88" y="176"/>
                    </a:cubicBezTo>
                    <a:cubicBezTo>
                      <a:pt x="97" y="183"/>
                      <a:pt x="121" y="206"/>
                      <a:pt x="150" y="233"/>
                    </a:cubicBezTo>
                    <a:cubicBezTo>
                      <a:pt x="243" y="133"/>
                      <a:pt x="243" y="133"/>
                      <a:pt x="243" y="133"/>
                    </a:cubicBezTo>
                    <a:cubicBezTo>
                      <a:pt x="215" y="108"/>
                      <a:pt x="193" y="86"/>
                      <a:pt x="181" y="7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latin typeface="微软雅黑" panose="020B0503020204020204" charset="-122"/>
                  <a:ea typeface="微软雅黑" panose="020B0503020204020204" charset="-122"/>
                </a:endParaRPr>
              </a:p>
            </p:txBody>
          </p:sp>
          <p:sp>
            <p:nvSpPr>
              <p:cNvPr id="9" name="Freeform 29"/>
              <p:cNvSpPr>
                <a:spLocks noEditPoints="1"/>
              </p:cNvSpPr>
              <p:nvPr/>
            </p:nvSpPr>
            <p:spPr bwMode="auto">
              <a:xfrm>
                <a:off x="-741" y="1052"/>
                <a:ext cx="1394" cy="1339"/>
              </a:xfrm>
              <a:custGeom>
                <a:avLst/>
                <a:gdLst>
                  <a:gd name="T0" fmla="*/ 383 w 590"/>
                  <a:gd name="T1" fmla="*/ 553 h 567"/>
                  <a:gd name="T2" fmla="*/ 20 w 590"/>
                  <a:gd name="T3" fmla="*/ 219 h 567"/>
                  <a:gd name="T4" fmla="*/ 20 w 590"/>
                  <a:gd name="T5" fmla="*/ 219 h 567"/>
                  <a:gd name="T6" fmla="*/ 2 w 590"/>
                  <a:gd name="T7" fmla="*/ 168 h 567"/>
                  <a:gd name="T8" fmla="*/ 2 w 590"/>
                  <a:gd name="T9" fmla="*/ 168 h 567"/>
                  <a:gd name="T10" fmla="*/ 22 w 590"/>
                  <a:gd name="T11" fmla="*/ 116 h 567"/>
                  <a:gd name="T12" fmla="*/ 22 w 590"/>
                  <a:gd name="T13" fmla="*/ 116 h 567"/>
                  <a:gd name="T14" fmla="*/ 56 w 590"/>
                  <a:gd name="T15" fmla="*/ 74 h 567"/>
                  <a:gd name="T16" fmla="*/ 56 w 590"/>
                  <a:gd name="T17" fmla="*/ 74 h 567"/>
                  <a:gd name="T18" fmla="*/ 137 w 590"/>
                  <a:gd name="T19" fmla="*/ 8 h 567"/>
                  <a:gd name="T20" fmla="*/ 137 w 590"/>
                  <a:gd name="T21" fmla="*/ 8 h 567"/>
                  <a:gd name="T22" fmla="*/ 175 w 590"/>
                  <a:gd name="T23" fmla="*/ 1 h 567"/>
                  <a:gd name="T24" fmla="*/ 175 w 590"/>
                  <a:gd name="T25" fmla="*/ 1 h 567"/>
                  <a:gd name="T26" fmla="*/ 209 w 590"/>
                  <a:gd name="T27" fmla="*/ 16 h 567"/>
                  <a:gd name="T28" fmla="*/ 209 w 590"/>
                  <a:gd name="T29" fmla="*/ 16 h 567"/>
                  <a:gd name="T30" fmla="*/ 573 w 590"/>
                  <a:gd name="T31" fmla="*/ 351 h 567"/>
                  <a:gd name="T32" fmla="*/ 573 w 590"/>
                  <a:gd name="T33" fmla="*/ 351 h 567"/>
                  <a:gd name="T34" fmla="*/ 573 w 590"/>
                  <a:gd name="T35" fmla="*/ 351 h 567"/>
                  <a:gd name="T36" fmla="*/ 589 w 590"/>
                  <a:gd name="T37" fmla="*/ 394 h 567"/>
                  <a:gd name="T38" fmla="*/ 589 w 590"/>
                  <a:gd name="T39" fmla="*/ 394 h 567"/>
                  <a:gd name="T40" fmla="*/ 581 w 590"/>
                  <a:gd name="T41" fmla="*/ 420 h 567"/>
                  <a:gd name="T42" fmla="*/ 581 w 590"/>
                  <a:gd name="T43" fmla="*/ 420 h 567"/>
                  <a:gd name="T44" fmla="*/ 571 w 590"/>
                  <a:gd name="T45" fmla="*/ 435 h 567"/>
                  <a:gd name="T46" fmla="*/ 571 w 590"/>
                  <a:gd name="T47" fmla="*/ 435 h 567"/>
                  <a:gd name="T48" fmla="*/ 547 w 590"/>
                  <a:gd name="T49" fmla="*/ 466 h 567"/>
                  <a:gd name="T50" fmla="*/ 547 w 590"/>
                  <a:gd name="T51" fmla="*/ 466 h 567"/>
                  <a:gd name="T52" fmla="*/ 485 w 590"/>
                  <a:gd name="T53" fmla="*/ 531 h 567"/>
                  <a:gd name="T54" fmla="*/ 485 w 590"/>
                  <a:gd name="T55" fmla="*/ 531 h 567"/>
                  <a:gd name="T56" fmla="*/ 442 w 590"/>
                  <a:gd name="T57" fmla="*/ 562 h 567"/>
                  <a:gd name="T58" fmla="*/ 442 w 590"/>
                  <a:gd name="T59" fmla="*/ 562 h 567"/>
                  <a:gd name="T60" fmla="*/ 414 w 590"/>
                  <a:gd name="T61" fmla="*/ 566 h 567"/>
                  <a:gd name="T62" fmla="*/ 414 w 590"/>
                  <a:gd name="T63" fmla="*/ 566 h 567"/>
                  <a:gd name="T64" fmla="*/ 414 w 590"/>
                  <a:gd name="T65" fmla="*/ 566 h 567"/>
                  <a:gd name="T66" fmla="*/ 414 w 590"/>
                  <a:gd name="T67" fmla="*/ 566 h 567"/>
                  <a:gd name="T68" fmla="*/ 383 w 590"/>
                  <a:gd name="T69" fmla="*/ 553 h 567"/>
                  <a:gd name="T70" fmla="*/ 422 w 590"/>
                  <a:gd name="T71" fmla="*/ 454 h 567"/>
                  <a:gd name="T72" fmla="*/ 425 w 590"/>
                  <a:gd name="T73" fmla="*/ 452 h 567"/>
                  <a:gd name="T74" fmla="*/ 425 w 590"/>
                  <a:gd name="T75" fmla="*/ 452 h 567"/>
                  <a:gd name="T76" fmla="*/ 476 w 590"/>
                  <a:gd name="T77" fmla="*/ 397 h 567"/>
                  <a:gd name="T78" fmla="*/ 476 w 590"/>
                  <a:gd name="T79" fmla="*/ 397 h 567"/>
                  <a:gd name="T80" fmla="*/ 476 w 590"/>
                  <a:gd name="T81" fmla="*/ 396 h 567"/>
                  <a:gd name="T82" fmla="*/ 476 w 590"/>
                  <a:gd name="T83" fmla="*/ 396 h 567"/>
                  <a:gd name="T84" fmla="*/ 163 w 590"/>
                  <a:gd name="T85" fmla="*/ 108 h 567"/>
                  <a:gd name="T86" fmla="*/ 163 w 590"/>
                  <a:gd name="T87" fmla="*/ 108 h 567"/>
                  <a:gd name="T88" fmla="*/ 157 w 590"/>
                  <a:gd name="T89" fmla="*/ 113 h 567"/>
                  <a:gd name="T90" fmla="*/ 157 w 590"/>
                  <a:gd name="T91" fmla="*/ 113 h 567"/>
                  <a:gd name="T92" fmla="*/ 112 w 590"/>
                  <a:gd name="T93" fmla="*/ 160 h 567"/>
                  <a:gd name="T94" fmla="*/ 112 w 590"/>
                  <a:gd name="T95" fmla="*/ 160 h 567"/>
                  <a:gd name="T96" fmla="*/ 108 w 590"/>
                  <a:gd name="T97" fmla="*/ 165 h 567"/>
                  <a:gd name="T98" fmla="*/ 108 w 590"/>
                  <a:gd name="T99" fmla="*/ 165 h 567"/>
                  <a:gd name="T100" fmla="*/ 422 w 590"/>
                  <a:gd name="T101" fmla="*/ 454 h 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90" h="567">
                    <a:moveTo>
                      <a:pt x="383" y="553"/>
                    </a:moveTo>
                    <a:cubicBezTo>
                      <a:pt x="374" y="544"/>
                      <a:pt x="31" y="229"/>
                      <a:pt x="20" y="219"/>
                    </a:cubicBezTo>
                    <a:cubicBezTo>
                      <a:pt x="20" y="219"/>
                      <a:pt x="20" y="219"/>
                      <a:pt x="20" y="219"/>
                    </a:cubicBezTo>
                    <a:cubicBezTo>
                      <a:pt x="4" y="204"/>
                      <a:pt x="0" y="181"/>
                      <a:pt x="2" y="168"/>
                    </a:cubicBezTo>
                    <a:cubicBezTo>
                      <a:pt x="2" y="168"/>
                      <a:pt x="2" y="168"/>
                      <a:pt x="2" y="168"/>
                    </a:cubicBezTo>
                    <a:cubicBezTo>
                      <a:pt x="4" y="144"/>
                      <a:pt x="13" y="131"/>
                      <a:pt x="22" y="116"/>
                    </a:cubicBezTo>
                    <a:cubicBezTo>
                      <a:pt x="22" y="116"/>
                      <a:pt x="22" y="116"/>
                      <a:pt x="22" y="116"/>
                    </a:cubicBezTo>
                    <a:cubicBezTo>
                      <a:pt x="32" y="101"/>
                      <a:pt x="43" y="87"/>
                      <a:pt x="56" y="74"/>
                    </a:cubicBezTo>
                    <a:cubicBezTo>
                      <a:pt x="56" y="74"/>
                      <a:pt x="56" y="74"/>
                      <a:pt x="56" y="74"/>
                    </a:cubicBezTo>
                    <a:cubicBezTo>
                      <a:pt x="82" y="46"/>
                      <a:pt x="108" y="23"/>
                      <a:pt x="137" y="8"/>
                    </a:cubicBezTo>
                    <a:cubicBezTo>
                      <a:pt x="137" y="8"/>
                      <a:pt x="137" y="8"/>
                      <a:pt x="137" y="8"/>
                    </a:cubicBezTo>
                    <a:cubicBezTo>
                      <a:pt x="147" y="4"/>
                      <a:pt x="157" y="0"/>
                      <a:pt x="175" y="1"/>
                    </a:cubicBezTo>
                    <a:cubicBezTo>
                      <a:pt x="175" y="1"/>
                      <a:pt x="175" y="1"/>
                      <a:pt x="175" y="1"/>
                    </a:cubicBezTo>
                    <a:cubicBezTo>
                      <a:pt x="185" y="2"/>
                      <a:pt x="199" y="6"/>
                      <a:pt x="209" y="16"/>
                    </a:cubicBezTo>
                    <a:cubicBezTo>
                      <a:pt x="209" y="16"/>
                      <a:pt x="209" y="16"/>
                      <a:pt x="209" y="16"/>
                    </a:cubicBezTo>
                    <a:cubicBezTo>
                      <a:pt x="218" y="25"/>
                      <a:pt x="556" y="335"/>
                      <a:pt x="573" y="351"/>
                    </a:cubicBezTo>
                    <a:cubicBezTo>
                      <a:pt x="573" y="351"/>
                      <a:pt x="573" y="351"/>
                      <a:pt x="573" y="351"/>
                    </a:cubicBezTo>
                    <a:cubicBezTo>
                      <a:pt x="573" y="351"/>
                      <a:pt x="573" y="351"/>
                      <a:pt x="573" y="351"/>
                    </a:cubicBezTo>
                    <a:cubicBezTo>
                      <a:pt x="589" y="367"/>
                      <a:pt x="590" y="386"/>
                      <a:pt x="589" y="394"/>
                    </a:cubicBezTo>
                    <a:cubicBezTo>
                      <a:pt x="589" y="394"/>
                      <a:pt x="589" y="394"/>
                      <a:pt x="589" y="394"/>
                    </a:cubicBezTo>
                    <a:cubicBezTo>
                      <a:pt x="587" y="409"/>
                      <a:pt x="583" y="414"/>
                      <a:pt x="581" y="420"/>
                    </a:cubicBezTo>
                    <a:cubicBezTo>
                      <a:pt x="581" y="420"/>
                      <a:pt x="581" y="420"/>
                      <a:pt x="581" y="420"/>
                    </a:cubicBezTo>
                    <a:cubicBezTo>
                      <a:pt x="578" y="425"/>
                      <a:pt x="575" y="430"/>
                      <a:pt x="571" y="435"/>
                    </a:cubicBezTo>
                    <a:cubicBezTo>
                      <a:pt x="571" y="435"/>
                      <a:pt x="571" y="435"/>
                      <a:pt x="571" y="435"/>
                    </a:cubicBezTo>
                    <a:cubicBezTo>
                      <a:pt x="564" y="445"/>
                      <a:pt x="556" y="455"/>
                      <a:pt x="547" y="466"/>
                    </a:cubicBezTo>
                    <a:cubicBezTo>
                      <a:pt x="547" y="466"/>
                      <a:pt x="547" y="466"/>
                      <a:pt x="547" y="466"/>
                    </a:cubicBezTo>
                    <a:cubicBezTo>
                      <a:pt x="528" y="488"/>
                      <a:pt x="506" y="512"/>
                      <a:pt x="485" y="531"/>
                    </a:cubicBezTo>
                    <a:cubicBezTo>
                      <a:pt x="485" y="531"/>
                      <a:pt x="485" y="531"/>
                      <a:pt x="485" y="531"/>
                    </a:cubicBezTo>
                    <a:cubicBezTo>
                      <a:pt x="471" y="543"/>
                      <a:pt x="461" y="553"/>
                      <a:pt x="442" y="562"/>
                    </a:cubicBezTo>
                    <a:cubicBezTo>
                      <a:pt x="442" y="562"/>
                      <a:pt x="442" y="562"/>
                      <a:pt x="442" y="562"/>
                    </a:cubicBezTo>
                    <a:cubicBezTo>
                      <a:pt x="436" y="564"/>
                      <a:pt x="429" y="567"/>
                      <a:pt x="414" y="566"/>
                    </a:cubicBezTo>
                    <a:cubicBezTo>
                      <a:pt x="414" y="566"/>
                      <a:pt x="414" y="566"/>
                      <a:pt x="414" y="566"/>
                    </a:cubicBezTo>
                    <a:cubicBezTo>
                      <a:pt x="414" y="566"/>
                      <a:pt x="414" y="566"/>
                      <a:pt x="414" y="566"/>
                    </a:cubicBezTo>
                    <a:cubicBezTo>
                      <a:pt x="414" y="566"/>
                      <a:pt x="414" y="566"/>
                      <a:pt x="414" y="566"/>
                    </a:cubicBezTo>
                    <a:cubicBezTo>
                      <a:pt x="406" y="566"/>
                      <a:pt x="394" y="562"/>
                      <a:pt x="383" y="553"/>
                    </a:cubicBezTo>
                    <a:close/>
                    <a:moveTo>
                      <a:pt x="422" y="454"/>
                    </a:moveTo>
                    <a:cubicBezTo>
                      <a:pt x="423" y="453"/>
                      <a:pt x="424" y="453"/>
                      <a:pt x="425" y="452"/>
                    </a:cubicBezTo>
                    <a:cubicBezTo>
                      <a:pt x="425" y="452"/>
                      <a:pt x="425" y="452"/>
                      <a:pt x="425" y="452"/>
                    </a:cubicBezTo>
                    <a:cubicBezTo>
                      <a:pt x="441" y="436"/>
                      <a:pt x="461" y="415"/>
                      <a:pt x="476" y="397"/>
                    </a:cubicBezTo>
                    <a:cubicBezTo>
                      <a:pt x="476" y="397"/>
                      <a:pt x="476" y="397"/>
                      <a:pt x="476" y="397"/>
                    </a:cubicBezTo>
                    <a:cubicBezTo>
                      <a:pt x="476" y="397"/>
                      <a:pt x="476" y="397"/>
                      <a:pt x="476" y="396"/>
                    </a:cubicBezTo>
                    <a:cubicBezTo>
                      <a:pt x="476" y="396"/>
                      <a:pt x="476" y="396"/>
                      <a:pt x="476" y="396"/>
                    </a:cubicBezTo>
                    <a:cubicBezTo>
                      <a:pt x="388" y="313"/>
                      <a:pt x="241" y="181"/>
                      <a:pt x="163" y="108"/>
                    </a:cubicBezTo>
                    <a:cubicBezTo>
                      <a:pt x="163" y="108"/>
                      <a:pt x="163" y="108"/>
                      <a:pt x="163" y="108"/>
                    </a:cubicBezTo>
                    <a:cubicBezTo>
                      <a:pt x="161" y="110"/>
                      <a:pt x="159" y="112"/>
                      <a:pt x="157" y="113"/>
                    </a:cubicBezTo>
                    <a:cubicBezTo>
                      <a:pt x="157" y="113"/>
                      <a:pt x="157" y="113"/>
                      <a:pt x="157" y="113"/>
                    </a:cubicBezTo>
                    <a:cubicBezTo>
                      <a:pt x="142" y="126"/>
                      <a:pt x="124" y="145"/>
                      <a:pt x="112" y="160"/>
                    </a:cubicBezTo>
                    <a:cubicBezTo>
                      <a:pt x="112" y="160"/>
                      <a:pt x="112" y="160"/>
                      <a:pt x="112" y="160"/>
                    </a:cubicBezTo>
                    <a:cubicBezTo>
                      <a:pt x="110" y="162"/>
                      <a:pt x="109" y="164"/>
                      <a:pt x="108" y="165"/>
                    </a:cubicBezTo>
                    <a:cubicBezTo>
                      <a:pt x="108" y="165"/>
                      <a:pt x="108" y="165"/>
                      <a:pt x="108" y="165"/>
                    </a:cubicBezTo>
                    <a:cubicBezTo>
                      <a:pt x="185" y="237"/>
                      <a:pt x="335" y="373"/>
                      <a:pt x="422" y="45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0" name="Freeform 30"/>
              <p:cNvSpPr>
                <a:spLocks noEditPoints="1"/>
              </p:cNvSpPr>
              <p:nvPr/>
            </p:nvSpPr>
            <p:spPr bwMode="auto">
              <a:xfrm>
                <a:off x="-2952" y="-1157"/>
                <a:ext cx="2488" cy="2492"/>
              </a:xfrm>
              <a:custGeom>
                <a:avLst/>
                <a:gdLst>
                  <a:gd name="T0" fmla="*/ 482 w 1053"/>
                  <a:gd name="T1" fmla="*/ 1042 h 1055"/>
                  <a:gd name="T2" fmla="*/ 177 w 1053"/>
                  <a:gd name="T3" fmla="*/ 906 h 1055"/>
                  <a:gd name="T4" fmla="*/ 177 w 1053"/>
                  <a:gd name="T5" fmla="*/ 906 h 1055"/>
                  <a:gd name="T6" fmla="*/ 13 w 1053"/>
                  <a:gd name="T7" fmla="*/ 483 h 1055"/>
                  <a:gd name="T8" fmla="*/ 13 w 1053"/>
                  <a:gd name="T9" fmla="*/ 483 h 1055"/>
                  <a:gd name="T10" fmla="*/ 148 w 1053"/>
                  <a:gd name="T11" fmla="*/ 177 h 1055"/>
                  <a:gd name="T12" fmla="*/ 148 w 1053"/>
                  <a:gd name="T13" fmla="*/ 177 h 1055"/>
                  <a:gd name="T14" fmla="*/ 148 w 1053"/>
                  <a:gd name="T15" fmla="*/ 177 h 1055"/>
                  <a:gd name="T16" fmla="*/ 571 w 1053"/>
                  <a:gd name="T17" fmla="*/ 13 h 1055"/>
                  <a:gd name="T18" fmla="*/ 571 w 1053"/>
                  <a:gd name="T19" fmla="*/ 13 h 1055"/>
                  <a:gd name="T20" fmla="*/ 877 w 1053"/>
                  <a:gd name="T21" fmla="*/ 148 h 1055"/>
                  <a:gd name="T22" fmla="*/ 877 w 1053"/>
                  <a:gd name="T23" fmla="*/ 148 h 1055"/>
                  <a:gd name="T24" fmla="*/ 1040 w 1053"/>
                  <a:gd name="T25" fmla="*/ 572 h 1055"/>
                  <a:gd name="T26" fmla="*/ 1040 w 1053"/>
                  <a:gd name="T27" fmla="*/ 572 h 1055"/>
                  <a:gd name="T28" fmla="*/ 905 w 1053"/>
                  <a:gd name="T29" fmla="*/ 878 h 1055"/>
                  <a:gd name="T30" fmla="*/ 905 w 1053"/>
                  <a:gd name="T31" fmla="*/ 878 h 1055"/>
                  <a:gd name="T32" fmla="*/ 483 w 1053"/>
                  <a:gd name="T33" fmla="*/ 1042 h 1055"/>
                  <a:gd name="T34" fmla="*/ 483 w 1053"/>
                  <a:gd name="T35" fmla="*/ 1042 h 1055"/>
                  <a:gd name="T36" fmla="*/ 482 w 1053"/>
                  <a:gd name="T37" fmla="*/ 1042 h 1055"/>
                  <a:gd name="T38" fmla="*/ 221 w 1053"/>
                  <a:gd name="T39" fmla="*/ 244 h 1055"/>
                  <a:gd name="T40" fmla="*/ 221 w 1053"/>
                  <a:gd name="T41" fmla="*/ 244 h 1055"/>
                  <a:gd name="T42" fmla="*/ 112 w 1053"/>
                  <a:gd name="T43" fmla="*/ 491 h 1055"/>
                  <a:gd name="T44" fmla="*/ 112 w 1053"/>
                  <a:gd name="T45" fmla="*/ 491 h 1055"/>
                  <a:gd name="T46" fmla="*/ 244 w 1053"/>
                  <a:gd name="T47" fmla="*/ 834 h 1055"/>
                  <a:gd name="T48" fmla="*/ 244 w 1053"/>
                  <a:gd name="T49" fmla="*/ 834 h 1055"/>
                  <a:gd name="T50" fmla="*/ 491 w 1053"/>
                  <a:gd name="T51" fmla="*/ 943 h 1055"/>
                  <a:gd name="T52" fmla="*/ 491 w 1053"/>
                  <a:gd name="T53" fmla="*/ 943 h 1055"/>
                  <a:gd name="T54" fmla="*/ 833 w 1053"/>
                  <a:gd name="T55" fmla="*/ 810 h 1055"/>
                  <a:gd name="T56" fmla="*/ 833 w 1053"/>
                  <a:gd name="T57" fmla="*/ 810 h 1055"/>
                  <a:gd name="T58" fmla="*/ 942 w 1053"/>
                  <a:gd name="T59" fmla="*/ 563 h 1055"/>
                  <a:gd name="T60" fmla="*/ 942 w 1053"/>
                  <a:gd name="T61" fmla="*/ 563 h 1055"/>
                  <a:gd name="T62" fmla="*/ 810 w 1053"/>
                  <a:gd name="T63" fmla="*/ 221 h 1055"/>
                  <a:gd name="T64" fmla="*/ 810 w 1053"/>
                  <a:gd name="T65" fmla="*/ 221 h 1055"/>
                  <a:gd name="T66" fmla="*/ 563 w 1053"/>
                  <a:gd name="T67" fmla="*/ 111 h 1055"/>
                  <a:gd name="T68" fmla="*/ 563 w 1053"/>
                  <a:gd name="T69" fmla="*/ 111 h 1055"/>
                  <a:gd name="T70" fmla="*/ 221 w 1053"/>
                  <a:gd name="T71" fmla="*/ 244 h 1055"/>
                  <a:gd name="T72" fmla="*/ 221 w 1053"/>
                  <a:gd name="T73" fmla="*/ 244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53" h="1055">
                    <a:moveTo>
                      <a:pt x="482" y="1042"/>
                    </a:moveTo>
                    <a:cubicBezTo>
                      <a:pt x="372" y="1032"/>
                      <a:pt x="264" y="987"/>
                      <a:pt x="177" y="906"/>
                    </a:cubicBezTo>
                    <a:cubicBezTo>
                      <a:pt x="177" y="906"/>
                      <a:pt x="177" y="906"/>
                      <a:pt x="177" y="906"/>
                    </a:cubicBezTo>
                    <a:cubicBezTo>
                      <a:pt x="55" y="794"/>
                      <a:pt x="0" y="636"/>
                      <a:pt x="13" y="483"/>
                    </a:cubicBezTo>
                    <a:cubicBezTo>
                      <a:pt x="13" y="483"/>
                      <a:pt x="13" y="483"/>
                      <a:pt x="13" y="483"/>
                    </a:cubicBezTo>
                    <a:cubicBezTo>
                      <a:pt x="23" y="373"/>
                      <a:pt x="68" y="264"/>
                      <a:pt x="148" y="177"/>
                    </a:cubicBezTo>
                    <a:cubicBezTo>
                      <a:pt x="148" y="177"/>
                      <a:pt x="148" y="177"/>
                      <a:pt x="148" y="177"/>
                    </a:cubicBezTo>
                    <a:cubicBezTo>
                      <a:pt x="148" y="177"/>
                      <a:pt x="148" y="177"/>
                      <a:pt x="148" y="177"/>
                    </a:cubicBezTo>
                    <a:cubicBezTo>
                      <a:pt x="261" y="55"/>
                      <a:pt x="418" y="0"/>
                      <a:pt x="571" y="13"/>
                    </a:cubicBezTo>
                    <a:cubicBezTo>
                      <a:pt x="571" y="13"/>
                      <a:pt x="571" y="13"/>
                      <a:pt x="571" y="13"/>
                    </a:cubicBezTo>
                    <a:cubicBezTo>
                      <a:pt x="681" y="22"/>
                      <a:pt x="789" y="67"/>
                      <a:pt x="877" y="148"/>
                    </a:cubicBezTo>
                    <a:cubicBezTo>
                      <a:pt x="877" y="148"/>
                      <a:pt x="877" y="148"/>
                      <a:pt x="877" y="148"/>
                    </a:cubicBezTo>
                    <a:cubicBezTo>
                      <a:pt x="998" y="261"/>
                      <a:pt x="1053" y="418"/>
                      <a:pt x="1040" y="572"/>
                    </a:cubicBezTo>
                    <a:cubicBezTo>
                      <a:pt x="1040" y="572"/>
                      <a:pt x="1040" y="572"/>
                      <a:pt x="1040" y="572"/>
                    </a:cubicBezTo>
                    <a:cubicBezTo>
                      <a:pt x="1031" y="682"/>
                      <a:pt x="986" y="790"/>
                      <a:pt x="905" y="878"/>
                    </a:cubicBezTo>
                    <a:cubicBezTo>
                      <a:pt x="905" y="878"/>
                      <a:pt x="905" y="878"/>
                      <a:pt x="905" y="878"/>
                    </a:cubicBezTo>
                    <a:cubicBezTo>
                      <a:pt x="793" y="999"/>
                      <a:pt x="635" y="1055"/>
                      <a:pt x="483" y="1042"/>
                    </a:cubicBezTo>
                    <a:cubicBezTo>
                      <a:pt x="483" y="1042"/>
                      <a:pt x="483" y="1042"/>
                      <a:pt x="483" y="1042"/>
                    </a:cubicBezTo>
                    <a:cubicBezTo>
                      <a:pt x="482" y="1042"/>
                      <a:pt x="482" y="1042"/>
                      <a:pt x="482" y="1042"/>
                    </a:cubicBezTo>
                    <a:close/>
                    <a:moveTo>
                      <a:pt x="221" y="244"/>
                    </a:moveTo>
                    <a:cubicBezTo>
                      <a:pt x="221" y="244"/>
                      <a:pt x="221" y="244"/>
                      <a:pt x="221" y="244"/>
                    </a:cubicBezTo>
                    <a:cubicBezTo>
                      <a:pt x="155" y="315"/>
                      <a:pt x="119" y="402"/>
                      <a:pt x="112" y="491"/>
                    </a:cubicBezTo>
                    <a:cubicBezTo>
                      <a:pt x="112" y="491"/>
                      <a:pt x="112" y="491"/>
                      <a:pt x="112" y="491"/>
                    </a:cubicBezTo>
                    <a:cubicBezTo>
                      <a:pt x="101" y="615"/>
                      <a:pt x="145" y="743"/>
                      <a:pt x="244" y="834"/>
                    </a:cubicBezTo>
                    <a:cubicBezTo>
                      <a:pt x="244" y="834"/>
                      <a:pt x="244" y="834"/>
                      <a:pt x="244" y="834"/>
                    </a:cubicBezTo>
                    <a:cubicBezTo>
                      <a:pt x="315" y="899"/>
                      <a:pt x="402" y="935"/>
                      <a:pt x="491" y="943"/>
                    </a:cubicBezTo>
                    <a:cubicBezTo>
                      <a:pt x="491" y="943"/>
                      <a:pt x="491" y="943"/>
                      <a:pt x="491" y="943"/>
                    </a:cubicBezTo>
                    <a:cubicBezTo>
                      <a:pt x="615" y="954"/>
                      <a:pt x="742" y="909"/>
                      <a:pt x="833" y="810"/>
                    </a:cubicBezTo>
                    <a:cubicBezTo>
                      <a:pt x="833" y="810"/>
                      <a:pt x="833" y="810"/>
                      <a:pt x="833" y="810"/>
                    </a:cubicBezTo>
                    <a:cubicBezTo>
                      <a:pt x="898" y="740"/>
                      <a:pt x="934" y="652"/>
                      <a:pt x="942" y="563"/>
                    </a:cubicBezTo>
                    <a:cubicBezTo>
                      <a:pt x="942" y="563"/>
                      <a:pt x="942" y="563"/>
                      <a:pt x="942" y="563"/>
                    </a:cubicBezTo>
                    <a:cubicBezTo>
                      <a:pt x="952" y="439"/>
                      <a:pt x="908" y="312"/>
                      <a:pt x="810" y="221"/>
                    </a:cubicBezTo>
                    <a:cubicBezTo>
                      <a:pt x="810" y="221"/>
                      <a:pt x="810" y="221"/>
                      <a:pt x="810" y="221"/>
                    </a:cubicBezTo>
                    <a:cubicBezTo>
                      <a:pt x="739" y="155"/>
                      <a:pt x="652" y="119"/>
                      <a:pt x="563" y="111"/>
                    </a:cubicBezTo>
                    <a:cubicBezTo>
                      <a:pt x="563" y="111"/>
                      <a:pt x="563" y="111"/>
                      <a:pt x="563" y="111"/>
                    </a:cubicBezTo>
                    <a:cubicBezTo>
                      <a:pt x="439" y="101"/>
                      <a:pt x="312" y="145"/>
                      <a:pt x="221" y="244"/>
                    </a:cubicBezTo>
                    <a:cubicBezTo>
                      <a:pt x="221" y="244"/>
                      <a:pt x="221" y="244"/>
                      <a:pt x="221" y="244"/>
                    </a:cubicBezTo>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latin typeface="微软雅黑" panose="020B0503020204020204" charset="-122"/>
                  <a:ea typeface="微软雅黑" panose="020B0503020204020204" charset="-122"/>
                </a:endParaRPr>
              </a:p>
            </p:txBody>
          </p:sp>
        </p:grpSp>
      </p:grpSp>
      <p:grpSp>
        <p:nvGrpSpPr>
          <p:cNvPr id="14" name="组合 13"/>
          <p:cNvGrpSpPr/>
          <p:nvPr/>
        </p:nvGrpSpPr>
        <p:grpSpPr>
          <a:xfrm>
            <a:off x="5441643" y="1700809"/>
            <a:ext cx="2182419" cy="2029619"/>
            <a:chOff x="4080716" y="1301564"/>
            <a:chExt cx="1637027" cy="1522214"/>
          </a:xfrm>
        </p:grpSpPr>
        <p:sp>
          <p:nvSpPr>
            <p:cNvPr id="15" name="椭圆 14"/>
            <p:cNvSpPr/>
            <p:nvPr/>
          </p:nvSpPr>
          <p:spPr>
            <a:xfrm>
              <a:off x="4080716" y="2607754"/>
              <a:ext cx="216024" cy="216024"/>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6" name="任意多边形 15"/>
            <p:cNvSpPr/>
            <p:nvPr/>
          </p:nvSpPr>
          <p:spPr>
            <a:xfrm>
              <a:off x="4198814" y="1625600"/>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rgbClr val="EF7F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7" name="椭圆 16"/>
            <p:cNvSpPr/>
            <p:nvPr/>
          </p:nvSpPr>
          <p:spPr>
            <a:xfrm>
              <a:off x="5069671" y="1301564"/>
              <a:ext cx="648072" cy="648072"/>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8" name="Freeform 56"/>
            <p:cNvSpPr/>
            <p:nvPr/>
          </p:nvSpPr>
          <p:spPr bwMode="auto">
            <a:xfrm>
              <a:off x="5253388" y="1484675"/>
              <a:ext cx="214819" cy="281850"/>
            </a:xfrm>
            <a:custGeom>
              <a:avLst/>
              <a:gdLst>
                <a:gd name="T0" fmla="*/ 218 w 225"/>
                <a:gd name="T1" fmla="*/ 259 h 295"/>
                <a:gd name="T2" fmla="*/ 149 w 225"/>
                <a:gd name="T3" fmla="*/ 136 h 295"/>
                <a:gd name="T4" fmla="*/ 185 w 225"/>
                <a:gd name="T5" fmla="*/ 74 h 295"/>
                <a:gd name="T6" fmla="*/ 112 w 225"/>
                <a:gd name="T7" fmla="*/ 1 h 295"/>
                <a:gd name="T8" fmla="*/ 39 w 225"/>
                <a:gd name="T9" fmla="*/ 73 h 295"/>
                <a:gd name="T10" fmla="*/ 74 w 225"/>
                <a:gd name="T11" fmla="*/ 136 h 295"/>
                <a:gd name="T12" fmla="*/ 5 w 225"/>
                <a:gd name="T13" fmla="*/ 259 h 295"/>
                <a:gd name="T14" fmla="*/ 111 w 225"/>
                <a:gd name="T15" fmla="*/ 295 h 295"/>
                <a:gd name="T16" fmla="*/ 111 w 225"/>
                <a:gd name="T17" fmla="*/ 295 h 295"/>
                <a:gd name="T18" fmla="*/ 218 w 225"/>
                <a:gd name="T19" fmla="*/ 25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5" h="295">
                  <a:moveTo>
                    <a:pt x="218" y="259"/>
                  </a:moveTo>
                  <a:cubicBezTo>
                    <a:pt x="225" y="175"/>
                    <a:pt x="169" y="145"/>
                    <a:pt x="149" y="136"/>
                  </a:cubicBezTo>
                  <a:cubicBezTo>
                    <a:pt x="170" y="123"/>
                    <a:pt x="185" y="100"/>
                    <a:pt x="185" y="74"/>
                  </a:cubicBezTo>
                  <a:cubicBezTo>
                    <a:pt x="185" y="33"/>
                    <a:pt x="152" y="1"/>
                    <a:pt x="112" y="1"/>
                  </a:cubicBezTo>
                  <a:cubicBezTo>
                    <a:pt x="72" y="0"/>
                    <a:pt x="39" y="33"/>
                    <a:pt x="39" y="73"/>
                  </a:cubicBezTo>
                  <a:cubicBezTo>
                    <a:pt x="39" y="100"/>
                    <a:pt x="53" y="123"/>
                    <a:pt x="74" y="136"/>
                  </a:cubicBezTo>
                  <a:cubicBezTo>
                    <a:pt x="54" y="145"/>
                    <a:pt x="0" y="176"/>
                    <a:pt x="5" y="259"/>
                  </a:cubicBezTo>
                  <a:cubicBezTo>
                    <a:pt x="5" y="259"/>
                    <a:pt x="2" y="293"/>
                    <a:pt x="111" y="295"/>
                  </a:cubicBezTo>
                  <a:cubicBezTo>
                    <a:pt x="111" y="295"/>
                    <a:pt x="111" y="295"/>
                    <a:pt x="111" y="295"/>
                  </a:cubicBezTo>
                  <a:cubicBezTo>
                    <a:pt x="220" y="294"/>
                    <a:pt x="218" y="259"/>
                    <a:pt x="218" y="25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latin typeface="微软雅黑" panose="020B0503020204020204" charset="-122"/>
                <a:ea typeface="微软雅黑" panose="020B0503020204020204" charset="-122"/>
              </a:endParaRPr>
            </a:p>
          </p:txBody>
        </p:sp>
        <p:sp>
          <p:nvSpPr>
            <p:cNvPr id="19" name="Freeform 57"/>
            <p:cNvSpPr>
              <a:spLocks noEditPoints="1"/>
            </p:cNvSpPr>
            <p:nvPr/>
          </p:nvSpPr>
          <p:spPr bwMode="auto">
            <a:xfrm>
              <a:off x="5412887" y="1492347"/>
              <a:ext cx="121139" cy="247123"/>
            </a:xfrm>
            <a:custGeom>
              <a:avLst/>
              <a:gdLst>
                <a:gd name="T0" fmla="*/ 59 w 127"/>
                <a:gd name="T1" fmla="*/ 259 h 259"/>
                <a:gd name="T2" fmla="*/ 59 w 127"/>
                <a:gd name="T3" fmla="*/ 259 h 259"/>
                <a:gd name="T4" fmla="*/ 59 w 127"/>
                <a:gd name="T5" fmla="*/ 259 h 259"/>
                <a:gd name="T6" fmla="*/ 59 w 127"/>
                <a:gd name="T7" fmla="*/ 259 h 259"/>
                <a:gd name="T8" fmla="*/ 59 w 127"/>
                <a:gd name="T9" fmla="*/ 259 h 259"/>
                <a:gd name="T10" fmla="*/ 58 w 127"/>
                <a:gd name="T11" fmla="*/ 247 h 259"/>
                <a:gd name="T12" fmla="*/ 106 w 127"/>
                <a:gd name="T13" fmla="*/ 235 h 259"/>
                <a:gd name="T14" fmla="*/ 106 w 127"/>
                <a:gd name="T15" fmla="*/ 235 h 259"/>
                <a:gd name="T16" fmla="*/ 115 w 127"/>
                <a:gd name="T17" fmla="*/ 225 h 259"/>
                <a:gd name="T18" fmla="*/ 115 w 127"/>
                <a:gd name="T19" fmla="*/ 225 h 259"/>
                <a:gd name="T20" fmla="*/ 115 w 127"/>
                <a:gd name="T21" fmla="*/ 225 h 259"/>
                <a:gd name="T22" fmla="*/ 115 w 127"/>
                <a:gd name="T23" fmla="*/ 225 h 259"/>
                <a:gd name="T24" fmla="*/ 115 w 127"/>
                <a:gd name="T25" fmla="*/ 224 h 259"/>
                <a:gd name="T26" fmla="*/ 115 w 127"/>
                <a:gd name="T27" fmla="*/ 224 h 259"/>
                <a:gd name="T28" fmla="*/ 115 w 127"/>
                <a:gd name="T29" fmla="*/ 213 h 259"/>
                <a:gd name="T30" fmla="*/ 115 w 127"/>
                <a:gd name="T31" fmla="*/ 213 h 259"/>
                <a:gd name="T32" fmla="*/ 60 w 127"/>
                <a:gd name="T33" fmla="*/ 126 h 259"/>
                <a:gd name="T34" fmla="*/ 60 w 127"/>
                <a:gd name="T35" fmla="*/ 126 h 259"/>
                <a:gd name="T36" fmla="*/ 49 w 127"/>
                <a:gd name="T37" fmla="*/ 121 h 259"/>
                <a:gd name="T38" fmla="*/ 59 w 127"/>
                <a:gd name="T39" fmla="*/ 115 h 259"/>
                <a:gd name="T40" fmla="*/ 86 w 127"/>
                <a:gd name="T41" fmla="*/ 68 h 259"/>
                <a:gd name="T42" fmla="*/ 86 w 127"/>
                <a:gd name="T43" fmla="*/ 68 h 259"/>
                <a:gd name="T44" fmla="*/ 86 w 127"/>
                <a:gd name="T45" fmla="*/ 68 h 259"/>
                <a:gd name="T46" fmla="*/ 86 w 127"/>
                <a:gd name="T47" fmla="*/ 68 h 259"/>
                <a:gd name="T48" fmla="*/ 31 w 127"/>
                <a:gd name="T49" fmla="*/ 12 h 259"/>
                <a:gd name="T50" fmla="*/ 31 w 127"/>
                <a:gd name="T51" fmla="*/ 12 h 259"/>
                <a:gd name="T52" fmla="*/ 6 w 127"/>
                <a:gd name="T53" fmla="*/ 18 h 259"/>
                <a:gd name="T54" fmla="*/ 6 w 127"/>
                <a:gd name="T55" fmla="*/ 18 h 259"/>
                <a:gd name="T56" fmla="*/ 0 w 127"/>
                <a:gd name="T57" fmla="*/ 8 h 259"/>
                <a:gd name="T58" fmla="*/ 31 w 127"/>
                <a:gd name="T59" fmla="*/ 0 h 259"/>
                <a:gd name="T60" fmla="*/ 31 w 127"/>
                <a:gd name="T61" fmla="*/ 0 h 259"/>
                <a:gd name="T62" fmla="*/ 31 w 127"/>
                <a:gd name="T63" fmla="*/ 0 h 259"/>
                <a:gd name="T64" fmla="*/ 31 w 127"/>
                <a:gd name="T65" fmla="*/ 0 h 259"/>
                <a:gd name="T66" fmla="*/ 98 w 127"/>
                <a:gd name="T67" fmla="*/ 68 h 259"/>
                <a:gd name="T68" fmla="*/ 98 w 127"/>
                <a:gd name="T69" fmla="*/ 68 h 259"/>
                <a:gd name="T70" fmla="*/ 98 w 127"/>
                <a:gd name="T71" fmla="*/ 68 h 259"/>
                <a:gd name="T72" fmla="*/ 98 w 127"/>
                <a:gd name="T73" fmla="*/ 68 h 259"/>
                <a:gd name="T74" fmla="*/ 74 w 127"/>
                <a:gd name="T75" fmla="*/ 120 h 259"/>
                <a:gd name="T76" fmla="*/ 74 w 127"/>
                <a:gd name="T77" fmla="*/ 120 h 259"/>
                <a:gd name="T78" fmla="*/ 127 w 127"/>
                <a:gd name="T79" fmla="*/ 213 h 259"/>
                <a:gd name="T80" fmla="*/ 127 w 127"/>
                <a:gd name="T81" fmla="*/ 213 h 259"/>
                <a:gd name="T82" fmla="*/ 127 w 127"/>
                <a:gd name="T83" fmla="*/ 225 h 259"/>
                <a:gd name="T84" fmla="*/ 127 w 127"/>
                <a:gd name="T85" fmla="*/ 225 h 259"/>
                <a:gd name="T86" fmla="*/ 116 w 127"/>
                <a:gd name="T87" fmla="*/ 242 h 259"/>
                <a:gd name="T88" fmla="*/ 116 w 127"/>
                <a:gd name="T89" fmla="*/ 242 h 259"/>
                <a:gd name="T90" fmla="*/ 59 w 127"/>
                <a:gd name="T91" fmla="*/ 259 h 259"/>
                <a:gd name="T92" fmla="*/ 59 w 127"/>
                <a:gd name="T93" fmla="*/ 259 h 259"/>
                <a:gd name="T94" fmla="*/ 58 w 127"/>
                <a:gd name="T95"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7" h="259">
                  <a:moveTo>
                    <a:pt x="59" y="259"/>
                  </a:moveTo>
                  <a:cubicBezTo>
                    <a:pt x="59" y="259"/>
                    <a:pt x="59" y="259"/>
                    <a:pt x="59" y="259"/>
                  </a:cubicBezTo>
                  <a:cubicBezTo>
                    <a:pt x="59" y="259"/>
                    <a:pt x="59" y="259"/>
                    <a:pt x="59" y="259"/>
                  </a:cubicBezTo>
                  <a:cubicBezTo>
                    <a:pt x="59" y="259"/>
                    <a:pt x="59" y="259"/>
                    <a:pt x="59" y="259"/>
                  </a:cubicBezTo>
                  <a:cubicBezTo>
                    <a:pt x="59" y="259"/>
                    <a:pt x="59" y="259"/>
                    <a:pt x="59" y="259"/>
                  </a:cubicBezTo>
                  <a:close/>
                  <a:moveTo>
                    <a:pt x="58" y="247"/>
                  </a:moveTo>
                  <a:cubicBezTo>
                    <a:pt x="84" y="245"/>
                    <a:pt x="98" y="240"/>
                    <a:pt x="106" y="235"/>
                  </a:cubicBezTo>
                  <a:cubicBezTo>
                    <a:pt x="106" y="235"/>
                    <a:pt x="106" y="235"/>
                    <a:pt x="106" y="235"/>
                  </a:cubicBezTo>
                  <a:cubicBezTo>
                    <a:pt x="113" y="230"/>
                    <a:pt x="114" y="226"/>
                    <a:pt x="115" y="225"/>
                  </a:cubicBezTo>
                  <a:cubicBezTo>
                    <a:pt x="115" y="225"/>
                    <a:pt x="115" y="225"/>
                    <a:pt x="115" y="225"/>
                  </a:cubicBezTo>
                  <a:cubicBezTo>
                    <a:pt x="115" y="225"/>
                    <a:pt x="115" y="225"/>
                    <a:pt x="115" y="225"/>
                  </a:cubicBezTo>
                  <a:cubicBezTo>
                    <a:pt x="115" y="225"/>
                    <a:pt x="115" y="225"/>
                    <a:pt x="115" y="225"/>
                  </a:cubicBezTo>
                  <a:cubicBezTo>
                    <a:pt x="115" y="224"/>
                    <a:pt x="115" y="224"/>
                    <a:pt x="115" y="224"/>
                  </a:cubicBezTo>
                  <a:cubicBezTo>
                    <a:pt x="115" y="224"/>
                    <a:pt x="115" y="224"/>
                    <a:pt x="115" y="224"/>
                  </a:cubicBezTo>
                  <a:cubicBezTo>
                    <a:pt x="115" y="220"/>
                    <a:pt x="115" y="216"/>
                    <a:pt x="115" y="213"/>
                  </a:cubicBezTo>
                  <a:cubicBezTo>
                    <a:pt x="115" y="213"/>
                    <a:pt x="115" y="213"/>
                    <a:pt x="115" y="213"/>
                  </a:cubicBezTo>
                  <a:cubicBezTo>
                    <a:pt x="115" y="154"/>
                    <a:pt x="75" y="133"/>
                    <a:pt x="60" y="126"/>
                  </a:cubicBezTo>
                  <a:cubicBezTo>
                    <a:pt x="60" y="126"/>
                    <a:pt x="60" y="126"/>
                    <a:pt x="60" y="126"/>
                  </a:cubicBezTo>
                  <a:cubicBezTo>
                    <a:pt x="49" y="121"/>
                    <a:pt x="49" y="121"/>
                    <a:pt x="49" y="121"/>
                  </a:cubicBezTo>
                  <a:cubicBezTo>
                    <a:pt x="59" y="115"/>
                    <a:pt x="59" y="115"/>
                    <a:pt x="59" y="115"/>
                  </a:cubicBezTo>
                  <a:cubicBezTo>
                    <a:pt x="75" y="106"/>
                    <a:pt x="86" y="88"/>
                    <a:pt x="86" y="68"/>
                  </a:cubicBezTo>
                  <a:cubicBezTo>
                    <a:pt x="86" y="68"/>
                    <a:pt x="86" y="68"/>
                    <a:pt x="86" y="68"/>
                  </a:cubicBezTo>
                  <a:cubicBezTo>
                    <a:pt x="86" y="68"/>
                    <a:pt x="86" y="68"/>
                    <a:pt x="86" y="68"/>
                  </a:cubicBezTo>
                  <a:cubicBezTo>
                    <a:pt x="86" y="68"/>
                    <a:pt x="86" y="68"/>
                    <a:pt x="86" y="68"/>
                  </a:cubicBezTo>
                  <a:cubicBezTo>
                    <a:pt x="86" y="37"/>
                    <a:pt x="62" y="12"/>
                    <a:pt x="31" y="12"/>
                  </a:cubicBezTo>
                  <a:cubicBezTo>
                    <a:pt x="31" y="12"/>
                    <a:pt x="31" y="12"/>
                    <a:pt x="31" y="12"/>
                  </a:cubicBezTo>
                  <a:cubicBezTo>
                    <a:pt x="22" y="12"/>
                    <a:pt x="13" y="14"/>
                    <a:pt x="6" y="18"/>
                  </a:cubicBezTo>
                  <a:cubicBezTo>
                    <a:pt x="6" y="18"/>
                    <a:pt x="6" y="18"/>
                    <a:pt x="6" y="18"/>
                  </a:cubicBezTo>
                  <a:cubicBezTo>
                    <a:pt x="0" y="8"/>
                    <a:pt x="0" y="8"/>
                    <a:pt x="0" y="8"/>
                  </a:cubicBezTo>
                  <a:cubicBezTo>
                    <a:pt x="9" y="3"/>
                    <a:pt x="20" y="0"/>
                    <a:pt x="31" y="0"/>
                  </a:cubicBezTo>
                  <a:cubicBezTo>
                    <a:pt x="31" y="0"/>
                    <a:pt x="31" y="0"/>
                    <a:pt x="31" y="0"/>
                  </a:cubicBezTo>
                  <a:cubicBezTo>
                    <a:pt x="31" y="0"/>
                    <a:pt x="31" y="0"/>
                    <a:pt x="31" y="0"/>
                  </a:cubicBezTo>
                  <a:cubicBezTo>
                    <a:pt x="31" y="0"/>
                    <a:pt x="31" y="0"/>
                    <a:pt x="31" y="0"/>
                  </a:cubicBezTo>
                  <a:cubicBezTo>
                    <a:pt x="68" y="0"/>
                    <a:pt x="98" y="30"/>
                    <a:pt x="98" y="68"/>
                  </a:cubicBezTo>
                  <a:cubicBezTo>
                    <a:pt x="98" y="68"/>
                    <a:pt x="98" y="68"/>
                    <a:pt x="98" y="68"/>
                  </a:cubicBezTo>
                  <a:cubicBezTo>
                    <a:pt x="98" y="68"/>
                    <a:pt x="98" y="68"/>
                    <a:pt x="98" y="68"/>
                  </a:cubicBezTo>
                  <a:cubicBezTo>
                    <a:pt x="98" y="68"/>
                    <a:pt x="98" y="68"/>
                    <a:pt x="98" y="68"/>
                  </a:cubicBezTo>
                  <a:cubicBezTo>
                    <a:pt x="98" y="89"/>
                    <a:pt x="89" y="107"/>
                    <a:pt x="74" y="120"/>
                  </a:cubicBezTo>
                  <a:cubicBezTo>
                    <a:pt x="74" y="120"/>
                    <a:pt x="74" y="120"/>
                    <a:pt x="74" y="120"/>
                  </a:cubicBezTo>
                  <a:cubicBezTo>
                    <a:pt x="94" y="131"/>
                    <a:pt x="127" y="157"/>
                    <a:pt x="127" y="213"/>
                  </a:cubicBezTo>
                  <a:cubicBezTo>
                    <a:pt x="127" y="213"/>
                    <a:pt x="127" y="213"/>
                    <a:pt x="127" y="213"/>
                  </a:cubicBezTo>
                  <a:cubicBezTo>
                    <a:pt x="127" y="217"/>
                    <a:pt x="127" y="221"/>
                    <a:pt x="127" y="225"/>
                  </a:cubicBezTo>
                  <a:cubicBezTo>
                    <a:pt x="127" y="225"/>
                    <a:pt x="127" y="225"/>
                    <a:pt x="127" y="225"/>
                  </a:cubicBezTo>
                  <a:cubicBezTo>
                    <a:pt x="127" y="227"/>
                    <a:pt x="125" y="235"/>
                    <a:pt x="116" y="242"/>
                  </a:cubicBezTo>
                  <a:cubicBezTo>
                    <a:pt x="116" y="242"/>
                    <a:pt x="116" y="242"/>
                    <a:pt x="116" y="242"/>
                  </a:cubicBezTo>
                  <a:cubicBezTo>
                    <a:pt x="107" y="249"/>
                    <a:pt x="90" y="256"/>
                    <a:pt x="59" y="259"/>
                  </a:cubicBezTo>
                  <a:cubicBezTo>
                    <a:pt x="59" y="259"/>
                    <a:pt x="59" y="259"/>
                    <a:pt x="59" y="259"/>
                  </a:cubicBezTo>
                  <a:cubicBezTo>
                    <a:pt x="58" y="247"/>
                    <a:pt x="58" y="247"/>
                    <a:pt x="58" y="24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a:solidFill>
                  <a:schemeClr val="bg1">
                    <a:lumMod val="50000"/>
                  </a:schemeClr>
                </a:solidFill>
                <a:latin typeface="微软雅黑" panose="020B0503020204020204" charset="-122"/>
                <a:ea typeface="微软雅黑" panose="020B0503020204020204" charset="-122"/>
              </a:endParaRPr>
            </a:p>
          </p:txBody>
        </p:sp>
      </p:grpSp>
      <p:grpSp>
        <p:nvGrpSpPr>
          <p:cNvPr id="20" name="组合 19"/>
          <p:cNvGrpSpPr/>
          <p:nvPr/>
        </p:nvGrpSpPr>
        <p:grpSpPr>
          <a:xfrm>
            <a:off x="3417168" y="3467108"/>
            <a:ext cx="2182419" cy="2029619"/>
            <a:chOff x="2562162" y="2626288"/>
            <a:chExt cx="1637027" cy="1522214"/>
          </a:xfrm>
        </p:grpSpPr>
        <p:sp>
          <p:nvSpPr>
            <p:cNvPr id="21" name="椭圆 20"/>
            <p:cNvSpPr/>
            <p:nvPr/>
          </p:nvSpPr>
          <p:spPr>
            <a:xfrm flipV="1">
              <a:off x="2562162" y="2626288"/>
              <a:ext cx="216024" cy="216024"/>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22" name="任意多边形 21"/>
            <p:cNvSpPr/>
            <p:nvPr/>
          </p:nvSpPr>
          <p:spPr>
            <a:xfrm flipV="1">
              <a:off x="2680260" y="2837495"/>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rgbClr val="EF7F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grpSp>
          <p:nvGrpSpPr>
            <p:cNvPr id="23" name="组合 22"/>
            <p:cNvGrpSpPr/>
            <p:nvPr/>
          </p:nvGrpSpPr>
          <p:grpSpPr>
            <a:xfrm>
              <a:off x="3551117" y="3500430"/>
              <a:ext cx="648072" cy="648072"/>
              <a:chOff x="3551117" y="3500430"/>
              <a:chExt cx="648072" cy="648072"/>
            </a:xfrm>
          </p:grpSpPr>
          <p:sp>
            <p:nvSpPr>
              <p:cNvPr id="24" name="椭圆 23"/>
              <p:cNvSpPr/>
              <p:nvPr/>
            </p:nvSpPr>
            <p:spPr>
              <a:xfrm flipV="1">
                <a:off x="3551117" y="3500430"/>
                <a:ext cx="648072" cy="648072"/>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25" name="Freeform 34"/>
              <p:cNvSpPr>
                <a:spLocks noEditPoints="1"/>
              </p:cNvSpPr>
              <p:nvPr/>
            </p:nvSpPr>
            <p:spPr bwMode="auto">
              <a:xfrm>
                <a:off x="3762184" y="3691842"/>
                <a:ext cx="225937" cy="265248"/>
              </a:xfrm>
              <a:custGeom>
                <a:avLst/>
                <a:gdLst>
                  <a:gd name="T0" fmla="*/ 379 w 498"/>
                  <a:gd name="T1" fmla="*/ 0 h 586"/>
                  <a:gd name="T2" fmla="*/ 444 w 498"/>
                  <a:gd name="T3" fmla="*/ 65 h 586"/>
                  <a:gd name="T4" fmla="*/ 416 w 498"/>
                  <a:gd name="T5" fmla="*/ 231 h 586"/>
                  <a:gd name="T6" fmla="*/ 405 w 498"/>
                  <a:gd name="T7" fmla="*/ 38 h 586"/>
                  <a:gd name="T8" fmla="*/ 125 w 498"/>
                  <a:gd name="T9" fmla="*/ 27 h 586"/>
                  <a:gd name="T10" fmla="*/ 167 w 498"/>
                  <a:gd name="T11" fmla="*/ 81 h 586"/>
                  <a:gd name="T12" fmla="*/ 27 w 498"/>
                  <a:gd name="T13" fmla="*/ 249 h 586"/>
                  <a:gd name="T14" fmla="*/ 39 w 498"/>
                  <a:gd name="T15" fmla="*/ 531 h 586"/>
                  <a:gd name="T16" fmla="*/ 148 w 498"/>
                  <a:gd name="T17" fmla="*/ 542 h 586"/>
                  <a:gd name="T18" fmla="*/ 65 w 498"/>
                  <a:gd name="T19" fmla="*/ 570 h 586"/>
                  <a:gd name="T20" fmla="*/ 0 w 498"/>
                  <a:gd name="T21" fmla="*/ 505 h 586"/>
                  <a:gd name="T22" fmla="*/ 1 w 498"/>
                  <a:gd name="T23" fmla="*/ 238 h 586"/>
                  <a:gd name="T24" fmla="*/ 76 w 498"/>
                  <a:gd name="T25" fmla="*/ 7 h 586"/>
                  <a:gd name="T26" fmla="*/ 76 w 498"/>
                  <a:gd name="T27" fmla="*/ 7 h 586"/>
                  <a:gd name="T28" fmla="*/ 76 w 498"/>
                  <a:gd name="T29" fmla="*/ 6 h 586"/>
                  <a:gd name="T30" fmla="*/ 79 w 498"/>
                  <a:gd name="T31" fmla="*/ 3 h 586"/>
                  <a:gd name="T32" fmla="*/ 79 w 498"/>
                  <a:gd name="T33" fmla="*/ 3 h 586"/>
                  <a:gd name="T34" fmla="*/ 79 w 498"/>
                  <a:gd name="T35" fmla="*/ 3 h 586"/>
                  <a:gd name="T36" fmla="*/ 80 w 498"/>
                  <a:gd name="T37" fmla="*/ 3 h 586"/>
                  <a:gd name="T38" fmla="*/ 84 w 498"/>
                  <a:gd name="T39" fmla="*/ 0 h 586"/>
                  <a:gd name="T40" fmla="*/ 84 w 498"/>
                  <a:gd name="T41" fmla="*/ 0 h 586"/>
                  <a:gd name="T42" fmla="*/ 85 w 498"/>
                  <a:gd name="T43" fmla="*/ 0 h 586"/>
                  <a:gd name="T44" fmla="*/ 85 w 498"/>
                  <a:gd name="T45" fmla="*/ 0 h 586"/>
                  <a:gd name="T46" fmla="*/ 85 w 498"/>
                  <a:gd name="T47" fmla="*/ 0 h 586"/>
                  <a:gd name="T48" fmla="*/ 86 w 498"/>
                  <a:gd name="T49" fmla="*/ 0 h 586"/>
                  <a:gd name="T50" fmla="*/ 88 w 498"/>
                  <a:gd name="T51" fmla="*/ 0 h 586"/>
                  <a:gd name="T52" fmla="*/ 82 w 498"/>
                  <a:gd name="T53" fmla="*/ 398 h 586"/>
                  <a:gd name="T54" fmla="*/ 225 w 498"/>
                  <a:gd name="T55" fmla="*/ 376 h 586"/>
                  <a:gd name="T56" fmla="*/ 82 w 498"/>
                  <a:gd name="T57" fmla="*/ 316 h 586"/>
                  <a:gd name="T58" fmla="*/ 225 w 498"/>
                  <a:gd name="T59" fmla="*/ 338 h 586"/>
                  <a:gd name="T60" fmla="*/ 82 w 498"/>
                  <a:gd name="T61" fmla="*/ 316 h 586"/>
                  <a:gd name="T62" fmla="*/ 82 w 498"/>
                  <a:gd name="T63" fmla="*/ 282 h 586"/>
                  <a:gd name="T64" fmla="*/ 369 w 498"/>
                  <a:gd name="T65" fmla="*/ 260 h 586"/>
                  <a:gd name="T66" fmla="*/ 230 w 498"/>
                  <a:gd name="T67" fmla="*/ 191 h 586"/>
                  <a:gd name="T68" fmla="*/ 369 w 498"/>
                  <a:gd name="T69" fmla="*/ 213 h 586"/>
                  <a:gd name="T70" fmla="*/ 230 w 498"/>
                  <a:gd name="T71" fmla="*/ 191 h 586"/>
                  <a:gd name="T72" fmla="*/ 230 w 498"/>
                  <a:gd name="T73" fmla="*/ 152 h 586"/>
                  <a:gd name="T74" fmla="*/ 369 w 498"/>
                  <a:gd name="T75" fmla="*/ 130 h 586"/>
                  <a:gd name="T76" fmla="*/ 230 w 498"/>
                  <a:gd name="T77" fmla="*/ 75 h 586"/>
                  <a:gd name="T78" fmla="*/ 369 w 498"/>
                  <a:gd name="T79" fmla="*/ 97 h 586"/>
                  <a:gd name="T80" fmla="*/ 230 w 498"/>
                  <a:gd name="T81" fmla="*/ 75 h 586"/>
                  <a:gd name="T82" fmla="*/ 208 w 498"/>
                  <a:gd name="T83" fmla="*/ 482 h 586"/>
                  <a:gd name="T84" fmla="*/ 498 w 498"/>
                  <a:gd name="T85" fmla="*/ 326 h 586"/>
                  <a:gd name="T86" fmla="*/ 200 w 498"/>
                  <a:gd name="T87" fmla="*/ 492 h 586"/>
                  <a:gd name="T88" fmla="*/ 196 w 498"/>
                  <a:gd name="T89" fmla="*/ 586 h 586"/>
                  <a:gd name="T90" fmla="*/ 200 w 498"/>
                  <a:gd name="T91" fmla="*/ 492 h 586"/>
                  <a:gd name="T92" fmla="*/ 416 w 498"/>
                  <a:gd name="T93" fmla="*/ 453 h 586"/>
                  <a:gd name="T94" fmla="*/ 405 w 498"/>
                  <a:gd name="T95" fmla="*/ 531 h 586"/>
                  <a:gd name="T96" fmla="*/ 326 w 498"/>
                  <a:gd name="T97" fmla="*/ 542 h 586"/>
                  <a:gd name="T98" fmla="*/ 322 w 498"/>
                  <a:gd name="T99" fmla="*/ 570 h 586"/>
                  <a:gd name="T100" fmla="*/ 425 w 498"/>
                  <a:gd name="T101" fmla="*/ 551 h 586"/>
                  <a:gd name="T102" fmla="*/ 444 w 498"/>
                  <a:gd name="T103" fmla="*/ 426 h 586"/>
                  <a:gd name="T104" fmla="*/ 137 w 498"/>
                  <a:gd name="T105" fmla="*/ 74 h 586"/>
                  <a:gd name="T106" fmla="*/ 49 w 498"/>
                  <a:gd name="T107" fmla="*/ 18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98" h="586">
                    <a:moveTo>
                      <a:pt x="88" y="0"/>
                    </a:moveTo>
                    <a:cubicBezTo>
                      <a:pt x="379" y="0"/>
                      <a:pt x="379" y="0"/>
                      <a:pt x="379" y="0"/>
                    </a:cubicBezTo>
                    <a:cubicBezTo>
                      <a:pt x="397" y="0"/>
                      <a:pt x="413" y="7"/>
                      <a:pt x="425" y="19"/>
                    </a:cubicBezTo>
                    <a:cubicBezTo>
                      <a:pt x="437" y="31"/>
                      <a:pt x="444" y="47"/>
                      <a:pt x="444" y="65"/>
                    </a:cubicBezTo>
                    <a:cubicBezTo>
                      <a:pt x="444" y="204"/>
                      <a:pt x="444" y="204"/>
                      <a:pt x="444" y="204"/>
                    </a:cubicBezTo>
                    <a:cubicBezTo>
                      <a:pt x="416" y="231"/>
                      <a:pt x="416" y="231"/>
                      <a:pt x="416" y="231"/>
                    </a:cubicBezTo>
                    <a:cubicBezTo>
                      <a:pt x="416" y="65"/>
                      <a:pt x="416" y="65"/>
                      <a:pt x="416" y="65"/>
                    </a:cubicBezTo>
                    <a:cubicBezTo>
                      <a:pt x="416" y="55"/>
                      <a:pt x="412" y="45"/>
                      <a:pt x="405" y="38"/>
                    </a:cubicBezTo>
                    <a:cubicBezTo>
                      <a:pt x="398" y="31"/>
                      <a:pt x="389" y="27"/>
                      <a:pt x="379" y="27"/>
                    </a:cubicBezTo>
                    <a:cubicBezTo>
                      <a:pt x="125" y="27"/>
                      <a:pt x="125" y="27"/>
                      <a:pt x="125" y="27"/>
                    </a:cubicBezTo>
                    <a:cubicBezTo>
                      <a:pt x="166" y="62"/>
                      <a:pt x="166" y="62"/>
                      <a:pt x="166" y="62"/>
                    </a:cubicBezTo>
                    <a:cubicBezTo>
                      <a:pt x="171" y="67"/>
                      <a:pt x="172" y="75"/>
                      <a:pt x="167" y="81"/>
                    </a:cubicBezTo>
                    <a:cubicBezTo>
                      <a:pt x="167" y="81"/>
                      <a:pt x="167" y="81"/>
                      <a:pt x="167" y="81"/>
                    </a:cubicBezTo>
                    <a:cubicBezTo>
                      <a:pt x="27" y="249"/>
                      <a:pt x="27" y="249"/>
                      <a:pt x="27" y="249"/>
                    </a:cubicBezTo>
                    <a:cubicBezTo>
                      <a:pt x="27" y="505"/>
                      <a:pt x="27" y="505"/>
                      <a:pt x="27" y="505"/>
                    </a:cubicBezTo>
                    <a:cubicBezTo>
                      <a:pt x="27" y="515"/>
                      <a:pt x="32" y="524"/>
                      <a:pt x="39" y="531"/>
                    </a:cubicBezTo>
                    <a:cubicBezTo>
                      <a:pt x="45" y="538"/>
                      <a:pt x="55" y="542"/>
                      <a:pt x="65" y="542"/>
                    </a:cubicBezTo>
                    <a:cubicBezTo>
                      <a:pt x="148" y="542"/>
                      <a:pt x="148" y="542"/>
                      <a:pt x="148" y="542"/>
                    </a:cubicBezTo>
                    <a:cubicBezTo>
                      <a:pt x="139" y="570"/>
                      <a:pt x="139" y="570"/>
                      <a:pt x="139" y="570"/>
                    </a:cubicBezTo>
                    <a:cubicBezTo>
                      <a:pt x="65" y="570"/>
                      <a:pt x="65" y="570"/>
                      <a:pt x="65" y="570"/>
                    </a:cubicBezTo>
                    <a:cubicBezTo>
                      <a:pt x="47" y="570"/>
                      <a:pt x="31" y="563"/>
                      <a:pt x="19" y="551"/>
                    </a:cubicBezTo>
                    <a:cubicBezTo>
                      <a:pt x="7" y="539"/>
                      <a:pt x="0" y="522"/>
                      <a:pt x="0" y="505"/>
                    </a:cubicBezTo>
                    <a:cubicBezTo>
                      <a:pt x="0" y="244"/>
                      <a:pt x="0" y="244"/>
                      <a:pt x="0" y="244"/>
                    </a:cubicBezTo>
                    <a:cubicBezTo>
                      <a:pt x="0" y="242"/>
                      <a:pt x="0" y="240"/>
                      <a:pt x="1" y="238"/>
                    </a:cubicBezTo>
                    <a:cubicBezTo>
                      <a:pt x="75" y="9"/>
                      <a:pt x="75" y="9"/>
                      <a:pt x="75" y="9"/>
                    </a:cubicBezTo>
                    <a:cubicBezTo>
                      <a:pt x="75" y="8"/>
                      <a:pt x="76" y="8"/>
                      <a:pt x="76" y="7"/>
                    </a:cubicBezTo>
                    <a:cubicBezTo>
                      <a:pt x="76" y="7"/>
                      <a:pt x="76" y="7"/>
                      <a:pt x="76" y="7"/>
                    </a:cubicBezTo>
                    <a:cubicBezTo>
                      <a:pt x="76" y="7"/>
                      <a:pt x="76" y="7"/>
                      <a:pt x="76" y="7"/>
                    </a:cubicBezTo>
                    <a:cubicBezTo>
                      <a:pt x="76" y="7"/>
                      <a:pt x="76" y="7"/>
                      <a:pt x="76" y="7"/>
                    </a:cubicBezTo>
                    <a:cubicBezTo>
                      <a:pt x="76" y="6"/>
                      <a:pt x="76" y="6"/>
                      <a:pt x="76" y="6"/>
                    </a:cubicBezTo>
                    <a:cubicBezTo>
                      <a:pt x="76" y="6"/>
                      <a:pt x="76" y="6"/>
                      <a:pt x="76" y="6"/>
                    </a:cubicBezTo>
                    <a:cubicBezTo>
                      <a:pt x="77" y="5"/>
                      <a:pt x="78" y="4"/>
                      <a:pt x="79" y="3"/>
                    </a:cubicBezTo>
                    <a:cubicBezTo>
                      <a:pt x="79" y="3"/>
                      <a:pt x="79" y="3"/>
                      <a:pt x="79" y="3"/>
                    </a:cubicBezTo>
                    <a:cubicBezTo>
                      <a:pt x="79" y="3"/>
                      <a:pt x="79" y="3"/>
                      <a:pt x="79" y="3"/>
                    </a:cubicBezTo>
                    <a:cubicBezTo>
                      <a:pt x="79" y="3"/>
                      <a:pt x="79" y="3"/>
                      <a:pt x="79" y="3"/>
                    </a:cubicBezTo>
                    <a:cubicBezTo>
                      <a:pt x="79" y="3"/>
                      <a:pt x="79" y="3"/>
                      <a:pt x="79" y="3"/>
                    </a:cubicBezTo>
                    <a:cubicBezTo>
                      <a:pt x="80" y="3"/>
                      <a:pt x="80" y="3"/>
                      <a:pt x="80" y="3"/>
                    </a:cubicBezTo>
                    <a:cubicBezTo>
                      <a:pt x="80" y="3"/>
                      <a:pt x="80" y="3"/>
                      <a:pt x="80" y="3"/>
                    </a:cubicBezTo>
                    <a:cubicBezTo>
                      <a:pt x="80" y="2"/>
                      <a:pt x="80" y="2"/>
                      <a:pt x="80" y="2"/>
                    </a:cubicBezTo>
                    <a:cubicBezTo>
                      <a:pt x="81" y="2"/>
                      <a:pt x="82" y="1"/>
                      <a:pt x="84" y="0"/>
                    </a:cubicBezTo>
                    <a:cubicBezTo>
                      <a:pt x="84" y="0"/>
                      <a:pt x="84" y="0"/>
                      <a:pt x="84" y="0"/>
                    </a:cubicBezTo>
                    <a:cubicBezTo>
                      <a:pt x="84" y="0"/>
                      <a:pt x="84" y="0"/>
                      <a:pt x="84" y="0"/>
                    </a:cubicBezTo>
                    <a:cubicBezTo>
                      <a:pt x="84" y="0"/>
                      <a:pt x="84" y="0"/>
                      <a:pt x="84" y="0"/>
                    </a:cubicBezTo>
                    <a:cubicBezTo>
                      <a:pt x="85" y="0"/>
                      <a:pt x="85" y="0"/>
                      <a:pt x="85" y="0"/>
                    </a:cubicBezTo>
                    <a:cubicBezTo>
                      <a:pt x="85" y="0"/>
                      <a:pt x="85" y="0"/>
                      <a:pt x="85" y="0"/>
                    </a:cubicBezTo>
                    <a:cubicBezTo>
                      <a:pt x="85" y="0"/>
                      <a:pt x="85" y="0"/>
                      <a:pt x="85" y="0"/>
                    </a:cubicBezTo>
                    <a:cubicBezTo>
                      <a:pt x="85" y="0"/>
                      <a:pt x="85" y="0"/>
                      <a:pt x="85" y="0"/>
                    </a:cubicBezTo>
                    <a:cubicBezTo>
                      <a:pt x="85" y="0"/>
                      <a:pt x="85" y="0"/>
                      <a:pt x="85" y="0"/>
                    </a:cubicBezTo>
                    <a:cubicBezTo>
                      <a:pt x="86" y="0"/>
                      <a:pt x="86" y="0"/>
                      <a:pt x="86" y="0"/>
                    </a:cubicBezTo>
                    <a:cubicBezTo>
                      <a:pt x="86" y="0"/>
                      <a:pt x="86" y="0"/>
                      <a:pt x="86" y="0"/>
                    </a:cubicBezTo>
                    <a:cubicBezTo>
                      <a:pt x="87" y="0"/>
                      <a:pt x="87" y="0"/>
                      <a:pt x="88" y="0"/>
                    </a:cubicBezTo>
                    <a:cubicBezTo>
                      <a:pt x="88" y="0"/>
                      <a:pt x="88" y="0"/>
                      <a:pt x="88" y="0"/>
                    </a:cubicBezTo>
                    <a:close/>
                    <a:moveTo>
                      <a:pt x="82" y="376"/>
                    </a:moveTo>
                    <a:cubicBezTo>
                      <a:pt x="82" y="398"/>
                      <a:pt x="82" y="398"/>
                      <a:pt x="82" y="398"/>
                    </a:cubicBezTo>
                    <a:cubicBezTo>
                      <a:pt x="225" y="398"/>
                      <a:pt x="225" y="398"/>
                      <a:pt x="225" y="398"/>
                    </a:cubicBezTo>
                    <a:cubicBezTo>
                      <a:pt x="225" y="376"/>
                      <a:pt x="225" y="376"/>
                      <a:pt x="225" y="376"/>
                    </a:cubicBezTo>
                    <a:cubicBezTo>
                      <a:pt x="82" y="376"/>
                      <a:pt x="82" y="376"/>
                      <a:pt x="82" y="376"/>
                    </a:cubicBezTo>
                    <a:close/>
                    <a:moveTo>
                      <a:pt x="82" y="316"/>
                    </a:moveTo>
                    <a:cubicBezTo>
                      <a:pt x="82" y="338"/>
                      <a:pt x="82" y="338"/>
                      <a:pt x="82" y="338"/>
                    </a:cubicBezTo>
                    <a:cubicBezTo>
                      <a:pt x="225" y="338"/>
                      <a:pt x="225" y="338"/>
                      <a:pt x="225" y="338"/>
                    </a:cubicBezTo>
                    <a:cubicBezTo>
                      <a:pt x="225" y="316"/>
                      <a:pt x="225" y="316"/>
                      <a:pt x="225" y="316"/>
                    </a:cubicBezTo>
                    <a:cubicBezTo>
                      <a:pt x="82" y="316"/>
                      <a:pt x="82" y="316"/>
                      <a:pt x="82" y="316"/>
                    </a:cubicBezTo>
                    <a:close/>
                    <a:moveTo>
                      <a:pt x="82" y="260"/>
                    </a:moveTo>
                    <a:cubicBezTo>
                      <a:pt x="82" y="282"/>
                      <a:pt x="82" y="282"/>
                      <a:pt x="82" y="282"/>
                    </a:cubicBezTo>
                    <a:cubicBezTo>
                      <a:pt x="369" y="282"/>
                      <a:pt x="369" y="282"/>
                      <a:pt x="369" y="282"/>
                    </a:cubicBezTo>
                    <a:cubicBezTo>
                      <a:pt x="369" y="260"/>
                      <a:pt x="369" y="260"/>
                      <a:pt x="369" y="260"/>
                    </a:cubicBezTo>
                    <a:cubicBezTo>
                      <a:pt x="82" y="260"/>
                      <a:pt x="82" y="260"/>
                      <a:pt x="82" y="260"/>
                    </a:cubicBezTo>
                    <a:close/>
                    <a:moveTo>
                      <a:pt x="230" y="191"/>
                    </a:moveTo>
                    <a:cubicBezTo>
                      <a:pt x="230" y="213"/>
                      <a:pt x="230" y="213"/>
                      <a:pt x="230" y="213"/>
                    </a:cubicBezTo>
                    <a:cubicBezTo>
                      <a:pt x="369" y="213"/>
                      <a:pt x="369" y="213"/>
                      <a:pt x="369" y="213"/>
                    </a:cubicBezTo>
                    <a:cubicBezTo>
                      <a:pt x="369" y="191"/>
                      <a:pt x="369" y="191"/>
                      <a:pt x="369" y="191"/>
                    </a:cubicBezTo>
                    <a:cubicBezTo>
                      <a:pt x="230" y="191"/>
                      <a:pt x="230" y="191"/>
                      <a:pt x="230" y="191"/>
                    </a:cubicBezTo>
                    <a:close/>
                    <a:moveTo>
                      <a:pt x="230" y="130"/>
                    </a:moveTo>
                    <a:cubicBezTo>
                      <a:pt x="230" y="152"/>
                      <a:pt x="230" y="152"/>
                      <a:pt x="230" y="152"/>
                    </a:cubicBezTo>
                    <a:cubicBezTo>
                      <a:pt x="369" y="152"/>
                      <a:pt x="369" y="152"/>
                      <a:pt x="369" y="152"/>
                    </a:cubicBezTo>
                    <a:cubicBezTo>
                      <a:pt x="369" y="130"/>
                      <a:pt x="369" y="130"/>
                      <a:pt x="369" y="130"/>
                    </a:cubicBezTo>
                    <a:cubicBezTo>
                      <a:pt x="230" y="130"/>
                      <a:pt x="230" y="130"/>
                      <a:pt x="230" y="130"/>
                    </a:cubicBezTo>
                    <a:close/>
                    <a:moveTo>
                      <a:pt x="230" y="75"/>
                    </a:moveTo>
                    <a:cubicBezTo>
                      <a:pt x="230" y="97"/>
                      <a:pt x="230" y="97"/>
                      <a:pt x="230" y="97"/>
                    </a:cubicBezTo>
                    <a:cubicBezTo>
                      <a:pt x="369" y="97"/>
                      <a:pt x="369" y="97"/>
                      <a:pt x="369" y="97"/>
                    </a:cubicBezTo>
                    <a:cubicBezTo>
                      <a:pt x="369" y="75"/>
                      <a:pt x="369" y="75"/>
                      <a:pt x="369" y="75"/>
                    </a:cubicBezTo>
                    <a:cubicBezTo>
                      <a:pt x="230" y="75"/>
                      <a:pt x="230" y="75"/>
                      <a:pt x="230" y="75"/>
                    </a:cubicBezTo>
                    <a:close/>
                    <a:moveTo>
                      <a:pt x="431" y="259"/>
                    </a:moveTo>
                    <a:cubicBezTo>
                      <a:pt x="208" y="482"/>
                      <a:pt x="208" y="482"/>
                      <a:pt x="208" y="482"/>
                    </a:cubicBezTo>
                    <a:cubicBezTo>
                      <a:pt x="275" y="549"/>
                      <a:pt x="275" y="549"/>
                      <a:pt x="275" y="549"/>
                    </a:cubicBezTo>
                    <a:cubicBezTo>
                      <a:pt x="498" y="326"/>
                      <a:pt x="498" y="326"/>
                      <a:pt x="498" y="326"/>
                    </a:cubicBezTo>
                    <a:cubicBezTo>
                      <a:pt x="431" y="259"/>
                      <a:pt x="431" y="259"/>
                      <a:pt x="431" y="259"/>
                    </a:cubicBezTo>
                    <a:close/>
                    <a:moveTo>
                      <a:pt x="200" y="492"/>
                    </a:moveTo>
                    <a:cubicBezTo>
                      <a:pt x="174" y="565"/>
                      <a:pt x="174" y="565"/>
                      <a:pt x="174" y="565"/>
                    </a:cubicBezTo>
                    <a:cubicBezTo>
                      <a:pt x="196" y="586"/>
                      <a:pt x="196" y="586"/>
                      <a:pt x="196" y="586"/>
                    </a:cubicBezTo>
                    <a:cubicBezTo>
                      <a:pt x="266" y="558"/>
                      <a:pt x="266" y="558"/>
                      <a:pt x="266" y="558"/>
                    </a:cubicBezTo>
                    <a:cubicBezTo>
                      <a:pt x="200" y="492"/>
                      <a:pt x="200" y="492"/>
                      <a:pt x="200" y="492"/>
                    </a:cubicBezTo>
                    <a:close/>
                    <a:moveTo>
                      <a:pt x="444" y="426"/>
                    </a:moveTo>
                    <a:cubicBezTo>
                      <a:pt x="416" y="453"/>
                      <a:pt x="416" y="453"/>
                      <a:pt x="416" y="453"/>
                    </a:cubicBezTo>
                    <a:cubicBezTo>
                      <a:pt x="416" y="505"/>
                      <a:pt x="416" y="505"/>
                      <a:pt x="416" y="505"/>
                    </a:cubicBezTo>
                    <a:cubicBezTo>
                      <a:pt x="416" y="515"/>
                      <a:pt x="412" y="524"/>
                      <a:pt x="405" y="531"/>
                    </a:cubicBezTo>
                    <a:cubicBezTo>
                      <a:pt x="398" y="538"/>
                      <a:pt x="389" y="542"/>
                      <a:pt x="379" y="542"/>
                    </a:cubicBezTo>
                    <a:cubicBezTo>
                      <a:pt x="326" y="542"/>
                      <a:pt x="326" y="542"/>
                      <a:pt x="326" y="542"/>
                    </a:cubicBezTo>
                    <a:cubicBezTo>
                      <a:pt x="310" y="558"/>
                      <a:pt x="310" y="558"/>
                      <a:pt x="310" y="558"/>
                    </a:cubicBezTo>
                    <a:cubicBezTo>
                      <a:pt x="322" y="570"/>
                      <a:pt x="322" y="570"/>
                      <a:pt x="322" y="570"/>
                    </a:cubicBezTo>
                    <a:cubicBezTo>
                      <a:pt x="379" y="570"/>
                      <a:pt x="379" y="570"/>
                      <a:pt x="379" y="570"/>
                    </a:cubicBezTo>
                    <a:cubicBezTo>
                      <a:pt x="397" y="570"/>
                      <a:pt x="413" y="563"/>
                      <a:pt x="425" y="551"/>
                    </a:cubicBezTo>
                    <a:cubicBezTo>
                      <a:pt x="437" y="539"/>
                      <a:pt x="444" y="522"/>
                      <a:pt x="444" y="505"/>
                    </a:cubicBezTo>
                    <a:cubicBezTo>
                      <a:pt x="444" y="426"/>
                      <a:pt x="444" y="426"/>
                      <a:pt x="444" y="426"/>
                    </a:cubicBezTo>
                    <a:close/>
                    <a:moveTo>
                      <a:pt x="49" y="180"/>
                    </a:moveTo>
                    <a:cubicBezTo>
                      <a:pt x="137" y="74"/>
                      <a:pt x="137" y="74"/>
                      <a:pt x="137" y="74"/>
                    </a:cubicBezTo>
                    <a:cubicBezTo>
                      <a:pt x="95" y="37"/>
                      <a:pt x="95" y="37"/>
                      <a:pt x="95" y="37"/>
                    </a:cubicBezTo>
                    <a:lnTo>
                      <a:pt x="49" y="180"/>
                    </a:ln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bg1">
                      <a:lumMod val="50000"/>
                    </a:schemeClr>
                  </a:solidFill>
                  <a:latin typeface="微软雅黑" panose="020B0503020204020204" charset="-122"/>
                  <a:ea typeface="微软雅黑" panose="020B0503020204020204" charset="-122"/>
                </a:endParaRPr>
              </a:p>
            </p:txBody>
          </p:sp>
        </p:grpSp>
      </p:grpSp>
      <p:grpSp>
        <p:nvGrpSpPr>
          <p:cNvPr id="26" name="组合 25"/>
          <p:cNvGrpSpPr/>
          <p:nvPr/>
        </p:nvGrpSpPr>
        <p:grpSpPr>
          <a:xfrm>
            <a:off x="7466117" y="3467108"/>
            <a:ext cx="2182419" cy="2029619"/>
            <a:chOff x="5599269" y="2626288"/>
            <a:chExt cx="1637027" cy="1522214"/>
          </a:xfrm>
        </p:grpSpPr>
        <p:sp>
          <p:nvSpPr>
            <p:cNvPr id="27" name="椭圆 26"/>
            <p:cNvSpPr/>
            <p:nvPr/>
          </p:nvSpPr>
          <p:spPr>
            <a:xfrm flipV="1">
              <a:off x="5599269" y="2626288"/>
              <a:ext cx="216024" cy="216024"/>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28" name="任意多边形 27"/>
            <p:cNvSpPr/>
            <p:nvPr/>
          </p:nvSpPr>
          <p:spPr>
            <a:xfrm flipV="1">
              <a:off x="5717367" y="2837495"/>
              <a:ext cx="870857" cy="986971"/>
            </a:xfrm>
            <a:custGeom>
              <a:avLst/>
              <a:gdLst>
                <a:gd name="connsiteX0" fmla="*/ 0 w 870857"/>
                <a:gd name="connsiteY0" fmla="*/ 986971 h 986971"/>
                <a:gd name="connsiteX1" fmla="*/ 0 w 870857"/>
                <a:gd name="connsiteY1" fmla="*/ 0 h 986971"/>
                <a:gd name="connsiteX2" fmla="*/ 870857 w 870857"/>
                <a:gd name="connsiteY2" fmla="*/ 0 h 986971"/>
              </a:gdLst>
              <a:ahLst/>
              <a:cxnLst>
                <a:cxn ang="0">
                  <a:pos x="connsiteX0" y="connsiteY0"/>
                </a:cxn>
                <a:cxn ang="0">
                  <a:pos x="connsiteX1" y="connsiteY1"/>
                </a:cxn>
                <a:cxn ang="0">
                  <a:pos x="connsiteX2" y="connsiteY2"/>
                </a:cxn>
              </a:cxnLst>
              <a:rect l="l" t="t" r="r" b="b"/>
              <a:pathLst>
                <a:path w="870857" h="986971">
                  <a:moveTo>
                    <a:pt x="0" y="986971"/>
                  </a:moveTo>
                  <a:lnTo>
                    <a:pt x="0" y="0"/>
                  </a:lnTo>
                  <a:lnTo>
                    <a:pt x="870857" y="0"/>
                  </a:lnTo>
                </a:path>
              </a:pathLst>
            </a:custGeom>
            <a:ln w="12700">
              <a:solidFill>
                <a:srgbClr val="EF7F6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grpSp>
          <p:nvGrpSpPr>
            <p:cNvPr id="29" name="组合 28"/>
            <p:cNvGrpSpPr/>
            <p:nvPr/>
          </p:nvGrpSpPr>
          <p:grpSpPr>
            <a:xfrm>
              <a:off x="6588224" y="3500430"/>
              <a:ext cx="648072" cy="648072"/>
              <a:chOff x="6588224" y="3500430"/>
              <a:chExt cx="648072" cy="648072"/>
            </a:xfrm>
          </p:grpSpPr>
          <p:sp>
            <p:nvSpPr>
              <p:cNvPr id="30" name="椭圆 29"/>
              <p:cNvSpPr/>
              <p:nvPr/>
            </p:nvSpPr>
            <p:spPr>
              <a:xfrm flipV="1">
                <a:off x="6588224" y="3500430"/>
                <a:ext cx="648072" cy="648072"/>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lumMod val="50000"/>
                    </a:schemeClr>
                  </a:solidFill>
                  <a:latin typeface="微软雅黑" panose="020B0503020204020204" charset="-122"/>
                  <a:ea typeface="微软雅黑" panose="020B0503020204020204" charset="-122"/>
                </a:endParaRPr>
              </a:p>
            </p:txBody>
          </p:sp>
          <p:sp>
            <p:nvSpPr>
              <p:cNvPr id="31" name="Freeform 18"/>
              <p:cNvSpPr>
                <a:spLocks noEditPoints="1"/>
              </p:cNvSpPr>
              <p:nvPr/>
            </p:nvSpPr>
            <p:spPr bwMode="black">
              <a:xfrm>
                <a:off x="6804248" y="3700555"/>
                <a:ext cx="253430" cy="247822"/>
              </a:xfrm>
              <a:custGeom>
                <a:avLst/>
                <a:gdLst>
                  <a:gd name="T0" fmla="*/ 129 w 246"/>
                  <a:gd name="T1" fmla="*/ 192 h 300"/>
                  <a:gd name="T2" fmla="*/ 43 w 246"/>
                  <a:gd name="T3" fmla="*/ 202 h 300"/>
                  <a:gd name="T4" fmla="*/ 129 w 246"/>
                  <a:gd name="T5" fmla="*/ 126 h 300"/>
                  <a:gd name="T6" fmla="*/ 43 w 246"/>
                  <a:gd name="T7" fmla="*/ 135 h 300"/>
                  <a:gd name="T8" fmla="*/ 129 w 246"/>
                  <a:gd name="T9" fmla="*/ 126 h 300"/>
                  <a:gd name="T10" fmla="*/ 215 w 246"/>
                  <a:gd name="T11" fmla="*/ 101 h 300"/>
                  <a:gd name="T12" fmla="*/ 219 w 246"/>
                  <a:gd name="T13" fmla="*/ 90 h 300"/>
                  <a:gd name="T14" fmla="*/ 208 w 246"/>
                  <a:gd name="T15" fmla="*/ 111 h 300"/>
                  <a:gd name="T16" fmla="*/ 43 w 246"/>
                  <a:gd name="T17" fmla="*/ 92 h 300"/>
                  <a:gd name="T18" fmla="*/ 117 w 246"/>
                  <a:gd name="T19" fmla="*/ 102 h 300"/>
                  <a:gd name="T20" fmla="*/ 43 w 246"/>
                  <a:gd name="T21" fmla="*/ 235 h 300"/>
                  <a:gd name="T22" fmla="*/ 117 w 246"/>
                  <a:gd name="T23" fmla="*/ 226 h 300"/>
                  <a:gd name="T24" fmla="*/ 43 w 246"/>
                  <a:gd name="T25" fmla="*/ 235 h 300"/>
                  <a:gd name="T26" fmla="*/ 11 w 246"/>
                  <a:gd name="T27" fmla="*/ 287 h 300"/>
                  <a:gd name="T28" fmla="*/ 35 w 246"/>
                  <a:gd name="T29" fmla="*/ 36 h 300"/>
                  <a:gd name="T30" fmla="*/ 0 w 246"/>
                  <a:gd name="T31" fmla="*/ 22 h 300"/>
                  <a:gd name="T32" fmla="*/ 219 w 246"/>
                  <a:gd name="T33" fmla="*/ 300 h 300"/>
                  <a:gd name="T34" fmla="*/ 208 w 246"/>
                  <a:gd name="T35" fmla="*/ 173 h 300"/>
                  <a:gd name="T36" fmla="*/ 117 w 246"/>
                  <a:gd name="T37" fmla="*/ 159 h 300"/>
                  <a:gd name="T38" fmla="*/ 43 w 246"/>
                  <a:gd name="T39" fmla="*/ 169 h 300"/>
                  <a:gd name="T40" fmla="*/ 117 w 246"/>
                  <a:gd name="T41" fmla="*/ 159 h 300"/>
                  <a:gd name="T42" fmla="*/ 57 w 246"/>
                  <a:gd name="T43" fmla="*/ 22 h 300"/>
                  <a:gd name="T44" fmla="*/ 86 w 246"/>
                  <a:gd name="T45" fmla="*/ 20 h 300"/>
                  <a:gd name="T46" fmla="*/ 110 w 246"/>
                  <a:gd name="T47" fmla="*/ 0 h 300"/>
                  <a:gd name="T48" fmla="*/ 133 w 246"/>
                  <a:gd name="T49" fmla="*/ 20 h 300"/>
                  <a:gd name="T50" fmla="*/ 162 w 246"/>
                  <a:gd name="T51" fmla="*/ 22 h 300"/>
                  <a:gd name="T52" fmla="*/ 179 w 246"/>
                  <a:gd name="T53" fmla="*/ 43 h 300"/>
                  <a:gd name="T54" fmla="*/ 41 w 246"/>
                  <a:gd name="T55" fmla="*/ 36 h 300"/>
                  <a:gd name="T56" fmla="*/ 110 w 246"/>
                  <a:gd name="T57" fmla="*/ 20 h 300"/>
                  <a:gd name="T58" fmla="*/ 110 w 246"/>
                  <a:gd name="T59" fmla="*/ 11 h 300"/>
                  <a:gd name="T60" fmla="*/ 190 w 246"/>
                  <a:gd name="T61" fmla="*/ 269 h 300"/>
                  <a:gd name="T62" fmla="*/ 29 w 246"/>
                  <a:gd name="T63" fmla="*/ 59 h 300"/>
                  <a:gd name="T64" fmla="*/ 190 w 246"/>
                  <a:gd name="T65" fmla="*/ 71 h 300"/>
                  <a:gd name="T66" fmla="*/ 200 w 246"/>
                  <a:gd name="T67" fmla="*/ 49 h 300"/>
                  <a:gd name="T68" fmla="*/ 19 w 246"/>
                  <a:gd name="T69" fmla="*/ 278 h 300"/>
                  <a:gd name="T70" fmla="*/ 200 w 246"/>
                  <a:gd name="T71" fmla="*/ 185 h 300"/>
                  <a:gd name="T72" fmla="*/ 190 w 246"/>
                  <a:gd name="T73" fmla="*/ 269 h 300"/>
                  <a:gd name="T74" fmla="*/ 190 w 246"/>
                  <a:gd name="T75" fmla="*/ 133 h 300"/>
                  <a:gd name="T76" fmla="*/ 200 w 246"/>
                  <a:gd name="T77" fmla="*/ 124 h 300"/>
                  <a:gd name="T78" fmla="*/ 215 w 246"/>
                  <a:gd name="T79" fmla="*/ 35 h 300"/>
                  <a:gd name="T80" fmla="*/ 219 w 246"/>
                  <a:gd name="T81" fmla="*/ 22 h 300"/>
                  <a:gd name="T82" fmla="*/ 184 w 246"/>
                  <a:gd name="T83" fmla="*/ 36 h 300"/>
                  <a:gd name="T84" fmla="*/ 208 w 246"/>
                  <a:gd name="T85" fmla="*/ 44 h 300"/>
                  <a:gd name="T86" fmla="*/ 246 w 246"/>
                  <a:gd name="T87" fmla="*/ 41 h 300"/>
                  <a:gd name="T88" fmla="*/ 155 w 246"/>
                  <a:gd name="T89" fmla="*/ 134 h 300"/>
                  <a:gd name="T90" fmla="*/ 156 w 246"/>
                  <a:gd name="T91" fmla="*/ 92 h 300"/>
                  <a:gd name="T92" fmla="*/ 218 w 246"/>
                  <a:gd name="T93" fmla="*/ 41 h 300"/>
                  <a:gd name="T94" fmla="*/ 246 w 246"/>
                  <a:gd name="T95" fmla="*/ 107 h 300"/>
                  <a:gd name="T96" fmla="*/ 155 w 246"/>
                  <a:gd name="T97" fmla="*/ 201 h 300"/>
                  <a:gd name="T98" fmla="*/ 156 w 246"/>
                  <a:gd name="T99" fmla="*/ 159 h 300"/>
                  <a:gd name="T100" fmla="*/ 218 w 246"/>
                  <a:gd name="T101" fmla="*/ 107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6" h="300">
                    <a:moveTo>
                      <a:pt x="43" y="192"/>
                    </a:moveTo>
                    <a:cubicBezTo>
                      <a:pt x="129" y="192"/>
                      <a:pt x="129" y="192"/>
                      <a:pt x="129" y="192"/>
                    </a:cubicBezTo>
                    <a:cubicBezTo>
                      <a:pt x="129" y="202"/>
                      <a:pt x="129" y="202"/>
                      <a:pt x="129" y="202"/>
                    </a:cubicBezTo>
                    <a:cubicBezTo>
                      <a:pt x="43" y="202"/>
                      <a:pt x="43" y="202"/>
                      <a:pt x="43" y="202"/>
                    </a:cubicBezTo>
                    <a:lnTo>
                      <a:pt x="43" y="192"/>
                    </a:lnTo>
                    <a:close/>
                    <a:moveTo>
                      <a:pt x="129" y="126"/>
                    </a:moveTo>
                    <a:cubicBezTo>
                      <a:pt x="43" y="126"/>
                      <a:pt x="43" y="126"/>
                      <a:pt x="43" y="126"/>
                    </a:cubicBezTo>
                    <a:cubicBezTo>
                      <a:pt x="43" y="135"/>
                      <a:pt x="43" y="135"/>
                      <a:pt x="43" y="135"/>
                    </a:cubicBezTo>
                    <a:cubicBezTo>
                      <a:pt x="129" y="135"/>
                      <a:pt x="129" y="135"/>
                      <a:pt x="129" y="135"/>
                    </a:cubicBezTo>
                    <a:lnTo>
                      <a:pt x="129" y="126"/>
                    </a:lnTo>
                    <a:close/>
                    <a:moveTo>
                      <a:pt x="208" y="111"/>
                    </a:moveTo>
                    <a:cubicBezTo>
                      <a:pt x="215" y="101"/>
                      <a:pt x="215" y="101"/>
                      <a:pt x="215" y="101"/>
                    </a:cubicBezTo>
                    <a:cubicBezTo>
                      <a:pt x="219" y="101"/>
                      <a:pt x="219" y="101"/>
                      <a:pt x="219" y="101"/>
                    </a:cubicBezTo>
                    <a:cubicBezTo>
                      <a:pt x="219" y="90"/>
                      <a:pt x="219" y="90"/>
                      <a:pt x="219" y="90"/>
                    </a:cubicBezTo>
                    <a:cubicBezTo>
                      <a:pt x="208" y="106"/>
                      <a:pt x="208" y="106"/>
                      <a:pt x="208" y="106"/>
                    </a:cubicBezTo>
                    <a:lnTo>
                      <a:pt x="208" y="111"/>
                    </a:lnTo>
                    <a:close/>
                    <a:moveTo>
                      <a:pt x="117" y="92"/>
                    </a:moveTo>
                    <a:cubicBezTo>
                      <a:pt x="43" y="92"/>
                      <a:pt x="43" y="92"/>
                      <a:pt x="43" y="92"/>
                    </a:cubicBezTo>
                    <a:cubicBezTo>
                      <a:pt x="43" y="102"/>
                      <a:pt x="43" y="102"/>
                      <a:pt x="43" y="102"/>
                    </a:cubicBezTo>
                    <a:cubicBezTo>
                      <a:pt x="117" y="102"/>
                      <a:pt x="117" y="102"/>
                      <a:pt x="117" y="102"/>
                    </a:cubicBezTo>
                    <a:lnTo>
                      <a:pt x="117" y="92"/>
                    </a:lnTo>
                    <a:close/>
                    <a:moveTo>
                      <a:pt x="43" y="235"/>
                    </a:moveTo>
                    <a:cubicBezTo>
                      <a:pt x="117" y="235"/>
                      <a:pt x="117" y="235"/>
                      <a:pt x="117" y="235"/>
                    </a:cubicBezTo>
                    <a:cubicBezTo>
                      <a:pt x="117" y="226"/>
                      <a:pt x="117" y="226"/>
                      <a:pt x="117" y="226"/>
                    </a:cubicBezTo>
                    <a:cubicBezTo>
                      <a:pt x="43" y="226"/>
                      <a:pt x="43" y="226"/>
                      <a:pt x="43" y="226"/>
                    </a:cubicBezTo>
                    <a:lnTo>
                      <a:pt x="43" y="235"/>
                    </a:lnTo>
                    <a:close/>
                    <a:moveTo>
                      <a:pt x="208" y="287"/>
                    </a:moveTo>
                    <a:cubicBezTo>
                      <a:pt x="11" y="287"/>
                      <a:pt x="11" y="287"/>
                      <a:pt x="11" y="287"/>
                    </a:cubicBezTo>
                    <a:cubicBezTo>
                      <a:pt x="11" y="36"/>
                      <a:pt x="11" y="36"/>
                      <a:pt x="11" y="36"/>
                    </a:cubicBezTo>
                    <a:cubicBezTo>
                      <a:pt x="35" y="36"/>
                      <a:pt x="35" y="36"/>
                      <a:pt x="35" y="36"/>
                    </a:cubicBezTo>
                    <a:cubicBezTo>
                      <a:pt x="37" y="31"/>
                      <a:pt x="40" y="26"/>
                      <a:pt x="44" y="22"/>
                    </a:cubicBezTo>
                    <a:cubicBezTo>
                      <a:pt x="0" y="22"/>
                      <a:pt x="0" y="22"/>
                      <a:pt x="0" y="22"/>
                    </a:cubicBezTo>
                    <a:cubicBezTo>
                      <a:pt x="0" y="300"/>
                      <a:pt x="0" y="300"/>
                      <a:pt x="0" y="300"/>
                    </a:cubicBezTo>
                    <a:cubicBezTo>
                      <a:pt x="219" y="300"/>
                      <a:pt x="219" y="300"/>
                      <a:pt x="219" y="300"/>
                    </a:cubicBezTo>
                    <a:cubicBezTo>
                      <a:pt x="219" y="157"/>
                      <a:pt x="219" y="157"/>
                      <a:pt x="219" y="157"/>
                    </a:cubicBezTo>
                    <a:cubicBezTo>
                      <a:pt x="208" y="173"/>
                      <a:pt x="208" y="173"/>
                      <a:pt x="208" y="173"/>
                    </a:cubicBezTo>
                    <a:lnTo>
                      <a:pt x="208" y="287"/>
                    </a:lnTo>
                    <a:close/>
                    <a:moveTo>
                      <a:pt x="117" y="159"/>
                    </a:moveTo>
                    <a:cubicBezTo>
                      <a:pt x="43" y="159"/>
                      <a:pt x="43" y="159"/>
                      <a:pt x="43" y="159"/>
                    </a:cubicBezTo>
                    <a:cubicBezTo>
                      <a:pt x="43" y="169"/>
                      <a:pt x="43" y="169"/>
                      <a:pt x="43" y="169"/>
                    </a:cubicBezTo>
                    <a:cubicBezTo>
                      <a:pt x="117" y="169"/>
                      <a:pt x="117" y="169"/>
                      <a:pt x="117" y="169"/>
                    </a:cubicBezTo>
                    <a:lnTo>
                      <a:pt x="117" y="159"/>
                    </a:lnTo>
                    <a:close/>
                    <a:moveTo>
                      <a:pt x="41" y="36"/>
                    </a:moveTo>
                    <a:cubicBezTo>
                      <a:pt x="43" y="29"/>
                      <a:pt x="50" y="25"/>
                      <a:pt x="57" y="22"/>
                    </a:cubicBezTo>
                    <a:cubicBezTo>
                      <a:pt x="63" y="21"/>
                      <a:pt x="71" y="20"/>
                      <a:pt x="77" y="20"/>
                    </a:cubicBezTo>
                    <a:cubicBezTo>
                      <a:pt x="80" y="20"/>
                      <a:pt x="83" y="20"/>
                      <a:pt x="86" y="20"/>
                    </a:cubicBezTo>
                    <a:cubicBezTo>
                      <a:pt x="87" y="20"/>
                      <a:pt x="88" y="20"/>
                      <a:pt x="89" y="20"/>
                    </a:cubicBezTo>
                    <a:cubicBezTo>
                      <a:pt x="89" y="9"/>
                      <a:pt x="98" y="0"/>
                      <a:pt x="110" y="0"/>
                    </a:cubicBezTo>
                    <a:cubicBezTo>
                      <a:pt x="121" y="0"/>
                      <a:pt x="130" y="9"/>
                      <a:pt x="130" y="20"/>
                    </a:cubicBezTo>
                    <a:cubicBezTo>
                      <a:pt x="131" y="20"/>
                      <a:pt x="132" y="20"/>
                      <a:pt x="133" y="20"/>
                    </a:cubicBezTo>
                    <a:cubicBezTo>
                      <a:pt x="136" y="20"/>
                      <a:pt x="139" y="20"/>
                      <a:pt x="142" y="20"/>
                    </a:cubicBezTo>
                    <a:cubicBezTo>
                      <a:pt x="149" y="20"/>
                      <a:pt x="156" y="21"/>
                      <a:pt x="162" y="22"/>
                    </a:cubicBezTo>
                    <a:cubicBezTo>
                      <a:pt x="170" y="25"/>
                      <a:pt x="176" y="29"/>
                      <a:pt x="178" y="36"/>
                    </a:cubicBezTo>
                    <a:cubicBezTo>
                      <a:pt x="179" y="38"/>
                      <a:pt x="179" y="41"/>
                      <a:pt x="179" y="43"/>
                    </a:cubicBezTo>
                    <a:cubicBezTo>
                      <a:pt x="145" y="43"/>
                      <a:pt x="74" y="43"/>
                      <a:pt x="40" y="43"/>
                    </a:cubicBezTo>
                    <a:cubicBezTo>
                      <a:pt x="40" y="41"/>
                      <a:pt x="41" y="38"/>
                      <a:pt x="41" y="36"/>
                    </a:cubicBezTo>
                    <a:close/>
                    <a:moveTo>
                      <a:pt x="99" y="20"/>
                    </a:moveTo>
                    <a:cubicBezTo>
                      <a:pt x="103" y="20"/>
                      <a:pt x="106" y="20"/>
                      <a:pt x="110" y="20"/>
                    </a:cubicBezTo>
                    <a:cubicBezTo>
                      <a:pt x="113" y="20"/>
                      <a:pt x="116" y="20"/>
                      <a:pt x="120" y="20"/>
                    </a:cubicBezTo>
                    <a:cubicBezTo>
                      <a:pt x="119" y="15"/>
                      <a:pt x="115" y="11"/>
                      <a:pt x="110" y="11"/>
                    </a:cubicBezTo>
                    <a:cubicBezTo>
                      <a:pt x="104" y="11"/>
                      <a:pt x="100" y="15"/>
                      <a:pt x="99" y="20"/>
                    </a:cubicBezTo>
                    <a:close/>
                    <a:moveTo>
                      <a:pt x="190" y="269"/>
                    </a:moveTo>
                    <a:cubicBezTo>
                      <a:pt x="29" y="269"/>
                      <a:pt x="29" y="269"/>
                      <a:pt x="29" y="269"/>
                    </a:cubicBezTo>
                    <a:cubicBezTo>
                      <a:pt x="29" y="59"/>
                      <a:pt x="29" y="59"/>
                      <a:pt x="29" y="59"/>
                    </a:cubicBezTo>
                    <a:cubicBezTo>
                      <a:pt x="190" y="59"/>
                      <a:pt x="190" y="59"/>
                      <a:pt x="190" y="59"/>
                    </a:cubicBezTo>
                    <a:cubicBezTo>
                      <a:pt x="190" y="71"/>
                      <a:pt x="190" y="71"/>
                      <a:pt x="190" y="71"/>
                    </a:cubicBezTo>
                    <a:cubicBezTo>
                      <a:pt x="200" y="57"/>
                      <a:pt x="200" y="57"/>
                      <a:pt x="200" y="57"/>
                    </a:cubicBezTo>
                    <a:cubicBezTo>
                      <a:pt x="200" y="49"/>
                      <a:pt x="200" y="49"/>
                      <a:pt x="200" y="49"/>
                    </a:cubicBezTo>
                    <a:cubicBezTo>
                      <a:pt x="19" y="49"/>
                      <a:pt x="19" y="49"/>
                      <a:pt x="19" y="49"/>
                    </a:cubicBezTo>
                    <a:cubicBezTo>
                      <a:pt x="19" y="278"/>
                      <a:pt x="19" y="278"/>
                      <a:pt x="19" y="278"/>
                    </a:cubicBezTo>
                    <a:cubicBezTo>
                      <a:pt x="200" y="278"/>
                      <a:pt x="200" y="278"/>
                      <a:pt x="200" y="278"/>
                    </a:cubicBezTo>
                    <a:cubicBezTo>
                      <a:pt x="200" y="185"/>
                      <a:pt x="200" y="185"/>
                      <a:pt x="200" y="185"/>
                    </a:cubicBezTo>
                    <a:cubicBezTo>
                      <a:pt x="190" y="199"/>
                      <a:pt x="190" y="199"/>
                      <a:pt x="190" y="199"/>
                    </a:cubicBezTo>
                    <a:lnTo>
                      <a:pt x="190" y="269"/>
                    </a:lnTo>
                    <a:close/>
                    <a:moveTo>
                      <a:pt x="200" y="119"/>
                    </a:moveTo>
                    <a:cubicBezTo>
                      <a:pt x="190" y="133"/>
                      <a:pt x="190" y="133"/>
                      <a:pt x="190" y="133"/>
                    </a:cubicBezTo>
                    <a:cubicBezTo>
                      <a:pt x="190" y="138"/>
                      <a:pt x="190" y="138"/>
                      <a:pt x="190" y="138"/>
                    </a:cubicBezTo>
                    <a:cubicBezTo>
                      <a:pt x="200" y="124"/>
                      <a:pt x="200" y="124"/>
                      <a:pt x="200" y="124"/>
                    </a:cubicBezTo>
                    <a:lnTo>
                      <a:pt x="200" y="119"/>
                    </a:lnTo>
                    <a:close/>
                    <a:moveTo>
                      <a:pt x="215" y="35"/>
                    </a:moveTo>
                    <a:cubicBezTo>
                      <a:pt x="219" y="35"/>
                      <a:pt x="219" y="35"/>
                      <a:pt x="219" y="35"/>
                    </a:cubicBezTo>
                    <a:cubicBezTo>
                      <a:pt x="219" y="22"/>
                      <a:pt x="219" y="22"/>
                      <a:pt x="219" y="22"/>
                    </a:cubicBezTo>
                    <a:cubicBezTo>
                      <a:pt x="175" y="22"/>
                      <a:pt x="175" y="22"/>
                      <a:pt x="175" y="22"/>
                    </a:cubicBezTo>
                    <a:cubicBezTo>
                      <a:pt x="179" y="26"/>
                      <a:pt x="182" y="30"/>
                      <a:pt x="184" y="36"/>
                    </a:cubicBezTo>
                    <a:cubicBezTo>
                      <a:pt x="208" y="36"/>
                      <a:pt x="208" y="36"/>
                      <a:pt x="208" y="36"/>
                    </a:cubicBezTo>
                    <a:cubicBezTo>
                      <a:pt x="208" y="44"/>
                      <a:pt x="208" y="44"/>
                      <a:pt x="208" y="44"/>
                    </a:cubicBezTo>
                    <a:lnTo>
                      <a:pt x="215" y="35"/>
                    </a:lnTo>
                    <a:close/>
                    <a:moveTo>
                      <a:pt x="246" y="41"/>
                    </a:moveTo>
                    <a:cubicBezTo>
                      <a:pt x="182" y="134"/>
                      <a:pt x="182" y="134"/>
                      <a:pt x="182" y="134"/>
                    </a:cubicBezTo>
                    <a:cubicBezTo>
                      <a:pt x="155" y="134"/>
                      <a:pt x="155" y="134"/>
                      <a:pt x="155" y="134"/>
                    </a:cubicBezTo>
                    <a:cubicBezTo>
                      <a:pt x="129" y="92"/>
                      <a:pt x="129" y="92"/>
                      <a:pt x="129" y="92"/>
                    </a:cubicBezTo>
                    <a:cubicBezTo>
                      <a:pt x="156" y="92"/>
                      <a:pt x="156" y="92"/>
                      <a:pt x="156" y="92"/>
                    </a:cubicBezTo>
                    <a:cubicBezTo>
                      <a:pt x="169" y="113"/>
                      <a:pt x="169" y="113"/>
                      <a:pt x="169" y="113"/>
                    </a:cubicBezTo>
                    <a:cubicBezTo>
                      <a:pt x="218" y="41"/>
                      <a:pt x="218" y="41"/>
                      <a:pt x="218" y="41"/>
                    </a:cubicBezTo>
                    <a:lnTo>
                      <a:pt x="246" y="41"/>
                    </a:lnTo>
                    <a:close/>
                    <a:moveTo>
                      <a:pt x="246" y="107"/>
                    </a:moveTo>
                    <a:cubicBezTo>
                      <a:pt x="182" y="201"/>
                      <a:pt x="182" y="201"/>
                      <a:pt x="182" y="201"/>
                    </a:cubicBezTo>
                    <a:cubicBezTo>
                      <a:pt x="155" y="201"/>
                      <a:pt x="155" y="201"/>
                      <a:pt x="155" y="201"/>
                    </a:cubicBezTo>
                    <a:cubicBezTo>
                      <a:pt x="129" y="159"/>
                      <a:pt x="129" y="159"/>
                      <a:pt x="129" y="159"/>
                    </a:cubicBezTo>
                    <a:cubicBezTo>
                      <a:pt x="156" y="159"/>
                      <a:pt x="156" y="159"/>
                      <a:pt x="156" y="159"/>
                    </a:cubicBezTo>
                    <a:cubicBezTo>
                      <a:pt x="169" y="180"/>
                      <a:pt x="169" y="180"/>
                      <a:pt x="169" y="180"/>
                    </a:cubicBezTo>
                    <a:cubicBezTo>
                      <a:pt x="218" y="107"/>
                      <a:pt x="218" y="107"/>
                      <a:pt x="218" y="107"/>
                    </a:cubicBezTo>
                    <a:lnTo>
                      <a:pt x="246" y="107"/>
                    </a:lnTo>
                    <a:close/>
                  </a:path>
                </a:pathLst>
              </a:custGeom>
              <a:solidFill>
                <a:schemeClr val="bg1"/>
              </a:solidFill>
              <a:ln>
                <a:noFill/>
              </a:ln>
            </p:spPr>
            <p:txBody>
              <a:bodyPr vert="horz" wrap="square" lIns="61735" tIns="30867" rIns="61735" bIns="30867"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600">
                  <a:solidFill>
                    <a:schemeClr val="bg1">
                      <a:lumMod val="50000"/>
                    </a:schemeClr>
                  </a:solidFill>
                  <a:latin typeface="微软雅黑" panose="020B0503020204020204" charset="-122"/>
                  <a:ea typeface="微软雅黑" panose="020B0503020204020204" charset="-122"/>
                </a:endParaRPr>
              </a:p>
            </p:txBody>
          </p:sp>
        </p:grpSp>
      </p:grpSp>
      <p:sp>
        <p:nvSpPr>
          <p:cNvPr id="32" name="矩形 31"/>
          <p:cNvSpPr/>
          <p:nvPr/>
        </p:nvSpPr>
        <p:spPr>
          <a:xfrm>
            <a:off x="1901035" y="2748060"/>
            <a:ext cx="3336302" cy="489585"/>
          </a:xfrm>
          <a:prstGeom prst="rect">
            <a:avLst/>
          </a:prstGeom>
        </p:spPr>
        <p:txBody>
          <a:bodyPr wrap="square" lIns="121908" tIns="60954" rIns="121908" bIns="60954">
            <a:spAutoFit/>
          </a:bodyPr>
          <a:lstStyle/>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这里根据您的需要输入介绍文本</a:t>
            </a:r>
          </a:p>
        </p:txBody>
      </p:sp>
      <p:sp>
        <p:nvSpPr>
          <p:cNvPr id="33" name="矩形 32"/>
          <p:cNvSpPr/>
          <p:nvPr/>
        </p:nvSpPr>
        <p:spPr>
          <a:xfrm>
            <a:off x="5867178" y="2748060"/>
            <a:ext cx="3336302" cy="489585"/>
          </a:xfrm>
          <a:prstGeom prst="rect">
            <a:avLst/>
          </a:prstGeom>
        </p:spPr>
        <p:txBody>
          <a:bodyPr wrap="square" lIns="121908" tIns="60954" rIns="121908" bIns="60954">
            <a:spAutoFit/>
          </a:bodyPr>
          <a:lstStyle/>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这里根据您的需要输入介绍文本</a:t>
            </a:r>
          </a:p>
        </p:txBody>
      </p:sp>
      <p:sp>
        <p:nvSpPr>
          <p:cNvPr id="34" name="矩形 33"/>
          <p:cNvSpPr/>
          <p:nvPr/>
        </p:nvSpPr>
        <p:spPr>
          <a:xfrm>
            <a:off x="3881106" y="3984968"/>
            <a:ext cx="3336302" cy="489585"/>
          </a:xfrm>
          <a:prstGeom prst="rect">
            <a:avLst/>
          </a:prstGeom>
        </p:spPr>
        <p:txBody>
          <a:bodyPr wrap="square" lIns="121908" tIns="60954" rIns="121908" bIns="60954">
            <a:spAutoFit/>
          </a:bodyPr>
          <a:lstStyle/>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这里根据您的需要输入介绍文本</a:t>
            </a:r>
          </a:p>
        </p:txBody>
      </p:sp>
      <p:sp>
        <p:nvSpPr>
          <p:cNvPr id="35" name="矩形 34"/>
          <p:cNvSpPr/>
          <p:nvPr/>
        </p:nvSpPr>
        <p:spPr>
          <a:xfrm>
            <a:off x="7824567" y="3984968"/>
            <a:ext cx="3336302" cy="489585"/>
          </a:xfrm>
          <a:prstGeom prst="rect">
            <a:avLst/>
          </a:prstGeom>
        </p:spPr>
        <p:txBody>
          <a:bodyPr wrap="square" lIns="121908" tIns="60954" rIns="121908" bIns="60954">
            <a:spAutoFit/>
          </a:bodyPr>
          <a:lstStyle/>
          <a:p>
            <a:pPr algn="ctr">
              <a:lnSpc>
                <a:spcPct val="150000"/>
              </a:lnSpc>
            </a:pPr>
            <a:r>
              <a:rPr lang="zh-CN" altLang="en-US" sz="1600" dirty="0">
                <a:solidFill>
                  <a:schemeClr val="tx1">
                    <a:lumMod val="75000"/>
                    <a:lumOff val="25000"/>
                  </a:schemeClr>
                </a:solidFill>
                <a:latin typeface="微软雅黑" panose="020B0503020204020204" charset="-122"/>
                <a:ea typeface="微软雅黑" panose="020B0503020204020204" charset="-122"/>
              </a:rPr>
              <a:t>这里根据您的需要输入介绍文本</a:t>
            </a:r>
          </a:p>
        </p:txBody>
      </p:sp>
    </p:spTree>
  </p:cSld>
  <p:clrMapOvr>
    <a:masterClrMapping/>
  </p:clrMapOvr>
  <p:transition advTm="1732">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22" presetClass="entr" presetSubtype="1" fill="hold" nodeType="withEffect">
                                  <p:stCondLst>
                                    <p:cond delay="300"/>
                                  </p:stCondLst>
                                  <p:childTnLst>
                                    <p:set>
                                      <p:cBhvr>
                                        <p:cTn id="13" dur="1" fill="hold">
                                          <p:stCondLst>
                                            <p:cond delay="0"/>
                                          </p:stCondLst>
                                        </p:cTn>
                                        <p:tgtEl>
                                          <p:spTgt spid="20"/>
                                        </p:tgtEl>
                                        <p:attrNameLst>
                                          <p:attrName>style.visibility</p:attrName>
                                        </p:attrNameLst>
                                      </p:cBhvr>
                                      <p:to>
                                        <p:strVal val="visible"/>
                                      </p:to>
                                    </p:set>
                                    <p:animEffect transition="in" filter="wipe(up)">
                                      <p:cBhvr>
                                        <p:cTn id="14" dur="500"/>
                                        <p:tgtEl>
                                          <p:spTgt spid="20"/>
                                        </p:tgtEl>
                                      </p:cBhvr>
                                    </p:animEffect>
                                  </p:childTnLst>
                                </p:cTn>
                              </p:par>
                              <p:par>
                                <p:cTn id="15" presetID="10" presetClass="entr" presetSubtype="0" fill="hold" grpId="0" nodeType="withEffect">
                                  <p:stCondLst>
                                    <p:cond delay="30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22" presetClass="entr" presetSubtype="4" fill="hold" nodeType="withEffect">
                                  <p:stCondLst>
                                    <p:cond delay="50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10" presetClass="entr" presetSubtype="0" fill="hold" grpId="0" nodeType="withEffect">
                                  <p:stCondLst>
                                    <p:cond delay="5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par>
                                <p:cTn id="24" presetID="22" presetClass="entr" presetSubtype="1" fill="hold" nodeType="withEffect">
                                  <p:stCondLst>
                                    <p:cond delay="60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10" presetClass="entr" presetSubtype="0" fill="hold" grpId="0" nodeType="withEffect">
                                  <p:stCondLst>
                                    <p:cond delay="60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par>
                                <p:cTn id="30" presetID="10" presetClass="entr" presetSubtype="0" fill="hold" grpId="0" nodeType="withEffect">
                                  <p:stCondLst>
                                    <p:cond delay="90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Rectangle 23"/>
          <p:cNvSpPr>
            <a:spLocks noChangeArrowheads="1"/>
          </p:cNvSpPr>
          <p:nvPr/>
        </p:nvSpPr>
        <p:spPr bwMode="auto">
          <a:xfrm>
            <a:off x="5424615" y="2897069"/>
            <a:ext cx="1266770" cy="108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908" tIns="60954" rIns="121908" bIns="60954">
            <a:spAutoFit/>
          </a:bodyPr>
          <a:lstStyle/>
          <a:p>
            <a:pPr algn="ctr"/>
            <a:r>
              <a:rPr lang="zh-CN" altLang="en-US" sz="2100" b="1" dirty="0">
                <a:solidFill>
                  <a:schemeClr val="bg1">
                    <a:lumMod val="50000"/>
                  </a:schemeClr>
                </a:solidFill>
                <a:latin typeface="微软雅黑" panose="020B0503020204020204" charset="-122"/>
                <a:ea typeface="微软雅黑" panose="020B0503020204020204" charset="-122"/>
              </a:rPr>
              <a:t>单击此处添加标题</a:t>
            </a:r>
          </a:p>
        </p:txBody>
      </p:sp>
      <p:grpSp>
        <p:nvGrpSpPr>
          <p:cNvPr id="5" name="组合 4"/>
          <p:cNvGrpSpPr/>
          <p:nvPr/>
        </p:nvGrpSpPr>
        <p:grpSpPr>
          <a:xfrm>
            <a:off x="4015298" y="1789903"/>
            <a:ext cx="3698491" cy="3418617"/>
            <a:chOff x="3010819" y="2271685"/>
            <a:chExt cx="2774229" cy="2563963"/>
          </a:xfrm>
        </p:grpSpPr>
        <p:sp>
          <p:nvSpPr>
            <p:cNvPr id="3" name="AutoShape 4"/>
            <p:cNvSpPr>
              <a:spLocks noChangeArrowheads="1"/>
            </p:cNvSpPr>
            <p:nvPr/>
          </p:nvSpPr>
          <p:spPr bwMode="gray">
            <a:xfrm rot="19367479">
              <a:off x="3010819" y="2271685"/>
              <a:ext cx="2774229" cy="2563963"/>
            </a:xfrm>
            <a:custGeom>
              <a:avLst/>
              <a:gdLst>
                <a:gd name="G0" fmla="+- 2978742 0 0"/>
                <a:gd name="G1" fmla="+- -2701147 0 0"/>
                <a:gd name="G2" fmla="+- 2978742 0 -2701147"/>
                <a:gd name="G3" fmla="+- 10800 0 0"/>
                <a:gd name="G4" fmla="+- 0 0 2978742"/>
                <a:gd name="T0" fmla="*/ 360 256 1"/>
                <a:gd name="T1" fmla="*/ 0 256 1"/>
                <a:gd name="G5" fmla="+- G2 T0 T1"/>
                <a:gd name="G6" fmla="?: G2 G2 G5"/>
                <a:gd name="G7" fmla="+- 0 0 G6"/>
                <a:gd name="G8" fmla="+- 7349 0 0"/>
                <a:gd name="G9" fmla="+- 0 0 -2701147"/>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147"/>
                <a:gd name="G36" fmla="sin G34 -2701147"/>
                <a:gd name="G37" fmla="+/ -2701147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9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8" y="5957"/>
                  </a:cubicBezTo>
                  <a:lnTo>
                    <a:pt x="18924" y="3683"/>
                  </a:lnTo>
                  <a:cubicBezTo>
                    <a:pt x="20649" y="5653"/>
                    <a:pt x="21600" y="8182"/>
                    <a:pt x="21600" y="10800"/>
                  </a:cubicBezTo>
                  <a:cubicBezTo>
                    <a:pt x="21600" y="13693"/>
                    <a:pt x="20438" y="16466"/>
                    <a:pt x="18376" y="18496"/>
                  </a:cubicBezTo>
                  <a:lnTo>
                    <a:pt x="20270" y="20420"/>
                  </a:lnTo>
                  <a:lnTo>
                    <a:pt x="14012" y="20372"/>
                  </a:lnTo>
                  <a:lnTo>
                    <a:pt x="14061" y="14113"/>
                  </a:lnTo>
                  <a:lnTo>
                    <a:pt x="15955" y="16037"/>
                  </a:lnTo>
                  <a:close/>
                </a:path>
              </a:pathLst>
            </a:custGeom>
            <a:blipFill rotWithShape="1">
              <a:blip r:embed="rId3"/>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7" name="WordArt 7"/>
            <p:cNvSpPr>
              <a:spLocks noChangeArrowheads="1" noChangeShapeType="1" noTextEdit="1"/>
            </p:cNvSpPr>
            <p:nvPr/>
          </p:nvSpPr>
          <p:spPr bwMode="gray">
            <a:xfrm rot="3394332">
              <a:off x="4023321" y="2627300"/>
              <a:ext cx="1551683" cy="1305941"/>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8676"/>
                </a:avLst>
              </a:prstTxWarp>
            </a:bodyPr>
            <a:lstStyle/>
            <a:p>
              <a:pPr algn="ctr">
                <a:defRPr/>
              </a:pPr>
              <a:r>
                <a:rPr lang="zh-CN" altLang="en-US" sz="2700" kern="10" dirty="0">
                  <a:ln w="6350">
                    <a:noFill/>
                    <a:round/>
                  </a:ln>
                  <a:solidFill>
                    <a:schemeClr val="bg1"/>
                  </a:solidFill>
                  <a:latin typeface="微软雅黑" panose="020B0503020204020204" charset="-122"/>
                  <a:ea typeface="微软雅黑" panose="020B0503020204020204" charset="-122"/>
                  <a:cs typeface="Arial" panose="020B0604020202020204"/>
                </a:rPr>
                <a:t>单击此处添加文本</a:t>
              </a:r>
            </a:p>
          </p:txBody>
        </p:sp>
      </p:grpSp>
      <p:sp>
        <p:nvSpPr>
          <p:cNvPr id="8" name="TextBox 20"/>
          <p:cNvSpPr txBox="1"/>
          <p:nvPr/>
        </p:nvSpPr>
        <p:spPr bwMode="auto">
          <a:xfrm>
            <a:off x="7824569" y="2144373"/>
            <a:ext cx="3455491" cy="1089660"/>
          </a:xfrm>
          <a:prstGeom prst="rect">
            <a:avLst/>
          </a:prstGeom>
          <a:noFill/>
        </p:spPr>
        <p:txBody>
          <a:bodyPr vert="horz" wrap="square" lIns="121908" tIns="60954" rIns="121908" bIns="60954" numCol="1" anchor="t" anchorCtr="0" compatLnSpc="1">
            <a:spAutoFit/>
          </a:bodyPr>
          <a:lstStyle/>
          <a:p>
            <a:pPr algn="ctr" fontAlgn="base">
              <a:lnSpc>
                <a:spcPct val="150000"/>
              </a:lnSpc>
              <a:spcBef>
                <a:spcPct val="0"/>
              </a:spcBef>
              <a:spcAft>
                <a:spcPct val="0"/>
              </a:spcAft>
              <a:defRPr/>
            </a:pPr>
            <a:r>
              <a:rPr lang="zh-CN" altLang="en-US" sz="1400" kern="0" dirty="0">
                <a:solidFill>
                  <a:schemeClr val="tx1">
                    <a:lumMod val="75000"/>
                    <a:lumOff val="25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a:t>
            </a:r>
          </a:p>
        </p:txBody>
      </p:sp>
      <p:grpSp>
        <p:nvGrpSpPr>
          <p:cNvPr id="9" name="组合 8"/>
          <p:cNvGrpSpPr/>
          <p:nvPr/>
        </p:nvGrpSpPr>
        <p:grpSpPr>
          <a:xfrm>
            <a:off x="4276336" y="1755004"/>
            <a:ext cx="3699516" cy="3417671"/>
            <a:chOff x="3206624" y="2245511"/>
            <a:chExt cx="2774998" cy="2563253"/>
          </a:xfrm>
        </p:grpSpPr>
        <p:sp>
          <p:nvSpPr>
            <p:cNvPr id="10" name="AutoShape 6"/>
            <p:cNvSpPr>
              <a:spLocks noChangeArrowheads="1"/>
            </p:cNvSpPr>
            <p:nvPr/>
          </p:nvSpPr>
          <p:spPr bwMode="gray">
            <a:xfrm rot="12146960">
              <a:off x="3206624" y="2245511"/>
              <a:ext cx="2774998" cy="2563253"/>
            </a:xfrm>
            <a:custGeom>
              <a:avLst/>
              <a:gdLst>
                <a:gd name="G0" fmla="+- 2978742 0 0"/>
                <a:gd name="G1" fmla="+- -2534030 0 0"/>
                <a:gd name="G2" fmla="+- 2978742 0 -2534030"/>
                <a:gd name="G3" fmla="+- 10800 0 0"/>
                <a:gd name="G4" fmla="+- 0 0 2978742"/>
                <a:gd name="T0" fmla="*/ 360 256 1"/>
                <a:gd name="T1" fmla="*/ 0 256 1"/>
                <a:gd name="G5" fmla="+- G2 T0 T1"/>
                <a:gd name="G6" fmla="?: G2 G2 G5"/>
                <a:gd name="G7" fmla="+- 0 0 G6"/>
                <a:gd name="G8" fmla="+- 7349 0 0"/>
                <a:gd name="G9" fmla="+- 0 0 -2534030"/>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534030"/>
                <a:gd name="G36" fmla="sin G34 -2534030"/>
                <a:gd name="G37" fmla="+/ -2534030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81 w 21600"/>
                <a:gd name="T5" fmla="*/ 11439 h 21600"/>
                <a:gd name="T6" fmla="*/ 17885 w 21600"/>
                <a:gd name="T7" fmla="*/ 5130 h 21600"/>
                <a:gd name="T8" fmla="*/ 18136 w 21600"/>
                <a:gd name="T9" fmla="*/ 11234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130"/>
                    <a:pt x="17580" y="7511"/>
                    <a:pt x="16538" y="6208"/>
                  </a:cubicBezTo>
                  <a:lnTo>
                    <a:pt x="19232" y="4052"/>
                  </a:lnTo>
                  <a:cubicBezTo>
                    <a:pt x="20765" y="5967"/>
                    <a:pt x="21600" y="8347"/>
                    <a:pt x="21600" y="10800"/>
                  </a:cubicBezTo>
                  <a:cubicBezTo>
                    <a:pt x="21600" y="13693"/>
                    <a:pt x="20438" y="16466"/>
                    <a:pt x="18376" y="18496"/>
                  </a:cubicBezTo>
                  <a:lnTo>
                    <a:pt x="20270" y="20420"/>
                  </a:lnTo>
                  <a:lnTo>
                    <a:pt x="14012" y="20372"/>
                  </a:lnTo>
                  <a:lnTo>
                    <a:pt x="14061" y="14113"/>
                  </a:lnTo>
                  <a:lnTo>
                    <a:pt x="15955" y="16037"/>
                  </a:lnTo>
                  <a:close/>
                </a:path>
              </a:pathLst>
            </a:custGeom>
            <a:blipFill rotWithShape="1">
              <a:blip r:embed="rId3"/>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1" name="WordArt 9"/>
            <p:cNvSpPr>
              <a:spLocks noChangeArrowheads="1" noChangeShapeType="1" noTextEdit="1"/>
            </p:cNvSpPr>
            <p:nvPr/>
          </p:nvSpPr>
          <p:spPr bwMode="gray">
            <a:xfrm rot="17984564">
              <a:off x="3368597" y="2671182"/>
              <a:ext cx="1551683" cy="1304771"/>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2807259"/>
                </a:avLst>
              </a:prstTxWarp>
            </a:bodyPr>
            <a:lstStyle/>
            <a:p>
              <a:pPr algn="ctr">
                <a:defRPr/>
              </a:pPr>
              <a:r>
                <a:rPr lang="zh-CN" altLang="en-US" sz="2700" kern="10" dirty="0">
                  <a:ln w="6350">
                    <a:noFill/>
                    <a:round/>
                  </a:ln>
                  <a:solidFill>
                    <a:schemeClr val="bg1"/>
                  </a:solidFill>
                  <a:latin typeface="微软雅黑" panose="020B0503020204020204" charset="-122"/>
                  <a:ea typeface="微软雅黑" panose="020B0503020204020204" charset="-122"/>
                  <a:cs typeface="Arial" panose="020B0604020202020204"/>
                </a:rPr>
                <a:t>单击此处添加文本</a:t>
              </a:r>
            </a:p>
          </p:txBody>
        </p:sp>
      </p:grpSp>
      <p:sp>
        <p:nvSpPr>
          <p:cNvPr id="12" name="TextBox 20"/>
          <p:cNvSpPr txBox="1"/>
          <p:nvPr/>
        </p:nvSpPr>
        <p:spPr bwMode="auto">
          <a:xfrm>
            <a:off x="916238" y="2099457"/>
            <a:ext cx="3249604" cy="1089660"/>
          </a:xfrm>
          <a:prstGeom prst="rect">
            <a:avLst/>
          </a:prstGeom>
          <a:noFill/>
        </p:spPr>
        <p:txBody>
          <a:bodyPr vert="horz" wrap="square" lIns="121908" tIns="60954" rIns="121908" bIns="60954" numCol="1" anchor="t" anchorCtr="0" compatLnSpc="1">
            <a:spAutoFit/>
          </a:bodyPr>
          <a:lstStyle/>
          <a:p>
            <a:pPr algn="ctr" fontAlgn="base">
              <a:lnSpc>
                <a:spcPct val="150000"/>
              </a:lnSpc>
              <a:spcBef>
                <a:spcPct val="0"/>
              </a:spcBef>
              <a:spcAft>
                <a:spcPct val="0"/>
              </a:spcAft>
              <a:defRPr/>
            </a:pPr>
            <a:r>
              <a:rPr lang="zh-CN" altLang="en-US" sz="1400" kern="0" dirty="0">
                <a:solidFill>
                  <a:schemeClr val="tx1">
                    <a:lumMod val="75000"/>
                    <a:lumOff val="25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a:t>
            </a:r>
          </a:p>
        </p:txBody>
      </p:sp>
      <p:grpSp>
        <p:nvGrpSpPr>
          <p:cNvPr id="13" name="组合 12"/>
          <p:cNvGrpSpPr/>
          <p:nvPr/>
        </p:nvGrpSpPr>
        <p:grpSpPr>
          <a:xfrm>
            <a:off x="4258723" y="1412777"/>
            <a:ext cx="3417226" cy="3699997"/>
            <a:chOff x="3193412" y="1988841"/>
            <a:chExt cx="2563253" cy="2774998"/>
          </a:xfrm>
        </p:grpSpPr>
        <p:sp>
          <p:nvSpPr>
            <p:cNvPr id="14" name="AutoShape 5"/>
            <p:cNvSpPr>
              <a:spLocks noChangeArrowheads="1"/>
            </p:cNvSpPr>
            <p:nvPr/>
          </p:nvSpPr>
          <p:spPr bwMode="gray">
            <a:xfrm rot="5078397">
              <a:off x="3087540" y="2094713"/>
              <a:ext cx="2774998" cy="2563253"/>
            </a:xfrm>
            <a:custGeom>
              <a:avLst/>
              <a:gdLst>
                <a:gd name="G0" fmla="+- 2978742 0 0"/>
                <a:gd name="G1" fmla="+- -2701274 0 0"/>
                <a:gd name="G2" fmla="+- 2978742 0 -2701274"/>
                <a:gd name="G3" fmla="+- 10800 0 0"/>
                <a:gd name="G4" fmla="+- 0 0 2978742"/>
                <a:gd name="T0" fmla="*/ 360 256 1"/>
                <a:gd name="T1" fmla="*/ 0 256 1"/>
                <a:gd name="G5" fmla="+- G2 T0 T1"/>
                <a:gd name="G6" fmla="?: G2 G2 G5"/>
                <a:gd name="G7" fmla="+- 0 0 G6"/>
                <a:gd name="G8" fmla="+- 7349 0 0"/>
                <a:gd name="G9" fmla="+- 0 0 -2701274"/>
                <a:gd name="G10" fmla="+- 7349 0 2700"/>
                <a:gd name="G11" fmla="cos G10 2978742"/>
                <a:gd name="G12" fmla="sin G10 2978742"/>
                <a:gd name="G13" fmla="cos 13500 2978742"/>
                <a:gd name="G14" fmla="sin 13500 2978742"/>
                <a:gd name="G15" fmla="+- G11 10800 0"/>
                <a:gd name="G16" fmla="+- G12 10800 0"/>
                <a:gd name="G17" fmla="+- G13 10800 0"/>
                <a:gd name="G18" fmla="+- G14 10800 0"/>
                <a:gd name="G19" fmla="*/ 7349 1 2"/>
                <a:gd name="G20" fmla="+- G19 5400 0"/>
                <a:gd name="G21" fmla="cos G20 2978742"/>
                <a:gd name="G22" fmla="sin G20 2978742"/>
                <a:gd name="G23" fmla="+- G21 10800 0"/>
                <a:gd name="G24" fmla="+- G12 G23 G22"/>
                <a:gd name="G25" fmla="+- G22 G23 G11"/>
                <a:gd name="G26" fmla="cos 10800 2978742"/>
                <a:gd name="G27" fmla="sin 10800 2978742"/>
                <a:gd name="G28" fmla="cos 7349 2978742"/>
                <a:gd name="G29" fmla="sin 7349 2978742"/>
                <a:gd name="G30" fmla="+- G26 10800 0"/>
                <a:gd name="G31" fmla="+- G27 10800 0"/>
                <a:gd name="G32" fmla="+- G28 10800 0"/>
                <a:gd name="G33" fmla="+- G29 10800 0"/>
                <a:gd name="G34" fmla="+- G19 5400 0"/>
                <a:gd name="G35" fmla="cos G34 -2701274"/>
                <a:gd name="G36" fmla="sin G34 -2701274"/>
                <a:gd name="G37" fmla="+/ -2701274 2978742 2"/>
                <a:gd name="T2" fmla="*/ 180 256 1"/>
                <a:gd name="T3" fmla="*/ 0 256 1"/>
                <a:gd name="G38" fmla="+- G37 T2 T3"/>
                <a:gd name="G39" fmla="?: G2 G37 G38"/>
                <a:gd name="G40" fmla="cos 10800 G39"/>
                <a:gd name="G41" fmla="sin 10800 G39"/>
                <a:gd name="G42" fmla="cos 7349 G39"/>
                <a:gd name="G43" fmla="sin 7349 G39"/>
                <a:gd name="G44" fmla="+- G40 10800 0"/>
                <a:gd name="G45" fmla="+- G41 10800 0"/>
                <a:gd name="G46" fmla="+- G42 10800 0"/>
                <a:gd name="G47" fmla="+- G43 10800 0"/>
                <a:gd name="G48" fmla="+- G35 10800 0"/>
                <a:gd name="G49" fmla="+- G36 10800 0"/>
                <a:gd name="T4" fmla="*/ 21592 w 21600"/>
                <a:gd name="T5" fmla="*/ 11198 h 21600"/>
                <a:gd name="T6" fmla="*/ 17626 w 21600"/>
                <a:gd name="T7" fmla="*/ 4820 h 21600"/>
                <a:gd name="T8" fmla="*/ 18143 w 21600"/>
                <a:gd name="T9" fmla="*/ 11071 h 21600"/>
                <a:gd name="T10" fmla="*/ 20270 w 21600"/>
                <a:gd name="T11" fmla="*/ 20420 h 21600"/>
                <a:gd name="T12" fmla="*/ 14012 w 21600"/>
                <a:gd name="T13" fmla="*/ 20372 h 21600"/>
                <a:gd name="T14" fmla="*/ 14061 w 21600"/>
                <a:gd name="T15" fmla="*/ 14113 h 21600"/>
                <a:gd name="T16" fmla="*/ 3163 w 21600"/>
                <a:gd name="T17" fmla="*/ 3163 h 21600"/>
                <a:gd name="T18" fmla="*/ 18437 w 21600"/>
                <a:gd name="T19" fmla="*/ 18437 h 21600"/>
              </a:gdLst>
              <a:ahLst/>
              <a:cxnLst>
                <a:cxn ang="0">
                  <a:pos x="T4" y="T5"/>
                </a:cxn>
                <a:cxn ang="0">
                  <a:pos x="T6" y="T7"/>
                </a:cxn>
                <a:cxn ang="0">
                  <a:pos x="T8" y="T9"/>
                </a:cxn>
                <a:cxn ang="0">
                  <a:pos x="T10" y="T11"/>
                </a:cxn>
                <a:cxn ang="0">
                  <a:pos x="T12" y="T13"/>
                </a:cxn>
                <a:cxn ang="0">
                  <a:pos x="T14" y="T15"/>
                </a:cxn>
              </a:cxnLst>
              <a:rect l="T16" t="T17" r="T18" b="T19"/>
              <a:pathLst>
                <a:path w="21600" h="21600">
                  <a:moveTo>
                    <a:pt x="15955" y="16037"/>
                  </a:moveTo>
                  <a:cubicBezTo>
                    <a:pt x="17358" y="14655"/>
                    <a:pt x="18149" y="12769"/>
                    <a:pt x="18149" y="10800"/>
                  </a:cubicBezTo>
                  <a:cubicBezTo>
                    <a:pt x="18149" y="9018"/>
                    <a:pt x="17501" y="7297"/>
                    <a:pt x="16327" y="5957"/>
                  </a:cubicBezTo>
                  <a:lnTo>
                    <a:pt x="18923" y="3683"/>
                  </a:lnTo>
                  <a:cubicBezTo>
                    <a:pt x="20648" y="5652"/>
                    <a:pt x="21600" y="8181"/>
                    <a:pt x="21600" y="10800"/>
                  </a:cubicBezTo>
                  <a:cubicBezTo>
                    <a:pt x="21600" y="13693"/>
                    <a:pt x="20438" y="16466"/>
                    <a:pt x="18376" y="18496"/>
                  </a:cubicBezTo>
                  <a:lnTo>
                    <a:pt x="20270" y="20420"/>
                  </a:lnTo>
                  <a:lnTo>
                    <a:pt x="14012" y="20372"/>
                  </a:lnTo>
                  <a:lnTo>
                    <a:pt x="14061" y="14113"/>
                  </a:lnTo>
                  <a:lnTo>
                    <a:pt x="15955" y="16037"/>
                  </a:lnTo>
                  <a:close/>
                </a:path>
              </a:pathLst>
            </a:custGeom>
            <a:blipFill rotWithShape="1">
              <a:blip r:embed="rId3"/>
              <a:stretch>
                <a:fillRect/>
              </a:stretch>
            </a:blip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a:solidFill>
                  <a:schemeClr val="bg1"/>
                </a:solidFill>
                <a:latin typeface="微软雅黑" panose="020B0503020204020204" charset="-122"/>
                <a:ea typeface="微软雅黑" panose="020B0503020204020204" charset="-122"/>
              </a:endParaRPr>
            </a:p>
          </p:txBody>
        </p:sp>
        <p:sp>
          <p:nvSpPr>
            <p:cNvPr id="15" name="WordArt 8"/>
            <p:cNvSpPr>
              <a:spLocks noChangeArrowheads="1" noChangeShapeType="1" noTextEdit="1"/>
            </p:cNvSpPr>
            <p:nvPr/>
          </p:nvSpPr>
          <p:spPr bwMode="gray">
            <a:xfrm rot="79672">
              <a:off x="3561094" y="3197186"/>
              <a:ext cx="1824339" cy="1305941"/>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Down">
                <a:avLst>
                  <a:gd name="adj" fmla="val 2320405"/>
                </a:avLst>
              </a:prstTxWarp>
            </a:bodyPr>
            <a:lstStyle/>
            <a:p>
              <a:pPr algn="ctr">
                <a:defRPr/>
              </a:pPr>
              <a:r>
                <a:rPr lang="zh-CN" altLang="en-US" sz="2700" kern="10" dirty="0">
                  <a:ln w="6350">
                    <a:noFill/>
                    <a:round/>
                  </a:ln>
                  <a:solidFill>
                    <a:schemeClr val="bg1"/>
                  </a:solidFill>
                  <a:latin typeface="微软雅黑" panose="020B0503020204020204" charset="-122"/>
                  <a:ea typeface="微软雅黑" panose="020B0503020204020204" charset="-122"/>
                  <a:cs typeface="Arial" panose="020B0604020202020204"/>
                </a:rPr>
                <a:t>单击此处添加文本</a:t>
              </a:r>
            </a:p>
          </p:txBody>
        </p:sp>
      </p:grpSp>
      <p:sp>
        <p:nvSpPr>
          <p:cNvPr id="16" name="TextBox 20"/>
          <p:cNvSpPr txBox="1"/>
          <p:nvPr/>
        </p:nvSpPr>
        <p:spPr bwMode="auto">
          <a:xfrm>
            <a:off x="3671522" y="5379512"/>
            <a:ext cx="4910239" cy="766445"/>
          </a:xfrm>
          <a:prstGeom prst="rect">
            <a:avLst/>
          </a:prstGeom>
          <a:noFill/>
        </p:spPr>
        <p:txBody>
          <a:bodyPr vert="horz" wrap="square" lIns="121908" tIns="60954" rIns="121908" bIns="60954" numCol="1" anchor="t" anchorCtr="0" compatLnSpc="1">
            <a:spAutoFit/>
          </a:bodyPr>
          <a:lstStyle/>
          <a:p>
            <a:pPr algn="ctr" fontAlgn="base">
              <a:lnSpc>
                <a:spcPct val="150000"/>
              </a:lnSpc>
              <a:spcBef>
                <a:spcPct val="0"/>
              </a:spcBef>
              <a:spcAft>
                <a:spcPct val="0"/>
              </a:spcAft>
              <a:defRPr/>
            </a:pPr>
            <a:r>
              <a:rPr lang="zh-CN" altLang="en-US" sz="1400" kern="0" dirty="0">
                <a:solidFill>
                  <a:schemeClr val="tx1">
                    <a:lumMod val="75000"/>
                    <a:lumOff val="25000"/>
                  </a:schemeClr>
                </a:solidFill>
                <a:latin typeface="微软雅黑" panose="020B0503020204020204" charset="-122"/>
                <a:ea typeface="微软雅黑" panose="020B0503020204020204" charset="-122"/>
              </a:rPr>
              <a:t>单击此处添加段落文本单击此处添加段落文本单击此处添加段落文本单击此处添加段落文本</a:t>
            </a:r>
          </a:p>
        </p:txBody>
      </p:sp>
    </p:spTree>
  </p:cSld>
  <p:clrMapOvr>
    <a:masterClrMapping/>
  </p:clrMapOvr>
  <p:transition advTm="201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00"/>
                                        <p:tgtEl>
                                          <p:spTgt spid="5"/>
                                        </p:tgtEl>
                                      </p:cBhvr>
                                    </p:animEffect>
                                  </p:childTnLst>
                                </p:cTn>
                              </p:par>
                              <p:par>
                                <p:cTn id="8" presetID="22" presetClass="entr" presetSubtype="2" fill="hold" nodeType="withEffect">
                                  <p:stCondLst>
                                    <p:cond delay="100"/>
                                  </p:stCondLst>
                                  <p:childTnLst>
                                    <p:set>
                                      <p:cBhvr>
                                        <p:cTn id="9" dur="1" fill="hold">
                                          <p:stCondLst>
                                            <p:cond delay="0"/>
                                          </p:stCondLst>
                                        </p:cTn>
                                        <p:tgtEl>
                                          <p:spTgt spid="13"/>
                                        </p:tgtEl>
                                        <p:attrNameLst>
                                          <p:attrName>style.visibility</p:attrName>
                                        </p:attrNameLst>
                                      </p:cBhvr>
                                      <p:to>
                                        <p:strVal val="visible"/>
                                      </p:to>
                                    </p:set>
                                    <p:animEffect transition="in" filter="wipe(right)">
                                      <p:cBhvr>
                                        <p:cTn id="10" dur="300"/>
                                        <p:tgtEl>
                                          <p:spTgt spid="13"/>
                                        </p:tgtEl>
                                      </p:cBhvr>
                                    </p:animEffect>
                                  </p:childTnLst>
                                </p:cTn>
                              </p:par>
                              <p:par>
                                <p:cTn id="11" presetID="22" presetClass="entr" presetSubtype="4" fill="hold" nodeType="withEffect">
                                  <p:stCondLst>
                                    <p:cond delay="20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300"/>
                                        <p:tgtEl>
                                          <p:spTgt spid="9"/>
                                        </p:tgtEl>
                                      </p:cBhvr>
                                    </p:animEffect>
                                  </p:childTnLst>
                                </p:cTn>
                              </p:par>
                            </p:childTnLst>
                          </p:cTn>
                        </p:par>
                        <p:par>
                          <p:cTn id="14" fill="hold">
                            <p:stCondLst>
                              <p:cond delay="5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par>
                                <p:cTn id="18" presetID="26" presetClass="emph" presetSubtype="0" fill="hold" nodeType="withEffect">
                                  <p:stCondLst>
                                    <p:cond delay="0"/>
                                  </p:stCondLst>
                                  <p:childTnLst>
                                    <p:animEffect transition="out" filter="fade">
                                      <p:cBhvr>
                                        <p:cTn id="19" dur="500" tmFilter="0, 0; .2, .5; .8, .5; 1, 0"/>
                                        <p:tgtEl>
                                          <p:spTgt spid="13"/>
                                        </p:tgtEl>
                                      </p:cBhvr>
                                    </p:animEffect>
                                    <p:animScale>
                                      <p:cBhvr>
                                        <p:cTn id="20" dur="250" autoRev="1" fill="hold"/>
                                        <p:tgtEl>
                                          <p:spTgt spid="13"/>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9"/>
                                        </p:tgtEl>
                                      </p:cBhvr>
                                    </p:animEffect>
                                    <p:animScale>
                                      <p:cBhvr>
                                        <p:cTn id="23" dur="250" autoRev="1" fill="hold"/>
                                        <p:tgtEl>
                                          <p:spTgt spid="9"/>
                                        </p:tgtEl>
                                      </p:cBhvr>
                                      <p:by x="105000" y="105000"/>
                                    </p:animScale>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par>
                          <p:cTn id="27" fill="hold">
                            <p:stCondLst>
                              <p:cond delay="1000"/>
                            </p:stCondLst>
                            <p:childTnLst>
                              <p:par>
                                <p:cTn id="28" presetID="22" presetClass="entr" presetSubtype="2" fill="hold" grpId="0"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right)">
                                      <p:cBhvr>
                                        <p:cTn id="30" dur="500"/>
                                        <p:tgtEl>
                                          <p:spTgt spid="12"/>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up)">
                                      <p:cBhvr>
                                        <p:cTn id="33" dur="500"/>
                                        <p:tgtEl>
                                          <p:spTgt spid="16"/>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p:bldP spid="12"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组合 1"/>
          <p:cNvGrpSpPr/>
          <p:nvPr>
            <p:custDataLst>
              <p:tags r:id="rId1"/>
            </p:custDataLst>
          </p:nvPr>
        </p:nvGrpSpPr>
        <p:grpSpPr>
          <a:xfrm>
            <a:off x="5211380" y="4657526"/>
            <a:ext cx="1702611" cy="275590"/>
            <a:chOff x="5210780" y="4657526"/>
            <a:chExt cx="1702611" cy="275590"/>
          </a:xfrm>
        </p:grpSpPr>
        <p:sp>
          <p:nvSpPr>
            <p:cNvPr id="3" name="PA_圆角矩形 34"/>
            <p:cNvSpPr/>
            <p:nvPr>
              <p:custDataLst>
                <p:tags r:id="rId6"/>
              </p:custDataLst>
            </p:nvPr>
          </p:nvSpPr>
          <p:spPr>
            <a:xfrm>
              <a:off x="5404388" y="4669071"/>
              <a:ext cx="1381125" cy="25390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D3576"/>
                </a:solidFill>
              </a:endParaRPr>
            </a:p>
          </p:txBody>
        </p:sp>
        <p:sp>
          <p:nvSpPr>
            <p:cNvPr id="4" name="PA_矩形 259"/>
            <p:cNvSpPr>
              <a:spLocks noChangeArrowheads="1"/>
            </p:cNvSpPr>
            <p:nvPr>
              <p:custDataLst>
                <p:tags r:id="rId7"/>
              </p:custDataLst>
            </p:nvPr>
          </p:nvSpPr>
          <p:spPr bwMode="auto">
            <a:xfrm>
              <a:off x="5210780" y="4657526"/>
              <a:ext cx="1702611" cy="275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algn="ctr">
                <a:buNone/>
              </a:pPr>
              <a:r>
                <a:rPr lang="zh-CN" altLang="en-US" sz="1200" b="1" cap="all" dirty="0">
                  <a:solidFill>
                    <a:srgbClr val="CD3576"/>
                  </a:solidFill>
                  <a:latin typeface="Arial" panose="020B0604020202020204" pitchFamily="34" charset="0"/>
                  <a:cs typeface="Arial" panose="020B0604020202020204" pitchFamily="34" charset="0"/>
                </a:rPr>
                <a:t>汇报人：代用名</a:t>
              </a:r>
            </a:p>
          </p:txBody>
        </p:sp>
      </p:grpSp>
      <p:sp>
        <p:nvSpPr>
          <p:cNvPr id="5" name="PA_矩形 8"/>
          <p:cNvSpPr>
            <a:spLocks noChangeArrowheads="1"/>
          </p:cNvSpPr>
          <p:nvPr>
            <p:custDataLst>
              <p:tags r:id="rId2"/>
            </p:custDataLst>
          </p:nvPr>
        </p:nvSpPr>
        <p:spPr bwMode="auto">
          <a:xfrm>
            <a:off x="4738996" y="1265562"/>
            <a:ext cx="2647379"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9700" b="0" i="0" u="none" strike="noStrike" cap="none" normalizeH="0" baseline="0" dirty="0">
                <a:ln>
                  <a:noFill/>
                </a:ln>
                <a:solidFill>
                  <a:schemeClr val="bg1"/>
                </a:solidFill>
                <a:effectLst/>
                <a:latin typeface="Impact" panose="020B0806030902050204" pitchFamily="34" charset="0"/>
                <a:ea typeface="宋体" panose="02010600030101010101" pitchFamily="2" charset="-122"/>
                <a:cs typeface="宋体" panose="02010600030101010101" pitchFamily="2" charset="-122"/>
              </a:rPr>
              <a:t>201</a:t>
            </a:r>
            <a:r>
              <a:rPr kumimoji="0" lang="en-US" altLang="zh-CN" sz="9700" b="0" i="0" u="none" strike="noStrike" cap="none" normalizeH="0" baseline="0" dirty="0">
                <a:ln>
                  <a:noFill/>
                </a:ln>
                <a:solidFill>
                  <a:schemeClr val="bg1"/>
                </a:solidFill>
                <a:effectLst/>
                <a:latin typeface="Impact" panose="020B0806030902050204" pitchFamily="34" charset="0"/>
                <a:ea typeface="宋体" panose="02010600030101010101" pitchFamily="2" charset="-122"/>
                <a:cs typeface="宋体" panose="02010600030101010101" pitchFamily="2" charset="-122"/>
              </a:rPr>
              <a:t>7</a:t>
            </a:r>
            <a:endParaRPr kumimoji="0" lang="zh-CN" altLang="zh-CN" sz="1800" b="0" i="0" u="none" strike="noStrike" cap="none" normalizeH="0" baseline="0" dirty="0">
              <a:ln>
                <a:noFill/>
              </a:ln>
              <a:solidFill>
                <a:schemeClr val="bg1"/>
              </a:solidFill>
              <a:effectLst/>
              <a:ea typeface="宋体" panose="02010600030101010101" pitchFamily="2" charset="-122"/>
              <a:cs typeface="宋体" panose="02010600030101010101" pitchFamily="2" charset="-122"/>
            </a:endParaRPr>
          </a:p>
        </p:txBody>
      </p:sp>
      <p:sp>
        <p:nvSpPr>
          <p:cNvPr id="6" name="PA_矩形 9"/>
          <p:cNvSpPr>
            <a:spLocks noChangeArrowheads="1"/>
          </p:cNvSpPr>
          <p:nvPr>
            <p:custDataLst>
              <p:tags r:id="rId3"/>
            </p:custDataLst>
          </p:nvPr>
        </p:nvSpPr>
        <p:spPr bwMode="auto">
          <a:xfrm>
            <a:off x="4088153" y="2592712"/>
            <a:ext cx="3949065"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35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BUSINESS REPO</a:t>
            </a:r>
            <a:r>
              <a:rPr kumimoji="0" lang="en-US" altLang="zh-CN" sz="35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RT</a:t>
            </a:r>
            <a:endParaRPr kumimoji="0" lang="zh-CN" altLang="zh-CN" sz="1800" b="0" i="0" u="none" strike="noStrike" cap="none" normalizeH="0" baseline="0" dirty="0">
              <a:ln>
                <a:noFill/>
              </a:ln>
              <a:solidFill>
                <a:schemeClr val="bg1"/>
              </a:solidFill>
              <a:effectLst/>
              <a:cs typeface="宋体" panose="02010600030101010101" pitchFamily="2" charset="-122"/>
            </a:endParaRPr>
          </a:p>
        </p:txBody>
      </p:sp>
      <p:sp>
        <p:nvSpPr>
          <p:cNvPr id="7" name="PA_矩形 12"/>
          <p:cNvSpPr>
            <a:spLocks noChangeArrowheads="1"/>
          </p:cNvSpPr>
          <p:nvPr>
            <p:custDataLst>
              <p:tags r:id="rId4"/>
            </p:custDataLst>
          </p:nvPr>
        </p:nvSpPr>
        <p:spPr bwMode="auto">
          <a:xfrm>
            <a:off x="4330088" y="3770637"/>
            <a:ext cx="346519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zh-CN" sz="13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WONDER DESIGN POWERPOINT TEMP</a:t>
            </a:r>
            <a:r>
              <a:rPr kumimoji="0" lang="en-US" altLang="zh-CN" sz="1300" b="0"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LATE</a:t>
            </a:r>
            <a:endParaRPr kumimoji="0" lang="zh-CN" altLang="zh-CN" sz="1800" b="0" i="0" u="none" strike="noStrike" cap="none" normalizeH="0" baseline="0" dirty="0">
              <a:ln>
                <a:noFill/>
              </a:ln>
              <a:solidFill>
                <a:schemeClr val="bg1"/>
              </a:solidFill>
              <a:effectLst/>
              <a:cs typeface="宋体" panose="02010600030101010101" pitchFamily="2" charset="-122"/>
            </a:endParaRPr>
          </a:p>
        </p:txBody>
      </p:sp>
      <p:sp>
        <p:nvSpPr>
          <p:cNvPr id="8" name="PA_矩形 26"/>
          <p:cNvSpPr>
            <a:spLocks noChangeArrowheads="1"/>
          </p:cNvSpPr>
          <p:nvPr>
            <p:custDataLst>
              <p:tags r:id="rId5"/>
            </p:custDataLst>
          </p:nvPr>
        </p:nvSpPr>
        <p:spPr bwMode="auto">
          <a:xfrm>
            <a:off x="3118816" y="3078487"/>
            <a:ext cx="5887739" cy="676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1pPr>
            <a:lvl2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2pPr>
            <a:lvl3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3pPr>
            <a:lvl4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4pPr>
            <a:lvl5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5pPr>
            <a:lvl6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6pPr>
            <a:lvl7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7pPr>
            <a:lvl8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8pPr>
            <a:lvl9pPr fontAlgn="base">
              <a:spcBef>
                <a:spcPct val="0"/>
              </a:spcBef>
              <a:spcAft>
                <a:spcPct val="0"/>
              </a:spcAft>
              <a:defRPr>
                <a:solidFill>
                  <a:schemeClr val="tx1"/>
                </a:solidFill>
                <a:latin typeface="Arial" panose="020B0604020202020204" pitchFamily="34" charset="0"/>
                <a:ea typeface="宋体" panose="02010600030101010101" pitchFamily="2" charset="-122"/>
                <a:cs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4400" b="1" i="0" u="none" strike="noStrike" cap="none" normalizeH="0" baseline="0" dirty="0">
                <a:ln>
                  <a:noFill/>
                </a:ln>
                <a:solidFill>
                  <a:schemeClr val="bg1"/>
                </a:solidFill>
                <a:effectLst/>
                <a:latin typeface="微软雅黑" panose="020B0503020204020204" charset="-122"/>
                <a:ea typeface="微软雅黑" panose="020B0503020204020204" charset="-122"/>
                <a:cs typeface="宋体" panose="02010600030101010101" pitchFamily="2" charset="-122"/>
              </a:rPr>
              <a:t>感谢您的耐心观看</a:t>
            </a:r>
            <a:endParaRPr kumimoji="0" lang="zh-CN" altLang="zh-CN" sz="2800" b="0" i="0" u="none" strike="noStrike" cap="none" normalizeH="0" baseline="0" dirty="0">
              <a:ln>
                <a:noFill/>
              </a:ln>
              <a:solidFill>
                <a:schemeClr val="bg1"/>
              </a:solidFill>
              <a:effectLst/>
              <a:cs typeface="宋体" panose="02010600030101010101" pitchFamily="2" charset="-122"/>
            </a:endParaRPr>
          </a:p>
        </p:txBody>
      </p:sp>
    </p:spTree>
  </p:cSld>
  <p:clrMapOvr>
    <a:masterClrMapping/>
  </p:clrMapOvr>
  <p:transition advTm="145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p:cNvSpPr txBox="1">
            <a:spLocks noChangeArrowheads="1"/>
          </p:cNvSpPr>
          <p:nvPr/>
        </p:nvSpPr>
        <p:spPr bwMode="auto">
          <a:xfrm>
            <a:off x="4879782" y="533400"/>
            <a:ext cx="2433637" cy="3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23900">
                <a:solidFill>
                  <a:schemeClr val="bg1"/>
                </a:solidFill>
                <a:effectLst>
                  <a:outerShdw blurRad="38100" dist="38100" dir="2700000" algn="tl">
                    <a:srgbClr val="000000">
                      <a:alpha val="43137"/>
                    </a:srgbClr>
                  </a:outerShdw>
                </a:effectLst>
                <a:latin typeface="Agency FB" panose="020B0503020202020204" pitchFamily="34" charset="0"/>
              </a:rPr>
              <a:t>01</a:t>
            </a:r>
            <a:endParaRPr lang="zh-CN" altLang="en-US" sz="2390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3" name="组合 30"/>
          <p:cNvGrpSpPr/>
          <p:nvPr/>
        </p:nvGrpSpPr>
        <p:grpSpPr bwMode="auto">
          <a:xfrm>
            <a:off x="3564538" y="3751263"/>
            <a:ext cx="5064125" cy="1171277"/>
            <a:chOff x="3464698" y="4753005"/>
            <a:chExt cx="5064447" cy="1171708"/>
          </a:xfrm>
        </p:grpSpPr>
        <p:sp>
          <p:nvSpPr>
            <p:cNvPr id="4" name="文本框 11"/>
            <p:cNvSpPr txBox="1">
              <a:spLocks noChangeArrowheads="1"/>
            </p:cNvSpPr>
            <p:nvPr/>
          </p:nvSpPr>
          <p:spPr bwMode="auto">
            <a:xfrm>
              <a:off x="3650539" y="4753005"/>
              <a:ext cx="4878606" cy="5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3200" b="1">
                  <a:solidFill>
                    <a:schemeClr val="bg1"/>
                  </a:solidFill>
                  <a:latin typeface="微软雅黑" panose="020B0503020204020204" charset="-122"/>
                  <a:ea typeface="微软雅黑" panose="020B0503020204020204" charset="-122"/>
                </a:rPr>
                <a:t>单击此处添加名称</a:t>
              </a:r>
            </a:p>
          </p:txBody>
        </p:sp>
        <p:sp>
          <p:nvSpPr>
            <p:cNvPr id="5" name="矩形 33"/>
            <p:cNvSpPr>
              <a:spLocks noChangeArrowheads="1"/>
            </p:cNvSpPr>
            <p:nvPr/>
          </p:nvSpPr>
          <p:spPr bwMode="auto">
            <a:xfrm>
              <a:off x="3464698" y="5278680"/>
              <a:ext cx="5064447" cy="64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20000"/>
                </a:spcBef>
                <a:buFontTx/>
                <a:buNone/>
              </a:pPr>
              <a:r>
                <a:rPr lang="en-US" altLang="zh-CN" sz="1400">
                  <a:solidFill>
                    <a:schemeClr val="bg1"/>
                  </a:solidFill>
                  <a:latin typeface="微软雅黑" panose="020B0503020204020204" charset="-122"/>
                  <a:ea typeface="微软雅黑" panose="020B0503020204020204" charset="-122"/>
                  <a:sym typeface="Arial" panose="020B0604020202020204" pitchFamily="34" charset="0"/>
                </a:rPr>
                <a:t>Please read the instructions and work at the end of themanualtemplate. according to your need to draw the text box size</a:t>
              </a:r>
            </a:p>
          </p:txBody>
        </p:sp>
      </p:grpSp>
    </p:spTree>
  </p:cSld>
  <p:clrMapOvr>
    <a:masterClrMapping/>
  </p:clrMapOvr>
  <p:transition advTm="1888">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6" name="Group 66"/>
          <p:cNvGrpSpPr/>
          <p:nvPr/>
        </p:nvGrpSpPr>
        <p:grpSpPr>
          <a:xfrm>
            <a:off x="8798525" y="3210989"/>
            <a:ext cx="2596630" cy="911572"/>
            <a:chOff x="5603652" y="1661770"/>
            <a:chExt cx="1947726" cy="683679"/>
          </a:xfrm>
        </p:grpSpPr>
        <p:sp>
          <p:nvSpPr>
            <p:cNvPr id="37" name="Text Placeholder 3"/>
            <p:cNvSpPr txBox="1"/>
            <p:nvPr/>
          </p:nvSpPr>
          <p:spPr>
            <a:xfrm>
              <a:off x="5603652" y="1661770"/>
              <a:ext cx="666837" cy="161449"/>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38"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39" name="Group 69"/>
          <p:cNvGrpSpPr/>
          <p:nvPr/>
        </p:nvGrpSpPr>
        <p:grpSpPr>
          <a:xfrm>
            <a:off x="8414528" y="1775102"/>
            <a:ext cx="2596630" cy="913253"/>
            <a:chOff x="5603652" y="1660509"/>
            <a:chExt cx="1947726" cy="684940"/>
          </a:xfrm>
        </p:grpSpPr>
        <p:sp>
          <p:nvSpPr>
            <p:cNvPr id="40" name="Text Placeholder 3"/>
            <p:cNvSpPr txBox="1"/>
            <p:nvPr/>
          </p:nvSpPr>
          <p:spPr>
            <a:xfrm>
              <a:off x="5603652"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41"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42" name="Group 72"/>
          <p:cNvGrpSpPr/>
          <p:nvPr/>
        </p:nvGrpSpPr>
        <p:grpSpPr>
          <a:xfrm>
            <a:off x="1041792" y="4693856"/>
            <a:ext cx="2596630" cy="915868"/>
            <a:chOff x="5603652" y="1658548"/>
            <a:chExt cx="1947726" cy="686901"/>
          </a:xfrm>
        </p:grpSpPr>
        <p:sp>
          <p:nvSpPr>
            <p:cNvPr id="43" name="Text Placeholder 3"/>
            <p:cNvSpPr txBox="1"/>
            <p:nvPr/>
          </p:nvSpPr>
          <p:spPr>
            <a:xfrm>
              <a:off x="6878029"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44"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45" name="Group 75"/>
          <p:cNvGrpSpPr/>
          <p:nvPr/>
        </p:nvGrpSpPr>
        <p:grpSpPr>
          <a:xfrm>
            <a:off x="720047" y="3281581"/>
            <a:ext cx="2596630" cy="942961"/>
            <a:chOff x="5603652" y="1638228"/>
            <a:chExt cx="1947726" cy="707221"/>
          </a:xfrm>
        </p:grpSpPr>
        <p:sp>
          <p:nvSpPr>
            <p:cNvPr id="46" name="Text Placeholder 3"/>
            <p:cNvSpPr txBox="1"/>
            <p:nvPr/>
          </p:nvSpPr>
          <p:spPr>
            <a:xfrm>
              <a:off x="6878029" y="163822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47"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48" name="Group 72"/>
          <p:cNvGrpSpPr/>
          <p:nvPr/>
        </p:nvGrpSpPr>
        <p:grpSpPr>
          <a:xfrm>
            <a:off x="1041792" y="1881220"/>
            <a:ext cx="2596630" cy="915868"/>
            <a:chOff x="5603652" y="1658548"/>
            <a:chExt cx="1947726" cy="686901"/>
          </a:xfrm>
        </p:grpSpPr>
        <p:sp>
          <p:nvSpPr>
            <p:cNvPr id="49" name="Text Placeholder 3"/>
            <p:cNvSpPr txBox="1"/>
            <p:nvPr/>
          </p:nvSpPr>
          <p:spPr>
            <a:xfrm>
              <a:off x="6878029"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50"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51" name="Group 69"/>
          <p:cNvGrpSpPr/>
          <p:nvPr/>
        </p:nvGrpSpPr>
        <p:grpSpPr>
          <a:xfrm>
            <a:off x="8414528" y="4672370"/>
            <a:ext cx="2596630" cy="913253"/>
            <a:chOff x="5603652" y="1660509"/>
            <a:chExt cx="1947726" cy="684940"/>
          </a:xfrm>
        </p:grpSpPr>
        <p:sp>
          <p:nvSpPr>
            <p:cNvPr id="52" name="Text Placeholder 3"/>
            <p:cNvSpPr txBox="1"/>
            <p:nvPr/>
          </p:nvSpPr>
          <p:spPr>
            <a:xfrm>
              <a:off x="5603652"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53" name="Text Placeholder 3"/>
            <p:cNvSpPr txBox="1"/>
            <p:nvPr/>
          </p:nvSpPr>
          <p:spPr>
            <a:xfrm>
              <a:off x="5603652" y="1883784"/>
              <a:ext cx="1947726"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sp>
        <p:nvSpPr>
          <p:cNvPr id="82" name="Freeform 81"/>
          <p:cNvSpPr/>
          <p:nvPr/>
        </p:nvSpPr>
        <p:spPr>
          <a:xfrm rot="2539609">
            <a:off x="6846619" y="4522709"/>
            <a:ext cx="641147" cy="106841"/>
          </a:xfrm>
          <a:custGeom>
            <a:avLst/>
            <a:gdLst/>
            <a:ahLst/>
            <a:cxnLst/>
            <a:rect l="0" t="0" r="0" b="0"/>
            <a:pathLst>
              <a:path>
                <a:moveTo>
                  <a:pt x="0" y="32211"/>
                </a:moveTo>
                <a:lnTo>
                  <a:pt x="386650" y="32211"/>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3" name="Freeform 82"/>
          <p:cNvSpPr/>
          <p:nvPr/>
        </p:nvSpPr>
        <p:spPr>
          <a:xfrm>
            <a:off x="6930185" y="3724089"/>
            <a:ext cx="701802" cy="106841"/>
          </a:xfrm>
          <a:custGeom>
            <a:avLst/>
            <a:gdLst/>
            <a:ahLst/>
            <a:cxnLst/>
            <a:rect l="0" t="0" r="0" b="0"/>
            <a:pathLst>
              <a:path>
                <a:moveTo>
                  <a:pt x="0" y="32211"/>
                </a:moveTo>
                <a:lnTo>
                  <a:pt x="423229" y="32211"/>
                </a:lnTo>
              </a:path>
            </a:pathLst>
          </a:custGeom>
          <a:noFill/>
          <a:ln>
            <a:solidFill>
              <a:schemeClr val="accent3"/>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4" name="Freeform 83"/>
          <p:cNvSpPr/>
          <p:nvPr/>
        </p:nvSpPr>
        <p:spPr>
          <a:xfrm rot="19060391">
            <a:off x="6846619" y="2925469"/>
            <a:ext cx="641147" cy="106841"/>
          </a:xfrm>
          <a:custGeom>
            <a:avLst/>
            <a:gdLst/>
            <a:ahLst/>
            <a:cxnLst/>
            <a:rect l="0" t="0" r="0" b="0"/>
            <a:pathLst>
              <a:path>
                <a:moveTo>
                  <a:pt x="0" y="32211"/>
                </a:moveTo>
                <a:lnTo>
                  <a:pt x="386650" y="32211"/>
                </a:lnTo>
              </a:path>
            </a:pathLst>
          </a:custGeom>
          <a:noFill/>
          <a:ln>
            <a:solidFill>
              <a:schemeClr val="accent5">
                <a:lumMod val="75000"/>
              </a:schemeClr>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86" name="Freeform 85"/>
          <p:cNvSpPr/>
          <p:nvPr/>
        </p:nvSpPr>
        <p:spPr>
          <a:xfrm>
            <a:off x="7171193" y="1845315"/>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latin typeface="微软雅黑" panose="020B0503020204020204" charset="-122"/>
                <a:ea typeface="微软雅黑" panose="020B0503020204020204" charset="-122"/>
              </a:rPr>
              <a:t>04</a:t>
            </a:r>
          </a:p>
        </p:txBody>
      </p:sp>
      <p:sp>
        <p:nvSpPr>
          <p:cNvPr id="88" name="Freeform 87"/>
          <p:cNvSpPr/>
          <p:nvPr/>
        </p:nvSpPr>
        <p:spPr>
          <a:xfrm>
            <a:off x="7631989" y="3229101"/>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solidFill>
                  <a:schemeClr val="bg1">
                    <a:lumMod val="95000"/>
                  </a:schemeClr>
                </a:solidFill>
                <a:latin typeface="微软雅黑" panose="020B0503020204020204" charset="-122"/>
                <a:ea typeface="微软雅黑" panose="020B0503020204020204" charset="-122"/>
              </a:rPr>
              <a:t>05</a:t>
            </a:r>
          </a:p>
        </p:txBody>
      </p:sp>
      <p:sp>
        <p:nvSpPr>
          <p:cNvPr id="90" name="Freeform 89"/>
          <p:cNvSpPr/>
          <p:nvPr/>
        </p:nvSpPr>
        <p:spPr>
          <a:xfrm>
            <a:off x="7171193" y="4636465"/>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solidFill>
                  <a:schemeClr val="bg1"/>
                </a:solidFill>
                <a:latin typeface="微软雅黑" panose="020B0503020204020204" charset="-122"/>
                <a:ea typeface="微软雅黑" panose="020B0503020204020204" charset="-122"/>
              </a:rPr>
              <a:t>06</a:t>
            </a:r>
          </a:p>
        </p:txBody>
      </p:sp>
      <p:sp>
        <p:nvSpPr>
          <p:cNvPr id="110" name="Freeform 109"/>
          <p:cNvSpPr/>
          <p:nvPr/>
        </p:nvSpPr>
        <p:spPr>
          <a:xfrm>
            <a:off x="5243110" y="2924100"/>
            <a:ext cx="1716950" cy="171716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endParaRPr lang="en-US" sz="4800" dirty="0">
              <a:latin typeface="微软雅黑" panose="020B0503020204020204" charset="-122"/>
              <a:ea typeface="微软雅黑" panose="020B0503020204020204" charset="-122"/>
            </a:endParaRPr>
          </a:p>
        </p:txBody>
      </p:sp>
      <p:sp>
        <p:nvSpPr>
          <p:cNvPr id="29" name="Freeform 28"/>
          <p:cNvSpPr/>
          <p:nvPr/>
        </p:nvSpPr>
        <p:spPr>
          <a:xfrm rot="19060391" flipH="1">
            <a:off x="4657664" y="4522709"/>
            <a:ext cx="641147" cy="106841"/>
          </a:xfrm>
          <a:custGeom>
            <a:avLst/>
            <a:gdLst/>
            <a:ahLst/>
            <a:cxnLst/>
            <a:rect l="0" t="0" r="0" b="0"/>
            <a:pathLst>
              <a:path>
                <a:moveTo>
                  <a:pt x="0" y="32211"/>
                </a:moveTo>
                <a:lnTo>
                  <a:pt x="386650" y="32211"/>
                </a:lnTo>
              </a:path>
            </a:pathLst>
          </a:custGeom>
          <a:noFill/>
          <a:ln>
            <a:solidFill>
              <a:schemeClr val="accent2"/>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0" name="Freeform 29"/>
          <p:cNvSpPr/>
          <p:nvPr/>
        </p:nvSpPr>
        <p:spPr>
          <a:xfrm flipH="1">
            <a:off x="4513440" y="3724089"/>
            <a:ext cx="701802" cy="106841"/>
          </a:xfrm>
          <a:custGeom>
            <a:avLst/>
            <a:gdLst/>
            <a:ahLst/>
            <a:cxnLst/>
            <a:rect l="0" t="0" r="0" b="0"/>
            <a:pathLst>
              <a:path>
                <a:moveTo>
                  <a:pt x="0" y="32211"/>
                </a:moveTo>
                <a:lnTo>
                  <a:pt x="423229" y="32211"/>
                </a:lnTo>
              </a:path>
            </a:pathLst>
          </a:custGeom>
          <a:noFill/>
          <a:ln>
            <a:solidFill>
              <a:schemeClr val="accent1"/>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1" name="Freeform 30"/>
          <p:cNvSpPr/>
          <p:nvPr/>
        </p:nvSpPr>
        <p:spPr>
          <a:xfrm rot="2539609" flipH="1">
            <a:off x="4657664" y="2925469"/>
            <a:ext cx="641147" cy="106841"/>
          </a:xfrm>
          <a:custGeom>
            <a:avLst/>
            <a:gdLst/>
            <a:ahLst/>
            <a:cxnLst/>
            <a:rect l="0" t="0" r="0" b="0"/>
            <a:pathLst>
              <a:path>
                <a:moveTo>
                  <a:pt x="0" y="32211"/>
                </a:moveTo>
                <a:lnTo>
                  <a:pt x="386650" y="32211"/>
                </a:lnTo>
              </a:path>
            </a:pathLst>
          </a:custGeom>
          <a:noFill/>
          <a:ln>
            <a:solidFill>
              <a:schemeClr val="accent4"/>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2" name="Freeform 31"/>
          <p:cNvSpPr/>
          <p:nvPr/>
        </p:nvSpPr>
        <p:spPr>
          <a:xfrm>
            <a:off x="3770538" y="1845315"/>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latin typeface="微软雅黑" panose="020B0503020204020204" charset="-122"/>
                <a:ea typeface="微软雅黑" panose="020B0503020204020204" charset="-122"/>
              </a:rPr>
              <a:t>01</a:t>
            </a:r>
          </a:p>
        </p:txBody>
      </p:sp>
      <p:sp>
        <p:nvSpPr>
          <p:cNvPr id="33" name="Freeform 32"/>
          <p:cNvSpPr/>
          <p:nvPr/>
        </p:nvSpPr>
        <p:spPr>
          <a:xfrm>
            <a:off x="3408025" y="3229101"/>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solidFill>
                  <a:schemeClr val="bg1"/>
                </a:solidFill>
                <a:latin typeface="微软雅黑" panose="020B0503020204020204" charset="-122"/>
                <a:ea typeface="微软雅黑" panose="020B0503020204020204" charset="-122"/>
              </a:rPr>
              <a:t>02</a:t>
            </a:r>
          </a:p>
        </p:txBody>
      </p:sp>
      <p:sp>
        <p:nvSpPr>
          <p:cNvPr id="34" name="Freeform 33"/>
          <p:cNvSpPr/>
          <p:nvPr/>
        </p:nvSpPr>
        <p:spPr>
          <a:xfrm>
            <a:off x="3792022" y="4636465"/>
            <a:ext cx="1096675" cy="1096817"/>
          </a:xfrm>
          <a:custGeom>
            <a:avLst/>
            <a:gdLst>
              <a:gd name="connsiteX0" fmla="*/ 0 w 661361"/>
              <a:gd name="connsiteY0" fmla="*/ 330681 h 661361"/>
              <a:gd name="connsiteX1" fmla="*/ 96855 w 661361"/>
              <a:gd name="connsiteY1" fmla="*/ 96854 h 661361"/>
              <a:gd name="connsiteX2" fmla="*/ 330682 w 661361"/>
              <a:gd name="connsiteY2" fmla="*/ 0 h 661361"/>
              <a:gd name="connsiteX3" fmla="*/ 564509 w 661361"/>
              <a:gd name="connsiteY3" fmla="*/ 96855 h 661361"/>
              <a:gd name="connsiteX4" fmla="*/ 661363 w 661361"/>
              <a:gd name="connsiteY4" fmla="*/ 330682 h 661361"/>
              <a:gd name="connsiteX5" fmla="*/ 564509 w 661361"/>
              <a:gd name="connsiteY5" fmla="*/ 564509 h 661361"/>
              <a:gd name="connsiteX6" fmla="*/ 330682 w 661361"/>
              <a:gd name="connsiteY6" fmla="*/ 661363 h 661361"/>
              <a:gd name="connsiteX7" fmla="*/ 96855 w 661361"/>
              <a:gd name="connsiteY7" fmla="*/ 564509 h 661361"/>
              <a:gd name="connsiteX8" fmla="*/ 1 w 661361"/>
              <a:gd name="connsiteY8" fmla="*/ 330682 h 661361"/>
              <a:gd name="connsiteX9" fmla="*/ 0 w 661361"/>
              <a:gd name="connsiteY9" fmla="*/ 330681 h 661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1361" h="661361">
                <a:moveTo>
                  <a:pt x="0" y="330681"/>
                </a:moveTo>
                <a:cubicBezTo>
                  <a:pt x="0" y="242979"/>
                  <a:pt x="34840" y="158869"/>
                  <a:pt x="96855" y="96854"/>
                </a:cubicBezTo>
                <a:cubicBezTo>
                  <a:pt x="158870" y="34839"/>
                  <a:pt x="242980" y="0"/>
                  <a:pt x="330682" y="0"/>
                </a:cubicBezTo>
                <a:cubicBezTo>
                  <a:pt x="418384" y="0"/>
                  <a:pt x="502494" y="34840"/>
                  <a:pt x="564509" y="96855"/>
                </a:cubicBezTo>
                <a:cubicBezTo>
                  <a:pt x="626524" y="158870"/>
                  <a:pt x="661363" y="242980"/>
                  <a:pt x="661363" y="330682"/>
                </a:cubicBezTo>
                <a:cubicBezTo>
                  <a:pt x="661363" y="418384"/>
                  <a:pt x="626523" y="502494"/>
                  <a:pt x="564509" y="564509"/>
                </a:cubicBezTo>
                <a:cubicBezTo>
                  <a:pt x="502494" y="626524"/>
                  <a:pt x="418384" y="661363"/>
                  <a:pt x="330682" y="661363"/>
                </a:cubicBezTo>
                <a:cubicBezTo>
                  <a:pt x="242980" y="661363"/>
                  <a:pt x="158870" y="626523"/>
                  <a:pt x="96855" y="564509"/>
                </a:cubicBezTo>
                <a:cubicBezTo>
                  <a:pt x="34840" y="502494"/>
                  <a:pt x="1" y="418384"/>
                  <a:pt x="1" y="330682"/>
                </a:cubicBezTo>
                <a:lnTo>
                  <a:pt x="0" y="330681"/>
                </a:lnTo>
                <a:close/>
              </a:path>
            </a:pathLst>
          </a:custGeom>
          <a:blipFill rotWithShape="1">
            <a:blip r:embed="rId3"/>
            <a:stretch>
              <a:fillRect/>
            </a:stretch>
          </a:blipFill>
          <a:ln w="12700"/>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1824" tIns="141824" rIns="141824" bIns="141824" numCol="1" spcCol="1693" anchor="ctr" anchorCtr="0">
            <a:noAutofit/>
          </a:bodyPr>
          <a:lstStyle/>
          <a:p>
            <a:pPr algn="ctr" defTabSz="888365">
              <a:lnSpc>
                <a:spcPct val="90000"/>
              </a:lnSpc>
              <a:spcBef>
                <a:spcPct val="0"/>
              </a:spcBef>
              <a:spcAft>
                <a:spcPct val="35000"/>
              </a:spcAft>
            </a:pPr>
            <a:r>
              <a:rPr lang="en-US" sz="3200" dirty="0">
                <a:solidFill>
                  <a:schemeClr val="bg1"/>
                </a:solidFill>
                <a:latin typeface="微软雅黑" panose="020B0503020204020204" charset="-122"/>
                <a:ea typeface="微软雅黑" panose="020B0503020204020204" charset="-122"/>
              </a:rPr>
              <a:t>03</a:t>
            </a:r>
          </a:p>
        </p:txBody>
      </p:sp>
      <p:grpSp>
        <p:nvGrpSpPr>
          <p:cNvPr id="54" name="组合 53"/>
          <p:cNvGrpSpPr/>
          <p:nvPr/>
        </p:nvGrpSpPr>
        <p:grpSpPr>
          <a:xfrm>
            <a:off x="5860536" y="3493237"/>
            <a:ext cx="545212" cy="510191"/>
            <a:chOff x="6661150" y="233363"/>
            <a:chExt cx="320675" cy="300038"/>
          </a:xfrm>
          <a:solidFill>
            <a:schemeClr val="bg1"/>
          </a:solidFill>
        </p:grpSpPr>
        <p:sp>
          <p:nvSpPr>
            <p:cNvPr id="55"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56"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57"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58"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Tree>
  </p:cSld>
  <p:clrMapOvr>
    <a:masterClrMapping/>
  </p:clrMapOvr>
  <p:transition advTm="10125">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110"/>
                                        </p:tgtEl>
                                        <p:attrNameLst>
                                          <p:attrName>style.visibility</p:attrName>
                                        </p:attrNameLst>
                                      </p:cBhvr>
                                      <p:to>
                                        <p:strVal val="visible"/>
                                      </p:to>
                                    </p:set>
                                    <p:anim calcmode="lin" valueType="num">
                                      <p:cBhvr>
                                        <p:cTn id="7" dur="500" fill="hold"/>
                                        <p:tgtEl>
                                          <p:spTgt spid="110"/>
                                        </p:tgtEl>
                                        <p:attrNameLst>
                                          <p:attrName>ppt_w</p:attrName>
                                        </p:attrNameLst>
                                      </p:cBhvr>
                                      <p:tavLst>
                                        <p:tav tm="0">
                                          <p:val>
                                            <p:fltVal val="0"/>
                                          </p:val>
                                        </p:tav>
                                        <p:tav tm="100000">
                                          <p:val>
                                            <p:strVal val="#ppt_w"/>
                                          </p:val>
                                        </p:tav>
                                      </p:tavLst>
                                    </p:anim>
                                    <p:anim calcmode="lin" valueType="num">
                                      <p:cBhvr>
                                        <p:cTn id="8" dur="500" fill="hold"/>
                                        <p:tgtEl>
                                          <p:spTgt spid="110"/>
                                        </p:tgtEl>
                                        <p:attrNameLst>
                                          <p:attrName>ppt_h</p:attrName>
                                        </p:attrNameLst>
                                      </p:cBhvr>
                                      <p:tavLst>
                                        <p:tav tm="0">
                                          <p:val>
                                            <p:fltVal val="0"/>
                                          </p:val>
                                        </p:tav>
                                        <p:tav tm="100000">
                                          <p:val>
                                            <p:strVal val="#ppt_h"/>
                                          </p:val>
                                        </p:tav>
                                      </p:tavLst>
                                    </p:anim>
                                    <p:anim calcmode="lin" valueType="num">
                                      <p:cBhvr>
                                        <p:cTn id="9" dur="500" fill="hold"/>
                                        <p:tgtEl>
                                          <p:spTgt spid="110"/>
                                        </p:tgtEl>
                                        <p:attrNameLst>
                                          <p:attrName>style.rotation</p:attrName>
                                        </p:attrNameLst>
                                      </p:cBhvr>
                                      <p:tavLst>
                                        <p:tav tm="0">
                                          <p:val>
                                            <p:fltVal val="360"/>
                                          </p:val>
                                        </p:tav>
                                        <p:tav tm="100000">
                                          <p:val>
                                            <p:fltVal val="0"/>
                                          </p:val>
                                        </p:tav>
                                      </p:tavLst>
                                    </p:anim>
                                    <p:animEffect transition="in" filter="fade">
                                      <p:cBhvr>
                                        <p:cTn id="10" dur="500"/>
                                        <p:tgtEl>
                                          <p:spTgt spid="110"/>
                                        </p:tgtEl>
                                      </p:cBhvr>
                                    </p:animEffect>
                                  </p:childTnLst>
                                </p:cTn>
                              </p:par>
                            </p:childTnLst>
                          </p:cTn>
                        </p:par>
                        <p:par>
                          <p:cTn id="11" fill="hold">
                            <p:stCondLst>
                              <p:cond delay="500"/>
                            </p:stCondLst>
                            <p:childTnLst>
                              <p:par>
                                <p:cTn id="12" presetID="18" presetClass="entr" presetSubtype="9"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strips(upLeft)">
                                      <p:cBhvr>
                                        <p:cTn id="14" dur="500"/>
                                        <p:tgtEl>
                                          <p:spTgt spid="31"/>
                                        </p:tgtEl>
                                      </p:cBhvr>
                                    </p:animEffect>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32"/>
                                        </p:tgtEl>
                                        <p:attrNameLst>
                                          <p:attrName>style.visibility</p:attrName>
                                        </p:attrNameLst>
                                      </p:cBhvr>
                                      <p:to>
                                        <p:strVal val="visible"/>
                                      </p:to>
                                    </p:set>
                                    <p:anim calcmode="lin" valueType="num">
                                      <p:cBhvr>
                                        <p:cTn id="18" dur="500" fill="hold"/>
                                        <p:tgtEl>
                                          <p:spTgt spid="32"/>
                                        </p:tgtEl>
                                        <p:attrNameLst>
                                          <p:attrName>ppt_w</p:attrName>
                                        </p:attrNameLst>
                                      </p:cBhvr>
                                      <p:tavLst>
                                        <p:tav tm="0">
                                          <p:val>
                                            <p:fltVal val="0"/>
                                          </p:val>
                                        </p:tav>
                                        <p:tav tm="100000">
                                          <p:val>
                                            <p:strVal val="#ppt_w"/>
                                          </p:val>
                                        </p:tav>
                                      </p:tavLst>
                                    </p:anim>
                                    <p:anim calcmode="lin" valueType="num">
                                      <p:cBhvr>
                                        <p:cTn id="19" dur="500" fill="hold"/>
                                        <p:tgtEl>
                                          <p:spTgt spid="32"/>
                                        </p:tgtEl>
                                        <p:attrNameLst>
                                          <p:attrName>ppt_h</p:attrName>
                                        </p:attrNameLst>
                                      </p:cBhvr>
                                      <p:tavLst>
                                        <p:tav tm="0">
                                          <p:val>
                                            <p:fltVal val="0"/>
                                          </p:val>
                                        </p:tav>
                                        <p:tav tm="100000">
                                          <p:val>
                                            <p:strVal val="#ppt_h"/>
                                          </p:val>
                                        </p:tav>
                                      </p:tavLst>
                                    </p:anim>
                                  </p:childTnLst>
                                </p:cTn>
                              </p:par>
                            </p:childTnLst>
                          </p:cTn>
                        </p:par>
                        <p:par>
                          <p:cTn id="20" fill="hold">
                            <p:stCondLst>
                              <p:cond delay="1500"/>
                            </p:stCondLst>
                            <p:childTnLst>
                              <p:par>
                                <p:cTn id="21" presetID="12" presetClass="entr" presetSubtype="2"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slide(fromRight)">
                                      <p:cBhvr>
                                        <p:cTn id="23" dur="500"/>
                                        <p:tgtEl>
                                          <p:spTgt spid="48"/>
                                        </p:tgtEl>
                                      </p:cBhvr>
                                    </p:animEffect>
                                  </p:childTnLst>
                                </p:cTn>
                              </p:par>
                            </p:childTnLst>
                          </p:cTn>
                        </p:par>
                        <p:par>
                          <p:cTn id="24" fill="hold">
                            <p:stCondLst>
                              <p:cond delay="2000"/>
                            </p:stCondLst>
                            <p:childTnLst>
                              <p:par>
                                <p:cTn id="25" presetID="18" presetClass="entr" presetSubtype="12" fill="hold" nodeType="after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strips(downLeft)">
                                      <p:cBhvr>
                                        <p:cTn id="27" dur="500"/>
                                        <p:tgtEl>
                                          <p:spTgt spid="30"/>
                                        </p:tgtEl>
                                      </p:cBhvr>
                                    </p:animEffect>
                                  </p:childTnLst>
                                </p:cTn>
                              </p:par>
                            </p:childTnLst>
                          </p:cTn>
                        </p:par>
                        <p:par>
                          <p:cTn id="28" fill="hold">
                            <p:stCondLst>
                              <p:cond delay="2500"/>
                            </p:stCondLst>
                            <p:childTnLst>
                              <p:par>
                                <p:cTn id="29" presetID="23" presetClass="entr" presetSubtype="16" fill="hold" grpId="0" nodeType="after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p:cTn id="31" dur="500" fill="hold"/>
                                        <p:tgtEl>
                                          <p:spTgt spid="33"/>
                                        </p:tgtEl>
                                        <p:attrNameLst>
                                          <p:attrName>ppt_w</p:attrName>
                                        </p:attrNameLst>
                                      </p:cBhvr>
                                      <p:tavLst>
                                        <p:tav tm="0">
                                          <p:val>
                                            <p:fltVal val="0"/>
                                          </p:val>
                                        </p:tav>
                                        <p:tav tm="100000">
                                          <p:val>
                                            <p:strVal val="#ppt_w"/>
                                          </p:val>
                                        </p:tav>
                                      </p:tavLst>
                                    </p:anim>
                                    <p:anim calcmode="lin" valueType="num">
                                      <p:cBhvr>
                                        <p:cTn id="32" dur="500" fill="hold"/>
                                        <p:tgtEl>
                                          <p:spTgt spid="33"/>
                                        </p:tgtEl>
                                        <p:attrNameLst>
                                          <p:attrName>ppt_h</p:attrName>
                                        </p:attrNameLst>
                                      </p:cBhvr>
                                      <p:tavLst>
                                        <p:tav tm="0">
                                          <p:val>
                                            <p:fltVal val="0"/>
                                          </p:val>
                                        </p:tav>
                                        <p:tav tm="100000">
                                          <p:val>
                                            <p:strVal val="#ppt_h"/>
                                          </p:val>
                                        </p:tav>
                                      </p:tavLst>
                                    </p:anim>
                                  </p:childTnLst>
                                </p:cTn>
                              </p:par>
                            </p:childTnLst>
                          </p:cTn>
                        </p:par>
                        <p:par>
                          <p:cTn id="33" fill="hold">
                            <p:stCondLst>
                              <p:cond delay="3000"/>
                            </p:stCondLst>
                            <p:childTnLst>
                              <p:par>
                                <p:cTn id="34" presetID="12" presetClass="entr" presetSubtype="2" fill="hold" nodeType="after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slide(fromRight)">
                                      <p:cBhvr>
                                        <p:cTn id="36" dur="500"/>
                                        <p:tgtEl>
                                          <p:spTgt spid="45"/>
                                        </p:tgtEl>
                                      </p:cBhvr>
                                    </p:animEffect>
                                  </p:childTnLst>
                                </p:cTn>
                              </p:par>
                            </p:childTnLst>
                          </p:cTn>
                        </p:par>
                        <p:par>
                          <p:cTn id="37" fill="hold">
                            <p:stCondLst>
                              <p:cond delay="3500"/>
                            </p:stCondLst>
                            <p:childTnLst>
                              <p:par>
                                <p:cTn id="38" presetID="18" presetClass="entr" presetSubtype="12" fill="hold"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strips(downLeft)">
                                      <p:cBhvr>
                                        <p:cTn id="40" dur="500"/>
                                        <p:tgtEl>
                                          <p:spTgt spid="29"/>
                                        </p:tgtEl>
                                      </p:cBhvr>
                                    </p:animEffect>
                                  </p:childTnLst>
                                </p:cTn>
                              </p:par>
                            </p:childTnLst>
                          </p:cTn>
                        </p:par>
                        <p:par>
                          <p:cTn id="41" fill="hold">
                            <p:stCondLst>
                              <p:cond delay="4000"/>
                            </p:stCondLst>
                            <p:childTnLst>
                              <p:par>
                                <p:cTn id="42" presetID="23" presetClass="entr" presetSubtype="16" fill="hold" grpId="0" nodeType="afterEffect">
                                  <p:stCondLst>
                                    <p:cond delay="0"/>
                                  </p:stCondLst>
                                  <p:childTnLst>
                                    <p:set>
                                      <p:cBhvr>
                                        <p:cTn id="43" dur="1" fill="hold">
                                          <p:stCondLst>
                                            <p:cond delay="0"/>
                                          </p:stCondLst>
                                        </p:cTn>
                                        <p:tgtEl>
                                          <p:spTgt spid="34"/>
                                        </p:tgtEl>
                                        <p:attrNameLst>
                                          <p:attrName>style.visibility</p:attrName>
                                        </p:attrNameLst>
                                      </p:cBhvr>
                                      <p:to>
                                        <p:strVal val="visible"/>
                                      </p:to>
                                    </p:set>
                                    <p:anim calcmode="lin" valueType="num">
                                      <p:cBhvr>
                                        <p:cTn id="44" dur="500" fill="hold"/>
                                        <p:tgtEl>
                                          <p:spTgt spid="34"/>
                                        </p:tgtEl>
                                        <p:attrNameLst>
                                          <p:attrName>ppt_w</p:attrName>
                                        </p:attrNameLst>
                                      </p:cBhvr>
                                      <p:tavLst>
                                        <p:tav tm="0">
                                          <p:val>
                                            <p:fltVal val="0"/>
                                          </p:val>
                                        </p:tav>
                                        <p:tav tm="100000">
                                          <p:val>
                                            <p:strVal val="#ppt_w"/>
                                          </p:val>
                                        </p:tav>
                                      </p:tavLst>
                                    </p:anim>
                                    <p:anim calcmode="lin" valueType="num">
                                      <p:cBhvr>
                                        <p:cTn id="45" dur="500" fill="hold"/>
                                        <p:tgtEl>
                                          <p:spTgt spid="34"/>
                                        </p:tgtEl>
                                        <p:attrNameLst>
                                          <p:attrName>ppt_h</p:attrName>
                                        </p:attrNameLst>
                                      </p:cBhvr>
                                      <p:tavLst>
                                        <p:tav tm="0">
                                          <p:val>
                                            <p:fltVal val="0"/>
                                          </p:val>
                                        </p:tav>
                                        <p:tav tm="100000">
                                          <p:val>
                                            <p:strVal val="#ppt_h"/>
                                          </p:val>
                                        </p:tav>
                                      </p:tavLst>
                                    </p:anim>
                                  </p:childTnLst>
                                </p:cTn>
                              </p:par>
                            </p:childTnLst>
                          </p:cTn>
                        </p:par>
                        <p:par>
                          <p:cTn id="46" fill="hold">
                            <p:stCondLst>
                              <p:cond delay="4500"/>
                            </p:stCondLst>
                            <p:childTnLst>
                              <p:par>
                                <p:cTn id="47" presetID="12" presetClass="entr" presetSubtype="2"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slide(fromRight)">
                                      <p:cBhvr>
                                        <p:cTn id="49" dur="500"/>
                                        <p:tgtEl>
                                          <p:spTgt spid="42"/>
                                        </p:tgtEl>
                                      </p:cBhvr>
                                    </p:animEffect>
                                  </p:childTnLst>
                                </p:cTn>
                              </p:par>
                            </p:childTnLst>
                          </p:cTn>
                        </p:par>
                        <p:par>
                          <p:cTn id="50" fill="hold">
                            <p:stCondLst>
                              <p:cond delay="5000"/>
                            </p:stCondLst>
                            <p:childTnLst>
                              <p:par>
                                <p:cTn id="51" presetID="18" presetClass="entr" presetSubtype="3" fill="hold" nodeType="afterEffect">
                                  <p:stCondLst>
                                    <p:cond delay="0"/>
                                  </p:stCondLst>
                                  <p:childTnLst>
                                    <p:set>
                                      <p:cBhvr>
                                        <p:cTn id="52" dur="1" fill="hold">
                                          <p:stCondLst>
                                            <p:cond delay="0"/>
                                          </p:stCondLst>
                                        </p:cTn>
                                        <p:tgtEl>
                                          <p:spTgt spid="84"/>
                                        </p:tgtEl>
                                        <p:attrNameLst>
                                          <p:attrName>style.visibility</p:attrName>
                                        </p:attrNameLst>
                                      </p:cBhvr>
                                      <p:to>
                                        <p:strVal val="visible"/>
                                      </p:to>
                                    </p:set>
                                    <p:animEffect transition="in" filter="strips(upRight)">
                                      <p:cBhvr>
                                        <p:cTn id="53" dur="500"/>
                                        <p:tgtEl>
                                          <p:spTgt spid="84"/>
                                        </p:tgtEl>
                                      </p:cBhvr>
                                    </p:animEffect>
                                  </p:childTnLst>
                                </p:cTn>
                              </p:par>
                            </p:childTnLst>
                          </p:cTn>
                        </p:par>
                        <p:par>
                          <p:cTn id="54" fill="hold">
                            <p:stCondLst>
                              <p:cond delay="5500"/>
                            </p:stCondLst>
                            <p:childTnLst>
                              <p:par>
                                <p:cTn id="55" presetID="23" presetClass="entr" presetSubtype="16" fill="hold" grpId="0" nodeType="afterEffect">
                                  <p:stCondLst>
                                    <p:cond delay="0"/>
                                  </p:stCondLst>
                                  <p:childTnLst>
                                    <p:set>
                                      <p:cBhvr>
                                        <p:cTn id="56" dur="1" fill="hold">
                                          <p:stCondLst>
                                            <p:cond delay="0"/>
                                          </p:stCondLst>
                                        </p:cTn>
                                        <p:tgtEl>
                                          <p:spTgt spid="86"/>
                                        </p:tgtEl>
                                        <p:attrNameLst>
                                          <p:attrName>style.visibility</p:attrName>
                                        </p:attrNameLst>
                                      </p:cBhvr>
                                      <p:to>
                                        <p:strVal val="visible"/>
                                      </p:to>
                                    </p:set>
                                    <p:anim calcmode="lin" valueType="num">
                                      <p:cBhvr>
                                        <p:cTn id="57" dur="500" fill="hold"/>
                                        <p:tgtEl>
                                          <p:spTgt spid="86"/>
                                        </p:tgtEl>
                                        <p:attrNameLst>
                                          <p:attrName>ppt_w</p:attrName>
                                        </p:attrNameLst>
                                      </p:cBhvr>
                                      <p:tavLst>
                                        <p:tav tm="0">
                                          <p:val>
                                            <p:fltVal val="0"/>
                                          </p:val>
                                        </p:tav>
                                        <p:tav tm="100000">
                                          <p:val>
                                            <p:strVal val="#ppt_w"/>
                                          </p:val>
                                        </p:tav>
                                      </p:tavLst>
                                    </p:anim>
                                    <p:anim calcmode="lin" valueType="num">
                                      <p:cBhvr>
                                        <p:cTn id="58" dur="500" fill="hold"/>
                                        <p:tgtEl>
                                          <p:spTgt spid="86"/>
                                        </p:tgtEl>
                                        <p:attrNameLst>
                                          <p:attrName>ppt_h</p:attrName>
                                        </p:attrNameLst>
                                      </p:cBhvr>
                                      <p:tavLst>
                                        <p:tav tm="0">
                                          <p:val>
                                            <p:fltVal val="0"/>
                                          </p:val>
                                        </p:tav>
                                        <p:tav tm="100000">
                                          <p:val>
                                            <p:strVal val="#ppt_h"/>
                                          </p:val>
                                        </p:tav>
                                      </p:tavLst>
                                    </p:anim>
                                  </p:childTnLst>
                                </p:cTn>
                              </p:par>
                            </p:childTnLst>
                          </p:cTn>
                        </p:par>
                        <p:par>
                          <p:cTn id="59" fill="hold">
                            <p:stCondLst>
                              <p:cond delay="6000"/>
                            </p:stCondLst>
                            <p:childTnLst>
                              <p:par>
                                <p:cTn id="60" presetID="12" presetClass="entr" presetSubtype="8"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slide(fromLeft)">
                                      <p:cBhvr>
                                        <p:cTn id="62" dur="500"/>
                                        <p:tgtEl>
                                          <p:spTgt spid="39"/>
                                        </p:tgtEl>
                                      </p:cBhvr>
                                    </p:animEffect>
                                  </p:childTnLst>
                                </p:cTn>
                              </p:par>
                            </p:childTnLst>
                          </p:cTn>
                        </p:par>
                        <p:par>
                          <p:cTn id="63" fill="hold">
                            <p:stCondLst>
                              <p:cond delay="6500"/>
                            </p:stCondLst>
                            <p:childTnLst>
                              <p:par>
                                <p:cTn id="64" presetID="18" presetClass="entr" presetSubtype="3" fill="hold" nodeType="afterEffect">
                                  <p:stCondLst>
                                    <p:cond delay="0"/>
                                  </p:stCondLst>
                                  <p:childTnLst>
                                    <p:set>
                                      <p:cBhvr>
                                        <p:cTn id="65" dur="1" fill="hold">
                                          <p:stCondLst>
                                            <p:cond delay="0"/>
                                          </p:stCondLst>
                                        </p:cTn>
                                        <p:tgtEl>
                                          <p:spTgt spid="83"/>
                                        </p:tgtEl>
                                        <p:attrNameLst>
                                          <p:attrName>style.visibility</p:attrName>
                                        </p:attrNameLst>
                                      </p:cBhvr>
                                      <p:to>
                                        <p:strVal val="visible"/>
                                      </p:to>
                                    </p:set>
                                    <p:animEffect transition="in" filter="strips(upRight)">
                                      <p:cBhvr>
                                        <p:cTn id="66" dur="500"/>
                                        <p:tgtEl>
                                          <p:spTgt spid="83"/>
                                        </p:tgtEl>
                                      </p:cBhvr>
                                    </p:animEffect>
                                  </p:childTnLst>
                                </p:cTn>
                              </p:par>
                            </p:childTnLst>
                          </p:cTn>
                        </p:par>
                        <p:par>
                          <p:cTn id="67" fill="hold">
                            <p:stCondLst>
                              <p:cond delay="7000"/>
                            </p:stCondLst>
                            <p:childTnLst>
                              <p:par>
                                <p:cTn id="68" presetID="23" presetClass="entr" presetSubtype="16" fill="hold" grpId="0" nodeType="afterEffect">
                                  <p:stCondLst>
                                    <p:cond delay="0"/>
                                  </p:stCondLst>
                                  <p:childTnLst>
                                    <p:set>
                                      <p:cBhvr>
                                        <p:cTn id="69" dur="1" fill="hold">
                                          <p:stCondLst>
                                            <p:cond delay="0"/>
                                          </p:stCondLst>
                                        </p:cTn>
                                        <p:tgtEl>
                                          <p:spTgt spid="88"/>
                                        </p:tgtEl>
                                        <p:attrNameLst>
                                          <p:attrName>style.visibility</p:attrName>
                                        </p:attrNameLst>
                                      </p:cBhvr>
                                      <p:to>
                                        <p:strVal val="visible"/>
                                      </p:to>
                                    </p:set>
                                    <p:anim calcmode="lin" valueType="num">
                                      <p:cBhvr>
                                        <p:cTn id="70" dur="500" fill="hold"/>
                                        <p:tgtEl>
                                          <p:spTgt spid="88"/>
                                        </p:tgtEl>
                                        <p:attrNameLst>
                                          <p:attrName>ppt_w</p:attrName>
                                        </p:attrNameLst>
                                      </p:cBhvr>
                                      <p:tavLst>
                                        <p:tav tm="0">
                                          <p:val>
                                            <p:fltVal val="0"/>
                                          </p:val>
                                        </p:tav>
                                        <p:tav tm="100000">
                                          <p:val>
                                            <p:strVal val="#ppt_w"/>
                                          </p:val>
                                        </p:tav>
                                      </p:tavLst>
                                    </p:anim>
                                    <p:anim calcmode="lin" valueType="num">
                                      <p:cBhvr>
                                        <p:cTn id="71" dur="500" fill="hold"/>
                                        <p:tgtEl>
                                          <p:spTgt spid="88"/>
                                        </p:tgtEl>
                                        <p:attrNameLst>
                                          <p:attrName>ppt_h</p:attrName>
                                        </p:attrNameLst>
                                      </p:cBhvr>
                                      <p:tavLst>
                                        <p:tav tm="0">
                                          <p:val>
                                            <p:fltVal val="0"/>
                                          </p:val>
                                        </p:tav>
                                        <p:tav tm="100000">
                                          <p:val>
                                            <p:strVal val="#ppt_h"/>
                                          </p:val>
                                        </p:tav>
                                      </p:tavLst>
                                    </p:anim>
                                  </p:childTnLst>
                                </p:cTn>
                              </p:par>
                            </p:childTnLst>
                          </p:cTn>
                        </p:par>
                        <p:par>
                          <p:cTn id="72" fill="hold">
                            <p:stCondLst>
                              <p:cond delay="7500"/>
                            </p:stCondLst>
                            <p:childTnLst>
                              <p:par>
                                <p:cTn id="73" presetID="12" presetClass="entr" presetSubtype="8" fill="hold" nodeType="afterEffect">
                                  <p:stCondLst>
                                    <p:cond delay="0"/>
                                  </p:stCondLst>
                                  <p:childTnLst>
                                    <p:set>
                                      <p:cBhvr>
                                        <p:cTn id="74" dur="1" fill="hold">
                                          <p:stCondLst>
                                            <p:cond delay="0"/>
                                          </p:stCondLst>
                                        </p:cTn>
                                        <p:tgtEl>
                                          <p:spTgt spid="36"/>
                                        </p:tgtEl>
                                        <p:attrNameLst>
                                          <p:attrName>style.visibility</p:attrName>
                                        </p:attrNameLst>
                                      </p:cBhvr>
                                      <p:to>
                                        <p:strVal val="visible"/>
                                      </p:to>
                                    </p:set>
                                    <p:animEffect transition="in" filter="slide(fromLeft)">
                                      <p:cBhvr>
                                        <p:cTn id="75" dur="500"/>
                                        <p:tgtEl>
                                          <p:spTgt spid="36"/>
                                        </p:tgtEl>
                                      </p:cBhvr>
                                    </p:animEffect>
                                  </p:childTnLst>
                                </p:cTn>
                              </p:par>
                            </p:childTnLst>
                          </p:cTn>
                        </p:par>
                        <p:par>
                          <p:cTn id="76" fill="hold">
                            <p:stCondLst>
                              <p:cond delay="8000"/>
                            </p:stCondLst>
                            <p:childTnLst>
                              <p:par>
                                <p:cTn id="77" presetID="18" presetClass="entr" presetSubtype="6" fill="hold" nodeType="afterEffect">
                                  <p:stCondLst>
                                    <p:cond delay="0"/>
                                  </p:stCondLst>
                                  <p:childTnLst>
                                    <p:set>
                                      <p:cBhvr>
                                        <p:cTn id="78" dur="1" fill="hold">
                                          <p:stCondLst>
                                            <p:cond delay="0"/>
                                          </p:stCondLst>
                                        </p:cTn>
                                        <p:tgtEl>
                                          <p:spTgt spid="82"/>
                                        </p:tgtEl>
                                        <p:attrNameLst>
                                          <p:attrName>style.visibility</p:attrName>
                                        </p:attrNameLst>
                                      </p:cBhvr>
                                      <p:to>
                                        <p:strVal val="visible"/>
                                      </p:to>
                                    </p:set>
                                    <p:animEffect transition="in" filter="strips(downRight)">
                                      <p:cBhvr>
                                        <p:cTn id="79" dur="500"/>
                                        <p:tgtEl>
                                          <p:spTgt spid="82"/>
                                        </p:tgtEl>
                                      </p:cBhvr>
                                    </p:animEffect>
                                  </p:childTnLst>
                                </p:cTn>
                              </p:par>
                            </p:childTnLst>
                          </p:cTn>
                        </p:par>
                        <p:par>
                          <p:cTn id="80" fill="hold">
                            <p:stCondLst>
                              <p:cond delay="8500"/>
                            </p:stCondLst>
                            <p:childTnLst>
                              <p:par>
                                <p:cTn id="81" presetID="23" presetClass="entr" presetSubtype="16" fill="hold" grpId="0" nodeType="afterEffect">
                                  <p:stCondLst>
                                    <p:cond delay="0"/>
                                  </p:stCondLst>
                                  <p:childTnLst>
                                    <p:set>
                                      <p:cBhvr>
                                        <p:cTn id="82" dur="1" fill="hold">
                                          <p:stCondLst>
                                            <p:cond delay="0"/>
                                          </p:stCondLst>
                                        </p:cTn>
                                        <p:tgtEl>
                                          <p:spTgt spid="90"/>
                                        </p:tgtEl>
                                        <p:attrNameLst>
                                          <p:attrName>style.visibility</p:attrName>
                                        </p:attrNameLst>
                                      </p:cBhvr>
                                      <p:to>
                                        <p:strVal val="visible"/>
                                      </p:to>
                                    </p:set>
                                    <p:anim calcmode="lin" valueType="num">
                                      <p:cBhvr>
                                        <p:cTn id="83" dur="500" fill="hold"/>
                                        <p:tgtEl>
                                          <p:spTgt spid="90"/>
                                        </p:tgtEl>
                                        <p:attrNameLst>
                                          <p:attrName>ppt_w</p:attrName>
                                        </p:attrNameLst>
                                      </p:cBhvr>
                                      <p:tavLst>
                                        <p:tav tm="0">
                                          <p:val>
                                            <p:fltVal val="0"/>
                                          </p:val>
                                        </p:tav>
                                        <p:tav tm="100000">
                                          <p:val>
                                            <p:strVal val="#ppt_w"/>
                                          </p:val>
                                        </p:tav>
                                      </p:tavLst>
                                    </p:anim>
                                    <p:anim calcmode="lin" valueType="num">
                                      <p:cBhvr>
                                        <p:cTn id="84" dur="500" fill="hold"/>
                                        <p:tgtEl>
                                          <p:spTgt spid="90"/>
                                        </p:tgtEl>
                                        <p:attrNameLst>
                                          <p:attrName>ppt_h</p:attrName>
                                        </p:attrNameLst>
                                      </p:cBhvr>
                                      <p:tavLst>
                                        <p:tav tm="0">
                                          <p:val>
                                            <p:fltVal val="0"/>
                                          </p:val>
                                        </p:tav>
                                        <p:tav tm="100000">
                                          <p:val>
                                            <p:strVal val="#ppt_h"/>
                                          </p:val>
                                        </p:tav>
                                      </p:tavLst>
                                    </p:anim>
                                  </p:childTnLst>
                                </p:cTn>
                              </p:par>
                            </p:childTnLst>
                          </p:cTn>
                        </p:par>
                        <p:par>
                          <p:cTn id="85" fill="hold">
                            <p:stCondLst>
                              <p:cond delay="9000"/>
                            </p:stCondLst>
                            <p:childTnLst>
                              <p:par>
                                <p:cTn id="86" presetID="12" presetClass="entr" presetSubtype="8" fill="hold"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slide(fromLeft)">
                                      <p:cBhvr>
                                        <p:cTn id="88" dur="500"/>
                                        <p:tgtEl>
                                          <p:spTgt spid="51"/>
                                        </p:tgtEl>
                                      </p:cBhvr>
                                    </p:animEffect>
                                  </p:childTnLst>
                                </p:cTn>
                              </p:par>
                            </p:childTnLst>
                          </p:cTn>
                        </p:par>
                        <p:par>
                          <p:cTn id="89" fill="hold">
                            <p:stCondLst>
                              <p:cond delay="9500"/>
                            </p:stCondLst>
                            <p:childTnLst>
                              <p:par>
                                <p:cTn id="90" presetID="2" presetClass="entr" presetSubtype="4" accel="50000" decel="50000" fill="hold" nodeType="afterEffect">
                                  <p:stCondLst>
                                    <p:cond delay="0"/>
                                  </p:stCondLst>
                                  <p:childTnLst>
                                    <p:set>
                                      <p:cBhvr>
                                        <p:cTn id="91" dur="1" fill="hold">
                                          <p:stCondLst>
                                            <p:cond delay="0"/>
                                          </p:stCondLst>
                                        </p:cTn>
                                        <p:tgtEl>
                                          <p:spTgt spid="54"/>
                                        </p:tgtEl>
                                        <p:attrNameLst>
                                          <p:attrName>style.visibility</p:attrName>
                                        </p:attrNameLst>
                                      </p:cBhvr>
                                      <p:to>
                                        <p:strVal val="visible"/>
                                      </p:to>
                                    </p:set>
                                    <p:anim calcmode="lin" valueType="num">
                                      <p:cBhvr additive="base">
                                        <p:cTn id="92" dur="500" fill="hold"/>
                                        <p:tgtEl>
                                          <p:spTgt spid="54"/>
                                        </p:tgtEl>
                                        <p:attrNameLst>
                                          <p:attrName>ppt_x</p:attrName>
                                        </p:attrNameLst>
                                      </p:cBhvr>
                                      <p:tavLst>
                                        <p:tav tm="0">
                                          <p:val>
                                            <p:strVal val="#ppt_x"/>
                                          </p:val>
                                        </p:tav>
                                        <p:tav tm="100000">
                                          <p:val>
                                            <p:strVal val="#ppt_x"/>
                                          </p:val>
                                        </p:tav>
                                      </p:tavLst>
                                    </p:anim>
                                    <p:anim calcmode="lin" valueType="num">
                                      <p:cBhvr additive="base">
                                        <p:cTn id="93"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bldLvl="0" animBg="1"/>
      <p:bldP spid="88" grpId="0" bldLvl="0" animBg="1"/>
      <p:bldP spid="90" grpId="0" bldLvl="0" animBg="1"/>
      <p:bldP spid="110" grpId="0" bldLvl="0" animBg="1"/>
      <p:bldP spid="32" grpId="0" bldLvl="0" animBg="1"/>
      <p:bldP spid="33" grpId="0" bldLvl="0" animBg="1"/>
      <p:bldP spid="34"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0" name="Straight Connector 29"/>
          <p:cNvCxnSpPr/>
          <p:nvPr/>
        </p:nvCxnSpPr>
        <p:spPr>
          <a:xfrm flipH="1">
            <a:off x="1277958" y="2660907"/>
            <a:ext cx="9636087" cy="0"/>
          </a:xfrm>
          <a:prstGeom prst="line">
            <a:avLst/>
          </a:prstGeom>
          <a:ln w="19050">
            <a:solidFill>
              <a:schemeClr val="tx1">
                <a:lumMod val="50000"/>
                <a:lumOff val="50000"/>
              </a:schemeClr>
            </a:solidFill>
            <a:prstDash val="sysDot"/>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65"/>
          <p:cNvGrpSpPr/>
          <p:nvPr/>
        </p:nvGrpSpPr>
        <p:grpSpPr>
          <a:xfrm>
            <a:off x="1595968" y="1915670"/>
            <a:ext cx="1459187" cy="1612995"/>
            <a:chOff x="3419864" y="1304397"/>
            <a:chExt cx="1094533" cy="1209746"/>
          </a:xfrm>
        </p:grpSpPr>
        <p:sp>
          <p:nvSpPr>
            <p:cNvPr id="45" name="Freeform 44"/>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48" name="Rectangle 47"/>
            <p:cNvSpPr/>
            <p:nvPr/>
          </p:nvSpPr>
          <p:spPr>
            <a:xfrm>
              <a:off x="3642960" y="1468512"/>
              <a:ext cx="648340" cy="565540"/>
            </a:xfrm>
            <a:prstGeom prst="rect">
              <a:avLst/>
            </a:prstGeom>
          </p:spPr>
          <p:txBody>
            <a:bodyPr wrap="none">
              <a:spAutoFit/>
            </a:bodyPr>
            <a:lstStyle/>
            <a:p>
              <a:pPr algn="ctr"/>
              <a:r>
                <a:rPr lang="en-US" sz="4300" dirty="0">
                  <a:solidFill>
                    <a:schemeClr val="bg1"/>
                  </a:solidFill>
                  <a:latin typeface="微软雅黑" panose="020B0503020204020204" charset="-122"/>
                  <a:ea typeface="微软雅黑" panose="020B0503020204020204" charset="-122"/>
                </a:rPr>
                <a:t>01</a:t>
              </a:r>
            </a:p>
          </p:txBody>
        </p:sp>
      </p:grpSp>
      <p:grpSp>
        <p:nvGrpSpPr>
          <p:cNvPr id="5" name="Group 66"/>
          <p:cNvGrpSpPr/>
          <p:nvPr/>
        </p:nvGrpSpPr>
        <p:grpSpPr>
          <a:xfrm>
            <a:off x="4155946" y="1915670"/>
            <a:ext cx="1459187" cy="1612995"/>
            <a:chOff x="4740719" y="1304398"/>
            <a:chExt cx="1094533" cy="1209746"/>
          </a:xfrm>
        </p:grpSpPr>
        <p:sp>
          <p:nvSpPr>
            <p:cNvPr id="54" name="Freeform 53"/>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55" name="Rectangle 54"/>
            <p:cNvSpPr/>
            <p:nvPr/>
          </p:nvSpPr>
          <p:spPr>
            <a:xfrm>
              <a:off x="4963814" y="1468513"/>
              <a:ext cx="648340" cy="565540"/>
            </a:xfrm>
            <a:prstGeom prst="rect">
              <a:avLst/>
            </a:prstGeom>
          </p:spPr>
          <p:txBody>
            <a:bodyPr wrap="none">
              <a:spAutoFit/>
            </a:bodyPr>
            <a:lstStyle/>
            <a:p>
              <a:pPr algn="ctr"/>
              <a:r>
                <a:rPr lang="en-US" sz="4300" dirty="0">
                  <a:solidFill>
                    <a:schemeClr val="bg1"/>
                  </a:solidFill>
                  <a:latin typeface="微软雅黑" panose="020B0503020204020204" charset="-122"/>
                  <a:ea typeface="微软雅黑" panose="020B0503020204020204" charset="-122"/>
                </a:rPr>
                <a:t>02</a:t>
              </a:r>
            </a:p>
          </p:txBody>
        </p:sp>
      </p:grpSp>
      <p:grpSp>
        <p:nvGrpSpPr>
          <p:cNvPr id="4" name="Group 69"/>
          <p:cNvGrpSpPr/>
          <p:nvPr/>
        </p:nvGrpSpPr>
        <p:grpSpPr>
          <a:xfrm>
            <a:off x="3715222" y="3794415"/>
            <a:ext cx="2340631" cy="913253"/>
            <a:chOff x="5699664" y="1660509"/>
            <a:chExt cx="1755702" cy="684940"/>
          </a:xfrm>
        </p:grpSpPr>
        <p:sp>
          <p:nvSpPr>
            <p:cNvPr id="60" name="Text Placeholder 3"/>
            <p:cNvSpPr txBox="1"/>
            <p:nvPr/>
          </p:nvSpPr>
          <p:spPr>
            <a:xfrm>
              <a:off x="6240841"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61" name="Text Placeholder 3"/>
            <p:cNvSpPr txBox="1"/>
            <p:nvPr/>
          </p:nvSpPr>
          <p:spPr>
            <a:xfrm>
              <a:off x="5699664" y="1883784"/>
              <a:ext cx="1755702"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7" name="Group 72"/>
          <p:cNvGrpSpPr/>
          <p:nvPr/>
        </p:nvGrpSpPr>
        <p:grpSpPr>
          <a:xfrm>
            <a:off x="1166297" y="3793108"/>
            <a:ext cx="2318527" cy="915868"/>
            <a:chOff x="5707954" y="1658548"/>
            <a:chExt cx="1739122" cy="686901"/>
          </a:xfrm>
        </p:grpSpPr>
        <p:sp>
          <p:nvSpPr>
            <p:cNvPr id="64" name="Text Placeholder 3"/>
            <p:cNvSpPr txBox="1"/>
            <p:nvPr/>
          </p:nvSpPr>
          <p:spPr>
            <a:xfrm>
              <a:off x="6240841"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65" name="Text Placeholder 3"/>
            <p:cNvSpPr txBox="1"/>
            <p:nvPr/>
          </p:nvSpPr>
          <p:spPr>
            <a:xfrm>
              <a:off x="5707954" y="1883784"/>
              <a:ext cx="1739122"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8" name="Group 67"/>
          <p:cNvGrpSpPr/>
          <p:nvPr/>
        </p:nvGrpSpPr>
        <p:grpSpPr>
          <a:xfrm>
            <a:off x="6715923" y="1915669"/>
            <a:ext cx="1459187" cy="1612995"/>
            <a:chOff x="3419864" y="1304397"/>
            <a:chExt cx="1094533" cy="1209746"/>
          </a:xfrm>
          <a:solidFill>
            <a:schemeClr val="accent1"/>
          </a:solidFill>
        </p:grpSpPr>
        <p:sp>
          <p:nvSpPr>
            <p:cNvPr id="69" name="Freeform 68"/>
            <p:cNvSpPr/>
            <p:nvPr/>
          </p:nvSpPr>
          <p:spPr>
            <a:xfrm rot="16200000">
              <a:off x="3362258" y="1362003"/>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70" name="Rectangle 69"/>
            <p:cNvSpPr/>
            <p:nvPr/>
          </p:nvSpPr>
          <p:spPr>
            <a:xfrm>
              <a:off x="3642960" y="1468512"/>
              <a:ext cx="648340" cy="565540"/>
            </a:xfrm>
            <a:prstGeom prst="rect">
              <a:avLst/>
            </a:prstGeom>
            <a:noFill/>
          </p:spPr>
          <p:txBody>
            <a:bodyPr wrap="none">
              <a:spAutoFit/>
            </a:bodyPr>
            <a:lstStyle/>
            <a:p>
              <a:pPr algn="ctr"/>
              <a:r>
                <a:rPr lang="en-US" sz="4300" dirty="0">
                  <a:solidFill>
                    <a:schemeClr val="bg1"/>
                  </a:solidFill>
                  <a:latin typeface="微软雅黑" panose="020B0503020204020204" charset="-122"/>
                  <a:ea typeface="微软雅黑" panose="020B0503020204020204" charset="-122"/>
                </a:rPr>
                <a:t>03</a:t>
              </a:r>
            </a:p>
          </p:txBody>
        </p:sp>
      </p:grpSp>
      <p:grpSp>
        <p:nvGrpSpPr>
          <p:cNvPr id="9" name="Group 70"/>
          <p:cNvGrpSpPr/>
          <p:nvPr/>
        </p:nvGrpSpPr>
        <p:grpSpPr>
          <a:xfrm>
            <a:off x="9275902" y="1915668"/>
            <a:ext cx="1459187" cy="1612995"/>
            <a:chOff x="4740719" y="1304398"/>
            <a:chExt cx="1094533" cy="1209746"/>
          </a:xfrm>
          <a:solidFill>
            <a:schemeClr val="accent3"/>
          </a:solidFill>
        </p:grpSpPr>
        <p:sp>
          <p:nvSpPr>
            <p:cNvPr id="72" name="Freeform 71"/>
            <p:cNvSpPr/>
            <p:nvPr/>
          </p:nvSpPr>
          <p:spPr>
            <a:xfrm rot="16200000">
              <a:off x="4683113" y="1362004"/>
              <a:ext cx="1209746" cy="1094533"/>
            </a:xfrm>
            <a:custGeom>
              <a:avLst/>
              <a:gdLst>
                <a:gd name="connsiteX0" fmla="*/ 0 w 1324961"/>
                <a:gd name="connsiteY0" fmla="*/ 0 h 1468980"/>
                <a:gd name="connsiteX1" fmla="*/ 769166 w 1324961"/>
                <a:gd name="connsiteY1" fmla="*/ 0 h 1468980"/>
                <a:gd name="connsiteX2" fmla="*/ 769166 w 1324961"/>
                <a:gd name="connsiteY2" fmla="*/ 0 h 1468980"/>
                <a:gd name="connsiteX3" fmla="*/ 1324961 w 1324961"/>
                <a:gd name="connsiteY3" fmla="*/ 734490 h 1468980"/>
                <a:gd name="connsiteX4" fmla="*/ 769166 w 1324961"/>
                <a:gd name="connsiteY4" fmla="*/ 1468980 h 1468980"/>
                <a:gd name="connsiteX5" fmla="*/ 769166 w 1324961"/>
                <a:gd name="connsiteY5" fmla="*/ 1468980 h 1468980"/>
                <a:gd name="connsiteX6" fmla="*/ 0 w 1324961"/>
                <a:gd name="connsiteY6" fmla="*/ 1468980 h 1468980"/>
                <a:gd name="connsiteX7" fmla="*/ 555795 w 1324961"/>
                <a:gd name="connsiteY7" fmla="*/ 734490 h 1468980"/>
                <a:gd name="connsiteX8" fmla="*/ 0 w 1324961"/>
                <a:gd name="connsiteY8" fmla="*/ 0 h 1468980"/>
                <a:gd name="connsiteX0-1" fmla="*/ 0 w 1324961"/>
                <a:gd name="connsiteY0-2" fmla="*/ 0 h 1468980"/>
                <a:gd name="connsiteX1-3" fmla="*/ 769166 w 1324961"/>
                <a:gd name="connsiteY1-4" fmla="*/ 0 h 1468980"/>
                <a:gd name="connsiteX2-5" fmla="*/ 1324961 w 1324961"/>
                <a:gd name="connsiteY2-6" fmla="*/ 2 h 1468980"/>
                <a:gd name="connsiteX3-7" fmla="*/ 1324961 w 1324961"/>
                <a:gd name="connsiteY3-8" fmla="*/ 734490 h 1468980"/>
                <a:gd name="connsiteX4-9" fmla="*/ 769166 w 1324961"/>
                <a:gd name="connsiteY4-10" fmla="*/ 1468980 h 1468980"/>
                <a:gd name="connsiteX5-11" fmla="*/ 769166 w 1324961"/>
                <a:gd name="connsiteY5-12" fmla="*/ 1468980 h 1468980"/>
                <a:gd name="connsiteX6-13" fmla="*/ 0 w 1324961"/>
                <a:gd name="connsiteY6-14" fmla="*/ 1468980 h 1468980"/>
                <a:gd name="connsiteX7-15" fmla="*/ 555795 w 1324961"/>
                <a:gd name="connsiteY7-16" fmla="*/ 734490 h 1468980"/>
                <a:gd name="connsiteX8-17" fmla="*/ 0 w 1324961"/>
                <a:gd name="connsiteY8-18" fmla="*/ 0 h 1468980"/>
                <a:gd name="connsiteX0-19" fmla="*/ 0 w 1324963"/>
                <a:gd name="connsiteY0-20" fmla="*/ 0 h 1468983"/>
                <a:gd name="connsiteX1-21" fmla="*/ 769166 w 1324963"/>
                <a:gd name="connsiteY1-22" fmla="*/ 0 h 1468983"/>
                <a:gd name="connsiteX2-23" fmla="*/ 1324961 w 1324963"/>
                <a:gd name="connsiteY2-24" fmla="*/ 2 h 1468983"/>
                <a:gd name="connsiteX3-25" fmla="*/ 1324961 w 1324963"/>
                <a:gd name="connsiteY3-26" fmla="*/ 734490 h 1468983"/>
                <a:gd name="connsiteX4-27" fmla="*/ 769166 w 1324963"/>
                <a:gd name="connsiteY4-28" fmla="*/ 1468980 h 1468983"/>
                <a:gd name="connsiteX5-29" fmla="*/ 1324963 w 1324963"/>
                <a:gd name="connsiteY5-30" fmla="*/ 1468983 h 1468983"/>
                <a:gd name="connsiteX6-31" fmla="*/ 0 w 1324963"/>
                <a:gd name="connsiteY6-32" fmla="*/ 1468980 h 1468983"/>
                <a:gd name="connsiteX7-33" fmla="*/ 555795 w 1324963"/>
                <a:gd name="connsiteY7-34" fmla="*/ 734490 h 1468983"/>
                <a:gd name="connsiteX8-35" fmla="*/ 0 w 1324963"/>
                <a:gd name="connsiteY8-36" fmla="*/ 0 h 1468983"/>
                <a:gd name="connsiteX0-37" fmla="*/ 0 w 1324964"/>
                <a:gd name="connsiteY0-38" fmla="*/ 0 h 1468983"/>
                <a:gd name="connsiteX1-39" fmla="*/ 769166 w 1324964"/>
                <a:gd name="connsiteY1-40" fmla="*/ 0 h 1468983"/>
                <a:gd name="connsiteX2-41" fmla="*/ 1324961 w 1324964"/>
                <a:gd name="connsiteY2-42" fmla="*/ 2 h 1468983"/>
                <a:gd name="connsiteX3-43" fmla="*/ 1324961 w 1324964"/>
                <a:gd name="connsiteY3-44" fmla="*/ 734490 h 1468983"/>
                <a:gd name="connsiteX4-45" fmla="*/ 1324964 w 1324964"/>
                <a:gd name="connsiteY4-46" fmla="*/ 1324961 h 1468983"/>
                <a:gd name="connsiteX5-47" fmla="*/ 1324963 w 1324964"/>
                <a:gd name="connsiteY5-48" fmla="*/ 1468983 h 1468983"/>
                <a:gd name="connsiteX6-49" fmla="*/ 0 w 1324964"/>
                <a:gd name="connsiteY6-50" fmla="*/ 1468980 h 1468983"/>
                <a:gd name="connsiteX7-51" fmla="*/ 555795 w 1324964"/>
                <a:gd name="connsiteY7-52" fmla="*/ 734490 h 1468983"/>
                <a:gd name="connsiteX8-53" fmla="*/ 0 w 1324964"/>
                <a:gd name="connsiteY8-54" fmla="*/ 0 h 1468983"/>
                <a:gd name="connsiteX0-55" fmla="*/ 0 w 1324964"/>
                <a:gd name="connsiteY0-56" fmla="*/ 0 h 1468983"/>
                <a:gd name="connsiteX1-57" fmla="*/ 769166 w 1324964"/>
                <a:gd name="connsiteY1-58" fmla="*/ 0 h 1468983"/>
                <a:gd name="connsiteX2-59" fmla="*/ 1324961 w 1324964"/>
                <a:gd name="connsiteY2-60" fmla="*/ 2 h 1468983"/>
                <a:gd name="connsiteX3-61" fmla="*/ 1324961 w 1324964"/>
                <a:gd name="connsiteY3-62" fmla="*/ 734490 h 1468983"/>
                <a:gd name="connsiteX4-63" fmla="*/ 1324964 w 1324964"/>
                <a:gd name="connsiteY4-64" fmla="*/ 1324961 h 1468983"/>
                <a:gd name="connsiteX5-65" fmla="*/ 1324963 w 1324964"/>
                <a:gd name="connsiteY5-66" fmla="*/ 1468983 h 1468983"/>
                <a:gd name="connsiteX6-67" fmla="*/ 0 w 1324964"/>
                <a:gd name="connsiteY6-68" fmla="*/ 1468980 h 1468983"/>
                <a:gd name="connsiteX7-69" fmla="*/ 403253 w 1324964"/>
                <a:gd name="connsiteY7-70" fmla="*/ 734492 h 1468983"/>
                <a:gd name="connsiteX8-71" fmla="*/ 0 w 1324964"/>
                <a:gd name="connsiteY8-72" fmla="*/ 0 h 146898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1324964" h="1468983">
                  <a:moveTo>
                    <a:pt x="0" y="0"/>
                  </a:moveTo>
                  <a:lnTo>
                    <a:pt x="769166" y="0"/>
                  </a:lnTo>
                  <a:lnTo>
                    <a:pt x="1324961" y="2"/>
                  </a:lnTo>
                  <a:lnTo>
                    <a:pt x="1324961" y="734490"/>
                  </a:lnTo>
                  <a:cubicBezTo>
                    <a:pt x="1324962" y="931314"/>
                    <a:pt x="1324963" y="1128137"/>
                    <a:pt x="1324964" y="1324961"/>
                  </a:cubicBezTo>
                  <a:cubicBezTo>
                    <a:pt x="1324964" y="1372968"/>
                    <a:pt x="1324963" y="1420976"/>
                    <a:pt x="1324963" y="1468983"/>
                  </a:cubicBezTo>
                  <a:lnTo>
                    <a:pt x="0" y="1468980"/>
                  </a:lnTo>
                  <a:lnTo>
                    <a:pt x="403253" y="734492"/>
                  </a:lnTo>
                  <a:lnTo>
                    <a:pt x="0" y="0"/>
                  </a:lnTo>
                  <a:close/>
                </a:path>
              </a:pathLst>
            </a:cu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微软雅黑" panose="020B0503020204020204" charset="-122"/>
                <a:ea typeface="微软雅黑" panose="020B0503020204020204" charset="-122"/>
              </a:endParaRPr>
            </a:p>
          </p:txBody>
        </p:sp>
        <p:sp>
          <p:nvSpPr>
            <p:cNvPr id="74" name="Rectangle 73"/>
            <p:cNvSpPr/>
            <p:nvPr/>
          </p:nvSpPr>
          <p:spPr>
            <a:xfrm>
              <a:off x="4963815" y="1468513"/>
              <a:ext cx="648340" cy="565540"/>
            </a:xfrm>
            <a:prstGeom prst="rect">
              <a:avLst/>
            </a:prstGeom>
            <a:noFill/>
          </p:spPr>
          <p:txBody>
            <a:bodyPr wrap="none">
              <a:spAutoFit/>
            </a:bodyPr>
            <a:lstStyle/>
            <a:p>
              <a:pPr algn="ctr"/>
              <a:r>
                <a:rPr lang="en-US" sz="4300" dirty="0">
                  <a:solidFill>
                    <a:schemeClr val="bg1"/>
                  </a:solidFill>
                  <a:latin typeface="微软雅黑" panose="020B0503020204020204" charset="-122"/>
                  <a:ea typeface="微软雅黑" panose="020B0503020204020204" charset="-122"/>
                </a:rPr>
                <a:t>04</a:t>
              </a:r>
            </a:p>
          </p:txBody>
        </p:sp>
      </p:grpSp>
      <p:grpSp>
        <p:nvGrpSpPr>
          <p:cNvPr id="10" name="Group 69"/>
          <p:cNvGrpSpPr/>
          <p:nvPr/>
        </p:nvGrpSpPr>
        <p:grpSpPr>
          <a:xfrm>
            <a:off x="8857280" y="3794415"/>
            <a:ext cx="2296426" cy="913253"/>
            <a:chOff x="5716243" y="1660509"/>
            <a:chExt cx="1722544" cy="684940"/>
          </a:xfrm>
        </p:grpSpPr>
        <p:sp>
          <p:nvSpPr>
            <p:cNvPr id="77" name="Text Placeholder 3"/>
            <p:cNvSpPr txBox="1"/>
            <p:nvPr/>
          </p:nvSpPr>
          <p:spPr>
            <a:xfrm>
              <a:off x="6240840" y="1660509"/>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78" name="Text Placeholder 3"/>
            <p:cNvSpPr txBox="1"/>
            <p:nvPr/>
          </p:nvSpPr>
          <p:spPr>
            <a:xfrm>
              <a:off x="5716243" y="1883784"/>
              <a:ext cx="1722544"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grpSp>
        <p:nvGrpSpPr>
          <p:cNvPr id="11" name="Group 72"/>
          <p:cNvGrpSpPr/>
          <p:nvPr/>
        </p:nvGrpSpPr>
        <p:grpSpPr>
          <a:xfrm>
            <a:off x="6286252" y="3793108"/>
            <a:ext cx="2318527" cy="915868"/>
            <a:chOff x="5707954" y="1658548"/>
            <a:chExt cx="1739122" cy="686901"/>
          </a:xfrm>
        </p:grpSpPr>
        <p:sp>
          <p:nvSpPr>
            <p:cNvPr id="80" name="Text Placeholder 3"/>
            <p:cNvSpPr txBox="1"/>
            <p:nvPr/>
          </p:nvSpPr>
          <p:spPr>
            <a:xfrm>
              <a:off x="6240841" y="1658548"/>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81" name="Text Placeholder 3"/>
            <p:cNvSpPr txBox="1"/>
            <p:nvPr/>
          </p:nvSpPr>
          <p:spPr>
            <a:xfrm>
              <a:off x="5707954" y="1883784"/>
              <a:ext cx="1739122" cy="46166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a:t>
              </a:r>
            </a:p>
          </p:txBody>
        </p:sp>
      </p:grpSp>
      <p:sp>
        <p:nvSpPr>
          <p:cNvPr id="82" name="TextBox 81"/>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a:t>
            </a:r>
          </a:p>
        </p:txBody>
      </p:sp>
      <p:cxnSp>
        <p:nvCxnSpPr>
          <p:cNvPr id="83" name="Straight Connector 82"/>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Tm="608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strips(upRight)">
                                      <p:cBhvr>
                                        <p:cTn id="7" dur="500"/>
                                        <p:tgtEl>
                                          <p:spTgt spid="30"/>
                                        </p:tgtEl>
                                      </p:cBhvr>
                                    </p:animEffect>
                                  </p:childTnLst>
                                </p:cTn>
                              </p:par>
                            </p:childTnLst>
                          </p:cTn>
                        </p:par>
                        <p:par>
                          <p:cTn id="8" fill="hold">
                            <p:stCondLst>
                              <p:cond delay="500"/>
                            </p:stCondLst>
                            <p:childTnLst>
                              <p:par>
                                <p:cTn id="9" presetID="2" presetClass="entr" presetSubtype="4" accel="50000" decel="5000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12" presetClass="entr" presetSubtype="4"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lide(fromBottom)">
                                      <p:cBhvr>
                                        <p:cTn id="16" dur="500"/>
                                        <p:tgtEl>
                                          <p:spTgt spid="7"/>
                                        </p:tgtEl>
                                      </p:cBhvr>
                                    </p:animEffect>
                                  </p:childTnLst>
                                </p:cTn>
                              </p:par>
                            </p:childTnLst>
                          </p:cTn>
                        </p:par>
                        <p:par>
                          <p:cTn id="17" fill="hold">
                            <p:stCondLst>
                              <p:cond delay="1500"/>
                            </p:stCondLst>
                            <p:childTnLst>
                              <p:par>
                                <p:cTn id="18" presetID="2" presetClass="entr" presetSubtype="4" accel="50000" decel="5000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ppt_x"/>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12" presetClass="entr" presetSubtype="4"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slide(fromBottom)">
                                      <p:cBhvr>
                                        <p:cTn id="25" dur="500"/>
                                        <p:tgtEl>
                                          <p:spTgt spid="4"/>
                                        </p:tgtEl>
                                      </p:cBhvr>
                                    </p:animEffect>
                                  </p:childTnLst>
                                </p:cTn>
                              </p:par>
                            </p:childTnLst>
                          </p:cTn>
                        </p:par>
                        <p:par>
                          <p:cTn id="26" fill="hold">
                            <p:stCondLst>
                              <p:cond delay="2500"/>
                            </p:stCondLst>
                            <p:childTnLst>
                              <p:par>
                                <p:cTn id="27" presetID="2" presetClass="entr" presetSubtype="4" accel="50000" decel="5000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12" presetClass="entr" presetSubtype="4" fill="hold" nodeType="after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slide(fromBottom)">
                                      <p:cBhvr>
                                        <p:cTn id="34" dur="500"/>
                                        <p:tgtEl>
                                          <p:spTgt spid="11"/>
                                        </p:tgtEl>
                                      </p:cBhvr>
                                    </p:animEffect>
                                  </p:childTnLst>
                                </p:cTn>
                              </p:par>
                            </p:childTnLst>
                          </p:cTn>
                        </p:par>
                        <p:par>
                          <p:cTn id="35" fill="hold">
                            <p:stCondLst>
                              <p:cond delay="3500"/>
                            </p:stCondLst>
                            <p:childTnLst>
                              <p:par>
                                <p:cTn id="36" presetID="2" presetClass="entr" presetSubtype="4" accel="50000" decel="50000"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ppt_x"/>
                                          </p:val>
                                        </p:tav>
                                        <p:tav tm="100000">
                                          <p:val>
                                            <p:strVal val="#ppt_x"/>
                                          </p:val>
                                        </p:tav>
                                      </p:tavLst>
                                    </p:anim>
                                    <p:anim calcmode="lin" valueType="num">
                                      <p:cBhvr additive="base">
                                        <p:cTn id="39" dur="500" fill="hold"/>
                                        <p:tgtEl>
                                          <p:spTgt spid="9"/>
                                        </p:tgtEl>
                                        <p:attrNameLst>
                                          <p:attrName>ppt_y</p:attrName>
                                        </p:attrNameLst>
                                      </p:cBhvr>
                                      <p:tavLst>
                                        <p:tav tm="0">
                                          <p:val>
                                            <p:strVal val="1+#ppt_h/2"/>
                                          </p:val>
                                        </p:tav>
                                        <p:tav tm="100000">
                                          <p:val>
                                            <p:strVal val="#ppt_y"/>
                                          </p:val>
                                        </p:tav>
                                      </p:tavLst>
                                    </p:anim>
                                  </p:childTnLst>
                                </p:cTn>
                              </p:par>
                            </p:childTnLst>
                          </p:cTn>
                        </p:par>
                        <p:par>
                          <p:cTn id="40" fill="hold">
                            <p:stCondLst>
                              <p:cond delay="4000"/>
                            </p:stCondLst>
                            <p:childTnLst>
                              <p:par>
                                <p:cTn id="41" presetID="12" presetClass="entr" presetSubtype="4"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slide(fromBottom)">
                                      <p:cBhvr>
                                        <p:cTn id="43" dur="500"/>
                                        <p:tgtEl>
                                          <p:spTgt spid="10"/>
                                        </p:tgtEl>
                                      </p:cBhvr>
                                    </p:animEffect>
                                  </p:childTnLst>
                                </p:cTn>
                              </p:par>
                            </p:childTnLst>
                          </p:cTn>
                        </p:par>
                        <p:par>
                          <p:cTn id="44" fill="hold">
                            <p:stCondLst>
                              <p:cond delay="4500"/>
                            </p:stCondLst>
                            <p:childTnLst>
                              <p:par>
                                <p:cTn id="45" presetID="18" presetClass="entr" presetSubtype="3" fill="hold" nodeType="afterEffect">
                                  <p:stCondLst>
                                    <p:cond delay="0"/>
                                  </p:stCondLst>
                                  <p:childTnLst>
                                    <p:set>
                                      <p:cBhvr>
                                        <p:cTn id="46" dur="1" fill="hold">
                                          <p:stCondLst>
                                            <p:cond delay="0"/>
                                          </p:stCondLst>
                                        </p:cTn>
                                        <p:tgtEl>
                                          <p:spTgt spid="83"/>
                                        </p:tgtEl>
                                        <p:attrNameLst>
                                          <p:attrName>style.visibility</p:attrName>
                                        </p:attrNameLst>
                                      </p:cBhvr>
                                      <p:to>
                                        <p:strVal val="visible"/>
                                      </p:to>
                                    </p:set>
                                    <p:animEffect transition="in" filter="strips(upRight)">
                                      <p:cBhvr>
                                        <p:cTn id="47" dur="500"/>
                                        <p:tgtEl>
                                          <p:spTgt spid="83"/>
                                        </p:tgtEl>
                                      </p:cBhvr>
                                    </p:animEffect>
                                  </p:childTnLst>
                                </p:cTn>
                              </p:par>
                            </p:childTnLst>
                          </p:cTn>
                        </p:par>
                        <p:par>
                          <p:cTn id="48" fill="hold">
                            <p:stCondLst>
                              <p:cond delay="5000"/>
                            </p:stCondLst>
                            <p:childTnLst>
                              <p:par>
                                <p:cTn id="49" presetID="10" presetClass="entr" presetSubtype="0" fill="hold" grpId="0" nodeType="afterEffect">
                                  <p:stCondLst>
                                    <p:cond delay="0"/>
                                  </p:stCondLst>
                                  <p:childTnLst>
                                    <p:set>
                                      <p:cBhvr>
                                        <p:cTn id="50" dur="1" fill="hold">
                                          <p:stCondLst>
                                            <p:cond delay="0"/>
                                          </p:stCondLst>
                                        </p:cTn>
                                        <p:tgtEl>
                                          <p:spTgt spid="82"/>
                                        </p:tgtEl>
                                        <p:attrNameLst>
                                          <p:attrName>style.visibility</p:attrName>
                                        </p:attrNameLst>
                                      </p:cBhvr>
                                      <p:to>
                                        <p:strVal val="visible"/>
                                      </p:to>
                                    </p:set>
                                    <p:animEffect transition="in" filter="fade">
                                      <p:cBhvr>
                                        <p:cTn id="51"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4" name="Group 63"/>
          <p:cNvGrpSpPr/>
          <p:nvPr/>
        </p:nvGrpSpPr>
        <p:grpSpPr>
          <a:xfrm>
            <a:off x="4707319" y="1881478"/>
            <a:ext cx="3041733" cy="485331"/>
            <a:chOff x="1322198" y="1276468"/>
            <a:chExt cx="3249802" cy="518462"/>
          </a:xfrm>
          <a:blipFill rotWithShape="1">
            <a:blip r:embed="rId3"/>
            <a:stretch>
              <a:fillRect/>
            </a:stretch>
          </a:blipFill>
        </p:grpSpPr>
        <p:sp>
          <p:nvSpPr>
            <p:cNvPr id="66" name="Pentagon 65"/>
            <p:cNvSpPr/>
            <p:nvPr/>
          </p:nvSpPr>
          <p:spPr>
            <a:xfrm>
              <a:off x="1322198" y="1276468"/>
              <a:ext cx="3249802"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微软雅黑" panose="020B0503020204020204" charset="-122"/>
                <a:ea typeface="微软雅黑" panose="020B0503020204020204" charset="-122"/>
              </a:endParaRPr>
            </a:p>
          </p:txBody>
        </p:sp>
        <p:sp>
          <p:nvSpPr>
            <p:cNvPr id="67" name="TextBox 66"/>
            <p:cNvSpPr txBox="1"/>
            <p:nvPr/>
          </p:nvSpPr>
          <p:spPr>
            <a:xfrm>
              <a:off x="3652432" y="1379527"/>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微软雅黑" panose="020B0503020204020204" charset="-122"/>
                  <a:ea typeface="微软雅黑" panose="020B0503020204020204" charset="-122"/>
                </a:rPr>
                <a:t>80%</a:t>
              </a:r>
            </a:p>
          </p:txBody>
        </p:sp>
      </p:grpSp>
      <p:grpSp>
        <p:nvGrpSpPr>
          <p:cNvPr id="68" name="Group 67"/>
          <p:cNvGrpSpPr/>
          <p:nvPr/>
        </p:nvGrpSpPr>
        <p:grpSpPr>
          <a:xfrm>
            <a:off x="4707318" y="2441588"/>
            <a:ext cx="2556466" cy="485331"/>
            <a:chOff x="1322198" y="2110893"/>
            <a:chExt cx="2731339" cy="518462"/>
          </a:xfrm>
          <a:blipFill rotWithShape="1">
            <a:blip r:embed="rId3"/>
            <a:stretch>
              <a:fillRect/>
            </a:stretch>
          </a:blipFill>
        </p:grpSpPr>
        <p:sp>
          <p:nvSpPr>
            <p:cNvPr id="69" name="Pentagon 68"/>
            <p:cNvSpPr/>
            <p:nvPr/>
          </p:nvSpPr>
          <p:spPr>
            <a:xfrm>
              <a:off x="1322198" y="2110893"/>
              <a:ext cx="2731339"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微软雅黑" panose="020B0503020204020204" charset="-122"/>
                <a:ea typeface="微软雅黑" panose="020B0503020204020204" charset="-122"/>
              </a:endParaRPr>
            </a:p>
          </p:txBody>
        </p:sp>
        <p:sp>
          <p:nvSpPr>
            <p:cNvPr id="87" name="TextBox 86"/>
            <p:cNvSpPr txBox="1"/>
            <p:nvPr/>
          </p:nvSpPr>
          <p:spPr>
            <a:xfrm>
              <a:off x="3145021" y="2217015"/>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微软雅黑" panose="020B0503020204020204" charset="-122"/>
                  <a:ea typeface="微软雅黑" panose="020B0503020204020204" charset="-122"/>
                </a:rPr>
                <a:t>70%</a:t>
              </a:r>
            </a:p>
          </p:txBody>
        </p:sp>
      </p:grpSp>
      <p:grpSp>
        <p:nvGrpSpPr>
          <p:cNvPr id="88" name="Group 87"/>
          <p:cNvGrpSpPr/>
          <p:nvPr/>
        </p:nvGrpSpPr>
        <p:grpSpPr>
          <a:xfrm>
            <a:off x="4707318" y="2971405"/>
            <a:ext cx="2071197" cy="485331"/>
            <a:chOff x="1322199" y="2975000"/>
            <a:chExt cx="2212876" cy="518462"/>
          </a:xfrm>
          <a:blipFill rotWithShape="1">
            <a:blip r:embed="rId3"/>
            <a:stretch>
              <a:fillRect/>
            </a:stretch>
          </a:blipFill>
        </p:grpSpPr>
        <p:sp>
          <p:nvSpPr>
            <p:cNvPr id="89" name="Pentagon 88"/>
            <p:cNvSpPr/>
            <p:nvPr/>
          </p:nvSpPr>
          <p:spPr>
            <a:xfrm>
              <a:off x="1322199" y="2975000"/>
              <a:ext cx="2212876"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微软雅黑" panose="020B0503020204020204" charset="-122"/>
                <a:ea typeface="微软雅黑" panose="020B0503020204020204" charset="-122"/>
              </a:endParaRPr>
            </a:p>
          </p:txBody>
        </p:sp>
        <p:sp>
          <p:nvSpPr>
            <p:cNvPr id="90" name="TextBox 89"/>
            <p:cNvSpPr txBox="1"/>
            <p:nvPr/>
          </p:nvSpPr>
          <p:spPr>
            <a:xfrm>
              <a:off x="2772357" y="3084322"/>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微软雅黑" panose="020B0503020204020204" charset="-122"/>
                  <a:ea typeface="微软雅黑" panose="020B0503020204020204" charset="-122"/>
                </a:rPr>
                <a:t>60%</a:t>
              </a:r>
            </a:p>
          </p:txBody>
        </p:sp>
      </p:grpSp>
      <p:grpSp>
        <p:nvGrpSpPr>
          <p:cNvPr id="91" name="Group 90"/>
          <p:cNvGrpSpPr/>
          <p:nvPr/>
        </p:nvGrpSpPr>
        <p:grpSpPr>
          <a:xfrm>
            <a:off x="4707317" y="3508305"/>
            <a:ext cx="1478090" cy="485331"/>
            <a:chOff x="1322200" y="3851318"/>
            <a:chExt cx="1579198" cy="518462"/>
          </a:xfrm>
          <a:blipFill rotWithShape="1">
            <a:blip r:embed="rId3"/>
            <a:stretch>
              <a:fillRect/>
            </a:stretch>
          </a:blipFill>
        </p:grpSpPr>
        <p:sp>
          <p:nvSpPr>
            <p:cNvPr id="92" name="Pentagon 91"/>
            <p:cNvSpPr/>
            <p:nvPr/>
          </p:nvSpPr>
          <p:spPr>
            <a:xfrm>
              <a:off x="1322200" y="3851318"/>
              <a:ext cx="1579198" cy="518462"/>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900" dirty="0">
                <a:latin typeface="微软雅黑" panose="020B0503020204020204" charset="-122"/>
                <a:ea typeface="微软雅黑" panose="020B0503020204020204" charset="-122"/>
              </a:endParaRPr>
            </a:p>
          </p:txBody>
        </p:sp>
        <p:sp>
          <p:nvSpPr>
            <p:cNvPr id="93" name="TextBox 92"/>
            <p:cNvSpPr txBox="1"/>
            <p:nvPr/>
          </p:nvSpPr>
          <p:spPr>
            <a:xfrm>
              <a:off x="2165702" y="3943931"/>
              <a:ext cx="536061" cy="312348"/>
            </a:xfrm>
            <a:prstGeom prst="rect">
              <a:avLst/>
            </a:prstGeom>
            <a:grpFill/>
          </p:spPr>
          <p:txBody>
            <a:bodyPr wrap="none" lIns="0" tIns="0" rIns="0" bIns="0" rtlCol="0" anchor="ctr">
              <a:spAutoFit/>
            </a:bodyPr>
            <a:lstStyle/>
            <a:p>
              <a:pPr algn="ctr" defTabSz="1218565">
                <a:spcBef>
                  <a:spcPct val="20000"/>
                </a:spcBef>
                <a:defRPr/>
              </a:pPr>
              <a:r>
                <a:rPr lang="en-US" sz="1900" dirty="0">
                  <a:solidFill>
                    <a:schemeClr val="bg1"/>
                  </a:solidFill>
                  <a:latin typeface="微软雅黑" panose="020B0503020204020204" charset="-122"/>
                  <a:ea typeface="微软雅黑" panose="020B0503020204020204" charset="-122"/>
                </a:rPr>
                <a:t>40%</a:t>
              </a:r>
            </a:p>
          </p:txBody>
        </p:sp>
      </p:grpSp>
      <p:grpSp>
        <p:nvGrpSpPr>
          <p:cNvPr id="5" name="Group 4"/>
          <p:cNvGrpSpPr>
            <a:grpSpLocks noChangeAspect="1"/>
          </p:cNvGrpSpPr>
          <p:nvPr/>
        </p:nvGrpSpPr>
        <p:grpSpPr bwMode="auto">
          <a:xfrm>
            <a:off x="768628" y="1801708"/>
            <a:ext cx="4594911" cy="2856243"/>
            <a:chOff x="376" y="1148"/>
            <a:chExt cx="2053" cy="1276"/>
          </a:xfrm>
        </p:grpSpPr>
        <p:sp>
          <p:nvSpPr>
            <p:cNvPr id="1027" name="AutoShape 3"/>
            <p:cNvSpPr>
              <a:spLocks noChangeAspect="1" noChangeArrowheads="1" noTextEdit="1"/>
            </p:cNvSpPr>
            <p:nvPr/>
          </p:nvSpPr>
          <p:spPr bwMode="auto">
            <a:xfrm>
              <a:off x="376" y="1148"/>
              <a:ext cx="2053" cy="1276"/>
            </a:xfrm>
            <a:prstGeom prst="rect">
              <a:avLst/>
            </a:prstGeom>
            <a:noFill/>
            <a:ln w="9525">
              <a:noFill/>
              <a:miter lim="800000"/>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29" name="Freeform 5"/>
            <p:cNvSpPr/>
            <p:nvPr/>
          </p:nvSpPr>
          <p:spPr bwMode="auto">
            <a:xfrm>
              <a:off x="640" y="1150"/>
              <a:ext cx="1525" cy="1002"/>
            </a:xfrm>
            <a:custGeom>
              <a:avLst/>
              <a:gdLst/>
              <a:ahLst/>
              <a:cxnLst>
                <a:cxn ang="0">
                  <a:pos x="33" y="0"/>
                </a:cxn>
                <a:cxn ang="0">
                  <a:pos x="925" y="0"/>
                </a:cxn>
                <a:cxn ang="0">
                  <a:pos x="958" y="33"/>
                </a:cxn>
                <a:cxn ang="0">
                  <a:pos x="958" y="596"/>
                </a:cxn>
                <a:cxn ang="0">
                  <a:pos x="925" y="629"/>
                </a:cxn>
                <a:cxn ang="0">
                  <a:pos x="33" y="629"/>
                </a:cxn>
                <a:cxn ang="0">
                  <a:pos x="0" y="596"/>
                </a:cxn>
                <a:cxn ang="0">
                  <a:pos x="0" y="33"/>
                </a:cxn>
                <a:cxn ang="0">
                  <a:pos x="33" y="0"/>
                </a:cxn>
              </a:cxnLst>
              <a:rect l="0" t="0" r="r" b="b"/>
              <a:pathLst>
                <a:path w="958" h="629">
                  <a:moveTo>
                    <a:pt x="33" y="0"/>
                  </a:moveTo>
                  <a:cubicBezTo>
                    <a:pt x="925" y="0"/>
                    <a:pt x="925" y="0"/>
                    <a:pt x="925" y="0"/>
                  </a:cubicBezTo>
                  <a:cubicBezTo>
                    <a:pt x="943" y="0"/>
                    <a:pt x="958" y="15"/>
                    <a:pt x="958" y="33"/>
                  </a:cubicBezTo>
                  <a:cubicBezTo>
                    <a:pt x="958" y="596"/>
                    <a:pt x="958" y="596"/>
                    <a:pt x="958" y="596"/>
                  </a:cubicBezTo>
                  <a:cubicBezTo>
                    <a:pt x="958" y="614"/>
                    <a:pt x="943" y="629"/>
                    <a:pt x="925" y="629"/>
                  </a:cubicBezTo>
                  <a:cubicBezTo>
                    <a:pt x="33" y="629"/>
                    <a:pt x="33" y="629"/>
                    <a:pt x="33" y="629"/>
                  </a:cubicBezTo>
                  <a:cubicBezTo>
                    <a:pt x="15" y="629"/>
                    <a:pt x="0" y="614"/>
                    <a:pt x="0" y="596"/>
                  </a:cubicBezTo>
                  <a:cubicBezTo>
                    <a:pt x="0" y="33"/>
                    <a:pt x="0" y="33"/>
                    <a:pt x="0" y="33"/>
                  </a:cubicBezTo>
                  <a:cubicBezTo>
                    <a:pt x="0" y="15"/>
                    <a:pt x="15" y="0"/>
                    <a:pt x="33" y="0"/>
                  </a:cubicBezTo>
                  <a:close/>
                </a:path>
              </a:pathLst>
            </a:custGeom>
            <a:blipFill rotWithShape="1">
              <a:blip r:embed="rId3"/>
              <a:stretch>
                <a:fillRect/>
              </a:stretch>
            </a:bli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0" name="Rectangle 6"/>
            <p:cNvSpPr>
              <a:spLocks noChangeArrowheads="1"/>
            </p:cNvSpPr>
            <p:nvPr/>
          </p:nvSpPr>
          <p:spPr bwMode="auto">
            <a:xfrm>
              <a:off x="720" y="1255"/>
              <a:ext cx="1365" cy="732"/>
            </a:xfrm>
            <a:prstGeom prst="rect">
              <a:avLst/>
            </a:prstGeom>
            <a:solidFill>
              <a:schemeClr val="bg1"/>
            </a:solidFill>
            <a:ln w="9525">
              <a:noFill/>
              <a:miter lim="800000"/>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1" name="Oval 7"/>
            <p:cNvSpPr>
              <a:spLocks noChangeArrowheads="1"/>
            </p:cNvSpPr>
            <p:nvPr/>
          </p:nvSpPr>
          <p:spPr bwMode="auto">
            <a:xfrm>
              <a:off x="1383" y="1185"/>
              <a:ext cx="39" cy="38"/>
            </a:xfrm>
            <a:prstGeom prst="ellipse">
              <a:avLst/>
            </a:prstGeom>
            <a:solidFill>
              <a:schemeClr val="bg1">
                <a:lumMod val="85000"/>
              </a:schemeClr>
            </a:solid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2" name="Rectangle 8"/>
            <p:cNvSpPr>
              <a:spLocks noChangeArrowheads="1"/>
            </p:cNvSpPr>
            <p:nvPr/>
          </p:nvSpPr>
          <p:spPr bwMode="auto">
            <a:xfrm>
              <a:off x="1371" y="2034"/>
              <a:ext cx="63" cy="65"/>
            </a:xfrm>
            <a:prstGeom prst="ellipse">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3" name="Freeform 9"/>
            <p:cNvSpPr/>
            <p:nvPr/>
          </p:nvSpPr>
          <p:spPr bwMode="auto">
            <a:xfrm>
              <a:off x="376" y="2152"/>
              <a:ext cx="2053" cy="173"/>
            </a:xfrm>
            <a:custGeom>
              <a:avLst/>
              <a:gdLst/>
              <a:ahLst/>
              <a:cxnLst>
                <a:cxn ang="0">
                  <a:pos x="264" y="0"/>
                </a:cxn>
                <a:cxn ang="0">
                  <a:pos x="1789" y="0"/>
                </a:cxn>
                <a:cxn ang="0">
                  <a:pos x="2053" y="173"/>
                </a:cxn>
                <a:cxn ang="0">
                  <a:pos x="0" y="173"/>
                </a:cxn>
                <a:cxn ang="0">
                  <a:pos x="264" y="0"/>
                </a:cxn>
              </a:cxnLst>
              <a:rect l="0" t="0" r="r" b="b"/>
              <a:pathLst>
                <a:path w="2053" h="173">
                  <a:moveTo>
                    <a:pt x="264" y="0"/>
                  </a:moveTo>
                  <a:lnTo>
                    <a:pt x="1789" y="0"/>
                  </a:lnTo>
                  <a:lnTo>
                    <a:pt x="2053" y="173"/>
                  </a:lnTo>
                  <a:lnTo>
                    <a:pt x="0" y="173"/>
                  </a:lnTo>
                  <a:lnTo>
                    <a:pt x="264" y="0"/>
                  </a:lnTo>
                  <a:close/>
                </a:path>
              </a:pathLst>
            </a:custGeom>
            <a:blipFill rotWithShape="1">
              <a:blip r:embed="rId3"/>
              <a:stretch>
                <a:fillRect/>
              </a:stretch>
            </a:bli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4" name="Freeform 10"/>
            <p:cNvSpPr/>
            <p:nvPr/>
          </p:nvSpPr>
          <p:spPr bwMode="auto">
            <a:xfrm>
              <a:off x="376" y="2325"/>
              <a:ext cx="2053" cy="97"/>
            </a:xfrm>
            <a:custGeom>
              <a:avLst/>
              <a:gdLst/>
              <a:ahLst/>
              <a:cxnLst>
                <a:cxn ang="0">
                  <a:pos x="0" y="0"/>
                </a:cxn>
                <a:cxn ang="0">
                  <a:pos x="1290" y="0"/>
                </a:cxn>
                <a:cxn ang="0">
                  <a:pos x="1290" y="38"/>
                </a:cxn>
                <a:cxn ang="0">
                  <a:pos x="1266" y="61"/>
                </a:cxn>
                <a:cxn ang="0">
                  <a:pos x="24" y="61"/>
                </a:cxn>
                <a:cxn ang="0">
                  <a:pos x="0" y="38"/>
                </a:cxn>
                <a:cxn ang="0">
                  <a:pos x="0" y="0"/>
                </a:cxn>
              </a:cxnLst>
              <a:rect l="0" t="0" r="r" b="b"/>
              <a:pathLst>
                <a:path w="1290" h="61">
                  <a:moveTo>
                    <a:pt x="0" y="0"/>
                  </a:moveTo>
                  <a:cubicBezTo>
                    <a:pt x="1290" y="0"/>
                    <a:pt x="1290" y="0"/>
                    <a:pt x="1290" y="0"/>
                  </a:cubicBezTo>
                  <a:cubicBezTo>
                    <a:pt x="1290" y="38"/>
                    <a:pt x="1290" y="38"/>
                    <a:pt x="1290" y="38"/>
                  </a:cubicBezTo>
                  <a:cubicBezTo>
                    <a:pt x="1290" y="51"/>
                    <a:pt x="1280" y="61"/>
                    <a:pt x="1266" y="61"/>
                  </a:cubicBezTo>
                  <a:cubicBezTo>
                    <a:pt x="24" y="61"/>
                    <a:pt x="24" y="61"/>
                    <a:pt x="24" y="61"/>
                  </a:cubicBezTo>
                  <a:cubicBezTo>
                    <a:pt x="11" y="61"/>
                    <a:pt x="0" y="51"/>
                    <a:pt x="0" y="38"/>
                  </a:cubicBezTo>
                  <a:lnTo>
                    <a:pt x="0" y="0"/>
                  </a:lnTo>
                  <a:close/>
                </a:path>
              </a:pathLst>
            </a:custGeom>
            <a:blipFill rotWithShape="1">
              <a:blip r:embed="rId3"/>
              <a:stretch>
                <a:fillRect/>
              </a:stretch>
            </a:bli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5" name="Rectangle 11"/>
            <p:cNvSpPr>
              <a:spLocks noChangeArrowheads="1"/>
            </p:cNvSpPr>
            <p:nvPr/>
          </p:nvSpPr>
          <p:spPr bwMode="auto">
            <a:xfrm>
              <a:off x="1196" y="2376"/>
              <a:ext cx="413" cy="27"/>
            </a:xfrm>
            <a:prstGeom prst="roundRect">
              <a:avLst/>
            </a:prstGeom>
            <a:solidFill>
              <a:srgbClr val="707071"/>
            </a:solidFill>
            <a:ln w="9525">
              <a:noFill/>
              <a:miter lim="800000"/>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36" name="Rectangle 12"/>
            <p:cNvSpPr>
              <a:spLocks noChangeArrowheads="1"/>
            </p:cNvSpPr>
            <p:nvPr/>
          </p:nvSpPr>
          <p:spPr bwMode="auto">
            <a:xfrm>
              <a:off x="376" y="2325"/>
              <a:ext cx="2053" cy="30"/>
            </a:xfrm>
            <a:prstGeom prst="rect">
              <a:avLst/>
            </a:prstGeom>
            <a:solidFill>
              <a:schemeClr val="bg1">
                <a:lumMod val="85000"/>
              </a:schemeClr>
            </a:solidFill>
            <a:ln w="9525">
              <a:noFill/>
              <a:miter lim="800000"/>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
        <p:nvSpPr>
          <p:cNvPr id="52" name="Oval 51"/>
          <p:cNvSpPr>
            <a:spLocks noChangeAspect="1"/>
          </p:cNvSpPr>
          <p:nvPr/>
        </p:nvSpPr>
        <p:spPr>
          <a:xfrm>
            <a:off x="7885567" y="1828497"/>
            <a:ext cx="591215" cy="591293"/>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微软雅黑" panose="020B0503020204020204" charset="-122"/>
              <a:ea typeface="微软雅黑" panose="020B0503020204020204" charset="-122"/>
            </a:endParaRPr>
          </a:p>
        </p:txBody>
      </p:sp>
      <p:sp>
        <p:nvSpPr>
          <p:cNvPr id="59" name="Oval 58"/>
          <p:cNvSpPr>
            <a:spLocks noChangeAspect="1"/>
          </p:cNvSpPr>
          <p:nvPr/>
        </p:nvSpPr>
        <p:spPr>
          <a:xfrm>
            <a:off x="7397169" y="2379476"/>
            <a:ext cx="591215" cy="591293"/>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微软雅黑" panose="020B0503020204020204" charset="-122"/>
              <a:ea typeface="微软雅黑" panose="020B0503020204020204" charset="-122"/>
            </a:endParaRPr>
          </a:p>
        </p:txBody>
      </p:sp>
      <p:sp>
        <p:nvSpPr>
          <p:cNvPr id="61" name="Oval 60"/>
          <p:cNvSpPr>
            <a:spLocks noChangeAspect="1"/>
          </p:cNvSpPr>
          <p:nvPr/>
        </p:nvSpPr>
        <p:spPr>
          <a:xfrm>
            <a:off x="6936159" y="2930455"/>
            <a:ext cx="591215" cy="591293"/>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微软雅黑" panose="020B0503020204020204" charset="-122"/>
              <a:ea typeface="微软雅黑" panose="020B0503020204020204" charset="-122"/>
            </a:endParaRPr>
          </a:p>
        </p:txBody>
      </p:sp>
      <p:sp>
        <p:nvSpPr>
          <p:cNvPr id="62" name="Oval 61"/>
          <p:cNvSpPr>
            <a:spLocks noChangeAspect="1"/>
          </p:cNvSpPr>
          <p:nvPr/>
        </p:nvSpPr>
        <p:spPr>
          <a:xfrm>
            <a:off x="6377548" y="3481433"/>
            <a:ext cx="591215" cy="591293"/>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sz="2400" dirty="0">
              <a:latin typeface="微软雅黑" panose="020B0503020204020204" charset="-122"/>
              <a:ea typeface="微软雅黑" panose="020B0503020204020204" charset="-122"/>
            </a:endParaRPr>
          </a:p>
        </p:txBody>
      </p:sp>
      <p:sp>
        <p:nvSpPr>
          <p:cNvPr id="63" name="Text Placeholder 3"/>
          <p:cNvSpPr txBox="1"/>
          <p:nvPr/>
        </p:nvSpPr>
        <p:spPr>
          <a:xfrm>
            <a:off x="8690130" y="1910541"/>
            <a:ext cx="2935425" cy="4001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101" name="TextBox 100"/>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a:t>
            </a:r>
          </a:p>
        </p:txBody>
      </p:sp>
      <p:cxnSp>
        <p:nvCxnSpPr>
          <p:cNvPr id="102" name="Straight Connector 101"/>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
        <p:nvSpPr>
          <p:cNvPr id="104" name="Text Placeholder 3"/>
          <p:cNvSpPr txBox="1"/>
          <p:nvPr/>
        </p:nvSpPr>
        <p:spPr>
          <a:xfrm>
            <a:off x="8320308" y="2486529"/>
            <a:ext cx="2935425" cy="4001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105" name="Text Placeholder 3"/>
          <p:cNvSpPr txBox="1"/>
          <p:nvPr/>
        </p:nvSpPr>
        <p:spPr>
          <a:xfrm>
            <a:off x="7951230" y="3062517"/>
            <a:ext cx="2935425" cy="4001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sp>
        <p:nvSpPr>
          <p:cNvPr id="106" name="Text Placeholder 3"/>
          <p:cNvSpPr txBox="1"/>
          <p:nvPr/>
        </p:nvSpPr>
        <p:spPr>
          <a:xfrm>
            <a:off x="7465962" y="3638506"/>
            <a:ext cx="2935425" cy="40011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nvGrpSpPr>
          <p:cNvPr id="282" name="Group 281"/>
          <p:cNvGrpSpPr/>
          <p:nvPr/>
        </p:nvGrpSpPr>
        <p:grpSpPr>
          <a:xfrm>
            <a:off x="1654166" y="2167468"/>
            <a:ext cx="2779341" cy="1383205"/>
            <a:chOff x="538789" y="1131575"/>
            <a:chExt cx="5819028" cy="2895601"/>
          </a:xfrm>
          <a:blipFill rotWithShape="1">
            <a:blip r:embed="rId3"/>
            <a:stretch>
              <a:fillRect/>
            </a:stretch>
          </a:blipFill>
        </p:grpSpPr>
        <p:grpSp>
          <p:nvGrpSpPr>
            <p:cNvPr id="107" name="Group 106"/>
            <p:cNvGrpSpPr/>
            <p:nvPr/>
          </p:nvGrpSpPr>
          <p:grpSpPr>
            <a:xfrm>
              <a:off x="2984512" y="2355983"/>
              <a:ext cx="1110006" cy="1241414"/>
              <a:chOff x="4097338" y="2217738"/>
              <a:chExt cx="1139825" cy="1274763"/>
            </a:xfrm>
            <a:grpFill/>
          </p:grpSpPr>
          <p:sp>
            <p:nvSpPr>
              <p:cNvPr id="108" name="Freeform 5"/>
              <p:cNvSpPr/>
              <p:nvPr/>
            </p:nvSpPr>
            <p:spPr bwMode="auto">
              <a:xfrm>
                <a:off x="5102225" y="3086100"/>
                <a:ext cx="120650" cy="233363"/>
              </a:xfrm>
              <a:custGeom>
                <a:avLst/>
                <a:gdLst/>
                <a:ahLst/>
                <a:cxnLst>
                  <a:cxn ang="0">
                    <a:pos x="9" y="114"/>
                  </a:cxn>
                  <a:cxn ang="0">
                    <a:pos x="18" y="94"/>
                  </a:cxn>
                  <a:cxn ang="0">
                    <a:pos x="11" y="71"/>
                  </a:cxn>
                  <a:cxn ang="0">
                    <a:pos x="40" y="43"/>
                  </a:cxn>
                  <a:cxn ang="0">
                    <a:pos x="71" y="13"/>
                  </a:cxn>
                  <a:cxn ang="0">
                    <a:pos x="73" y="0"/>
                  </a:cxn>
                  <a:cxn ang="0">
                    <a:pos x="91" y="42"/>
                  </a:cxn>
                  <a:cxn ang="0">
                    <a:pos x="91" y="49"/>
                  </a:cxn>
                  <a:cxn ang="0">
                    <a:pos x="84" y="47"/>
                  </a:cxn>
                  <a:cxn ang="0">
                    <a:pos x="64" y="126"/>
                  </a:cxn>
                  <a:cxn ang="0">
                    <a:pos x="25" y="175"/>
                  </a:cxn>
                  <a:cxn ang="0">
                    <a:pos x="5" y="151"/>
                  </a:cxn>
                  <a:cxn ang="0">
                    <a:pos x="5" y="140"/>
                  </a:cxn>
                  <a:cxn ang="0">
                    <a:pos x="0" y="122"/>
                  </a:cxn>
                  <a:cxn ang="0">
                    <a:pos x="9" y="114"/>
                  </a:cxn>
                </a:cxnLst>
                <a:rect l="0" t="0" r="r" b="b"/>
                <a:pathLst>
                  <a:path w="91" h="175">
                    <a:moveTo>
                      <a:pt x="9" y="114"/>
                    </a:moveTo>
                    <a:cubicBezTo>
                      <a:pt x="9" y="114"/>
                      <a:pt x="18" y="95"/>
                      <a:pt x="18" y="94"/>
                    </a:cubicBezTo>
                    <a:cubicBezTo>
                      <a:pt x="18" y="89"/>
                      <a:pt x="11" y="78"/>
                      <a:pt x="11" y="71"/>
                    </a:cubicBezTo>
                    <a:cubicBezTo>
                      <a:pt x="11" y="49"/>
                      <a:pt x="27" y="50"/>
                      <a:pt x="40" y="43"/>
                    </a:cubicBezTo>
                    <a:cubicBezTo>
                      <a:pt x="50" y="37"/>
                      <a:pt x="64" y="20"/>
                      <a:pt x="71" y="13"/>
                    </a:cubicBezTo>
                    <a:cubicBezTo>
                      <a:pt x="73" y="11"/>
                      <a:pt x="72" y="4"/>
                      <a:pt x="73" y="0"/>
                    </a:cubicBezTo>
                    <a:cubicBezTo>
                      <a:pt x="88" y="2"/>
                      <a:pt x="87" y="31"/>
                      <a:pt x="91" y="42"/>
                    </a:cubicBezTo>
                    <a:cubicBezTo>
                      <a:pt x="91" y="49"/>
                      <a:pt x="91" y="49"/>
                      <a:pt x="91" y="49"/>
                    </a:cubicBezTo>
                    <a:cubicBezTo>
                      <a:pt x="89" y="48"/>
                      <a:pt x="85" y="47"/>
                      <a:pt x="84" y="47"/>
                    </a:cubicBezTo>
                    <a:cubicBezTo>
                      <a:pt x="84" y="79"/>
                      <a:pt x="74" y="101"/>
                      <a:pt x="64" y="126"/>
                    </a:cubicBezTo>
                    <a:cubicBezTo>
                      <a:pt x="56" y="146"/>
                      <a:pt x="52" y="175"/>
                      <a:pt x="25" y="175"/>
                    </a:cubicBezTo>
                    <a:cubicBezTo>
                      <a:pt x="14" y="175"/>
                      <a:pt x="5" y="163"/>
                      <a:pt x="5" y="151"/>
                    </a:cubicBezTo>
                    <a:cubicBezTo>
                      <a:pt x="5" y="145"/>
                      <a:pt x="6" y="143"/>
                      <a:pt x="5" y="140"/>
                    </a:cubicBezTo>
                    <a:cubicBezTo>
                      <a:pt x="0" y="136"/>
                      <a:pt x="0" y="129"/>
                      <a:pt x="0" y="122"/>
                    </a:cubicBezTo>
                    <a:cubicBezTo>
                      <a:pt x="0" y="121"/>
                      <a:pt x="8" y="114"/>
                      <a:pt x="9" y="11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09" name="Freeform 6"/>
              <p:cNvSpPr/>
              <p:nvPr/>
            </p:nvSpPr>
            <p:spPr bwMode="auto">
              <a:xfrm>
                <a:off x="4097338" y="2217738"/>
                <a:ext cx="1139825" cy="1274763"/>
              </a:xfrm>
              <a:custGeom>
                <a:avLst/>
                <a:gdLst/>
                <a:ahLst/>
                <a:cxnLst>
                  <a:cxn ang="0">
                    <a:pos x="499" y="66"/>
                  </a:cxn>
                  <a:cxn ang="0">
                    <a:pos x="527" y="81"/>
                  </a:cxn>
                  <a:cxn ang="0">
                    <a:pos x="609" y="86"/>
                  </a:cxn>
                  <a:cxn ang="0">
                    <a:pos x="644" y="89"/>
                  </a:cxn>
                  <a:cxn ang="0">
                    <a:pos x="644" y="136"/>
                  </a:cxn>
                  <a:cxn ang="0">
                    <a:pos x="620" y="115"/>
                  </a:cxn>
                  <a:cxn ang="0">
                    <a:pos x="679" y="223"/>
                  </a:cxn>
                  <a:cxn ang="0">
                    <a:pos x="699" y="267"/>
                  </a:cxn>
                  <a:cxn ang="0">
                    <a:pos x="730" y="310"/>
                  </a:cxn>
                  <a:cxn ang="0">
                    <a:pos x="755" y="348"/>
                  </a:cxn>
                  <a:cxn ang="0">
                    <a:pos x="787" y="359"/>
                  </a:cxn>
                  <a:cxn ang="0">
                    <a:pos x="853" y="346"/>
                  </a:cxn>
                  <a:cxn ang="0">
                    <a:pos x="826" y="425"/>
                  </a:cxn>
                  <a:cxn ang="0">
                    <a:pos x="719" y="541"/>
                  </a:cxn>
                  <a:cxn ang="0">
                    <a:pos x="708" y="600"/>
                  </a:cxn>
                  <a:cxn ang="0">
                    <a:pos x="721" y="638"/>
                  </a:cxn>
                  <a:cxn ang="0">
                    <a:pos x="720" y="676"/>
                  </a:cxn>
                  <a:cxn ang="0">
                    <a:pos x="660" y="745"/>
                  </a:cxn>
                  <a:cxn ang="0">
                    <a:pos x="659" y="788"/>
                  </a:cxn>
                  <a:cxn ang="0">
                    <a:pos x="643" y="816"/>
                  </a:cxn>
                  <a:cxn ang="0">
                    <a:pos x="627" y="846"/>
                  </a:cxn>
                  <a:cxn ang="0">
                    <a:pos x="592" y="902"/>
                  </a:cxn>
                  <a:cxn ang="0">
                    <a:pos x="538" y="946"/>
                  </a:cxn>
                  <a:cxn ang="0">
                    <a:pos x="512" y="944"/>
                  </a:cxn>
                  <a:cxn ang="0">
                    <a:pos x="452" y="949"/>
                  </a:cxn>
                  <a:cxn ang="0">
                    <a:pos x="440" y="929"/>
                  </a:cxn>
                  <a:cxn ang="0">
                    <a:pos x="431" y="893"/>
                  </a:cxn>
                  <a:cxn ang="0">
                    <a:pos x="395" y="789"/>
                  </a:cxn>
                  <a:cxn ang="0">
                    <a:pos x="360" y="708"/>
                  </a:cxn>
                  <a:cxn ang="0">
                    <a:pos x="382" y="621"/>
                  </a:cxn>
                  <a:cxn ang="0">
                    <a:pos x="364" y="558"/>
                  </a:cxn>
                  <a:cxn ang="0">
                    <a:pos x="337" y="490"/>
                  </a:cxn>
                  <a:cxn ang="0">
                    <a:pos x="342" y="461"/>
                  </a:cxn>
                  <a:cxn ang="0">
                    <a:pos x="295" y="443"/>
                  </a:cxn>
                  <a:cxn ang="0">
                    <a:pos x="206" y="433"/>
                  </a:cxn>
                  <a:cxn ang="0">
                    <a:pos x="164" y="434"/>
                  </a:cxn>
                  <a:cxn ang="0">
                    <a:pos x="109" y="439"/>
                  </a:cxn>
                  <a:cxn ang="0">
                    <a:pos x="40" y="369"/>
                  </a:cxn>
                  <a:cxn ang="0">
                    <a:pos x="7" y="338"/>
                  </a:cxn>
                  <a:cxn ang="0">
                    <a:pos x="7" y="324"/>
                  </a:cxn>
                  <a:cxn ang="0">
                    <a:pos x="18" y="269"/>
                  </a:cxn>
                  <a:cxn ang="0">
                    <a:pos x="22" y="199"/>
                  </a:cxn>
                  <a:cxn ang="0">
                    <a:pos x="77" y="132"/>
                  </a:cxn>
                  <a:cxn ang="0">
                    <a:pos x="104" y="77"/>
                  </a:cxn>
                  <a:cxn ang="0">
                    <a:pos x="141" y="36"/>
                  </a:cxn>
                  <a:cxn ang="0">
                    <a:pos x="187" y="35"/>
                  </a:cxn>
                  <a:cxn ang="0">
                    <a:pos x="273" y="6"/>
                  </a:cxn>
                  <a:cxn ang="0">
                    <a:pos x="307" y="4"/>
                  </a:cxn>
                  <a:cxn ang="0">
                    <a:pos x="338" y="0"/>
                  </a:cxn>
                  <a:cxn ang="0">
                    <a:pos x="358" y="6"/>
                  </a:cxn>
                  <a:cxn ang="0">
                    <a:pos x="357" y="27"/>
                  </a:cxn>
                  <a:cxn ang="0">
                    <a:pos x="371" y="64"/>
                  </a:cxn>
                  <a:cxn ang="0">
                    <a:pos x="455" y="100"/>
                  </a:cxn>
                  <a:cxn ang="0">
                    <a:pos x="464" y="84"/>
                  </a:cxn>
                  <a:cxn ang="0">
                    <a:pos x="490" y="66"/>
                  </a:cxn>
                </a:cxnLst>
                <a:rect l="0" t="0" r="r" b="b"/>
                <a:pathLst>
                  <a:path w="856" h="957">
                    <a:moveTo>
                      <a:pt x="490" y="66"/>
                    </a:moveTo>
                    <a:cubicBezTo>
                      <a:pt x="499" y="66"/>
                      <a:pt x="499" y="66"/>
                      <a:pt x="499" y="66"/>
                    </a:cubicBezTo>
                    <a:cubicBezTo>
                      <a:pt x="499" y="73"/>
                      <a:pt x="504" y="74"/>
                      <a:pt x="506" y="77"/>
                    </a:cubicBezTo>
                    <a:cubicBezTo>
                      <a:pt x="510" y="82"/>
                      <a:pt x="520" y="78"/>
                      <a:pt x="527" y="81"/>
                    </a:cubicBezTo>
                    <a:cubicBezTo>
                      <a:pt x="541" y="86"/>
                      <a:pt x="561" y="93"/>
                      <a:pt x="576" y="93"/>
                    </a:cubicBezTo>
                    <a:cubicBezTo>
                      <a:pt x="591" y="93"/>
                      <a:pt x="595" y="86"/>
                      <a:pt x="609" y="86"/>
                    </a:cubicBezTo>
                    <a:cubicBezTo>
                      <a:pt x="617" y="86"/>
                      <a:pt x="622" y="92"/>
                      <a:pt x="632" y="92"/>
                    </a:cubicBezTo>
                    <a:cubicBezTo>
                      <a:pt x="638" y="92"/>
                      <a:pt x="638" y="90"/>
                      <a:pt x="644" y="89"/>
                    </a:cubicBezTo>
                    <a:cubicBezTo>
                      <a:pt x="647" y="96"/>
                      <a:pt x="653" y="102"/>
                      <a:pt x="653" y="111"/>
                    </a:cubicBezTo>
                    <a:cubicBezTo>
                      <a:pt x="653" y="115"/>
                      <a:pt x="646" y="131"/>
                      <a:pt x="644" y="136"/>
                    </a:cubicBezTo>
                    <a:cubicBezTo>
                      <a:pt x="635" y="135"/>
                      <a:pt x="627" y="115"/>
                      <a:pt x="620" y="107"/>
                    </a:cubicBezTo>
                    <a:cubicBezTo>
                      <a:pt x="620" y="115"/>
                      <a:pt x="620" y="115"/>
                      <a:pt x="620" y="115"/>
                    </a:cubicBezTo>
                    <a:cubicBezTo>
                      <a:pt x="662" y="189"/>
                      <a:pt x="662" y="189"/>
                      <a:pt x="662" y="189"/>
                    </a:cubicBezTo>
                    <a:cubicBezTo>
                      <a:pt x="659" y="198"/>
                      <a:pt x="673" y="218"/>
                      <a:pt x="679" y="223"/>
                    </a:cubicBezTo>
                    <a:cubicBezTo>
                      <a:pt x="679" y="246"/>
                      <a:pt x="679" y="246"/>
                      <a:pt x="679" y="246"/>
                    </a:cubicBezTo>
                    <a:cubicBezTo>
                      <a:pt x="684" y="258"/>
                      <a:pt x="692" y="258"/>
                      <a:pt x="699" y="267"/>
                    </a:cubicBezTo>
                    <a:cubicBezTo>
                      <a:pt x="707" y="278"/>
                      <a:pt x="702" y="289"/>
                      <a:pt x="710" y="297"/>
                    </a:cubicBezTo>
                    <a:cubicBezTo>
                      <a:pt x="717" y="304"/>
                      <a:pt x="722" y="305"/>
                      <a:pt x="730" y="310"/>
                    </a:cubicBezTo>
                    <a:cubicBezTo>
                      <a:pt x="737" y="316"/>
                      <a:pt x="741" y="334"/>
                      <a:pt x="755" y="334"/>
                    </a:cubicBezTo>
                    <a:cubicBezTo>
                      <a:pt x="755" y="341"/>
                      <a:pt x="759" y="343"/>
                      <a:pt x="755" y="348"/>
                    </a:cubicBezTo>
                    <a:cubicBezTo>
                      <a:pt x="761" y="352"/>
                      <a:pt x="767" y="366"/>
                      <a:pt x="774" y="366"/>
                    </a:cubicBezTo>
                    <a:cubicBezTo>
                      <a:pt x="781" y="366"/>
                      <a:pt x="782" y="361"/>
                      <a:pt x="787" y="359"/>
                    </a:cubicBezTo>
                    <a:cubicBezTo>
                      <a:pt x="794" y="357"/>
                      <a:pt x="798" y="360"/>
                      <a:pt x="805" y="359"/>
                    </a:cubicBezTo>
                    <a:cubicBezTo>
                      <a:pt x="822" y="356"/>
                      <a:pt x="838" y="350"/>
                      <a:pt x="853" y="346"/>
                    </a:cubicBezTo>
                    <a:cubicBezTo>
                      <a:pt x="855" y="348"/>
                      <a:pt x="856" y="350"/>
                      <a:pt x="856" y="352"/>
                    </a:cubicBezTo>
                    <a:cubicBezTo>
                      <a:pt x="856" y="377"/>
                      <a:pt x="837" y="410"/>
                      <a:pt x="826" y="425"/>
                    </a:cubicBezTo>
                    <a:cubicBezTo>
                      <a:pt x="812" y="443"/>
                      <a:pt x="807" y="459"/>
                      <a:pt x="790" y="471"/>
                    </a:cubicBezTo>
                    <a:cubicBezTo>
                      <a:pt x="761" y="494"/>
                      <a:pt x="730" y="501"/>
                      <a:pt x="719" y="541"/>
                    </a:cubicBezTo>
                    <a:cubicBezTo>
                      <a:pt x="716" y="552"/>
                      <a:pt x="704" y="555"/>
                      <a:pt x="704" y="567"/>
                    </a:cubicBezTo>
                    <a:cubicBezTo>
                      <a:pt x="704" y="581"/>
                      <a:pt x="708" y="587"/>
                      <a:pt x="708" y="600"/>
                    </a:cubicBezTo>
                    <a:cubicBezTo>
                      <a:pt x="708" y="615"/>
                      <a:pt x="724" y="623"/>
                      <a:pt x="724" y="631"/>
                    </a:cubicBezTo>
                    <a:cubicBezTo>
                      <a:pt x="724" y="634"/>
                      <a:pt x="722" y="637"/>
                      <a:pt x="721" y="638"/>
                    </a:cubicBezTo>
                    <a:cubicBezTo>
                      <a:pt x="721" y="649"/>
                      <a:pt x="721" y="649"/>
                      <a:pt x="721" y="649"/>
                    </a:cubicBezTo>
                    <a:cubicBezTo>
                      <a:pt x="721" y="656"/>
                      <a:pt x="720" y="664"/>
                      <a:pt x="720" y="676"/>
                    </a:cubicBezTo>
                    <a:cubicBezTo>
                      <a:pt x="722" y="679"/>
                      <a:pt x="723" y="682"/>
                      <a:pt x="723" y="685"/>
                    </a:cubicBezTo>
                    <a:cubicBezTo>
                      <a:pt x="723" y="720"/>
                      <a:pt x="665" y="716"/>
                      <a:pt x="660" y="745"/>
                    </a:cubicBezTo>
                    <a:cubicBezTo>
                      <a:pt x="654" y="746"/>
                      <a:pt x="647" y="753"/>
                      <a:pt x="647" y="758"/>
                    </a:cubicBezTo>
                    <a:cubicBezTo>
                      <a:pt x="647" y="768"/>
                      <a:pt x="659" y="774"/>
                      <a:pt x="659" y="788"/>
                    </a:cubicBezTo>
                    <a:cubicBezTo>
                      <a:pt x="659" y="795"/>
                      <a:pt x="658" y="809"/>
                      <a:pt x="656" y="813"/>
                    </a:cubicBezTo>
                    <a:cubicBezTo>
                      <a:pt x="653" y="817"/>
                      <a:pt x="646" y="815"/>
                      <a:pt x="643" y="816"/>
                    </a:cubicBezTo>
                    <a:cubicBezTo>
                      <a:pt x="632" y="822"/>
                      <a:pt x="626" y="826"/>
                      <a:pt x="621" y="837"/>
                    </a:cubicBezTo>
                    <a:cubicBezTo>
                      <a:pt x="624" y="839"/>
                      <a:pt x="627" y="842"/>
                      <a:pt x="627" y="846"/>
                    </a:cubicBezTo>
                    <a:cubicBezTo>
                      <a:pt x="627" y="859"/>
                      <a:pt x="615" y="868"/>
                      <a:pt x="610" y="874"/>
                    </a:cubicBezTo>
                    <a:cubicBezTo>
                      <a:pt x="600" y="883"/>
                      <a:pt x="599" y="893"/>
                      <a:pt x="592" y="902"/>
                    </a:cubicBezTo>
                    <a:cubicBezTo>
                      <a:pt x="581" y="916"/>
                      <a:pt x="576" y="929"/>
                      <a:pt x="558" y="938"/>
                    </a:cubicBezTo>
                    <a:cubicBezTo>
                      <a:pt x="550" y="941"/>
                      <a:pt x="539" y="938"/>
                      <a:pt x="538" y="946"/>
                    </a:cubicBezTo>
                    <a:cubicBezTo>
                      <a:pt x="532" y="946"/>
                      <a:pt x="529" y="949"/>
                      <a:pt x="525" y="949"/>
                    </a:cubicBezTo>
                    <a:cubicBezTo>
                      <a:pt x="520" y="949"/>
                      <a:pt x="517" y="944"/>
                      <a:pt x="512" y="944"/>
                    </a:cubicBezTo>
                    <a:cubicBezTo>
                      <a:pt x="494" y="944"/>
                      <a:pt x="483" y="957"/>
                      <a:pt x="466" y="957"/>
                    </a:cubicBezTo>
                    <a:cubicBezTo>
                      <a:pt x="459" y="957"/>
                      <a:pt x="455" y="953"/>
                      <a:pt x="452" y="949"/>
                    </a:cubicBezTo>
                    <a:cubicBezTo>
                      <a:pt x="449" y="949"/>
                      <a:pt x="449" y="950"/>
                      <a:pt x="448" y="951"/>
                    </a:cubicBezTo>
                    <a:cubicBezTo>
                      <a:pt x="448" y="942"/>
                      <a:pt x="443" y="932"/>
                      <a:pt x="440" y="929"/>
                    </a:cubicBezTo>
                    <a:cubicBezTo>
                      <a:pt x="443" y="925"/>
                      <a:pt x="445" y="922"/>
                      <a:pt x="445" y="917"/>
                    </a:cubicBezTo>
                    <a:cubicBezTo>
                      <a:pt x="445" y="910"/>
                      <a:pt x="433" y="897"/>
                      <a:pt x="431" y="893"/>
                    </a:cubicBezTo>
                    <a:cubicBezTo>
                      <a:pt x="415" y="866"/>
                      <a:pt x="395" y="840"/>
                      <a:pt x="395" y="801"/>
                    </a:cubicBezTo>
                    <a:cubicBezTo>
                      <a:pt x="395" y="794"/>
                      <a:pt x="395" y="792"/>
                      <a:pt x="395" y="789"/>
                    </a:cubicBezTo>
                    <a:cubicBezTo>
                      <a:pt x="395" y="783"/>
                      <a:pt x="389" y="781"/>
                      <a:pt x="386" y="774"/>
                    </a:cubicBezTo>
                    <a:cubicBezTo>
                      <a:pt x="374" y="754"/>
                      <a:pt x="360" y="737"/>
                      <a:pt x="360" y="708"/>
                    </a:cubicBezTo>
                    <a:cubicBezTo>
                      <a:pt x="360" y="677"/>
                      <a:pt x="388" y="670"/>
                      <a:pt x="388" y="646"/>
                    </a:cubicBezTo>
                    <a:cubicBezTo>
                      <a:pt x="388" y="635"/>
                      <a:pt x="384" y="631"/>
                      <a:pt x="382" y="621"/>
                    </a:cubicBezTo>
                    <a:cubicBezTo>
                      <a:pt x="379" y="602"/>
                      <a:pt x="376" y="596"/>
                      <a:pt x="371" y="585"/>
                    </a:cubicBezTo>
                    <a:cubicBezTo>
                      <a:pt x="368" y="576"/>
                      <a:pt x="370" y="566"/>
                      <a:pt x="364" y="558"/>
                    </a:cubicBezTo>
                    <a:cubicBezTo>
                      <a:pt x="352" y="544"/>
                      <a:pt x="327" y="528"/>
                      <a:pt x="327" y="508"/>
                    </a:cubicBezTo>
                    <a:cubicBezTo>
                      <a:pt x="327" y="503"/>
                      <a:pt x="334" y="492"/>
                      <a:pt x="337" y="490"/>
                    </a:cubicBezTo>
                    <a:cubicBezTo>
                      <a:pt x="336" y="486"/>
                      <a:pt x="337" y="485"/>
                      <a:pt x="337" y="483"/>
                    </a:cubicBezTo>
                    <a:cubicBezTo>
                      <a:pt x="337" y="478"/>
                      <a:pt x="337" y="465"/>
                      <a:pt x="342" y="461"/>
                    </a:cubicBezTo>
                    <a:cubicBezTo>
                      <a:pt x="337" y="451"/>
                      <a:pt x="329" y="443"/>
                      <a:pt x="314" y="443"/>
                    </a:cubicBezTo>
                    <a:cubicBezTo>
                      <a:pt x="306" y="443"/>
                      <a:pt x="299" y="443"/>
                      <a:pt x="295" y="443"/>
                    </a:cubicBezTo>
                    <a:cubicBezTo>
                      <a:pt x="282" y="443"/>
                      <a:pt x="279" y="417"/>
                      <a:pt x="261" y="417"/>
                    </a:cubicBezTo>
                    <a:cubicBezTo>
                      <a:pt x="239" y="417"/>
                      <a:pt x="223" y="427"/>
                      <a:pt x="206" y="433"/>
                    </a:cubicBezTo>
                    <a:cubicBezTo>
                      <a:pt x="199" y="435"/>
                      <a:pt x="197" y="440"/>
                      <a:pt x="191" y="440"/>
                    </a:cubicBezTo>
                    <a:cubicBezTo>
                      <a:pt x="184" y="440"/>
                      <a:pt x="173" y="434"/>
                      <a:pt x="164" y="434"/>
                    </a:cubicBezTo>
                    <a:cubicBezTo>
                      <a:pt x="147" y="434"/>
                      <a:pt x="139" y="443"/>
                      <a:pt x="122" y="443"/>
                    </a:cubicBezTo>
                    <a:cubicBezTo>
                      <a:pt x="117" y="443"/>
                      <a:pt x="111" y="440"/>
                      <a:pt x="109" y="439"/>
                    </a:cubicBezTo>
                    <a:cubicBezTo>
                      <a:pt x="97" y="430"/>
                      <a:pt x="71" y="415"/>
                      <a:pt x="62" y="401"/>
                    </a:cubicBezTo>
                    <a:cubicBezTo>
                      <a:pt x="53" y="388"/>
                      <a:pt x="51" y="377"/>
                      <a:pt x="40" y="369"/>
                    </a:cubicBezTo>
                    <a:cubicBezTo>
                      <a:pt x="37" y="366"/>
                      <a:pt x="13" y="346"/>
                      <a:pt x="13" y="344"/>
                    </a:cubicBezTo>
                    <a:cubicBezTo>
                      <a:pt x="11" y="341"/>
                      <a:pt x="10" y="340"/>
                      <a:pt x="7" y="338"/>
                    </a:cubicBezTo>
                    <a:cubicBezTo>
                      <a:pt x="9" y="338"/>
                      <a:pt x="9" y="338"/>
                      <a:pt x="9" y="338"/>
                    </a:cubicBezTo>
                    <a:cubicBezTo>
                      <a:pt x="9" y="331"/>
                      <a:pt x="7" y="328"/>
                      <a:pt x="7" y="324"/>
                    </a:cubicBezTo>
                    <a:cubicBezTo>
                      <a:pt x="7" y="317"/>
                      <a:pt x="3" y="315"/>
                      <a:pt x="0" y="309"/>
                    </a:cubicBezTo>
                    <a:cubicBezTo>
                      <a:pt x="10" y="304"/>
                      <a:pt x="18" y="280"/>
                      <a:pt x="18" y="269"/>
                    </a:cubicBezTo>
                    <a:cubicBezTo>
                      <a:pt x="18" y="250"/>
                      <a:pt x="10" y="238"/>
                      <a:pt x="10" y="220"/>
                    </a:cubicBezTo>
                    <a:cubicBezTo>
                      <a:pt x="10" y="211"/>
                      <a:pt x="20" y="206"/>
                      <a:pt x="22" y="199"/>
                    </a:cubicBezTo>
                    <a:cubicBezTo>
                      <a:pt x="28" y="182"/>
                      <a:pt x="41" y="158"/>
                      <a:pt x="52" y="144"/>
                    </a:cubicBezTo>
                    <a:cubicBezTo>
                      <a:pt x="58" y="135"/>
                      <a:pt x="69" y="136"/>
                      <a:pt x="77" y="132"/>
                    </a:cubicBezTo>
                    <a:cubicBezTo>
                      <a:pt x="84" y="128"/>
                      <a:pt x="95" y="119"/>
                      <a:pt x="97" y="112"/>
                    </a:cubicBezTo>
                    <a:cubicBezTo>
                      <a:pt x="102" y="96"/>
                      <a:pt x="96" y="89"/>
                      <a:pt x="104" y="77"/>
                    </a:cubicBezTo>
                    <a:cubicBezTo>
                      <a:pt x="116" y="63"/>
                      <a:pt x="131" y="49"/>
                      <a:pt x="142" y="36"/>
                    </a:cubicBezTo>
                    <a:cubicBezTo>
                      <a:pt x="141" y="36"/>
                      <a:pt x="141" y="36"/>
                      <a:pt x="141" y="36"/>
                    </a:cubicBezTo>
                    <a:cubicBezTo>
                      <a:pt x="145" y="31"/>
                      <a:pt x="146" y="27"/>
                      <a:pt x="150" y="24"/>
                    </a:cubicBezTo>
                    <a:cubicBezTo>
                      <a:pt x="161" y="32"/>
                      <a:pt x="172" y="35"/>
                      <a:pt x="187" y="35"/>
                    </a:cubicBezTo>
                    <a:cubicBezTo>
                      <a:pt x="197" y="35"/>
                      <a:pt x="198" y="29"/>
                      <a:pt x="204" y="27"/>
                    </a:cubicBezTo>
                    <a:cubicBezTo>
                      <a:pt x="221" y="18"/>
                      <a:pt x="254" y="6"/>
                      <a:pt x="273" y="6"/>
                    </a:cubicBezTo>
                    <a:cubicBezTo>
                      <a:pt x="280" y="6"/>
                      <a:pt x="285" y="10"/>
                      <a:pt x="289" y="10"/>
                    </a:cubicBezTo>
                    <a:cubicBezTo>
                      <a:pt x="294" y="10"/>
                      <a:pt x="301" y="4"/>
                      <a:pt x="307" y="4"/>
                    </a:cubicBezTo>
                    <a:cubicBezTo>
                      <a:pt x="313" y="4"/>
                      <a:pt x="316" y="7"/>
                      <a:pt x="321" y="7"/>
                    </a:cubicBezTo>
                    <a:cubicBezTo>
                      <a:pt x="329" y="7"/>
                      <a:pt x="330" y="0"/>
                      <a:pt x="338" y="0"/>
                    </a:cubicBezTo>
                    <a:cubicBezTo>
                      <a:pt x="347" y="0"/>
                      <a:pt x="344" y="8"/>
                      <a:pt x="351" y="8"/>
                    </a:cubicBezTo>
                    <a:cubicBezTo>
                      <a:pt x="354" y="8"/>
                      <a:pt x="355" y="6"/>
                      <a:pt x="358" y="6"/>
                    </a:cubicBezTo>
                    <a:cubicBezTo>
                      <a:pt x="358" y="12"/>
                      <a:pt x="351" y="11"/>
                      <a:pt x="351" y="17"/>
                    </a:cubicBezTo>
                    <a:cubicBezTo>
                      <a:pt x="351" y="21"/>
                      <a:pt x="357" y="23"/>
                      <a:pt x="357" y="27"/>
                    </a:cubicBezTo>
                    <a:cubicBezTo>
                      <a:pt x="357" y="33"/>
                      <a:pt x="351" y="37"/>
                      <a:pt x="351" y="44"/>
                    </a:cubicBezTo>
                    <a:cubicBezTo>
                      <a:pt x="351" y="55"/>
                      <a:pt x="363" y="64"/>
                      <a:pt x="371" y="64"/>
                    </a:cubicBezTo>
                    <a:cubicBezTo>
                      <a:pt x="377" y="64"/>
                      <a:pt x="380" y="64"/>
                      <a:pt x="384" y="64"/>
                    </a:cubicBezTo>
                    <a:cubicBezTo>
                      <a:pt x="412" y="64"/>
                      <a:pt x="423" y="100"/>
                      <a:pt x="455" y="100"/>
                    </a:cubicBezTo>
                    <a:cubicBezTo>
                      <a:pt x="459" y="100"/>
                      <a:pt x="464" y="95"/>
                      <a:pt x="464" y="93"/>
                    </a:cubicBezTo>
                    <a:cubicBezTo>
                      <a:pt x="464" y="90"/>
                      <a:pt x="464" y="87"/>
                      <a:pt x="464" y="84"/>
                    </a:cubicBezTo>
                    <a:cubicBezTo>
                      <a:pt x="464" y="70"/>
                      <a:pt x="475" y="70"/>
                      <a:pt x="488" y="66"/>
                    </a:cubicBezTo>
                    <a:lnTo>
                      <a:pt x="490" y="66"/>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grpSp>
          <p:nvGrpSpPr>
            <p:cNvPr id="110" name="Group 109"/>
            <p:cNvGrpSpPr/>
            <p:nvPr/>
          </p:nvGrpSpPr>
          <p:grpSpPr>
            <a:xfrm>
              <a:off x="1945621" y="2801222"/>
              <a:ext cx="759071" cy="1225954"/>
              <a:chOff x="3030538" y="2674938"/>
              <a:chExt cx="779463" cy="1258888"/>
            </a:xfrm>
            <a:grpFill/>
          </p:grpSpPr>
          <p:sp>
            <p:nvSpPr>
              <p:cNvPr id="111" name="Freeform 22"/>
              <p:cNvSpPr/>
              <p:nvPr/>
            </p:nvSpPr>
            <p:spPr bwMode="auto">
              <a:xfrm>
                <a:off x="3541713" y="2881313"/>
                <a:ext cx="39688" cy="31750"/>
              </a:xfrm>
              <a:custGeom>
                <a:avLst/>
                <a:gdLst/>
                <a:ahLst/>
                <a:cxnLst>
                  <a:cxn ang="0">
                    <a:pos x="10" y="0"/>
                  </a:cxn>
                  <a:cxn ang="0">
                    <a:pos x="20" y="4"/>
                  </a:cxn>
                  <a:cxn ang="0">
                    <a:pos x="27" y="5"/>
                  </a:cxn>
                  <a:cxn ang="0">
                    <a:pos x="30" y="9"/>
                  </a:cxn>
                  <a:cxn ang="0">
                    <a:pos x="18" y="23"/>
                  </a:cxn>
                  <a:cxn ang="0">
                    <a:pos x="0" y="11"/>
                  </a:cxn>
                  <a:cxn ang="0">
                    <a:pos x="9" y="0"/>
                  </a:cxn>
                  <a:cxn ang="0">
                    <a:pos x="10" y="0"/>
                  </a:cxn>
                </a:cxnLst>
                <a:rect l="0" t="0" r="r" b="b"/>
                <a:pathLst>
                  <a:path w="30" h="23">
                    <a:moveTo>
                      <a:pt x="10" y="0"/>
                    </a:moveTo>
                    <a:cubicBezTo>
                      <a:pt x="13" y="1"/>
                      <a:pt x="16" y="4"/>
                      <a:pt x="20" y="4"/>
                    </a:cubicBezTo>
                    <a:cubicBezTo>
                      <a:pt x="21" y="9"/>
                      <a:pt x="25" y="5"/>
                      <a:pt x="27" y="5"/>
                    </a:cubicBezTo>
                    <a:cubicBezTo>
                      <a:pt x="29" y="5"/>
                      <a:pt x="30" y="8"/>
                      <a:pt x="30" y="9"/>
                    </a:cubicBezTo>
                    <a:cubicBezTo>
                      <a:pt x="30" y="12"/>
                      <a:pt x="23" y="23"/>
                      <a:pt x="18" y="23"/>
                    </a:cubicBezTo>
                    <a:cubicBezTo>
                      <a:pt x="11" y="23"/>
                      <a:pt x="0" y="15"/>
                      <a:pt x="0" y="11"/>
                    </a:cubicBezTo>
                    <a:cubicBezTo>
                      <a:pt x="0" y="4"/>
                      <a:pt x="3" y="0"/>
                      <a:pt x="9" y="0"/>
                    </a:cubicBezTo>
                    <a:cubicBezTo>
                      <a:pt x="9" y="0"/>
                      <a:pt x="10" y="0"/>
                      <a:pt x="10"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12" name="Freeform 23"/>
              <p:cNvSpPr/>
              <p:nvPr/>
            </p:nvSpPr>
            <p:spPr bwMode="auto">
              <a:xfrm>
                <a:off x="3030538" y="2674938"/>
                <a:ext cx="779463" cy="1258888"/>
              </a:xfrm>
              <a:custGeom>
                <a:avLst/>
                <a:gdLst/>
                <a:ahLst/>
                <a:cxnLst>
                  <a:cxn ang="0">
                    <a:pos x="46" y="91"/>
                  </a:cxn>
                  <a:cxn ang="0">
                    <a:pos x="51" y="51"/>
                  </a:cxn>
                  <a:cxn ang="0">
                    <a:pos x="59" y="46"/>
                  </a:cxn>
                  <a:cxn ang="0">
                    <a:pos x="82" y="18"/>
                  </a:cxn>
                  <a:cxn ang="0">
                    <a:pos x="128" y="6"/>
                  </a:cxn>
                  <a:cxn ang="0">
                    <a:pos x="126" y="42"/>
                  </a:cxn>
                  <a:cxn ang="0">
                    <a:pos x="136" y="13"/>
                  </a:cxn>
                  <a:cxn ang="0">
                    <a:pos x="146" y="5"/>
                  </a:cxn>
                  <a:cxn ang="0">
                    <a:pos x="194" y="24"/>
                  </a:cxn>
                  <a:cxn ang="0">
                    <a:pos x="227" y="20"/>
                  </a:cxn>
                  <a:cxn ang="0">
                    <a:pos x="233" y="26"/>
                  </a:cxn>
                  <a:cxn ang="0">
                    <a:pos x="270" y="50"/>
                  </a:cxn>
                  <a:cxn ang="0">
                    <a:pos x="328" y="84"/>
                  </a:cxn>
                  <a:cxn ang="0">
                    <a:pos x="354" y="89"/>
                  </a:cxn>
                  <a:cxn ang="0">
                    <a:pos x="389" y="130"/>
                  </a:cxn>
                  <a:cxn ang="0">
                    <a:pos x="383" y="170"/>
                  </a:cxn>
                  <a:cxn ang="0">
                    <a:pos x="403" y="185"/>
                  </a:cxn>
                  <a:cxn ang="0">
                    <a:pos x="454" y="175"/>
                  </a:cxn>
                  <a:cxn ang="0">
                    <a:pos x="467" y="191"/>
                  </a:cxn>
                  <a:cxn ang="0">
                    <a:pos x="513" y="191"/>
                  </a:cxn>
                  <a:cxn ang="0">
                    <a:pos x="575" y="220"/>
                  </a:cxn>
                  <a:cxn ang="0">
                    <a:pos x="549" y="310"/>
                  </a:cxn>
                  <a:cxn ang="0">
                    <a:pos x="532" y="374"/>
                  </a:cxn>
                  <a:cxn ang="0">
                    <a:pos x="522" y="405"/>
                  </a:cxn>
                  <a:cxn ang="0">
                    <a:pos x="485" y="449"/>
                  </a:cxn>
                  <a:cxn ang="0">
                    <a:pos x="429" y="474"/>
                  </a:cxn>
                  <a:cxn ang="0">
                    <a:pos x="412" y="524"/>
                  </a:cxn>
                  <a:cxn ang="0">
                    <a:pos x="388" y="559"/>
                  </a:cxn>
                  <a:cxn ang="0">
                    <a:pos x="311" y="614"/>
                  </a:cxn>
                  <a:cxn ang="0">
                    <a:pos x="297" y="619"/>
                  </a:cxn>
                  <a:cxn ang="0">
                    <a:pos x="308" y="654"/>
                  </a:cxn>
                  <a:cxn ang="0">
                    <a:pos x="244" y="677"/>
                  </a:cxn>
                  <a:cxn ang="0">
                    <a:pos x="240" y="707"/>
                  </a:cxn>
                  <a:cxn ang="0">
                    <a:pos x="205" y="711"/>
                  </a:cxn>
                  <a:cxn ang="0">
                    <a:pos x="225" y="730"/>
                  </a:cxn>
                  <a:cxn ang="0">
                    <a:pos x="214" y="739"/>
                  </a:cxn>
                  <a:cxn ang="0">
                    <a:pos x="178" y="787"/>
                  </a:cxn>
                  <a:cxn ang="0">
                    <a:pos x="176" y="846"/>
                  </a:cxn>
                  <a:cxn ang="0">
                    <a:pos x="161" y="884"/>
                  </a:cxn>
                  <a:cxn ang="0">
                    <a:pos x="200" y="935"/>
                  </a:cxn>
                  <a:cxn ang="0">
                    <a:pos x="169" y="945"/>
                  </a:cxn>
                  <a:cxn ang="0">
                    <a:pos x="127" y="921"/>
                  </a:cxn>
                  <a:cxn ang="0">
                    <a:pos x="92" y="903"/>
                  </a:cxn>
                  <a:cxn ang="0">
                    <a:pos x="93" y="889"/>
                  </a:cxn>
                  <a:cxn ang="0">
                    <a:pos x="84" y="857"/>
                  </a:cxn>
                  <a:cxn ang="0">
                    <a:pos x="82" y="791"/>
                  </a:cxn>
                  <a:cxn ang="0">
                    <a:pos x="86" y="782"/>
                  </a:cxn>
                  <a:cxn ang="0">
                    <a:pos x="112" y="718"/>
                  </a:cxn>
                  <a:cxn ang="0">
                    <a:pos x="95" y="708"/>
                  </a:cxn>
                  <a:cxn ang="0">
                    <a:pos x="102" y="680"/>
                  </a:cxn>
                  <a:cxn ang="0">
                    <a:pos x="114" y="626"/>
                  </a:cxn>
                  <a:cxn ang="0">
                    <a:pos x="124" y="562"/>
                  </a:cxn>
                  <a:cxn ang="0">
                    <a:pos x="136" y="494"/>
                  </a:cxn>
                  <a:cxn ang="0">
                    <a:pos x="143" y="434"/>
                  </a:cxn>
                  <a:cxn ang="0">
                    <a:pos x="104" y="370"/>
                  </a:cxn>
                  <a:cxn ang="0">
                    <a:pos x="62" y="330"/>
                  </a:cxn>
                  <a:cxn ang="0">
                    <a:pos x="28" y="261"/>
                  </a:cxn>
                  <a:cxn ang="0">
                    <a:pos x="11" y="242"/>
                  </a:cxn>
                  <a:cxn ang="0">
                    <a:pos x="18" y="191"/>
                  </a:cxn>
                  <a:cxn ang="0">
                    <a:pos x="14" y="148"/>
                  </a:cxn>
                  <a:cxn ang="0">
                    <a:pos x="47" y="106"/>
                  </a:cxn>
                </a:cxnLst>
                <a:rect l="0" t="0" r="r" b="b"/>
                <a:pathLst>
                  <a:path w="586" h="945">
                    <a:moveTo>
                      <a:pt x="49" y="103"/>
                    </a:moveTo>
                    <a:cubicBezTo>
                      <a:pt x="49" y="102"/>
                      <a:pt x="49" y="101"/>
                      <a:pt x="49" y="100"/>
                    </a:cubicBezTo>
                    <a:cubicBezTo>
                      <a:pt x="49" y="97"/>
                      <a:pt x="46" y="94"/>
                      <a:pt x="46" y="91"/>
                    </a:cubicBezTo>
                    <a:cubicBezTo>
                      <a:pt x="46" y="85"/>
                      <a:pt x="48" y="84"/>
                      <a:pt x="48" y="79"/>
                    </a:cubicBezTo>
                    <a:cubicBezTo>
                      <a:pt x="48" y="70"/>
                      <a:pt x="40" y="71"/>
                      <a:pt x="40" y="63"/>
                    </a:cubicBezTo>
                    <a:cubicBezTo>
                      <a:pt x="40" y="57"/>
                      <a:pt x="49" y="55"/>
                      <a:pt x="51" y="51"/>
                    </a:cubicBezTo>
                    <a:cubicBezTo>
                      <a:pt x="55" y="52"/>
                      <a:pt x="53" y="52"/>
                      <a:pt x="57" y="51"/>
                    </a:cubicBezTo>
                    <a:cubicBezTo>
                      <a:pt x="57" y="50"/>
                      <a:pt x="57" y="49"/>
                      <a:pt x="57" y="48"/>
                    </a:cubicBezTo>
                    <a:cubicBezTo>
                      <a:pt x="57" y="48"/>
                      <a:pt x="58" y="46"/>
                      <a:pt x="59" y="46"/>
                    </a:cubicBezTo>
                    <a:cubicBezTo>
                      <a:pt x="59" y="42"/>
                      <a:pt x="64" y="40"/>
                      <a:pt x="66" y="39"/>
                    </a:cubicBezTo>
                    <a:cubicBezTo>
                      <a:pt x="69" y="37"/>
                      <a:pt x="69" y="31"/>
                      <a:pt x="70" y="28"/>
                    </a:cubicBezTo>
                    <a:cubicBezTo>
                      <a:pt x="72" y="21"/>
                      <a:pt x="76" y="19"/>
                      <a:pt x="82" y="18"/>
                    </a:cubicBezTo>
                    <a:cubicBezTo>
                      <a:pt x="93" y="14"/>
                      <a:pt x="100" y="12"/>
                      <a:pt x="111" y="9"/>
                    </a:cubicBezTo>
                    <a:cubicBezTo>
                      <a:pt x="117" y="7"/>
                      <a:pt x="118" y="0"/>
                      <a:pt x="124" y="0"/>
                    </a:cubicBezTo>
                    <a:cubicBezTo>
                      <a:pt x="126" y="0"/>
                      <a:pt x="128" y="5"/>
                      <a:pt x="128" y="6"/>
                    </a:cubicBezTo>
                    <a:cubicBezTo>
                      <a:pt x="128" y="9"/>
                      <a:pt x="125" y="11"/>
                      <a:pt x="123" y="11"/>
                    </a:cubicBezTo>
                    <a:cubicBezTo>
                      <a:pt x="122" y="18"/>
                      <a:pt x="119" y="25"/>
                      <a:pt x="119" y="29"/>
                    </a:cubicBezTo>
                    <a:cubicBezTo>
                      <a:pt x="119" y="34"/>
                      <a:pt x="122" y="42"/>
                      <a:pt x="126" y="42"/>
                    </a:cubicBezTo>
                    <a:cubicBezTo>
                      <a:pt x="128" y="42"/>
                      <a:pt x="131" y="37"/>
                      <a:pt x="131" y="35"/>
                    </a:cubicBezTo>
                    <a:cubicBezTo>
                      <a:pt x="131" y="30"/>
                      <a:pt x="125" y="27"/>
                      <a:pt x="125" y="21"/>
                    </a:cubicBezTo>
                    <a:cubicBezTo>
                      <a:pt x="125" y="15"/>
                      <a:pt x="132" y="16"/>
                      <a:pt x="136" y="13"/>
                    </a:cubicBezTo>
                    <a:cubicBezTo>
                      <a:pt x="147" y="13"/>
                      <a:pt x="147" y="13"/>
                      <a:pt x="147" y="13"/>
                    </a:cubicBezTo>
                    <a:cubicBezTo>
                      <a:pt x="145" y="8"/>
                      <a:pt x="139" y="10"/>
                      <a:pt x="139" y="5"/>
                    </a:cubicBezTo>
                    <a:cubicBezTo>
                      <a:pt x="146" y="5"/>
                      <a:pt x="146" y="5"/>
                      <a:pt x="146" y="5"/>
                    </a:cubicBezTo>
                    <a:cubicBezTo>
                      <a:pt x="148" y="12"/>
                      <a:pt x="158" y="14"/>
                      <a:pt x="165" y="16"/>
                    </a:cubicBezTo>
                    <a:cubicBezTo>
                      <a:pt x="165" y="20"/>
                      <a:pt x="167" y="23"/>
                      <a:pt x="170" y="24"/>
                    </a:cubicBezTo>
                    <a:cubicBezTo>
                      <a:pt x="177" y="24"/>
                      <a:pt x="190" y="24"/>
                      <a:pt x="194" y="24"/>
                    </a:cubicBezTo>
                    <a:cubicBezTo>
                      <a:pt x="194" y="28"/>
                      <a:pt x="199" y="29"/>
                      <a:pt x="203" y="29"/>
                    </a:cubicBezTo>
                    <a:cubicBezTo>
                      <a:pt x="209" y="28"/>
                      <a:pt x="214" y="28"/>
                      <a:pt x="216" y="22"/>
                    </a:cubicBezTo>
                    <a:cubicBezTo>
                      <a:pt x="217" y="21"/>
                      <a:pt x="226" y="21"/>
                      <a:pt x="227" y="20"/>
                    </a:cubicBezTo>
                    <a:cubicBezTo>
                      <a:pt x="232" y="20"/>
                      <a:pt x="240" y="21"/>
                      <a:pt x="240" y="21"/>
                    </a:cubicBezTo>
                    <a:cubicBezTo>
                      <a:pt x="238" y="23"/>
                      <a:pt x="234" y="23"/>
                      <a:pt x="233" y="22"/>
                    </a:cubicBezTo>
                    <a:cubicBezTo>
                      <a:pt x="233" y="26"/>
                      <a:pt x="233" y="26"/>
                      <a:pt x="233" y="26"/>
                    </a:cubicBezTo>
                    <a:cubicBezTo>
                      <a:pt x="236" y="32"/>
                      <a:pt x="245" y="33"/>
                      <a:pt x="252" y="36"/>
                    </a:cubicBezTo>
                    <a:cubicBezTo>
                      <a:pt x="258" y="37"/>
                      <a:pt x="256" y="44"/>
                      <a:pt x="258" y="50"/>
                    </a:cubicBezTo>
                    <a:cubicBezTo>
                      <a:pt x="270" y="50"/>
                      <a:pt x="270" y="50"/>
                      <a:pt x="270" y="50"/>
                    </a:cubicBezTo>
                    <a:cubicBezTo>
                      <a:pt x="279" y="58"/>
                      <a:pt x="283" y="57"/>
                      <a:pt x="288" y="68"/>
                    </a:cubicBezTo>
                    <a:cubicBezTo>
                      <a:pt x="289" y="70"/>
                      <a:pt x="293" y="70"/>
                      <a:pt x="295" y="70"/>
                    </a:cubicBezTo>
                    <a:cubicBezTo>
                      <a:pt x="298" y="83"/>
                      <a:pt x="316" y="81"/>
                      <a:pt x="328" y="84"/>
                    </a:cubicBezTo>
                    <a:cubicBezTo>
                      <a:pt x="340" y="84"/>
                      <a:pt x="340" y="84"/>
                      <a:pt x="340" y="84"/>
                    </a:cubicBezTo>
                    <a:cubicBezTo>
                      <a:pt x="343" y="85"/>
                      <a:pt x="350" y="89"/>
                      <a:pt x="354" y="89"/>
                    </a:cubicBezTo>
                    <a:cubicBezTo>
                      <a:pt x="354" y="89"/>
                      <a:pt x="354" y="89"/>
                      <a:pt x="354" y="89"/>
                    </a:cubicBezTo>
                    <a:cubicBezTo>
                      <a:pt x="355" y="89"/>
                      <a:pt x="356" y="89"/>
                      <a:pt x="357" y="89"/>
                    </a:cubicBezTo>
                    <a:cubicBezTo>
                      <a:pt x="364" y="89"/>
                      <a:pt x="373" y="104"/>
                      <a:pt x="381" y="106"/>
                    </a:cubicBezTo>
                    <a:cubicBezTo>
                      <a:pt x="381" y="111"/>
                      <a:pt x="386" y="125"/>
                      <a:pt x="389" y="130"/>
                    </a:cubicBezTo>
                    <a:cubicBezTo>
                      <a:pt x="391" y="134"/>
                      <a:pt x="397" y="134"/>
                      <a:pt x="397" y="139"/>
                    </a:cubicBezTo>
                    <a:cubicBezTo>
                      <a:pt x="390" y="148"/>
                      <a:pt x="377" y="152"/>
                      <a:pt x="377" y="165"/>
                    </a:cubicBezTo>
                    <a:cubicBezTo>
                      <a:pt x="377" y="170"/>
                      <a:pt x="381" y="169"/>
                      <a:pt x="383" y="170"/>
                    </a:cubicBezTo>
                    <a:cubicBezTo>
                      <a:pt x="387" y="172"/>
                      <a:pt x="390" y="176"/>
                      <a:pt x="390" y="180"/>
                    </a:cubicBezTo>
                    <a:cubicBezTo>
                      <a:pt x="401" y="180"/>
                      <a:pt x="401" y="180"/>
                      <a:pt x="401" y="180"/>
                    </a:cubicBezTo>
                    <a:cubicBezTo>
                      <a:pt x="401" y="182"/>
                      <a:pt x="402" y="185"/>
                      <a:pt x="403" y="185"/>
                    </a:cubicBezTo>
                    <a:cubicBezTo>
                      <a:pt x="405" y="185"/>
                      <a:pt x="407" y="182"/>
                      <a:pt x="408" y="180"/>
                    </a:cubicBezTo>
                    <a:cubicBezTo>
                      <a:pt x="413" y="173"/>
                      <a:pt x="418" y="164"/>
                      <a:pt x="425" y="164"/>
                    </a:cubicBezTo>
                    <a:cubicBezTo>
                      <a:pt x="433" y="164"/>
                      <a:pt x="449" y="172"/>
                      <a:pt x="454" y="175"/>
                    </a:cubicBezTo>
                    <a:cubicBezTo>
                      <a:pt x="458" y="178"/>
                      <a:pt x="462" y="177"/>
                      <a:pt x="463" y="180"/>
                    </a:cubicBezTo>
                    <a:cubicBezTo>
                      <a:pt x="464" y="184"/>
                      <a:pt x="464" y="187"/>
                      <a:pt x="464" y="191"/>
                    </a:cubicBezTo>
                    <a:cubicBezTo>
                      <a:pt x="467" y="191"/>
                      <a:pt x="467" y="191"/>
                      <a:pt x="467" y="191"/>
                    </a:cubicBezTo>
                    <a:cubicBezTo>
                      <a:pt x="471" y="190"/>
                      <a:pt x="472" y="186"/>
                      <a:pt x="476" y="186"/>
                    </a:cubicBezTo>
                    <a:cubicBezTo>
                      <a:pt x="486" y="186"/>
                      <a:pt x="487" y="194"/>
                      <a:pt x="496" y="194"/>
                    </a:cubicBezTo>
                    <a:cubicBezTo>
                      <a:pt x="513" y="191"/>
                      <a:pt x="513" y="191"/>
                      <a:pt x="513" y="191"/>
                    </a:cubicBezTo>
                    <a:cubicBezTo>
                      <a:pt x="521" y="193"/>
                      <a:pt x="529" y="196"/>
                      <a:pt x="534" y="198"/>
                    </a:cubicBezTo>
                    <a:cubicBezTo>
                      <a:pt x="538" y="205"/>
                      <a:pt x="551" y="217"/>
                      <a:pt x="558" y="220"/>
                    </a:cubicBezTo>
                    <a:cubicBezTo>
                      <a:pt x="565" y="221"/>
                      <a:pt x="569" y="219"/>
                      <a:pt x="575" y="220"/>
                    </a:cubicBezTo>
                    <a:cubicBezTo>
                      <a:pt x="584" y="223"/>
                      <a:pt x="586" y="232"/>
                      <a:pt x="586" y="242"/>
                    </a:cubicBezTo>
                    <a:cubicBezTo>
                      <a:pt x="586" y="274"/>
                      <a:pt x="568" y="283"/>
                      <a:pt x="556" y="301"/>
                    </a:cubicBezTo>
                    <a:cubicBezTo>
                      <a:pt x="553" y="305"/>
                      <a:pt x="551" y="306"/>
                      <a:pt x="549" y="310"/>
                    </a:cubicBezTo>
                    <a:cubicBezTo>
                      <a:pt x="544" y="317"/>
                      <a:pt x="540" y="317"/>
                      <a:pt x="535" y="322"/>
                    </a:cubicBezTo>
                    <a:cubicBezTo>
                      <a:pt x="529" y="328"/>
                      <a:pt x="535" y="343"/>
                      <a:pt x="535" y="353"/>
                    </a:cubicBezTo>
                    <a:cubicBezTo>
                      <a:pt x="535" y="361"/>
                      <a:pt x="532" y="369"/>
                      <a:pt x="532" y="374"/>
                    </a:cubicBezTo>
                    <a:cubicBezTo>
                      <a:pt x="532" y="377"/>
                      <a:pt x="530" y="378"/>
                      <a:pt x="530" y="380"/>
                    </a:cubicBezTo>
                    <a:cubicBezTo>
                      <a:pt x="528" y="382"/>
                      <a:pt x="524" y="386"/>
                      <a:pt x="524" y="390"/>
                    </a:cubicBezTo>
                    <a:cubicBezTo>
                      <a:pt x="524" y="394"/>
                      <a:pt x="523" y="403"/>
                      <a:pt x="522" y="405"/>
                    </a:cubicBezTo>
                    <a:cubicBezTo>
                      <a:pt x="515" y="415"/>
                      <a:pt x="513" y="419"/>
                      <a:pt x="506" y="428"/>
                    </a:cubicBezTo>
                    <a:cubicBezTo>
                      <a:pt x="505" y="431"/>
                      <a:pt x="505" y="436"/>
                      <a:pt x="504" y="438"/>
                    </a:cubicBezTo>
                    <a:cubicBezTo>
                      <a:pt x="502" y="443"/>
                      <a:pt x="492" y="449"/>
                      <a:pt x="485" y="449"/>
                    </a:cubicBezTo>
                    <a:cubicBezTo>
                      <a:pt x="476" y="449"/>
                      <a:pt x="470" y="449"/>
                      <a:pt x="463" y="452"/>
                    </a:cubicBezTo>
                    <a:cubicBezTo>
                      <a:pt x="461" y="453"/>
                      <a:pt x="460" y="455"/>
                      <a:pt x="459" y="457"/>
                    </a:cubicBezTo>
                    <a:cubicBezTo>
                      <a:pt x="448" y="467"/>
                      <a:pt x="437" y="461"/>
                      <a:pt x="429" y="474"/>
                    </a:cubicBezTo>
                    <a:cubicBezTo>
                      <a:pt x="426" y="479"/>
                      <a:pt x="420" y="479"/>
                      <a:pt x="416" y="483"/>
                    </a:cubicBezTo>
                    <a:cubicBezTo>
                      <a:pt x="411" y="489"/>
                      <a:pt x="412" y="495"/>
                      <a:pt x="412" y="503"/>
                    </a:cubicBezTo>
                    <a:cubicBezTo>
                      <a:pt x="412" y="524"/>
                      <a:pt x="412" y="524"/>
                      <a:pt x="412" y="524"/>
                    </a:cubicBezTo>
                    <a:cubicBezTo>
                      <a:pt x="403" y="528"/>
                      <a:pt x="398" y="536"/>
                      <a:pt x="394" y="545"/>
                    </a:cubicBezTo>
                    <a:cubicBezTo>
                      <a:pt x="394" y="545"/>
                      <a:pt x="394" y="545"/>
                      <a:pt x="394" y="545"/>
                    </a:cubicBezTo>
                    <a:cubicBezTo>
                      <a:pt x="391" y="550"/>
                      <a:pt x="391" y="553"/>
                      <a:pt x="388" y="559"/>
                    </a:cubicBezTo>
                    <a:cubicBezTo>
                      <a:pt x="380" y="571"/>
                      <a:pt x="371" y="572"/>
                      <a:pt x="364" y="584"/>
                    </a:cubicBezTo>
                    <a:cubicBezTo>
                      <a:pt x="355" y="597"/>
                      <a:pt x="351" y="619"/>
                      <a:pt x="331" y="619"/>
                    </a:cubicBezTo>
                    <a:cubicBezTo>
                      <a:pt x="324" y="619"/>
                      <a:pt x="314" y="614"/>
                      <a:pt x="311" y="614"/>
                    </a:cubicBezTo>
                    <a:cubicBezTo>
                      <a:pt x="305" y="614"/>
                      <a:pt x="299" y="609"/>
                      <a:pt x="293" y="609"/>
                    </a:cubicBezTo>
                    <a:cubicBezTo>
                      <a:pt x="291" y="609"/>
                      <a:pt x="289" y="610"/>
                      <a:pt x="289" y="611"/>
                    </a:cubicBezTo>
                    <a:cubicBezTo>
                      <a:pt x="289" y="615"/>
                      <a:pt x="296" y="617"/>
                      <a:pt x="297" y="619"/>
                    </a:cubicBezTo>
                    <a:cubicBezTo>
                      <a:pt x="300" y="622"/>
                      <a:pt x="300" y="627"/>
                      <a:pt x="302" y="632"/>
                    </a:cubicBezTo>
                    <a:cubicBezTo>
                      <a:pt x="304" y="637"/>
                      <a:pt x="311" y="637"/>
                      <a:pt x="311" y="642"/>
                    </a:cubicBezTo>
                    <a:cubicBezTo>
                      <a:pt x="311" y="647"/>
                      <a:pt x="311" y="650"/>
                      <a:pt x="308" y="654"/>
                    </a:cubicBezTo>
                    <a:cubicBezTo>
                      <a:pt x="304" y="660"/>
                      <a:pt x="301" y="663"/>
                      <a:pt x="297" y="667"/>
                    </a:cubicBezTo>
                    <a:cubicBezTo>
                      <a:pt x="289" y="675"/>
                      <a:pt x="280" y="673"/>
                      <a:pt x="270" y="676"/>
                    </a:cubicBezTo>
                    <a:cubicBezTo>
                      <a:pt x="263" y="678"/>
                      <a:pt x="248" y="673"/>
                      <a:pt x="244" y="677"/>
                    </a:cubicBezTo>
                    <a:cubicBezTo>
                      <a:pt x="238" y="683"/>
                      <a:pt x="243" y="696"/>
                      <a:pt x="240" y="703"/>
                    </a:cubicBezTo>
                    <a:cubicBezTo>
                      <a:pt x="240" y="702"/>
                      <a:pt x="240" y="702"/>
                      <a:pt x="240" y="702"/>
                    </a:cubicBezTo>
                    <a:cubicBezTo>
                      <a:pt x="240" y="703"/>
                      <a:pt x="240" y="706"/>
                      <a:pt x="240" y="707"/>
                    </a:cubicBezTo>
                    <a:cubicBezTo>
                      <a:pt x="240" y="709"/>
                      <a:pt x="233" y="712"/>
                      <a:pt x="229" y="712"/>
                    </a:cubicBezTo>
                    <a:cubicBezTo>
                      <a:pt x="220" y="712"/>
                      <a:pt x="218" y="706"/>
                      <a:pt x="210" y="706"/>
                    </a:cubicBezTo>
                    <a:cubicBezTo>
                      <a:pt x="207" y="706"/>
                      <a:pt x="205" y="709"/>
                      <a:pt x="205" y="711"/>
                    </a:cubicBezTo>
                    <a:cubicBezTo>
                      <a:pt x="205" y="717"/>
                      <a:pt x="211" y="729"/>
                      <a:pt x="214" y="729"/>
                    </a:cubicBezTo>
                    <a:cubicBezTo>
                      <a:pt x="217" y="729"/>
                      <a:pt x="219" y="726"/>
                      <a:pt x="221" y="726"/>
                    </a:cubicBezTo>
                    <a:cubicBezTo>
                      <a:pt x="222" y="728"/>
                      <a:pt x="225" y="728"/>
                      <a:pt x="225" y="730"/>
                    </a:cubicBezTo>
                    <a:cubicBezTo>
                      <a:pt x="225" y="733"/>
                      <a:pt x="221" y="736"/>
                      <a:pt x="220" y="736"/>
                    </a:cubicBezTo>
                    <a:cubicBezTo>
                      <a:pt x="215" y="736"/>
                      <a:pt x="213" y="732"/>
                      <a:pt x="209" y="732"/>
                    </a:cubicBezTo>
                    <a:cubicBezTo>
                      <a:pt x="209" y="737"/>
                      <a:pt x="211" y="738"/>
                      <a:pt x="214" y="739"/>
                    </a:cubicBezTo>
                    <a:cubicBezTo>
                      <a:pt x="206" y="747"/>
                      <a:pt x="206" y="755"/>
                      <a:pt x="203" y="766"/>
                    </a:cubicBezTo>
                    <a:cubicBezTo>
                      <a:pt x="202" y="770"/>
                      <a:pt x="194" y="771"/>
                      <a:pt x="191" y="771"/>
                    </a:cubicBezTo>
                    <a:cubicBezTo>
                      <a:pt x="184" y="773"/>
                      <a:pt x="178" y="779"/>
                      <a:pt x="178" y="787"/>
                    </a:cubicBezTo>
                    <a:cubicBezTo>
                      <a:pt x="178" y="804"/>
                      <a:pt x="198" y="798"/>
                      <a:pt x="198" y="811"/>
                    </a:cubicBezTo>
                    <a:cubicBezTo>
                      <a:pt x="198" y="824"/>
                      <a:pt x="187" y="825"/>
                      <a:pt x="181" y="831"/>
                    </a:cubicBezTo>
                    <a:cubicBezTo>
                      <a:pt x="177" y="835"/>
                      <a:pt x="178" y="841"/>
                      <a:pt x="176" y="846"/>
                    </a:cubicBezTo>
                    <a:cubicBezTo>
                      <a:pt x="173" y="852"/>
                      <a:pt x="166" y="850"/>
                      <a:pt x="162" y="854"/>
                    </a:cubicBezTo>
                    <a:cubicBezTo>
                      <a:pt x="156" y="859"/>
                      <a:pt x="154" y="865"/>
                      <a:pt x="154" y="874"/>
                    </a:cubicBezTo>
                    <a:cubicBezTo>
                      <a:pt x="154" y="878"/>
                      <a:pt x="158" y="883"/>
                      <a:pt x="161" y="884"/>
                    </a:cubicBezTo>
                    <a:cubicBezTo>
                      <a:pt x="169" y="888"/>
                      <a:pt x="168" y="908"/>
                      <a:pt x="174" y="914"/>
                    </a:cubicBezTo>
                    <a:cubicBezTo>
                      <a:pt x="184" y="924"/>
                      <a:pt x="196" y="928"/>
                      <a:pt x="207" y="934"/>
                    </a:cubicBezTo>
                    <a:cubicBezTo>
                      <a:pt x="206" y="936"/>
                      <a:pt x="203" y="935"/>
                      <a:pt x="200" y="935"/>
                    </a:cubicBezTo>
                    <a:cubicBezTo>
                      <a:pt x="194" y="935"/>
                      <a:pt x="183" y="943"/>
                      <a:pt x="179" y="943"/>
                    </a:cubicBezTo>
                    <a:cubicBezTo>
                      <a:pt x="176" y="943"/>
                      <a:pt x="176" y="943"/>
                      <a:pt x="174" y="943"/>
                    </a:cubicBezTo>
                    <a:cubicBezTo>
                      <a:pt x="173" y="943"/>
                      <a:pt x="171" y="945"/>
                      <a:pt x="169" y="945"/>
                    </a:cubicBezTo>
                    <a:cubicBezTo>
                      <a:pt x="165" y="945"/>
                      <a:pt x="162" y="945"/>
                      <a:pt x="157" y="945"/>
                    </a:cubicBezTo>
                    <a:cubicBezTo>
                      <a:pt x="147" y="945"/>
                      <a:pt x="151" y="933"/>
                      <a:pt x="143" y="931"/>
                    </a:cubicBezTo>
                    <a:cubicBezTo>
                      <a:pt x="137" y="929"/>
                      <a:pt x="127" y="929"/>
                      <a:pt x="127" y="921"/>
                    </a:cubicBezTo>
                    <a:cubicBezTo>
                      <a:pt x="124" y="921"/>
                      <a:pt x="122" y="921"/>
                      <a:pt x="119" y="921"/>
                    </a:cubicBezTo>
                    <a:cubicBezTo>
                      <a:pt x="115" y="921"/>
                      <a:pt x="114" y="917"/>
                      <a:pt x="114" y="915"/>
                    </a:cubicBezTo>
                    <a:cubicBezTo>
                      <a:pt x="102" y="915"/>
                      <a:pt x="98" y="909"/>
                      <a:pt x="92" y="903"/>
                    </a:cubicBezTo>
                    <a:cubicBezTo>
                      <a:pt x="91" y="902"/>
                      <a:pt x="88" y="900"/>
                      <a:pt x="88" y="899"/>
                    </a:cubicBezTo>
                    <a:cubicBezTo>
                      <a:pt x="88" y="895"/>
                      <a:pt x="96" y="895"/>
                      <a:pt x="97" y="891"/>
                    </a:cubicBezTo>
                    <a:cubicBezTo>
                      <a:pt x="95" y="891"/>
                      <a:pt x="94" y="890"/>
                      <a:pt x="93" y="889"/>
                    </a:cubicBezTo>
                    <a:cubicBezTo>
                      <a:pt x="94" y="887"/>
                      <a:pt x="96" y="884"/>
                      <a:pt x="96" y="882"/>
                    </a:cubicBezTo>
                    <a:cubicBezTo>
                      <a:pt x="96" y="871"/>
                      <a:pt x="84" y="873"/>
                      <a:pt x="84" y="863"/>
                    </a:cubicBezTo>
                    <a:cubicBezTo>
                      <a:pt x="84" y="860"/>
                      <a:pt x="84" y="859"/>
                      <a:pt x="84" y="857"/>
                    </a:cubicBezTo>
                    <a:cubicBezTo>
                      <a:pt x="84" y="848"/>
                      <a:pt x="78" y="832"/>
                      <a:pt x="78" y="825"/>
                    </a:cubicBezTo>
                    <a:cubicBezTo>
                      <a:pt x="78" y="817"/>
                      <a:pt x="88" y="814"/>
                      <a:pt x="88" y="807"/>
                    </a:cubicBezTo>
                    <a:cubicBezTo>
                      <a:pt x="88" y="803"/>
                      <a:pt x="83" y="796"/>
                      <a:pt x="82" y="791"/>
                    </a:cubicBezTo>
                    <a:cubicBezTo>
                      <a:pt x="82" y="787"/>
                      <a:pt x="82" y="787"/>
                      <a:pt x="82" y="787"/>
                    </a:cubicBezTo>
                    <a:cubicBezTo>
                      <a:pt x="82" y="787"/>
                      <a:pt x="82" y="787"/>
                      <a:pt x="82" y="787"/>
                    </a:cubicBezTo>
                    <a:cubicBezTo>
                      <a:pt x="82" y="784"/>
                      <a:pt x="84" y="782"/>
                      <a:pt x="86" y="782"/>
                    </a:cubicBezTo>
                    <a:cubicBezTo>
                      <a:pt x="94" y="782"/>
                      <a:pt x="91" y="790"/>
                      <a:pt x="98" y="790"/>
                    </a:cubicBezTo>
                    <a:cubicBezTo>
                      <a:pt x="112" y="725"/>
                      <a:pt x="112" y="725"/>
                      <a:pt x="112" y="725"/>
                    </a:cubicBezTo>
                    <a:cubicBezTo>
                      <a:pt x="112" y="718"/>
                      <a:pt x="112" y="718"/>
                      <a:pt x="112" y="718"/>
                    </a:cubicBezTo>
                    <a:cubicBezTo>
                      <a:pt x="111" y="718"/>
                      <a:pt x="109" y="717"/>
                      <a:pt x="108" y="718"/>
                    </a:cubicBezTo>
                    <a:cubicBezTo>
                      <a:pt x="105" y="719"/>
                      <a:pt x="105" y="723"/>
                      <a:pt x="102" y="723"/>
                    </a:cubicBezTo>
                    <a:cubicBezTo>
                      <a:pt x="98" y="723"/>
                      <a:pt x="95" y="713"/>
                      <a:pt x="95" y="708"/>
                    </a:cubicBezTo>
                    <a:cubicBezTo>
                      <a:pt x="95" y="699"/>
                      <a:pt x="98" y="696"/>
                      <a:pt x="100" y="688"/>
                    </a:cubicBezTo>
                    <a:cubicBezTo>
                      <a:pt x="103" y="688"/>
                      <a:pt x="104" y="687"/>
                      <a:pt x="104" y="685"/>
                    </a:cubicBezTo>
                    <a:cubicBezTo>
                      <a:pt x="104" y="683"/>
                      <a:pt x="102" y="680"/>
                      <a:pt x="102" y="680"/>
                    </a:cubicBezTo>
                    <a:cubicBezTo>
                      <a:pt x="100" y="680"/>
                      <a:pt x="99" y="668"/>
                      <a:pt x="99" y="665"/>
                    </a:cubicBezTo>
                    <a:cubicBezTo>
                      <a:pt x="99" y="655"/>
                      <a:pt x="106" y="645"/>
                      <a:pt x="109" y="639"/>
                    </a:cubicBezTo>
                    <a:cubicBezTo>
                      <a:pt x="111" y="635"/>
                      <a:pt x="112" y="629"/>
                      <a:pt x="114" y="626"/>
                    </a:cubicBezTo>
                    <a:cubicBezTo>
                      <a:pt x="116" y="624"/>
                      <a:pt x="118" y="625"/>
                      <a:pt x="118" y="623"/>
                    </a:cubicBezTo>
                    <a:cubicBezTo>
                      <a:pt x="121" y="613"/>
                      <a:pt x="121" y="605"/>
                      <a:pt x="124" y="595"/>
                    </a:cubicBezTo>
                    <a:cubicBezTo>
                      <a:pt x="124" y="562"/>
                      <a:pt x="124" y="562"/>
                      <a:pt x="124" y="562"/>
                    </a:cubicBezTo>
                    <a:cubicBezTo>
                      <a:pt x="121" y="554"/>
                      <a:pt x="126" y="548"/>
                      <a:pt x="126" y="541"/>
                    </a:cubicBezTo>
                    <a:cubicBezTo>
                      <a:pt x="126" y="524"/>
                      <a:pt x="136" y="513"/>
                      <a:pt x="136" y="498"/>
                    </a:cubicBezTo>
                    <a:cubicBezTo>
                      <a:pt x="136" y="497"/>
                      <a:pt x="136" y="495"/>
                      <a:pt x="136" y="494"/>
                    </a:cubicBezTo>
                    <a:cubicBezTo>
                      <a:pt x="136" y="491"/>
                      <a:pt x="138" y="483"/>
                      <a:pt x="139" y="478"/>
                    </a:cubicBezTo>
                    <a:cubicBezTo>
                      <a:pt x="139" y="465"/>
                      <a:pt x="139" y="465"/>
                      <a:pt x="139" y="459"/>
                    </a:cubicBezTo>
                    <a:cubicBezTo>
                      <a:pt x="139" y="453"/>
                      <a:pt x="143" y="441"/>
                      <a:pt x="143" y="434"/>
                    </a:cubicBezTo>
                    <a:cubicBezTo>
                      <a:pt x="143" y="429"/>
                      <a:pt x="141" y="403"/>
                      <a:pt x="140" y="399"/>
                    </a:cubicBezTo>
                    <a:cubicBezTo>
                      <a:pt x="136" y="388"/>
                      <a:pt x="128" y="381"/>
                      <a:pt x="121" y="377"/>
                    </a:cubicBezTo>
                    <a:cubicBezTo>
                      <a:pt x="114" y="374"/>
                      <a:pt x="109" y="375"/>
                      <a:pt x="104" y="370"/>
                    </a:cubicBezTo>
                    <a:cubicBezTo>
                      <a:pt x="99" y="365"/>
                      <a:pt x="96" y="363"/>
                      <a:pt x="90" y="362"/>
                    </a:cubicBezTo>
                    <a:cubicBezTo>
                      <a:pt x="78" y="358"/>
                      <a:pt x="72" y="351"/>
                      <a:pt x="64" y="343"/>
                    </a:cubicBezTo>
                    <a:cubicBezTo>
                      <a:pt x="60" y="340"/>
                      <a:pt x="62" y="335"/>
                      <a:pt x="62" y="330"/>
                    </a:cubicBezTo>
                    <a:cubicBezTo>
                      <a:pt x="62" y="323"/>
                      <a:pt x="55" y="319"/>
                      <a:pt x="53" y="313"/>
                    </a:cubicBezTo>
                    <a:cubicBezTo>
                      <a:pt x="50" y="302"/>
                      <a:pt x="41" y="294"/>
                      <a:pt x="38" y="285"/>
                    </a:cubicBezTo>
                    <a:cubicBezTo>
                      <a:pt x="35" y="275"/>
                      <a:pt x="32" y="269"/>
                      <a:pt x="28" y="261"/>
                    </a:cubicBezTo>
                    <a:cubicBezTo>
                      <a:pt x="27" y="258"/>
                      <a:pt x="24" y="259"/>
                      <a:pt x="23" y="257"/>
                    </a:cubicBezTo>
                    <a:cubicBezTo>
                      <a:pt x="20" y="254"/>
                      <a:pt x="19" y="248"/>
                      <a:pt x="17" y="245"/>
                    </a:cubicBezTo>
                    <a:cubicBezTo>
                      <a:pt x="16" y="242"/>
                      <a:pt x="12" y="243"/>
                      <a:pt x="11" y="242"/>
                    </a:cubicBezTo>
                    <a:cubicBezTo>
                      <a:pt x="6" y="237"/>
                      <a:pt x="0" y="228"/>
                      <a:pt x="0" y="220"/>
                    </a:cubicBezTo>
                    <a:cubicBezTo>
                      <a:pt x="0" y="215"/>
                      <a:pt x="3" y="209"/>
                      <a:pt x="5" y="207"/>
                    </a:cubicBezTo>
                    <a:cubicBezTo>
                      <a:pt x="8" y="200"/>
                      <a:pt x="16" y="198"/>
                      <a:pt x="18" y="191"/>
                    </a:cubicBezTo>
                    <a:cubicBezTo>
                      <a:pt x="14" y="189"/>
                      <a:pt x="15" y="191"/>
                      <a:pt x="12" y="191"/>
                    </a:cubicBezTo>
                    <a:cubicBezTo>
                      <a:pt x="5" y="191"/>
                      <a:pt x="5" y="182"/>
                      <a:pt x="5" y="176"/>
                    </a:cubicBezTo>
                    <a:cubicBezTo>
                      <a:pt x="5" y="166"/>
                      <a:pt x="16" y="168"/>
                      <a:pt x="14" y="148"/>
                    </a:cubicBezTo>
                    <a:cubicBezTo>
                      <a:pt x="26" y="148"/>
                      <a:pt x="29" y="136"/>
                      <a:pt x="32" y="129"/>
                    </a:cubicBezTo>
                    <a:cubicBezTo>
                      <a:pt x="37" y="119"/>
                      <a:pt x="49" y="123"/>
                      <a:pt x="51" y="111"/>
                    </a:cubicBezTo>
                    <a:cubicBezTo>
                      <a:pt x="49" y="110"/>
                      <a:pt x="47" y="107"/>
                      <a:pt x="47" y="106"/>
                    </a:cubicBezTo>
                    <a:cubicBezTo>
                      <a:pt x="49" y="103"/>
                      <a:pt x="49" y="103"/>
                      <a:pt x="49" y="10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
          <p:nvSpPr>
            <p:cNvPr id="113" name="Freeform 30"/>
            <p:cNvSpPr/>
            <p:nvPr/>
          </p:nvSpPr>
          <p:spPr bwMode="auto">
            <a:xfrm>
              <a:off x="3188580" y="2011231"/>
              <a:ext cx="6184" cy="7730"/>
            </a:xfrm>
            <a:custGeom>
              <a:avLst/>
              <a:gdLst/>
              <a:ahLst/>
              <a:cxnLst>
                <a:cxn ang="0">
                  <a:pos x="3" y="0"/>
                </a:cxn>
                <a:cxn ang="0">
                  <a:pos x="0" y="6"/>
                </a:cxn>
                <a:cxn ang="0">
                  <a:pos x="4" y="6"/>
                </a:cxn>
                <a:cxn ang="0">
                  <a:pos x="5" y="0"/>
                </a:cxn>
                <a:cxn ang="0">
                  <a:pos x="3" y="0"/>
                </a:cxn>
              </a:cxnLst>
              <a:rect l="0" t="0" r="r" b="b"/>
              <a:pathLst>
                <a:path w="5" h="6">
                  <a:moveTo>
                    <a:pt x="3" y="0"/>
                  </a:moveTo>
                  <a:cubicBezTo>
                    <a:pt x="0" y="2"/>
                    <a:pt x="0" y="3"/>
                    <a:pt x="0" y="6"/>
                  </a:cubicBezTo>
                  <a:cubicBezTo>
                    <a:pt x="2" y="6"/>
                    <a:pt x="4" y="6"/>
                    <a:pt x="4" y="6"/>
                  </a:cubicBezTo>
                  <a:cubicBezTo>
                    <a:pt x="4" y="3"/>
                    <a:pt x="5" y="2"/>
                    <a:pt x="5" y="0"/>
                  </a:cubicBezTo>
                  <a:cubicBezTo>
                    <a:pt x="4" y="0"/>
                    <a:pt x="3" y="0"/>
                    <a:pt x="3"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14" name="Freeform 163"/>
            <p:cNvSpPr/>
            <p:nvPr/>
          </p:nvSpPr>
          <p:spPr bwMode="auto">
            <a:xfrm>
              <a:off x="3426659" y="1318637"/>
              <a:ext cx="27827" cy="24736"/>
            </a:xfrm>
            <a:custGeom>
              <a:avLst/>
              <a:gdLst/>
              <a:ahLst/>
              <a:cxnLst>
                <a:cxn ang="0">
                  <a:pos x="7" y="0"/>
                </a:cxn>
                <a:cxn ang="0">
                  <a:pos x="22" y="19"/>
                </a:cxn>
                <a:cxn ang="0">
                  <a:pos x="8" y="0"/>
                </a:cxn>
                <a:cxn ang="0">
                  <a:pos x="8" y="1"/>
                </a:cxn>
                <a:cxn ang="0">
                  <a:pos x="7" y="0"/>
                </a:cxn>
              </a:cxnLst>
              <a:rect l="0" t="0" r="r" b="b"/>
              <a:pathLst>
                <a:path w="22" h="19">
                  <a:moveTo>
                    <a:pt x="7" y="0"/>
                  </a:moveTo>
                  <a:cubicBezTo>
                    <a:pt x="13" y="7"/>
                    <a:pt x="19" y="9"/>
                    <a:pt x="22" y="19"/>
                  </a:cubicBezTo>
                  <a:cubicBezTo>
                    <a:pt x="13" y="17"/>
                    <a:pt x="0" y="3"/>
                    <a:pt x="8" y="0"/>
                  </a:cubicBezTo>
                  <a:cubicBezTo>
                    <a:pt x="8" y="1"/>
                    <a:pt x="8" y="1"/>
                    <a:pt x="8" y="1"/>
                  </a:cubicBezTo>
                  <a:lnTo>
                    <a:pt x="7"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nvGrpSpPr>
            <p:cNvPr id="115" name="Group 114"/>
            <p:cNvGrpSpPr/>
            <p:nvPr/>
          </p:nvGrpSpPr>
          <p:grpSpPr>
            <a:xfrm>
              <a:off x="538789" y="1131575"/>
              <a:ext cx="2523022" cy="1757767"/>
              <a:chOff x="1585913" y="960438"/>
              <a:chExt cx="2590800" cy="1804987"/>
            </a:xfrm>
            <a:grpFill/>
          </p:grpSpPr>
          <p:sp>
            <p:nvSpPr>
              <p:cNvPr id="116" name="Freeform 21"/>
              <p:cNvSpPr/>
              <p:nvPr/>
            </p:nvSpPr>
            <p:spPr bwMode="auto">
              <a:xfrm>
                <a:off x="3359150" y="2703513"/>
                <a:ext cx="12700" cy="14288"/>
              </a:xfrm>
              <a:custGeom>
                <a:avLst/>
                <a:gdLst/>
                <a:ahLst/>
                <a:cxnLst>
                  <a:cxn ang="0">
                    <a:pos x="9" y="4"/>
                  </a:cxn>
                  <a:cxn ang="0">
                    <a:pos x="9" y="0"/>
                  </a:cxn>
                  <a:cxn ang="0">
                    <a:pos x="5" y="0"/>
                  </a:cxn>
                  <a:cxn ang="0">
                    <a:pos x="0" y="9"/>
                  </a:cxn>
                  <a:cxn ang="0">
                    <a:pos x="4" y="9"/>
                  </a:cxn>
                  <a:cxn ang="0">
                    <a:pos x="9" y="4"/>
                  </a:cxn>
                </a:cxnLst>
                <a:rect l="0" t="0" r="r" b="b"/>
                <a:pathLst>
                  <a:path w="9" h="11">
                    <a:moveTo>
                      <a:pt x="9" y="4"/>
                    </a:moveTo>
                    <a:cubicBezTo>
                      <a:pt x="9" y="0"/>
                      <a:pt x="9" y="0"/>
                      <a:pt x="9" y="0"/>
                    </a:cubicBezTo>
                    <a:cubicBezTo>
                      <a:pt x="8" y="0"/>
                      <a:pt x="6" y="0"/>
                      <a:pt x="5" y="0"/>
                    </a:cubicBezTo>
                    <a:cubicBezTo>
                      <a:pt x="2" y="0"/>
                      <a:pt x="0" y="5"/>
                      <a:pt x="0" y="9"/>
                    </a:cubicBezTo>
                    <a:cubicBezTo>
                      <a:pt x="0" y="11"/>
                      <a:pt x="2" y="9"/>
                      <a:pt x="4" y="9"/>
                    </a:cubicBezTo>
                    <a:cubicBezTo>
                      <a:pt x="6" y="9"/>
                      <a:pt x="8" y="5"/>
                      <a:pt x="9"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17" name="Freeform 39"/>
              <p:cNvSpPr/>
              <p:nvPr/>
            </p:nvSpPr>
            <p:spPr bwMode="auto">
              <a:xfrm>
                <a:off x="3989388" y="1552575"/>
                <a:ext cx="169863" cy="77788"/>
              </a:xfrm>
              <a:custGeom>
                <a:avLst/>
                <a:gdLst/>
                <a:ahLst/>
                <a:cxnLst>
                  <a:cxn ang="0">
                    <a:pos x="127" y="31"/>
                  </a:cxn>
                  <a:cxn ang="0">
                    <a:pos x="108" y="47"/>
                  </a:cxn>
                  <a:cxn ang="0">
                    <a:pos x="74" y="58"/>
                  </a:cxn>
                  <a:cxn ang="0">
                    <a:pos x="34" y="50"/>
                  </a:cxn>
                  <a:cxn ang="0">
                    <a:pos x="14" y="42"/>
                  </a:cxn>
                  <a:cxn ang="0">
                    <a:pos x="18" y="40"/>
                  </a:cxn>
                  <a:cxn ang="0">
                    <a:pos x="21" y="27"/>
                  </a:cxn>
                  <a:cxn ang="0">
                    <a:pos x="2" y="25"/>
                  </a:cxn>
                  <a:cxn ang="0">
                    <a:pos x="25" y="21"/>
                  </a:cxn>
                  <a:cxn ang="0">
                    <a:pos x="23" y="18"/>
                  </a:cxn>
                  <a:cxn ang="0">
                    <a:pos x="0" y="8"/>
                  </a:cxn>
                  <a:cxn ang="0">
                    <a:pos x="9" y="9"/>
                  </a:cxn>
                  <a:cxn ang="0">
                    <a:pos x="9" y="5"/>
                  </a:cxn>
                  <a:cxn ang="0">
                    <a:pos x="17" y="0"/>
                  </a:cxn>
                  <a:cxn ang="0">
                    <a:pos x="21" y="0"/>
                  </a:cxn>
                  <a:cxn ang="0">
                    <a:pos x="23" y="7"/>
                  </a:cxn>
                  <a:cxn ang="0">
                    <a:pos x="30" y="16"/>
                  </a:cxn>
                  <a:cxn ang="0">
                    <a:pos x="38" y="13"/>
                  </a:cxn>
                  <a:cxn ang="0">
                    <a:pos x="38" y="8"/>
                  </a:cxn>
                  <a:cxn ang="0">
                    <a:pos x="44" y="12"/>
                  </a:cxn>
                  <a:cxn ang="0">
                    <a:pos x="54" y="9"/>
                  </a:cxn>
                  <a:cxn ang="0">
                    <a:pos x="60" y="12"/>
                  </a:cxn>
                  <a:cxn ang="0">
                    <a:pos x="60" y="8"/>
                  </a:cxn>
                  <a:cxn ang="0">
                    <a:pos x="74" y="9"/>
                  </a:cxn>
                  <a:cxn ang="0">
                    <a:pos x="89" y="8"/>
                  </a:cxn>
                  <a:cxn ang="0">
                    <a:pos x="91" y="1"/>
                  </a:cxn>
                  <a:cxn ang="0">
                    <a:pos x="96" y="1"/>
                  </a:cxn>
                  <a:cxn ang="0">
                    <a:pos x="104" y="7"/>
                  </a:cxn>
                  <a:cxn ang="0">
                    <a:pos x="115" y="4"/>
                  </a:cxn>
                  <a:cxn ang="0">
                    <a:pos x="112" y="8"/>
                  </a:cxn>
                  <a:cxn ang="0">
                    <a:pos x="128" y="30"/>
                  </a:cxn>
                  <a:cxn ang="0">
                    <a:pos x="127" y="31"/>
                  </a:cxn>
                </a:cxnLst>
                <a:rect l="0" t="0" r="r" b="b"/>
                <a:pathLst>
                  <a:path w="128" h="58">
                    <a:moveTo>
                      <a:pt x="127" y="31"/>
                    </a:moveTo>
                    <a:cubicBezTo>
                      <a:pt x="124" y="38"/>
                      <a:pt x="113" y="45"/>
                      <a:pt x="108" y="47"/>
                    </a:cubicBezTo>
                    <a:cubicBezTo>
                      <a:pt x="97" y="51"/>
                      <a:pt x="89" y="58"/>
                      <a:pt x="74" y="58"/>
                    </a:cubicBezTo>
                    <a:cubicBezTo>
                      <a:pt x="57" y="58"/>
                      <a:pt x="46" y="54"/>
                      <a:pt x="34" y="50"/>
                    </a:cubicBezTo>
                    <a:cubicBezTo>
                      <a:pt x="28" y="49"/>
                      <a:pt x="24" y="42"/>
                      <a:pt x="14" y="42"/>
                    </a:cubicBezTo>
                    <a:cubicBezTo>
                      <a:pt x="16" y="41"/>
                      <a:pt x="17" y="40"/>
                      <a:pt x="18" y="40"/>
                    </a:cubicBezTo>
                    <a:cubicBezTo>
                      <a:pt x="18" y="34"/>
                      <a:pt x="20" y="32"/>
                      <a:pt x="21" y="27"/>
                    </a:cubicBezTo>
                    <a:cubicBezTo>
                      <a:pt x="14" y="25"/>
                      <a:pt x="6" y="30"/>
                      <a:pt x="2" y="25"/>
                    </a:cubicBezTo>
                    <a:cubicBezTo>
                      <a:pt x="8" y="25"/>
                      <a:pt x="20" y="23"/>
                      <a:pt x="25" y="21"/>
                    </a:cubicBezTo>
                    <a:cubicBezTo>
                      <a:pt x="23" y="20"/>
                      <a:pt x="23" y="19"/>
                      <a:pt x="23" y="18"/>
                    </a:cubicBezTo>
                    <a:cubicBezTo>
                      <a:pt x="18" y="18"/>
                      <a:pt x="1" y="13"/>
                      <a:pt x="0" y="8"/>
                    </a:cubicBezTo>
                    <a:cubicBezTo>
                      <a:pt x="4" y="7"/>
                      <a:pt x="7" y="8"/>
                      <a:pt x="9" y="9"/>
                    </a:cubicBezTo>
                    <a:cubicBezTo>
                      <a:pt x="9" y="8"/>
                      <a:pt x="9" y="7"/>
                      <a:pt x="9" y="5"/>
                    </a:cubicBezTo>
                    <a:cubicBezTo>
                      <a:pt x="13" y="5"/>
                      <a:pt x="14" y="0"/>
                      <a:pt x="17" y="0"/>
                    </a:cubicBezTo>
                    <a:cubicBezTo>
                      <a:pt x="18" y="0"/>
                      <a:pt x="19" y="0"/>
                      <a:pt x="21" y="0"/>
                    </a:cubicBezTo>
                    <a:cubicBezTo>
                      <a:pt x="21" y="3"/>
                      <a:pt x="23" y="4"/>
                      <a:pt x="23" y="7"/>
                    </a:cubicBezTo>
                    <a:cubicBezTo>
                      <a:pt x="23" y="10"/>
                      <a:pt x="27" y="16"/>
                      <a:pt x="30" y="16"/>
                    </a:cubicBezTo>
                    <a:cubicBezTo>
                      <a:pt x="33" y="16"/>
                      <a:pt x="36" y="14"/>
                      <a:pt x="38" y="13"/>
                    </a:cubicBezTo>
                    <a:cubicBezTo>
                      <a:pt x="37" y="10"/>
                      <a:pt x="37" y="9"/>
                      <a:pt x="38" y="8"/>
                    </a:cubicBezTo>
                    <a:cubicBezTo>
                      <a:pt x="40" y="9"/>
                      <a:pt x="41" y="12"/>
                      <a:pt x="44" y="12"/>
                    </a:cubicBezTo>
                    <a:cubicBezTo>
                      <a:pt x="54" y="9"/>
                      <a:pt x="54" y="9"/>
                      <a:pt x="54" y="9"/>
                    </a:cubicBezTo>
                    <a:cubicBezTo>
                      <a:pt x="58" y="10"/>
                      <a:pt x="59" y="11"/>
                      <a:pt x="60" y="12"/>
                    </a:cubicBezTo>
                    <a:cubicBezTo>
                      <a:pt x="60" y="11"/>
                      <a:pt x="60" y="9"/>
                      <a:pt x="60" y="8"/>
                    </a:cubicBezTo>
                    <a:cubicBezTo>
                      <a:pt x="67" y="8"/>
                      <a:pt x="70" y="9"/>
                      <a:pt x="74" y="9"/>
                    </a:cubicBezTo>
                    <a:cubicBezTo>
                      <a:pt x="80" y="9"/>
                      <a:pt x="85" y="4"/>
                      <a:pt x="89" y="8"/>
                    </a:cubicBezTo>
                    <a:cubicBezTo>
                      <a:pt x="89" y="4"/>
                      <a:pt x="90" y="3"/>
                      <a:pt x="91" y="1"/>
                    </a:cubicBezTo>
                    <a:cubicBezTo>
                      <a:pt x="94" y="2"/>
                      <a:pt x="94" y="2"/>
                      <a:pt x="96" y="1"/>
                    </a:cubicBezTo>
                    <a:cubicBezTo>
                      <a:pt x="96" y="6"/>
                      <a:pt x="100" y="7"/>
                      <a:pt x="104" y="7"/>
                    </a:cubicBezTo>
                    <a:cubicBezTo>
                      <a:pt x="108" y="7"/>
                      <a:pt x="111" y="4"/>
                      <a:pt x="115" y="4"/>
                    </a:cubicBezTo>
                    <a:cubicBezTo>
                      <a:pt x="113" y="5"/>
                      <a:pt x="112" y="7"/>
                      <a:pt x="112" y="8"/>
                    </a:cubicBezTo>
                    <a:cubicBezTo>
                      <a:pt x="112" y="21"/>
                      <a:pt x="128" y="18"/>
                      <a:pt x="128" y="30"/>
                    </a:cubicBezTo>
                    <a:lnTo>
                      <a:pt x="127" y="3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18" name="Freeform 40"/>
              <p:cNvSpPr/>
              <p:nvPr/>
            </p:nvSpPr>
            <p:spPr bwMode="auto">
              <a:xfrm>
                <a:off x="2971800" y="2487613"/>
                <a:ext cx="174625" cy="60325"/>
              </a:xfrm>
              <a:custGeom>
                <a:avLst/>
                <a:gdLst/>
                <a:ahLst/>
                <a:cxnLst>
                  <a:cxn ang="0">
                    <a:pos x="131" y="40"/>
                  </a:cxn>
                  <a:cxn ang="0">
                    <a:pos x="114" y="45"/>
                  </a:cxn>
                  <a:cxn ang="0">
                    <a:pos x="88" y="42"/>
                  </a:cxn>
                  <a:cxn ang="0">
                    <a:pos x="88" y="39"/>
                  </a:cxn>
                  <a:cxn ang="0">
                    <a:pos x="93" y="35"/>
                  </a:cxn>
                  <a:cxn ang="0">
                    <a:pos x="78" y="26"/>
                  </a:cxn>
                  <a:cxn ang="0">
                    <a:pos x="73" y="22"/>
                  </a:cxn>
                  <a:cxn ang="0">
                    <a:pos x="64" y="22"/>
                  </a:cxn>
                  <a:cxn ang="0">
                    <a:pos x="48" y="15"/>
                  </a:cxn>
                  <a:cxn ang="0">
                    <a:pos x="35" y="15"/>
                  </a:cxn>
                  <a:cxn ang="0">
                    <a:pos x="34" y="10"/>
                  </a:cxn>
                  <a:cxn ang="0">
                    <a:pos x="28" y="9"/>
                  </a:cxn>
                  <a:cxn ang="0">
                    <a:pos x="4" y="20"/>
                  </a:cxn>
                  <a:cxn ang="0">
                    <a:pos x="0" y="20"/>
                  </a:cxn>
                  <a:cxn ang="0">
                    <a:pos x="36" y="0"/>
                  </a:cxn>
                  <a:cxn ang="0">
                    <a:pos x="79" y="11"/>
                  </a:cxn>
                  <a:cxn ang="0">
                    <a:pos x="86" y="17"/>
                  </a:cxn>
                  <a:cxn ang="0">
                    <a:pos x="114" y="28"/>
                  </a:cxn>
                  <a:cxn ang="0">
                    <a:pos x="114" y="31"/>
                  </a:cxn>
                  <a:cxn ang="0">
                    <a:pos x="120" y="31"/>
                  </a:cxn>
                  <a:cxn ang="0">
                    <a:pos x="131" y="40"/>
                  </a:cxn>
                </a:cxnLst>
                <a:rect l="0" t="0" r="r" b="b"/>
                <a:pathLst>
                  <a:path w="131" h="45">
                    <a:moveTo>
                      <a:pt x="131" y="40"/>
                    </a:moveTo>
                    <a:cubicBezTo>
                      <a:pt x="127" y="45"/>
                      <a:pt x="119" y="45"/>
                      <a:pt x="114" y="45"/>
                    </a:cubicBezTo>
                    <a:cubicBezTo>
                      <a:pt x="104" y="45"/>
                      <a:pt x="97" y="42"/>
                      <a:pt x="88" y="42"/>
                    </a:cubicBezTo>
                    <a:cubicBezTo>
                      <a:pt x="88" y="41"/>
                      <a:pt x="88" y="40"/>
                      <a:pt x="88" y="39"/>
                    </a:cubicBezTo>
                    <a:cubicBezTo>
                      <a:pt x="90" y="39"/>
                      <a:pt x="92" y="38"/>
                      <a:pt x="93" y="35"/>
                    </a:cubicBezTo>
                    <a:cubicBezTo>
                      <a:pt x="86" y="32"/>
                      <a:pt x="79" y="33"/>
                      <a:pt x="78" y="26"/>
                    </a:cubicBezTo>
                    <a:cubicBezTo>
                      <a:pt x="74" y="26"/>
                      <a:pt x="75" y="23"/>
                      <a:pt x="73" y="22"/>
                    </a:cubicBezTo>
                    <a:cubicBezTo>
                      <a:pt x="69" y="20"/>
                      <a:pt x="67" y="22"/>
                      <a:pt x="64" y="22"/>
                    </a:cubicBezTo>
                    <a:cubicBezTo>
                      <a:pt x="57" y="22"/>
                      <a:pt x="54" y="15"/>
                      <a:pt x="48" y="15"/>
                    </a:cubicBezTo>
                    <a:cubicBezTo>
                      <a:pt x="35" y="15"/>
                      <a:pt x="35" y="15"/>
                      <a:pt x="35" y="15"/>
                    </a:cubicBezTo>
                    <a:cubicBezTo>
                      <a:pt x="33" y="13"/>
                      <a:pt x="33" y="12"/>
                      <a:pt x="34" y="10"/>
                    </a:cubicBezTo>
                    <a:cubicBezTo>
                      <a:pt x="33" y="9"/>
                      <a:pt x="30" y="9"/>
                      <a:pt x="28" y="9"/>
                    </a:cubicBezTo>
                    <a:cubicBezTo>
                      <a:pt x="20" y="9"/>
                      <a:pt x="8" y="15"/>
                      <a:pt x="4" y="20"/>
                    </a:cubicBezTo>
                    <a:cubicBezTo>
                      <a:pt x="0" y="20"/>
                      <a:pt x="0" y="20"/>
                      <a:pt x="0" y="20"/>
                    </a:cubicBezTo>
                    <a:cubicBezTo>
                      <a:pt x="7" y="8"/>
                      <a:pt x="16" y="0"/>
                      <a:pt x="36" y="0"/>
                    </a:cubicBezTo>
                    <a:cubicBezTo>
                      <a:pt x="55" y="0"/>
                      <a:pt x="64" y="11"/>
                      <a:pt x="79" y="11"/>
                    </a:cubicBezTo>
                    <a:cubicBezTo>
                      <a:pt x="82" y="11"/>
                      <a:pt x="86" y="16"/>
                      <a:pt x="86" y="17"/>
                    </a:cubicBezTo>
                    <a:cubicBezTo>
                      <a:pt x="93" y="23"/>
                      <a:pt x="104" y="28"/>
                      <a:pt x="114" y="28"/>
                    </a:cubicBezTo>
                    <a:cubicBezTo>
                      <a:pt x="114" y="28"/>
                      <a:pt x="113" y="30"/>
                      <a:pt x="114" y="31"/>
                    </a:cubicBezTo>
                    <a:cubicBezTo>
                      <a:pt x="120" y="31"/>
                      <a:pt x="120" y="31"/>
                      <a:pt x="120" y="31"/>
                    </a:cubicBezTo>
                    <a:cubicBezTo>
                      <a:pt x="125" y="32"/>
                      <a:pt x="127" y="39"/>
                      <a:pt x="131" y="4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19" name="Freeform 41"/>
              <p:cNvSpPr/>
              <p:nvPr/>
            </p:nvSpPr>
            <p:spPr bwMode="auto">
              <a:xfrm>
                <a:off x="2995613" y="2509838"/>
                <a:ext cx="9525" cy="11113"/>
              </a:xfrm>
              <a:custGeom>
                <a:avLst/>
                <a:gdLst/>
                <a:ahLst/>
                <a:cxnLst>
                  <a:cxn ang="0">
                    <a:pos x="6" y="0"/>
                  </a:cxn>
                  <a:cxn ang="0">
                    <a:pos x="6" y="7"/>
                  </a:cxn>
                  <a:cxn ang="0">
                    <a:pos x="0" y="7"/>
                  </a:cxn>
                  <a:cxn ang="0">
                    <a:pos x="4" y="3"/>
                  </a:cxn>
                  <a:cxn ang="0">
                    <a:pos x="4" y="0"/>
                  </a:cxn>
                  <a:cxn ang="0">
                    <a:pos x="5" y="0"/>
                  </a:cxn>
                  <a:cxn ang="0">
                    <a:pos x="6" y="0"/>
                  </a:cxn>
                </a:cxnLst>
                <a:rect l="0" t="0" r="r" b="b"/>
                <a:pathLst>
                  <a:path w="7" h="8">
                    <a:moveTo>
                      <a:pt x="6" y="0"/>
                    </a:moveTo>
                    <a:cubicBezTo>
                      <a:pt x="6" y="3"/>
                      <a:pt x="7" y="5"/>
                      <a:pt x="6" y="7"/>
                    </a:cubicBezTo>
                    <a:cubicBezTo>
                      <a:pt x="5" y="7"/>
                      <a:pt x="0" y="8"/>
                      <a:pt x="0" y="7"/>
                    </a:cubicBezTo>
                    <a:cubicBezTo>
                      <a:pt x="0" y="4"/>
                      <a:pt x="2" y="3"/>
                      <a:pt x="4" y="3"/>
                    </a:cubicBezTo>
                    <a:cubicBezTo>
                      <a:pt x="4" y="0"/>
                      <a:pt x="4" y="0"/>
                      <a:pt x="4" y="0"/>
                    </a:cubicBezTo>
                    <a:cubicBezTo>
                      <a:pt x="5" y="0"/>
                      <a:pt x="5" y="0"/>
                      <a:pt x="5" y="0"/>
                    </a:cubicBezTo>
                    <a:lnTo>
                      <a:pt x="6"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0" name="Freeform 42"/>
              <p:cNvSpPr/>
              <p:nvPr/>
            </p:nvSpPr>
            <p:spPr bwMode="auto">
              <a:xfrm>
                <a:off x="3082925" y="2568575"/>
                <a:ext cx="28575" cy="14288"/>
              </a:xfrm>
              <a:custGeom>
                <a:avLst/>
                <a:gdLst/>
                <a:ahLst/>
                <a:cxnLst>
                  <a:cxn ang="0">
                    <a:pos x="18" y="3"/>
                  </a:cxn>
                  <a:cxn ang="0">
                    <a:pos x="22" y="7"/>
                  </a:cxn>
                  <a:cxn ang="0">
                    <a:pos x="7" y="10"/>
                  </a:cxn>
                  <a:cxn ang="0">
                    <a:pos x="0" y="3"/>
                  </a:cxn>
                  <a:cxn ang="0">
                    <a:pos x="5" y="0"/>
                  </a:cxn>
                  <a:cxn ang="0">
                    <a:pos x="19" y="4"/>
                  </a:cxn>
                  <a:cxn ang="0">
                    <a:pos x="18" y="3"/>
                  </a:cxn>
                </a:cxnLst>
                <a:rect l="0" t="0" r="r" b="b"/>
                <a:pathLst>
                  <a:path w="22" h="10">
                    <a:moveTo>
                      <a:pt x="18" y="3"/>
                    </a:moveTo>
                    <a:cubicBezTo>
                      <a:pt x="21" y="4"/>
                      <a:pt x="22" y="5"/>
                      <a:pt x="22" y="7"/>
                    </a:cubicBezTo>
                    <a:cubicBezTo>
                      <a:pt x="17" y="8"/>
                      <a:pt x="13" y="10"/>
                      <a:pt x="7" y="10"/>
                    </a:cubicBezTo>
                    <a:cubicBezTo>
                      <a:pt x="4" y="10"/>
                      <a:pt x="0" y="7"/>
                      <a:pt x="0" y="3"/>
                    </a:cubicBezTo>
                    <a:cubicBezTo>
                      <a:pt x="0" y="1"/>
                      <a:pt x="3" y="0"/>
                      <a:pt x="5" y="0"/>
                    </a:cubicBezTo>
                    <a:cubicBezTo>
                      <a:pt x="10" y="0"/>
                      <a:pt x="16" y="3"/>
                      <a:pt x="19" y="4"/>
                    </a:cubicBezTo>
                    <a:lnTo>
                      <a:pt x="18" y="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1" name="Freeform 43"/>
              <p:cNvSpPr/>
              <p:nvPr/>
            </p:nvSpPr>
            <p:spPr bwMode="auto">
              <a:xfrm>
                <a:off x="3267075" y="2568575"/>
                <a:ext cx="23813" cy="9525"/>
              </a:xfrm>
              <a:custGeom>
                <a:avLst/>
                <a:gdLst/>
                <a:ahLst/>
                <a:cxnLst>
                  <a:cxn ang="0">
                    <a:pos x="18" y="4"/>
                  </a:cxn>
                  <a:cxn ang="0">
                    <a:pos x="11" y="7"/>
                  </a:cxn>
                  <a:cxn ang="0">
                    <a:pos x="0" y="2"/>
                  </a:cxn>
                  <a:cxn ang="0">
                    <a:pos x="5" y="0"/>
                  </a:cxn>
                  <a:cxn ang="0">
                    <a:pos x="18" y="4"/>
                  </a:cxn>
                </a:cxnLst>
                <a:rect l="0" t="0" r="r" b="b"/>
                <a:pathLst>
                  <a:path w="18" h="7">
                    <a:moveTo>
                      <a:pt x="18" y="4"/>
                    </a:moveTo>
                    <a:cubicBezTo>
                      <a:pt x="17" y="7"/>
                      <a:pt x="14" y="7"/>
                      <a:pt x="11" y="7"/>
                    </a:cubicBezTo>
                    <a:cubicBezTo>
                      <a:pt x="6" y="7"/>
                      <a:pt x="0" y="7"/>
                      <a:pt x="0" y="2"/>
                    </a:cubicBezTo>
                    <a:cubicBezTo>
                      <a:pt x="0" y="0"/>
                      <a:pt x="4" y="0"/>
                      <a:pt x="5" y="0"/>
                    </a:cubicBezTo>
                    <a:cubicBezTo>
                      <a:pt x="6" y="0"/>
                      <a:pt x="17" y="2"/>
                      <a:pt x="18"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2" name="Freeform 44"/>
              <p:cNvSpPr/>
              <p:nvPr/>
            </p:nvSpPr>
            <p:spPr bwMode="auto">
              <a:xfrm>
                <a:off x="3146425" y="2543175"/>
                <a:ext cx="100013" cy="39688"/>
              </a:xfrm>
              <a:custGeom>
                <a:avLst/>
                <a:gdLst/>
                <a:ahLst/>
                <a:cxnLst>
                  <a:cxn ang="0">
                    <a:pos x="64" y="11"/>
                  </a:cxn>
                  <a:cxn ang="0">
                    <a:pos x="75" y="21"/>
                  </a:cxn>
                  <a:cxn ang="0">
                    <a:pos x="59" y="21"/>
                  </a:cxn>
                  <a:cxn ang="0">
                    <a:pos x="51" y="24"/>
                  </a:cxn>
                  <a:cxn ang="0">
                    <a:pos x="47" y="22"/>
                  </a:cxn>
                  <a:cxn ang="0">
                    <a:pos x="37" y="30"/>
                  </a:cxn>
                  <a:cxn ang="0">
                    <a:pos x="31" y="24"/>
                  </a:cxn>
                  <a:cxn ang="0">
                    <a:pos x="11" y="23"/>
                  </a:cxn>
                  <a:cxn ang="0">
                    <a:pos x="6" y="23"/>
                  </a:cxn>
                  <a:cxn ang="0">
                    <a:pos x="6" y="27"/>
                  </a:cxn>
                  <a:cxn ang="0">
                    <a:pos x="0" y="19"/>
                  </a:cxn>
                  <a:cxn ang="0">
                    <a:pos x="3" y="18"/>
                  </a:cxn>
                  <a:cxn ang="0">
                    <a:pos x="22" y="17"/>
                  </a:cxn>
                  <a:cxn ang="0">
                    <a:pos x="19" y="8"/>
                  </a:cxn>
                  <a:cxn ang="0">
                    <a:pos x="14" y="3"/>
                  </a:cxn>
                  <a:cxn ang="0">
                    <a:pos x="17" y="0"/>
                  </a:cxn>
                  <a:cxn ang="0">
                    <a:pos x="28" y="3"/>
                  </a:cxn>
                  <a:cxn ang="0">
                    <a:pos x="41" y="1"/>
                  </a:cxn>
                  <a:cxn ang="0">
                    <a:pos x="66" y="13"/>
                  </a:cxn>
                  <a:cxn ang="0">
                    <a:pos x="64" y="11"/>
                  </a:cxn>
                </a:cxnLst>
                <a:rect l="0" t="0" r="r" b="b"/>
                <a:pathLst>
                  <a:path w="75" h="30">
                    <a:moveTo>
                      <a:pt x="64" y="11"/>
                    </a:moveTo>
                    <a:cubicBezTo>
                      <a:pt x="68" y="15"/>
                      <a:pt x="72" y="16"/>
                      <a:pt x="75" y="21"/>
                    </a:cubicBezTo>
                    <a:cubicBezTo>
                      <a:pt x="59" y="21"/>
                      <a:pt x="59" y="21"/>
                      <a:pt x="59" y="21"/>
                    </a:cubicBezTo>
                    <a:cubicBezTo>
                      <a:pt x="56" y="23"/>
                      <a:pt x="54" y="24"/>
                      <a:pt x="51" y="24"/>
                    </a:cubicBezTo>
                    <a:cubicBezTo>
                      <a:pt x="49" y="24"/>
                      <a:pt x="49" y="22"/>
                      <a:pt x="47" y="22"/>
                    </a:cubicBezTo>
                    <a:cubicBezTo>
                      <a:pt x="41" y="22"/>
                      <a:pt x="41" y="30"/>
                      <a:pt x="37" y="30"/>
                    </a:cubicBezTo>
                    <a:cubicBezTo>
                      <a:pt x="33" y="30"/>
                      <a:pt x="34" y="26"/>
                      <a:pt x="31" y="24"/>
                    </a:cubicBezTo>
                    <a:cubicBezTo>
                      <a:pt x="27" y="22"/>
                      <a:pt x="17" y="23"/>
                      <a:pt x="11" y="23"/>
                    </a:cubicBezTo>
                    <a:cubicBezTo>
                      <a:pt x="8" y="23"/>
                      <a:pt x="8" y="24"/>
                      <a:pt x="6" y="23"/>
                    </a:cubicBezTo>
                    <a:cubicBezTo>
                      <a:pt x="6" y="24"/>
                      <a:pt x="6" y="25"/>
                      <a:pt x="6" y="27"/>
                    </a:cubicBezTo>
                    <a:cubicBezTo>
                      <a:pt x="3" y="26"/>
                      <a:pt x="0" y="22"/>
                      <a:pt x="0" y="19"/>
                    </a:cubicBezTo>
                    <a:cubicBezTo>
                      <a:pt x="1" y="19"/>
                      <a:pt x="2" y="18"/>
                      <a:pt x="3" y="18"/>
                    </a:cubicBezTo>
                    <a:cubicBezTo>
                      <a:pt x="13" y="18"/>
                      <a:pt x="17" y="20"/>
                      <a:pt x="22" y="17"/>
                    </a:cubicBezTo>
                    <a:cubicBezTo>
                      <a:pt x="20" y="15"/>
                      <a:pt x="19" y="12"/>
                      <a:pt x="19" y="8"/>
                    </a:cubicBezTo>
                    <a:cubicBezTo>
                      <a:pt x="17" y="8"/>
                      <a:pt x="14" y="6"/>
                      <a:pt x="14" y="3"/>
                    </a:cubicBezTo>
                    <a:cubicBezTo>
                      <a:pt x="14" y="2"/>
                      <a:pt x="16" y="0"/>
                      <a:pt x="17" y="0"/>
                    </a:cubicBezTo>
                    <a:cubicBezTo>
                      <a:pt x="21" y="0"/>
                      <a:pt x="24" y="3"/>
                      <a:pt x="28" y="3"/>
                    </a:cubicBezTo>
                    <a:cubicBezTo>
                      <a:pt x="34" y="3"/>
                      <a:pt x="36" y="1"/>
                      <a:pt x="41" y="1"/>
                    </a:cubicBezTo>
                    <a:cubicBezTo>
                      <a:pt x="55" y="1"/>
                      <a:pt x="58" y="9"/>
                      <a:pt x="66" y="13"/>
                    </a:cubicBezTo>
                    <a:lnTo>
                      <a:pt x="64" y="1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3" name="Freeform 45"/>
              <p:cNvSpPr/>
              <p:nvPr/>
            </p:nvSpPr>
            <p:spPr bwMode="auto">
              <a:xfrm>
                <a:off x="3076575" y="2455863"/>
                <a:ext cx="9525" cy="11113"/>
              </a:xfrm>
              <a:custGeom>
                <a:avLst/>
                <a:gdLst/>
                <a:ahLst/>
                <a:cxnLst>
                  <a:cxn ang="0">
                    <a:pos x="2" y="0"/>
                  </a:cxn>
                  <a:cxn ang="0">
                    <a:pos x="7" y="6"/>
                  </a:cxn>
                  <a:cxn ang="0">
                    <a:pos x="5" y="8"/>
                  </a:cxn>
                  <a:cxn ang="0">
                    <a:pos x="0" y="0"/>
                  </a:cxn>
                  <a:cxn ang="0">
                    <a:pos x="2" y="0"/>
                  </a:cxn>
                </a:cxnLst>
                <a:rect l="0" t="0" r="r" b="b"/>
                <a:pathLst>
                  <a:path w="7" h="8">
                    <a:moveTo>
                      <a:pt x="2" y="0"/>
                    </a:moveTo>
                    <a:cubicBezTo>
                      <a:pt x="6" y="0"/>
                      <a:pt x="7" y="3"/>
                      <a:pt x="7" y="6"/>
                    </a:cubicBezTo>
                    <a:cubicBezTo>
                      <a:pt x="7" y="7"/>
                      <a:pt x="6" y="8"/>
                      <a:pt x="5" y="8"/>
                    </a:cubicBezTo>
                    <a:cubicBezTo>
                      <a:pt x="0" y="8"/>
                      <a:pt x="0" y="3"/>
                      <a:pt x="0" y="0"/>
                    </a:cubicBezTo>
                    <a:cubicBezTo>
                      <a:pt x="0" y="0"/>
                      <a:pt x="2" y="0"/>
                      <a:pt x="2"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4" name="Freeform 46"/>
              <p:cNvSpPr/>
              <p:nvPr/>
            </p:nvSpPr>
            <p:spPr bwMode="auto">
              <a:xfrm>
                <a:off x="3068638" y="2422525"/>
                <a:ext cx="14288" cy="4763"/>
              </a:xfrm>
              <a:custGeom>
                <a:avLst/>
                <a:gdLst/>
                <a:ahLst/>
                <a:cxnLst>
                  <a:cxn ang="0">
                    <a:pos x="0" y="3"/>
                  </a:cxn>
                  <a:cxn ang="0">
                    <a:pos x="6" y="0"/>
                  </a:cxn>
                  <a:cxn ang="0">
                    <a:pos x="11" y="3"/>
                  </a:cxn>
                  <a:cxn ang="0">
                    <a:pos x="0" y="3"/>
                  </a:cxn>
                </a:cxnLst>
                <a:rect l="0" t="0" r="r" b="b"/>
                <a:pathLst>
                  <a:path w="11" h="4">
                    <a:moveTo>
                      <a:pt x="0" y="3"/>
                    </a:moveTo>
                    <a:cubicBezTo>
                      <a:pt x="1" y="2"/>
                      <a:pt x="4" y="0"/>
                      <a:pt x="6" y="0"/>
                    </a:cubicBezTo>
                    <a:cubicBezTo>
                      <a:pt x="9" y="0"/>
                      <a:pt x="10" y="2"/>
                      <a:pt x="11" y="3"/>
                    </a:cubicBezTo>
                    <a:cubicBezTo>
                      <a:pt x="7" y="4"/>
                      <a:pt x="2" y="3"/>
                      <a:pt x="0" y="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5" name="Freeform 47"/>
              <p:cNvSpPr/>
              <p:nvPr/>
            </p:nvSpPr>
            <p:spPr bwMode="auto">
              <a:xfrm>
                <a:off x="3094038" y="2428875"/>
                <a:ext cx="4763" cy="6350"/>
              </a:xfrm>
              <a:custGeom>
                <a:avLst/>
                <a:gdLst/>
                <a:ahLst/>
                <a:cxnLst>
                  <a:cxn ang="0">
                    <a:pos x="3" y="4"/>
                  </a:cxn>
                  <a:cxn ang="0">
                    <a:pos x="1" y="0"/>
                  </a:cxn>
                  <a:cxn ang="0">
                    <a:pos x="3" y="4"/>
                  </a:cxn>
                </a:cxnLst>
                <a:rect l="0" t="0" r="r" b="b"/>
                <a:pathLst>
                  <a:path w="3" h="4">
                    <a:moveTo>
                      <a:pt x="3" y="4"/>
                    </a:moveTo>
                    <a:cubicBezTo>
                      <a:pt x="2" y="4"/>
                      <a:pt x="0" y="1"/>
                      <a:pt x="1" y="0"/>
                    </a:cubicBezTo>
                    <a:lnTo>
                      <a:pt x="3" y="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6" name="Freeform 48"/>
              <p:cNvSpPr/>
              <p:nvPr/>
            </p:nvSpPr>
            <p:spPr bwMode="auto">
              <a:xfrm>
                <a:off x="3154363" y="2517775"/>
                <a:ext cx="11113" cy="7938"/>
              </a:xfrm>
              <a:custGeom>
                <a:avLst/>
                <a:gdLst/>
                <a:ahLst/>
                <a:cxnLst>
                  <a:cxn ang="0">
                    <a:pos x="0" y="4"/>
                  </a:cxn>
                  <a:cxn ang="0">
                    <a:pos x="0" y="7"/>
                  </a:cxn>
                  <a:cxn ang="0">
                    <a:pos x="2" y="7"/>
                  </a:cxn>
                  <a:cxn ang="0">
                    <a:pos x="9" y="4"/>
                  </a:cxn>
                  <a:cxn ang="0">
                    <a:pos x="9" y="0"/>
                  </a:cxn>
                  <a:cxn ang="0">
                    <a:pos x="0" y="4"/>
                  </a:cxn>
                </a:cxnLst>
                <a:rect l="0" t="0" r="r" b="b"/>
                <a:pathLst>
                  <a:path w="9" h="7">
                    <a:moveTo>
                      <a:pt x="0" y="4"/>
                    </a:moveTo>
                    <a:cubicBezTo>
                      <a:pt x="0" y="5"/>
                      <a:pt x="0" y="6"/>
                      <a:pt x="0" y="7"/>
                    </a:cubicBezTo>
                    <a:cubicBezTo>
                      <a:pt x="0" y="7"/>
                      <a:pt x="1" y="7"/>
                      <a:pt x="2" y="7"/>
                    </a:cubicBezTo>
                    <a:cubicBezTo>
                      <a:pt x="4" y="7"/>
                      <a:pt x="7" y="6"/>
                      <a:pt x="9" y="4"/>
                    </a:cubicBezTo>
                    <a:cubicBezTo>
                      <a:pt x="9" y="0"/>
                      <a:pt x="9" y="0"/>
                      <a:pt x="9" y="0"/>
                    </a:cubicBezTo>
                    <a:cubicBezTo>
                      <a:pt x="7" y="3"/>
                      <a:pt x="4" y="5"/>
                      <a:pt x="0"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7" name="Freeform 49"/>
              <p:cNvSpPr/>
              <p:nvPr/>
            </p:nvSpPr>
            <p:spPr bwMode="auto">
              <a:xfrm>
                <a:off x="2301875" y="1979613"/>
                <a:ext cx="966788" cy="473075"/>
              </a:xfrm>
              <a:custGeom>
                <a:avLst/>
                <a:gdLst/>
                <a:ahLst/>
                <a:cxnLst>
                  <a:cxn ang="0">
                    <a:pos x="543" y="285"/>
                  </a:cxn>
                  <a:cxn ang="0">
                    <a:pos x="555" y="317"/>
                  </a:cxn>
                  <a:cxn ang="0">
                    <a:pos x="560" y="338"/>
                  </a:cxn>
                  <a:cxn ang="0">
                    <a:pos x="542" y="345"/>
                  </a:cxn>
                  <a:cxn ang="0">
                    <a:pos x="507" y="287"/>
                  </a:cxn>
                  <a:cxn ang="0">
                    <a:pos x="474" y="283"/>
                  </a:cxn>
                  <a:cxn ang="0">
                    <a:pos x="460" y="283"/>
                  </a:cxn>
                  <a:cxn ang="0">
                    <a:pos x="443" y="286"/>
                  </a:cxn>
                  <a:cxn ang="0">
                    <a:pos x="412" y="292"/>
                  </a:cxn>
                  <a:cxn ang="0">
                    <a:pos x="393" y="291"/>
                  </a:cxn>
                  <a:cxn ang="0">
                    <a:pos x="357" y="309"/>
                  </a:cxn>
                  <a:cxn ang="0">
                    <a:pos x="343" y="342"/>
                  </a:cxn>
                  <a:cxn ang="0">
                    <a:pos x="282" y="290"/>
                  </a:cxn>
                  <a:cxn ang="0">
                    <a:pos x="246" y="281"/>
                  </a:cxn>
                  <a:cxn ang="0">
                    <a:pos x="207" y="262"/>
                  </a:cxn>
                  <a:cxn ang="0">
                    <a:pos x="170" y="268"/>
                  </a:cxn>
                  <a:cxn ang="0">
                    <a:pos x="95" y="252"/>
                  </a:cxn>
                  <a:cxn ang="0">
                    <a:pos x="47" y="214"/>
                  </a:cxn>
                  <a:cxn ang="0">
                    <a:pos x="4" y="141"/>
                  </a:cxn>
                  <a:cxn ang="0">
                    <a:pos x="4" y="95"/>
                  </a:cxn>
                  <a:cxn ang="0">
                    <a:pos x="0" y="23"/>
                  </a:cxn>
                  <a:cxn ang="0">
                    <a:pos x="20" y="27"/>
                  </a:cxn>
                  <a:cxn ang="0">
                    <a:pos x="20" y="5"/>
                  </a:cxn>
                  <a:cxn ang="0">
                    <a:pos x="373" y="0"/>
                  </a:cxn>
                  <a:cxn ang="0">
                    <a:pos x="406" y="11"/>
                  </a:cxn>
                  <a:cxn ang="0">
                    <a:pos x="408" y="45"/>
                  </a:cxn>
                  <a:cxn ang="0">
                    <a:pos x="423" y="42"/>
                  </a:cxn>
                  <a:cxn ang="0">
                    <a:pos x="441" y="40"/>
                  </a:cxn>
                  <a:cxn ang="0">
                    <a:pos x="456" y="42"/>
                  </a:cxn>
                  <a:cxn ang="0">
                    <a:pos x="472" y="47"/>
                  </a:cxn>
                  <a:cxn ang="0">
                    <a:pos x="510" y="48"/>
                  </a:cxn>
                  <a:cxn ang="0">
                    <a:pos x="490" y="54"/>
                  </a:cxn>
                  <a:cxn ang="0">
                    <a:pos x="472" y="69"/>
                  </a:cxn>
                  <a:cxn ang="0">
                    <a:pos x="471" y="121"/>
                  </a:cxn>
                  <a:cxn ang="0">
                    <a:pos x="480" y="88"/>
                  </a:cxn>
                  <a:cxn ang="0">
                    <a:pos x="501" y="57"/>
                  </a:cxn>
                  <a:cxn ang="0">
                    <a:pos x="516" y="87"/>
                  </a:cxn>
                  <a:cxn ang="0">
                    <a:pos x="531" y="97"/>
                  </a:cxn>
                  <a:cxn ang="0">
                    <a:pos x="527" y="123"/>
                  </a:cxn>
                  <a:cxn ang="0">
                    <a:pos x="564" y="97"/>
                  </a:cxn>
                  <a:cxn ang="0">
                    <a:pos x="610" y="84"/>
                  </a:cxn>
                  <a:cxn ang="0">
                    <a:pos x="653" y="65"/>
                  </a:cxn>
                  <a:cxn ang="0">
                    <a:pos x="675" y="63"/>
                  </a:cxn>
                  <a:cxn ang="0">
                    <a:pos x="699" y="28"/>
                  </a:cxn>
                  <a:cxn ang="0">
                    <a:pos x="726" y="73"/>
                  </a:cxn>
                  <a:cxn ang="0">
                    <a:pos x="701" y="80"/>
                  </a:cxn>
                  <a:cxn ang="0">
                    <a:pos x="681" y="113"/>
                  </a:cxn>
                  <a:cxn ang="0">
                    <a:pos x="690" y="118"/>
                  </a:cxn>
                  <a:cxn ang="0">
                    <a:pos x="676" y="122"/>
                  </a:cxn>
                  <a:cxn ang="0">
                    <a:pos x="648" y="132"/>
                  </a:cxn>
                  <a:cxn ang="0">
                    <a:pos x="642" y="134"/>
                  </a:cxn>
                  <a:cxn ang="0">
                    <a:pos x="635" y="137"/>
                  </a:cxn>
                  <a:cxn ang="0">
                    <a:pos x="627" y="161"/>
                  </a:cxn>
                  <a:cxn ang="0">
                    <a:pos x="622" y="159"/>
                  </a:cxn>
                  <a:cxn ang="0">
                    <a:pos x="615" y="186"/>
                  </a:cxn>
                  <a:cxn ang="0">
                    <a:pos x="614" y="178"/>
                  </a:cxn>
                  <a:cxn ang="0">
                    <a:pos x="608" y="170"/>
                  </a:cxn>
                  <a:cxn ang="0">
                    <a:pos x="611" y="192"/>
                  </a:cxn>
                  <a:cxn ang="0">
                    <a:pos x="614" y="196"/>
                  </a:cxn>
                  <a:cxn ang="0">
                    <a:pos x="614" y="205"/>
                  </a:cxn>
                  <a:cxn ang="0">
                    <a:pos x="607" y="213"/>
                  </a:cxn>
                  <a:cxn ang="0">
                    <a:pos x="607" y="221"/>
                  </a:cxn>
                  <a:cxn ang="0">
                    <a:pos x="589" y="232"/>
                  </a:cxn>
                </a:cxnLst>
                <a:rect l="0" t="0" r="r" b="b"/>
                <a:pathLst>
                  <a:path w="726" h="356">
                    <a:moveTo>
                      <a:pt x="590" y="233"/>
                    </a:moveTo>
                    <a:cubicBezTo>
                      <a:pt x="569" y="245"/>
                      <a:pt x="543" y="253"/>
                      <a:pt x="543" y="285"/>
                    </a:cubicBezTo>
                    <a:cubicBezTo>
                      <a:pt x="543" y="300"/>
                      <a:pt x="555" y="304"/>
                      <a:pt x="555" y="318"/>
                    </a:cubicBezTo>
                    <a:cubicBezTo>
                      <a:pt x="555" y="317"/>
                      <a:pt x="555" y="317"/>
                      <a:pt x="555" y="317"/>
                    </a:cubicBezTo>
                    <a:cubicBezTo>
                      <a:pt x="555" y="320"/>
                      <a:pt x="555" y="320"/>
                      <a:pt x="555" y="320"/>
                    </a:cubicBezTo>
                    <a:cubicBezTo>
                      <a:pt x="556" y="326"/>
                      <a:pt x="560" y="330"/>
                      <a:pt x="560" y="338"/>
                    </a:cubicBezTo>
                    <a:cubicBezTo>
                      <a:pt x="560" y="347"/>
                      <a:pt x="558" y="356"/>
                      <a:pt x="551" y="356"/>
                    </a:cubicBezTo>
                    <a:cubicBezTo>
                      <a:pt x="544" y="356"/>
                      <a:pt x="544" y="349"/>
                      <a:pt x="542" y="345"/>
                    </a:cubicBezTo>
                    <a:cubicBezTo>
                      <a:pt x="537" y="338"/>
                      <a:pt x="532" y="335"/>
                      <a:pt x="529" y="328"/>
                    </a:cubicBezTo>
                    <a:cubicBezTo>
                      <a:pt x="522" y="314"/>
                      <a:pt x="527" y="287"/>
                      <a:pt x="507" y="287"/>
                    </a:cubicBezTo>
                    <a:cubicBezTo>
                      <a:pt x="503" y="287"/>
                      <a:pt x="502" y="293"/>
                      <a:pt x="498" y="293"/>
                    </a:cubicBezTo>
                    <a:cubicBezTo>
                      <a:pt x="490" y="293"/>
                      <a:pt x="485" y="283"/>
                      <a:pt x="474" y="283"/>
                    </a:cubicBezTo>
                    <a:cubicBezTo>
                      <a:pt x="468" y="283"/>
                      <a:pt x="467" y="286"/>
                      <a:pt x="463" y="286"/>
                    </a:cubicBezTo>
                    <a:cubicBezTo>
                      <a:pt x="462" y="286"/>
                      <a:pt x="460" y="284"/>
                      <a:pt x="460" y="283"/>
                    </a:cubicBezTo>
                    <a:cubicBezTo>
                      <a:pt x="453" y="285"/>
                      <a:pt x="444" y="284"/>
                      <a:pt x="436" y="286"/>
                    </a:cubicBezTo>
                    <a:cubicBezTo>
                      <a:pt x="441" y="288"/>
                      <a:pt x="440" y="288"/>
                      <a:pt x="443" y="286"/>
                    </a:cubicBezTo>
                    <a:cubicBezTo>
                      <a:pt x="442" y="293"/>
                      <a:pt x="438" y="297"/>
                      <a:pt x="443" y="301"/>
                    </a:cubicBezTo>
                    <a:cubicBezTo>
                      <a:pt x="431" y="307"/>
                      <a:pt x="421" y="292"/>
                      <a:pt x="412" y="292"/>
                    </a:cubicBezTo>
                    <a:cubicBezTo>
                      <a:pt x="409" y="292"/>
                      <a:pt x="408" y="295"/>
                      <a:pt x="405" y="295"/>
                    </a:cubicBezTo>
                    <a:cubicBezTo>
                      <a:pt x="400" y="295"/>
                      <a:pt x="398" y="291"/>
                      <a:pt x="393" y="291"/>
                    </a:cubicBezTo>
                    <a:cubicBezTo>
                      <a:pt x="380" y="291"/>
                      <a:pt x="374" y="302"/>
                      <a:pt x="368" y="307"/>
                    </a:cubicBezTo>
                    <a:cubicBezTo>
                      <a:pt x="365" y="311"/>
                      <a:pt x="361" y="308"/>
                      <a:pt x="357" y="309"/>
                    </a:cubicBezTo>
                    <a:cubicBezTo>
                      <a:pt x="347" y="313"/>
                      <a:pt x="341" y="325"/>
                      <a:pt x="341" y="338"/>
                    </a:cubicBezTo>
                    <a:cubicBezTo>
                      <a:pt x="341" y="339"/>
                      <a:pt x="343" y="341"/>
                      <a:pt x="343" y="342"/>
                    </a:cubicBezTo>
                    <a:cubicBezTo>
                      <a:pt x="336" y="342"/>
                      <a:pt x="325" y="339"/>
                      <a:pt x="321" y="336"/>
                    </a:cubicBezTo>
                    <a:cubicBezTo>
                      <a:pt x="307" y="322"/>
                      <a:pt x="308" y="290"/>
                      <a:pt x="282" y="290"/>
                    </a:cubicBezTo>
                    <a:cubicBezTo>
                      <a:pt x="272" y="290"/>
                      <a:pt x="275" y="302"/>
                      <a:pt x="266" y="302"/>
                    </a:cubicBezTo>
                    <a:cubicBezTo>
                      <a:pt x="257" y="302"/>
                      <a:pt x="250" y="287"/>
                      <a:pt x="246" y="281"/>
                    </a:cubicBezTo>
                    <a:cubicBezTo>
                      <a:pt x="239" y="268"/>
                      <a:pt x="230" y="266"/>
                      <a:pt x="215" y="262"/>
                    </a:cubicBezTo>
                    <a:cubicBezTo>
                      <a:pt x="207" y="262"/>
                      <a:pt x="207" y="262"/>
                      <a:pt x="207" y="262"/>
                    </a:cubicBezTo>
                    <a:cubicBezTo>
                      <a:pt x="207" y="268"/>
                      <a:pt x="207" y="268"/>
                      <a:pt x="207" y="268"/>
                    </a:cubicBezTo>
                    <a:cubicBezTo>
                      <a:pt x="170" y="268"/>
                      <a:pt x="170" y="268"/>
                      <a:pt x="170" y="268"/>
                    </a:cubicBezTo>
                    <a:cubicBezTo>
                      <a:pt x="123" y="252"/>
                      <a:pt x="123" y="252"/>
                      <a:pt x="123" y="252"/>
                    </a:cubicBezTo>
                    <a:cubicBezTo>
                      <a:pt x="95" y="252"/>
                      <a:pt x="95" y="252"/>
                      <a:pt x="95" y="252"/>
                    </a:cubicBezTo>
                    <a:cubicBezTo>
                      <a:pt x="88" y="239"/>
                      <a:pt x="66" y="230"/>
                      <a:pt x="50" y="223"/>
                    </a:cubicBezTo>
                    <a:cubicBezTo>
                      <a:pt x="47" y="222"/>
                      <a:pt x="48" y="217"/>
                      <a:pt x="47" y="214"/>
                    </a:cubicBezTo>
                    <a:cubicBezTo>
                      <a:pt x="40" y="198"/>
                      <a:pt x="28" y="193"/>
                      <a:pt x="30" y="175"/>
                    </a:cubicBezTo>
                    <a:cubicBezTo>
                      <a:pt x="21" y="174"/>
                      <a:pt x="11" y="154"/>
                      <a:pt x="4" y="141"/>
                    </a:cubicBezTo>
                    <a:cubicBezTo>
                      <a:pt x="2" y="137"/>
                      <a:pt x="6" y="134"/>
                      <a:pt x="8" y="133"/>
                    </a:cubicBezTo>
                    <a:cubicBezTo>
                      <a:pt x="3" y="123"/>
                      <a:pt x="8" y="107"/>
                      <a:pt x="4" y="95"/>
                    </a:cubicBezTo>
                    <a:cubicBezTo>
                      <a:pt x="0" y="85"/>
                      <a:pt x="11" y="60"/>
                      <a:pt x="11" y="46"/>
                    </a:cubicBezTo>
                    <a:cubicBezTo>
                      <a:pt x="11" y="36"/>
                      <a:pt x="0" y="32"/>
                      <a:pt x="0" y="23"/>
                    </a:cubicBezTo>
                    <a:cubicBezTo>
                      <a:pt x="0" y="20"/>
                      <a:pt x="5" y="20"/>
                      <a:pt x="7" y="20"/>
                    </a:cubicBezTo>
                    <a:cubicBezTo>
                      <a:pt x="13" y="20"/>
                      <a:pt x="17" y="23"/>
                      <a:pt x="20" y="27"/>
                    </a:cubicBezTo>
                    <a:cubicBezTo>
                      <a:pt x="22" y="24"/>
                      <a:pt x="26" y="19"/>
                      <a:pt x="26" y="15"/>
                    </a:cubicBezTo>
                    <a:cubicBezTo>
                      <a:pt x="26" y="11"/>
                      <a:pt x="22" y="10"/>
                      <a:pt x="20" y="5"/>
                    </a:cubicBezTo>
                    <a:cubicBezTo>
                      <a:pt x="373" y="5"/>
                      <a:pt x="373" y="5"/>
                      <a:pt x="373" y="5"/>
                    </a:cubicBezTo>
                    <a:cubicBezTo>
                      <a:pt x="373" y="0"/>
                      <a:pt x="373" y="0"/>
                      <a:pt x="373" y="0"/>
                    </a:cubicBezTo>
                    <a:cubicBezTo>
                      <a:pt x="379" y="4"/>
                      <a:pt x="378" y="8"/>
                      <a:pt x="384" y="11"/>
                    </a:cubicBezTo>
                    <a:cubicBezTo>
                      <a:pt x="406" y="11"/>
                      <a:pt x="406" y="11"/>
                      <a:pt x="406" y="11"/>
                    </a:cubicBezTo>
                    <a:cubicBezTo>
                      <a:pt x="415" y="20"/>
                      <a:pt x="426" y="20"/>
                      <a:pt x="443" y="20"/>
                    </a:cubicBezTo>
                    <a:cubicBezTo>
                      <a:pt x="431" y="28"/>
                      <a:pt x="418" y="32"/>
                      <a:pt x="408" y="45"/>
                    </a:cubicBezTo>
                    <a:cubicBezTo>
                      <a:pt x="415" y="45"/>
                      <a:pt x="415" y="45"/>
                      <a:pt x="415" y="45"/>
                    </a:cubicBezTo>
                    <a:cubicBezTo>
                      <a:pt x="418" y="43"/>
                      <a:pt x="420" y="42"/>
                      <a:pt x="423" y="42"/>
                    </a:cubicBezTo>
                    <a:cubicBezTo>
                      <a:pt x="425" y="46"/>
                      <a:pt x="426" y="46"/>
                      <a:pt x="429" y="46"/>
                    </a:cubicBezTo>
                    <a:cubicBezTo>
                      <a:pt x="437" y="46"/>
                      <a:pt x="437" y="40"/>
                      <a:pt x="441" y="40"/>
                    </a:cubicBezTo>
                    <a:cubicBezTo>
                      <a:pt x="446" y="40"/>
                      <a:pt x="454" y="32"/>
                      <a:pt x="461" y="31"/>
                    </a:cubicBezTo>
                    <a:cubicBezTo>
                      <a:pt x="461" y="37"/>
                      <a:pt x="458" y="38"/>
                      <a:pt x="456" y="42"/>
                    </a:cubicBezTo>
                    <a:cubicBezTo>
                      <a:pt x="465" y="42"/>
                      <a:pt x="465" y="42"/>
                      <a:pt x="465" y="42"/>
                    </a:cubicBezTo>
                    <a:cubicBezTo>
                      <a:pt x="465" y="45"/>
                      <a:pt x="469" y="47"/>
                      <a:pt x="472" y="47"/>
                    </a:cubicBezTo>
                    <a:cubicBezTo>
                      <a:pt x="478" y="47"/>
                      <a:pt x="480" y="43"/>
                      <a:pt x="484" y="43"/>
                    </a:cubicBezTo>
                    <a:cubicBezTo>
                      <a:pt x="495" y="43"/>
                      <a:pt x="500" y="48"/>
                      <a:pt x="510" y="48"/>
                    </a:cubicBezTo>
                    <a:cubicBezTo>
                      <a:pt x="510" y="54"/>
                      <a:pt x="510" y="54"/>
                      <a:pt x="510" y="54"/>
                    </a:cubicBezTo>
                    <a:cubicBezTo>
                      <a:pt x="503" y="56"/>
                      <a:pt x="493" y="54"/>
                      <a:pt x="490" y="54"/>
                    </a:cubicBezTo>
                    <a:cubicBezTo>
                      <a:pt x="480" y="54"/>
                      <a:pt x="462" y="66"/>
                      <a:pt x="462" y="75"/>
                    </a:cubicBezTo>
                    <a:cubicBezTo>
                      <a:pt x="466" y="72"/>
                      <a:pt x="468" y="69"/>
                      <a:pt x="472" y="69"/>
                    </a:cubicBezTo>
                    <a:cubicBezTo>
                      <a:pt x="465" y="78"/>
                      <a:pt x="461" y="101"/>
                      <a:pt x="461" y="112"/>
                    </a:cubicBezTo>
                    <a:cubicBezTo>
                      <a:pt x="461" y="117"/>
                      <a:pt x="466" y="121"/>
                      <a:pt x="471" y="121"/>
                    </a:cubicBezTo>
                    <a:cubicBezTo>
                      <a:pt x="478" y="121"/>
                      <a:pt x="480" y="108"/>
                      <a:pt x="480" y="102"/>
                    </a:cubicBezTo>
                    <a:cubicBezTo>
                      <a:pt x="480" y="97"/>
                      <a:pt x="480" y="88"/>
                      <a:pt x="480" y="88"/>
                    </a:cubicBezTo>
                    <a:cubicBezTo>
                      <a:pt x="480" y="82"/>
                      <a:pt x="480" y="69"/>
                      <a:pt x="485" y="69"/>
                    </a:cubicBezTo>
                    <a:cubicBezTo>
                      <a:pt x="501" y="68"/>
                      <a:pt x="494" y="57"/>
                      <a:pt x="501" y="57"/>
                    </a:cubicBezTo>
                    <a:cubicBezTo>
                      <a:pt x="504" y="57"/>
                      <a:pt x="521" y="65"/>
                      <a:pt x="521" y="70"/>
                    </a:cubicBezTo>
                    <a:cubicBezTo>
                      <a:pt x="521" y="77"/>
                      <a:pt x="517" y="81"/>
                      <a:pt x="516" y="87"/>
                    </a:cubicBezTo>
                    <a:cubicBezTo>
                      <a:pt x="521" y="87"/>
                      <a:pt x="520" y="85"/>
                      <a:pt x="525" y="84"/>
                    </a:cubicBezTo>
                    <a:cubicBezTo>
                      <a:pt x="526" y="91"/>
                      <a:pt x="526" y="94"/>
                      <a:pt x="531" y="97"/>
                    </a:cubicBezTo>
                    <a:cubicBezTo>
                      <a:pt x="526" y="103"/>
                      <a:pt x="521" y="106"/>
                      <a:pt x="521" y="112"/>
                    </a:cubicBezTo>
                    <a:cubicBezTo>
                      <a:pt x="521" y="117"/>
                      <a:pt x="523" y="123"/>
                      <a:pt x="527" y="123"/>
                    </a:cubicBezTo>
                    <a:cubicBezTo>
                      <a:pt x="539" y="123"/>
                      <a:pt x="559" y="112"/>
                      <a:pt x="568" y="108"/>
                    </a:cubicBezTo>
                    <a:cubicBezTo>
                      <a:pt x="567" y="103"/>
                      <a:pt x="565" y="99"/>
                      <a:pt x="564" y="97"/>
                    </a:cubicBezTo>
                    <a:cubicBezTo>
                      <a:pt x="567" y="97"/>
                      <a:pt x="567" y="97"/>
                      <a:pt x="569" y="97"/>
                    </a:cubicBezTo>
                    <a:cubicBezTo>
                      <a:pt x="582" y="97"/>
                      <a:pt x="610" y="101"/>
                      <a:pt x="610" y="84"/>
                    </a:cubicBezTo>
                    <a:cubicBezTo>
                      <a:pt x="611" y="84"/>
                      <a:pt x="627" y="68"/>
                      <a:pt x="630" y="66"/>
                    </a:cubicBezTo>
                    <a:cubicBezTo>
                      <a:pt x="632" y="64"/>
                      <a:pt x="643" y="65"/>
                      <a:pt x="653" y="65"/>
                    </a:cubicBezTo>
                    <a:cubicBezTo>
                      <a:pt x="657" y="65"/>
                      <a:pt x="660" y="65"/>
                      <a:pt x="664" y="65"/>
                    </a:cubicBezTo>
                    <a:cubicBezTo>
                      <a:pt x="668" y="65"/>
                      <a:pt x="672" y="63"/>
                      <a:pt x="675" y="63"/>
                    </a:cubicBezTo>
                    <a:cubicBezTo>
                      <a:pt x="680" y="62"/>
                      <a:pt x="678" y="61"/>
                      <a:pt x="680" y="59"/>
                    </a:cubicBezTo>
                    <a:cubicBezTo>
                      <a:pt x="688" y="51"/>
                      <a:pt x="688" y="36"/>
                      <a:pt x="699" y="28"/>
                    </a:cubicBezTo>
                    <a:cubicBezTo>
                      <a:pt x="704" y="35"/>
                      <a:pt x="712" y="25"/>
                      <a:pt x="716" y="32"/>
                    </a:cubicBezTo>
                    <a:cubicBezTo>
                      <a:pt x="723" y="44"/>
                      <a:pt x="717" y="62"/>
                      <a:pt x="726" y="73"/>
                    </a:cubicBezTo>
                    <a:cubicBezTo>
                      <a:pt x="723" y="77"/>
                      <a:pt x="718" y="80"/>
                      <a:pt x="712" y="80"/>
                    </a:cubicBezTo>
                    <a:cubicBezTo>
                      <a:pt x="706" y="80"/>
                      <a:pt x="706" y="78"/>
                      <a:pt x="701" y="80"/>
                    </a:cubicBezTo>
                    <a:cubicBezTo>
                      <a:pt x="694" y="87"/>
                      <a:pt x="679" y="92"/>
                      <a:pt x="679" y="109"/>
                    </a:cubicBezTo>
                    <a:cubicBezTo>
                      <a:pt x="679" y="110"/>
                      <a:pt x="680" y="112"/>
                      <a:pt x="681" y="113"/>
                    </a:cubicBezTo>
                    <a:cubicBezTo>
                      <a:pt x="681" y="115"/>
                      <a:pt x="683" y="121"/>
                      <a:pt x="686" y="121"/>
                    </a:cubicBezTo>
                    <a:cubicBezTo>
                      <a:pt x="687" y="121"/>
                      <a:pt x="690" y="118"/>
                      <a:pt x="690" y="118"/>
                    </a:cubicBezTo>
                    <a:cubicBezTo>
                      <a:pt x="690" y="121"/>
                      <a:pt x="690" y="121"/>
                      <a:pt x="690" y="121"/>
                    </a:cubicBezTo>
                    <a:cubicBezTo>
                      <a:pt x="685" y="122"/>
                      <a:pt x="678" y="124"/>
                      <a:pt x="676" y="122"/>
                    </a:cubicBezTo>
                    <a:cubicBezTo>
                      <a:pt x="667" y="129"/>
                      <a:pt x="652" y="126"/>
                      <a:pt x="643" y="132"/>
                    </a:cubicBezTo>
                    <a:cubicBezTo>
                      <a:pt x="648" y="132"/>
                      <a:pt x="648" y="132"/>
                      <a:pt x="648" y="132"/>
                    </a:cubicBezTo>
                    <a:cubicBezTo>
                      <a:pt x="652" y="132"/>
                      <a:pt x="656" y="129"/>
                      <a:pt x="659" y="132"/>
                    </a:cubicBezTo>
                    <a:cubicBezTo>
                      <a:pt x="653" y="134"/>
                      <a:pt x="648" y="134"/>
                      <a:pt x="642" y="134"/>
                    </a:cubicBezTo>
                    <a:cubicBezTo>
                      <a:pt x="641" y="134"/>
                      <a:pt x="639" y="133"/>
                      <a:pt x="638" y="133"/>
                    </a:cubicBezTo>
                    <a:cubicBezTo>
                      <a:pt x="637" y="134"/>
                      <a:pt x="635" y="135"/>
                      <a:pt x="635" y="137"/>
                    </a:cubicBezTo>
                    <a:cubicBezTo>
                      <a:pt x="635" y="139"/>
                      <a:pt x="639" y="142"/>
                      <a:pt x="639" y="142"/>
                    </a:cubicBezTo>
                    <a:cubicBezTo>
                      <a:pt x="638" y="145"/>
                      <a:pt x="630" y="161"/>
                      <a:pt x="627" y="161"/>
                    </a:cubicBezTo>
                    <a:cubicBezTo>
                      <a:pt x="626" y="161"/>
                      <a:pt x="625" y="158"/>
                      <a:pt x="624" y="157"/>
                    </a:cubicBezTo>
                    <a:cubicBezTo>
                      <a:pt x="622" y="159"/>
                      <a:pt x="622" y="159"/>
                      <a:pt x="622" y="159"/>
                    </a:cubicBezTo>
                    <a:cubicBezTo>
                      <a:pt x="623" y="163"/>
                      <a:pt x="626" y="164"/>
                      <a:pt x="626" y="168"/>
                    </a:cubicBezTo>
                    <a:cubicBezTo>
                      <a:pt x="626" y="170"/>
                      <a:pt x="617" y="186"/>
                      <a:pt x="615" y="186"/>
                    </a:cubicBezTo>
                    <a:cubicBezTo>
                      <a:pt x="615" y="186"/>
                      <a:pt x="614" y="184"/>
                      <a:pt x="614" y="183"/>
                    </a:cubicBezTo>
                    <a:cubicBezTo>
                      <a:pt x="614" y="181"/>
                      <a:pt x="614" y="180"/>
                      <a:pt x="614" y="178"/>
                    </a:cubicBezTo>
                    <a:cubicBezTo>
                      <a:pt x="614" y="175"/>
                      <a:pt x="610" y="168"/>
                      <a:pt x="609" y="164"/>
                    </a:cubicBezTo>
                    <a:cubicBezTo>
                      <a:pt x="608" y="166"/>
                      <a:pt x="608" y="170"/>
                      <a:pt x="608" y="170"/>
                    </a:cubicBezTo>
                    <a:cubicBezTo>
                      <a:pt x="608" y="173"/>
                      <a:pt x="611" y="181"/>
                      <a:pt x="611" y="185"/>
                    </a:cubicBezTo>
                    <a:cubicBezTo>
                      <a:pt x="611" y="189"/>
                      <a:pt x="608" y="189"/>
                      <a:pt x="611" y="192"/>
                    </a:cubicBezTo>
                    <a:cubicBezTo>
                      <a:pt x="612" y="192"/>
                      <a:pt x="613" y="192"/>
                      <a:pt x="614" y="192"/>
                    </a:cubicBezTo>
                    <a:cubicBezTo>
                      <a:pt x="614" y="193"/>
                      <a:pt x="614" y="195"/>
                      <a:pt x="614" y="196"/>
                    </a:cubicBezTo>
                    <a:cubicBezTo>
                      <a:pt x="614" y="200"/>
                      <a:pt x="610" y="201"/>
                      <a:pt x="608" y="201"/>
                    </a:cubicBezTo>
                    <a:cubicBezTo>
                      <a:pt x="610" y="205"/>
                      <a:pt x="612" y="205"/>
                      <a:pt x="614" y="205"/>
                    </a:cubicBezTo>
                    <a:cubicBezTo>
                      <a:pt x="613" y="210"/>
                      <a:pt x="611" y="210"/>
                      <a:pt x="607" y="210"/>
                    </a:cubicBezTo>
                    <a:cubicBezTo>
                      <a:pt x="607" y="213"/>
                      <a:pt x="607" y="213"/>
                      <a:pt x="607" y="213"/>
                    </a:cubicBezTo>
                    <a:cubicBezTo>
                      <a:pt x="612" y="216"/>
                      <a:pt x="612" y="216"/>
                      <a:pt x="612" y="216"/>
                    </a:cubicBezTo>
                    <a:cubicBezTo>
                      <a:pt x="611" y="218"/>
                      <a:pt x="610" y="221"/>
                      <a:pt x="607" y="221"/>
                    </a:cubicBezTo>
                    <a:cubicBezTo>
                      <a:pt x="602" y="222"/>
                      <a:pt x="600" y="226"/>
                      <a:pt x="596" y="226"/>
                    </a:cubicBezTo>
                    <a:cubicBezTo>
                      <a:pt x="591" y="228"/>
                      <a:pt x="591" y="230"/>
                      <a:pt x="589" y="232"/>
                    </a:cubicBezTo>
                    <a:lnTo>
                      <a:pt x="590" y="23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8" name="Freeform 50"/>
              <p:cNvSpPr/>
              <p:nvPr/>
            </p:nvSpPr>
            <p:spPr bwMode="auto">
              <a:xfrm>
                <a:off x="2030413" y="1400175"/>
                <a:ext cx="1425575" cy="736600"/>
              </a:xfrm>
              <a:custGeom>
                <a:avLst/>
                <a:gdLst/>
                <a:ahLst/>
                <a:cxnLst>
                  <a:cxn ang="0">
                    <a:pos x="950" y="501"/>
                  </a:cxn>
                  <a:cxn ang="0">
                    <a:pos x="950" y="527"/>
                  </a:cxn>
                  <a:cxn ang="0">
                    <a:pos x="955" y="469"/>
                  </a:cxn>
                  <a:cxn ang="0">
                    <a:pos x="944" y="436"/>
                  </a:cxn>
                  <a:cxn ang="0">
                    <a:pos x="982" y="418"/>
                  </a:cxn>
                  <a:cxn ang="0">
                    <a:pos x="1060" y="356"/>
                  </a:cxn>
                  <a:cxn ang="0">
                    <a:pos x="1050" y="346"/>
                  </a:cxn>
                  <a:cxn ang="0">
                    <a:pos x="991" y="310"/>
                  </a:cxn>
                  <a:cxn ang="0">
                    <a:pos x="965" y="247"/>
                  </a:cxn>
                  <a:cxn ang="0">
                    <a:pos x="908" y="267"/>
                  </a:cxn>
                  <a:cxn ang="0">
                    <a:pos x="831" y="204"/>
                  </a:cxn>
                  <a:cxn ang="0">
                    <a:pos x="794" y="247"/>
                  </a:cxn>
                  <a:cxn ang="0">
                    <a:pos x="783" y="387"/>
                  </a:cxn>
                  <a:cxn ang="0">
                    <a:pos x="726" y="334"/>
                  </a:cxn>
                  <a:cxn ang="0">
                    <a:pos x="607" y="306"/>
                  </a:cxn>
                  <a:cxn ang="0">
                    <a:pos x="595" y="216"/>
                  </a:cxn>
                  <a:cxn ang="0">
                    <a:pos x="633" y="178"/>
                  </a:cxn>
                  <a:cxn ang="0">
                    <a:pos x="675" y="146"/>
                  </a:cxn>
                  <a:cxn ang="0">
                    <a:pos x="686" y="127"/>
                  </a:cxn>
                  <a:cxn ang="0">
                    <a:pos x="722" y="120"/>
                  </a:cxn>
                  <a:cxn ang="0">
                    <a:pos x="746" y="61"/>
                  </a:cxn>
                  <a:cxn ang="0">
                    <a:pos x="702" y="67"/>
                  </a:cxn>
                  <a:cxn ang="0">
                    <a:pos x="665" y="74"/>
                  </a:cxn>
                  <a:cxn ang="0">
                    <a:pos x="625" y="55"/>
                  </a:cxn>
                  <a:cxn ang="0">
                    <a:pos x="574" y="0"/>
                  </a:cxn>
                  <a:cxn ang="0">
                    <a:pos x="555" y="38"/>
                  </a:cxn>
                  <a:cxn ang="0">
                    <a:pos x="567" y="98"/>
                  </a:cxn>
                  <a:cxn ang="0">
                    <a:pos x="492" y="92"/>
                  </a:cxn>
                  <a:cxn ang="0">
                    <a:pos x="430" y="75"/>
                  </a:cxn>
                  <a:cxn ang="0">
                    <a:pos x="387" y="89"/>
                  </a:cxn>
                  <a:cxn ang="0">
                    <a:pos x="333" y="81"/>
                  </a:cxn>
                  <a:cxn ang="0">
                    <a:pos x="202" y="42"/>
                  </a:cxn>
                  <a:cxn ang="0">
                    <a:pos x="138" y="40"/>
                  </a:cxn>
                  <a:cxn ang="0">
                    <a:pos x="61" y="70"/>
                  </a:cxn>
                  <a:cxn ang="0">
                    <a:pos x="0" y="242"/>
                  </a:cxn>
                  <a:cxn ang="0">
                    <a:pos x="67" y="253"/>
                  </a:cxn>
                  <a:cxn ang="0">
                    <a:pos x="124" y="316"/>
                  </a:cxn>
                  <a:cxn ang="0">
                    <a:pos x="136" y="366"/>
                  </a:cxn>
                  <a:cxn ang="0">
                    <a:pos x="181" y="413"/>
                  </a:cxn>
                  <a:cxn ang="0">
                    <a:pos x="224" y="440"/>
                  </a:cxn>
                  <a:cxn ang="0">
                    <a:pos x="610" y="446"/>
                  </a:cxn>
                  <a:cxn ang="0">
                    <a:pos x="676" y="453"/>
                  </a:cxn>
                  <a:cxn ang="0">
                    <a:pos x="705" y="477"/>
                  </a:cxn>
                  <a:cxn ang="0">
                    <a:pos x="759" y="512"/>
                  </a:cxn>
                  <a:cxn ang="0">
                    <a:pos x="732" y="553"/>
                  </a:cxn>
                  <a:cxn ang="0">
                    <a:pos x="772" y="543"/>
                  </a:cxn>
                  <a:cxn ang="0">
                    <a:pos x="814" y="519"/>
                  </a:cxn>
                  <a:cxn ang="0">
                    <a:pos x="879" y="498"/>
                  </a:cxn>
                  <a:cxn ang="0">
                    <a:pos x="928" y="505"/>
                  </a:cxn>
                </a:cxnLst>
                <a:rect l="0" t="0" r="r" b="b"/>
                <a:pathLst>
                  <a:path w="1071" h="553">
                    <a:moveTo>
                      <a:pt x="928" y="503"/>
                    </a:moveTo>
                    <a:cubicBezTo>
                      <a:pt x="928" y="502"/>
                      <a:pt x="928" y="502"/>
                      <a:pt x="928" y="502"/>
                    </a:cubicBezTo>
                    <a:cubicBezTo>
                      <a:pt x="928" y="502"/>
                      <a:pt x="931" y="502"/>
                      <a:pt x="932" y="502"/>
                    </a:cubicBezTo>
                    <a:cubicBezTo>
                      <a:pt x="935" y="502"/>
                      <a:pt x="946" y="504"/>
                      <a:pt x="950" y="501"/>
                    </a:cubicBezTo>
                    <a:cubicBezTo>
                      <a:pt x="954" y="498"/>
                      <a:pt x="954" y="493"/>
                      <a:pt x="960" y="492"/>
                    </a:cubicBezTo>
                    <a:cubicBezTo>
                      <a:pt x="960" y="498"/>
                      <a:pt x="960" y="499"/>
                      <a:pt x="967" y="499"/>
                    </a:cubicBezTo>
                    <a:cubicBezTo>
                      <a:pt x="957" y="500"/>
                      <a:pt x="941" y="507"/>
                      <a:pt x="941" y="516"/>
                    </a:cubicBezTo>
                    <a:cubicBezTo>
                      <a:pt x="941" y="520"/>
                      <a:pt x="947" y="527"/>
                      <a:pt x="950" y="527"/>
                    </a:cubicBezTo>
                    <a:cubicBezTo>
                      <a:pt x="953" y="527"/>
                      <a:pt x="961" y="516"/>
                      <a:pt x="970" y="513"/>
                    </a:cubicBezTo>
                    <a:cubicBezTo>
                      <a:pt x="972" y="513"/>
                      <a:pt x="1003" y="501"/>
                      <a:pt x="1003" y="497"/>
                    </a:cubicBezTo>
                    <a:cubicBezTo>
                      <a:pt x="1003" y="493"/>
                      <a:pt x="991" y="492"/>
                      <a:pt x="988" y="492"/>
                    </a:cubicBezTo>
                    <a:cubicBezTo>
                      <a:pt x="976" y="492"/>
                      <a:pt x="955" y="480"/>
                      <a:pt x="955" y="469"/>
                    </a:cubicBezTo>
                    <a:cubicBezTo>
                      <a:pt x="955" y="466"/>
                      <a:pt x="959" y="463"/>
                      <a:pt x="960" y="458"/>
                    </a:cubicBezTo>
                    <a:cubicBezTo>
                      <a:pt x="958" y="458"/>
                      <a:pt x="953" y="457"/>
                      <a:pt x="949" y="457"/>
                    </a:cubicBezTo>
                    <a:cubicBezTo>
                      <a:pt x="951" y="453"/>
                      <a:pt x="967" y="451"/>
                      <a:pt x="967" y="442"/>
                    </a:cubicBezTo>
                    <a:cubicBezTo>
                      <a:pt x="967" y="434"/>
                      <a:pt x="954" y="436"/>
                      <a:pt x="944" y="436"/>
                    </a:cubicBezTo>
                    <a:cubicBezTo>
                      <a:pt x="925" y="436"/>
                      <a:pt x="916" y="449"/>
                      <a:pt x="903" y="451"/>
                    </a:cubicBezTo>
                    <a:cubicBezTo>
                      <a:pt x="909" y="439"/>
                      <a:pt x="918" y="443"/>
                      <a:pt x="928" y="433"/>
                    </a:cubicBezTo>
                    <a:cubicBezTo>
                      <a:pt x="934" y="427"/>
                      <a:pt x="929" y="423"/>
                      <a:pt x="939" y="420"/>
                    </a:cubicBezTo>
                    <a:cubicBezTo>
                      <a:pt x="955" y="415"/>
                      <a:pt x="965" y="418"/>
                      <a:pt x="982" y="418"/>
                    </a:cubicBezTo>
                    <a:cubicBezTo>
                      <a:pt x="1004" y="418"/>
                      <a:pt x="1016" y="425"/>
                      <a:pt x="1029" y="408"/>
                    </a:cubicBezTo>
                    <a:cubicBezTo>
                      <a:pt x="1035" y="400"/>
                      <a:pt x="1071" y="398"/>
                      <a:pt x="1071" y="384"/>
                    </a:cubicBezTo>
                    <a:cubicBezTo>
                      <a:pt x="1071" y="374"/>
                      <a:pt x="1067" y="370"/>
                      <a:pt x="1063" y="363"/>
                    </a:cubicBezTo>
                    <a:cubicBezTo>
                      <a:pt x="1060" y="363"/>
                      <a:pt x="1065" y="359"/>
                      <a:pt x="1060" y="356"/>
                    </a:cubicBezTo>
                    <a:cubicBezTo>
                      <a:pt x="1060" y="351"/>
                      <a:pt x="1060" y="351"/>
                      <a:pt x="1060" y="351"/>
                    </a:cubicBezTo>
                    <a:cubicBezTo>
                      <a:pt x="1050" y="357"/>
                      <a:pt x="1029" y="364"/>
                      <a:pt x="1018" y="364"/>
                    </a:cubicBezTo>
                    <a:cubicBezTo>
                      <a:pt x="1017" y="364"/>
                      <a:pt x="1014" y="363"/>
                      <a:pt x="1014" y="362"/>
                    </a:cubicBezTo>
                    <a:cubicBezTo>
                      <a:pt x="1022" y="358"/>
                      <a:pt x="1047" y="354"/>
                      <a:pt x="1050" y="346"/>
                    </a:cubicBezTo>
                    <a:cubicBezTo>
                      <a:pt x="1050" y="344"/>
                      <a:pt x="1046" y="343"/>
                      <a:pt x="1046" y="341"/>
                    </a:cubicBezTo>
                    <a:cubicBezTo>
                      <a:pt x="1035" y="342"/>
                      <a:pt x="1013" y="337"/>
                      <a:pt x="1013" y="322"/>
                    </a:cubicBezTo>
                    <a:cubicBezTo>
                      <a:pt x="1013" y="321"/>
                      <a:pt x="1013" y="321"/>
                      <a:pt x="1013" y="321"/>
                    </a:cubicBezTo>
                    <a:cubicBezTo>
                      <a:pt x="1003" y="321"/>
                      <a:pt x="997" y="315"/>
                      <a:pt x="991" y="310"/>
                    </a:cubicBezTo>
                    <a:cubicBezTo>
                      <a:pt x="994" y="309"/>
                      <a:pt x="998" y="308"/>
                      <a:pt x="998" y="302"/>
                    </a:cubicBezTo>
                    <a:cubicBezTo>
                      <a:pt x="998" y="298"/>
                      <a:pt x="994" y="295"/>
                      <a:pt x="995" y="290"/>
                    </a:cubicBezTo>
                    <a:cubicBezTo>
                      <a:pt x="991" y="289"/>
                      <a:pt x="977" y="280"/>
                      <a:pt x="980" y="272"/>
                    </a:cubicBezTo>
                    <a:cubicBezTo>
                      <a:pt x="985" y="262"/>
                      <a:pt x="966" y="259"/>
                      <a:pt x="965" y="247"/>
                    </a:cubicBezTo>
                    <a:cubicBezTo>
                      <a:pt x="964" y="247"/>
                      <a:pt x="959" y="243"/>
                      <a:pt x="958" y="242"/>
                    </a:cubicBezTo>
                    <a:cubicBezTo>
                      <a:pt x="954" y="244"/>
                      <a:pt x="947" y="248"/>
                      <a:pt x="947" y="254"/>
                    </a:cubicBezTo>
                    <a:cubicBezTo>
                      <a:pt x="947" y="261"/>
                      <a:pt x="933" y="277"/>
                      <a:pt x="922" y="277"/>
                    </a:cubicBezTo>
                    <a:cubicBezTo>
                      <a:pt x="914" y="277"/>
                      <a:pt x="913" y="267"/>
                      <a:pt x="908" y="267"/>
                    </a:cubicBezTo>
                    <a:cubicBezTo>
                      <a:pt x="900" y="267"/>
                      <a:pt x="897" y="246"/>
                      <a:pt x="896" y="236"/>
                    </a:cubicBezTo>
                    <a:cubicBezTo>
                      <a:pt x="894" y="224"/>
                      <a:pt x="870" y="233"/>
                      <a:pt x="870" y="216"/>
                    </a:cubicBezTo>
                    <a:cubicBezTo>
                      <a:pt x="858" y="215"/>
                      <a:pt x="855" y="200"/>
                      <a:pt x="843" y="200"/>
                    </a:cubicBezTo>
                    <a:cubicBezTo>
                      <a:pt x="837" y="200"/>
                      <a:pt x="837" y="204"/>
                      <a:pt x="831" y="204"/>
                    </a:cubicBezTo>
                    <a:cubicBezTo>
                      <a:pt x="818" y="204"/>
                      <a:pt x="810" y="197"/>
                      <a:pt x="797" y="197"/>
                    </a:cubicBezTo>
                    <a:cubicBezTo>
                      <a:pt x="791" y="197"/>
                      <a:pt x="784" y="200"/>
                      <a:pt x="784" y="208"/>
                    </a:cubicBezTo>
                    <a:cubicBezTo>
                      <a:pt x="784" y="212"/>
                      <a:pt x="800" y="218"/>
                      <a:pt x="786" y="227"/>
                    </a:cubicBezTo>
                    <a:cubicBezTo>
                      <a:pt x="780" y="231"/>
                      <a:pt x="794" y="241"/>
                      <a:pt x="794" y="247"/>
                    </a:cubicBezTo>
                    <a:cubicBezTo>
                      <a:pt x="796" y="260"/>
                      <a:pt x="783" y="264"/>
                      <a:pt x="778" y="266"/>
                    </a:cubicBezTo>
                    <a:cubicBezTo>
                      <a:pt x="788" y="283"/>
                      <a:pt x="803" y="289"/>
                      <a:pt x="803" y="318"/>
                    </a:cubicBezTo>
                    <a:cubicBezTo>
                      <a:pt x="803" y="326"/>
                      <a:pt x="777" y="346"/>
                      <a:pt x="768" y="347"/>
                    </a:cubicBezTo>
                    <a:cubicBezTo>
                      <a:pt x="783" y="355"/>
                      <a:pt x="777" y="379"/>
                      <a:pt x="783" y="387"/>
                    </a:cubicBezTo>
                    <a:cubicBezTo>
                      <a:pt x="782" y="389"/>
                      <a:pt x="776" y="392"/>
                      <a:pt x="775" y="397"/>
                    </a:cubicBezTo>
                    <a:cubicBezTo>
                      <a:pt x="770" y="397"/>
                      <a:pt x="766" y="406"/>
                      <a:pt x="762" y="403"/>
                    </a:cubicBezTo>
                    <a:cubicBezTo>
                      <a:pt x="751" y="394"/>
                      <a:pt x="736" y="380"/>
                      <a:pt x="736" y="367"/>
                    </a:cubicBezTo>
                    <a:cubicBezTo>
                      <a:pt x="736" y="353"/>
                      <a:pt x="738" y="342"/>
                      <a:pt x="726" y="334"/>
                    </a:cubicBezTo>
                    <a:cubicBezTo>
                      <a:pt x="697" y="334"/>
                      <a:pt x="697" y="334"/>
                      <a:pt x="697" y="334"/>
                    </a:cubicBezTo>
                    <a:cubicBezTo>
                      <a:pt x="681" y="322"/>
                      <a:pt x="662" y="315"/>
                      <a:pt x="643" y="308"/>
                    </a:cubicBezTo>
                    <a:cubicBezTo>
                      <a:pt x="640" y="306"/>
                      <a:pt x="629" y="299"/>
                      <a:pt x="623" y="299"/>
                    </a:cubicBezTo>
                    <a:cubicBezTo>
                      <a:pt x="617" y="299"/>
                      <a:pt x="614" y="306"/>
                      <a:pt x="607" y="306"/>
                    </a:cubicBezTo>
                    <a:cubicBezTo>
                      <a:pt x="607" y="295"/>
                      <a:pt x="600" y="270"/>
                      <a:pt x="590" y="270"/>
                    </a:cubicBezTo>
                    <a:cubicBezTo>
                      <a:pt x="586" y="270"/>
                      <a:pt x="584" y="274"/>
                      <a:pt x="579" y="275"/>
                    </a:cubicBezTo>
                    <a:cubicBezTo>
                      <a:pt x="581" y="269"/>
                      <a:pt x="579" y="268"/>
                      <a:pt x="579" y="255"/>
                    </a:cubicBezTo>
                    <a:cubicBezTo>
                      <a:pt x="579" y="237"/>
                      <a:pt x="584" y="227"/>
                      <a:pt x="595" y="216"/>
                    </a:cubicBezTo>
                    <a:cubicBezTo>
                      <a:pt x="598" y="213"/>
                      <a:pt x="606" y="196"/>
                      <a:pt x="609" y="194"/>
                    </a:cubicBezTo>
                    <a:cubicBezTo>
                      <a:pt x="617" y="192"/>
                      <a:pt x="630" y="196"/>
                      <a:pt x="630" y="186"/>
                    </a:cubicBezTo>
                    <a:cubicBezTo>
                      <a:pt x="630" y="179"/>
                      <a:pt x="613" y="178"/>
                      <a:pt x="607" y="175"/>
                    </a:cubicBezTo>
                    <a:cubicBezTo>
                      <a:pt x="611" y="176"/>
                      <a:pt x="597" y="167"/>
                      <a:pt x="633" y="178"/>
                    </a:cubicBezTo>
                    <a:cubicBezTo>
                      <a:pt x="643" y="181"/>
                      <a:pt x="637" y="169"/>
                      <a:pt x="642" y="169"/>
                    </a:cubicBezTo>
                    <a:cubicBezTo>
                      <a:pt x="643" y="169"/>
                      <a:pt x="647" y="169"/>
                      <a:pt x="652" y="169"/>
                    </a:cubicBezTo>
                    <a:cubicBezTo>
                      <a:pt x="662" y="169"/>
                      <a:pt x="668" y="158"/>
                      <a:pt x="675" y="153"/>
                    </a:cubicBezTo>
                    <a:cubicBezTo>
                      <a:pt x="675" y="146"/>
                      <a:pt x="675" y="146"/>
                      <a:pt x="675" y="146"/>
                    </a:cubicBezTo>
                    <a:cubicBezTo>
                      <a:pt x="660" y="142"/>
                      <a:pt x="645" y="145"/>
                      <a:pt x="639" y="131"/>
                    </a:cubicBezTo>
                    <a:cubicBezTo>
                      <a:pt x="639" y="131"/>
                      <a:pt x="643" y="131"/>
                      <a:pt x="647" y="131"/>
                    </a:cubicBezTo>
                    <a:cubicBezTo>
                      <a:pt x="652" y="135"/>
                      <a:pt x="658" y="141"/>
                      <a:pt x="666" y="141"/>
                    </a:cubicBezTo>
                    <a:cubicBezTo>
                      <a:pt x="673" y="141"/>
                      <a:pt x="686" y="132"/>
                      <a:pt x="686" y="127"/>
                    </a:cubicBezTo>
                    <a:cubicBezTo>
                      <a:pt x="686" y="125"/>
                      <a:pt x="680" y="117"/>
                      <a:pt x="683" y="117"/>
                    </a:cubicBezTo>
                    <a:cubicBezTo>
                      <a:pt x="693" y="117"/>
                      <a:pt x="696" y="126"/>
                      <a:pt x="703" y="126"/>
                    </a:cubicBezTo>
                    <a:cubicBezTo>
                      <a:pt x="707" y="126"/>
                      <a:pt x="709" y="123"/>
                      <a:pt x="717" y="123"/>
                    </a:cubicBezTo>
                    <a:cubicBezTo>
                      <a:pt x="715" y="120"/>
                      <a:pt x="717" y="112"/>
                      <a:pt x="722" y="120"/>
                    </a:cubicBezTo>
                    <a:cubicBezTo>
                      <a:pt x="725" y="125"/>
                      <a:pt x="748" y="105"/>
                      <a:pt x="748" y="100"/>
                    </a:cubicBezTo>
                    <a:cubicBezTo>
                      <a:pt x="748" y="96"/>
                      <a:pt x="738" y="91"/>
                      <a:pt x="738" y="89"/>
                    </a:cubicBezTo>
                    <a:cubicBezTo>
                      <a:pt x="738" y="85"/>
                      <a:pt x="732" y="78"/>
                      <a:pt x="746" y="72"/>
                    </a:cubicBezTo>
                    <a:cubicBezTo>
                      <a:pt x="748" y="68"/>
                      <a:pt x="746" y="68"/>
                      <a:pt x="746" y="61"/>
                    </a:cubicBezTo>
                    <a:cubicBezTo>
                      <a:pt x="732" y="61"/>
                      <a:pt x="735" y="50"/>
                      <a:pt x="717" y="50"/>
                    </a:cubicBezTo>
                    <a:cubicBezTo>
                      <a:pt x="713" y="49"/>
                      <a:pt x="710" y="47"/>
                      <a:pt x="706" y="47"/>
                    </a:cubicBezTo>
                    <a:cubicBezTo>
                      <a:pt x="701" y="47"/>
                      <a:pt x="695" y="50"/>
                      <a:pt x="695" y="55"/>
                    </a:cubicBezTo>
                    <a:cubicBezTo>
                      <a:pt x="695" y="61"/>
                      <a:pt x="702" y="63"/>
                      <a:pt x="702" y="67"/>
                    </a:cubicBezTo>
                    <a:cubicBezTo>
                      <a:pt x="702" y="72"/>
                      <a:pt x="692" y="72"/>
                      <a:pt x="689" y="76"/>
                    </a:cubicBezTo>
                    <a:cubicBezTo>
                      <a:pt x="686" y="84"/>
                      <a:pt x="687" y="90"/>
                      <a:pt x="681" y="98"/>
                    </a:cubicBezTo>
                    <a:cubicBezTo>
                      <a:pt x="671" y="110"/>
                      <a:pt x="658" y="90"/>
                      <a:pt x="658" y="85"/>
                    </a:cubicBezTo>
                    <a:cubicBezTo>
                      <a:pt x="658" y="79"/>
                      <a:pt x="665" y="81"/>
                      <a:pt x="665" y="74"/>
                    </a:cubicBezTo>
                    <a:cubicBezTo>
                      <a:pt x="665" y="71"/>
                      <a:pt x="652" y="59"/>
                      <a:pt x="649" y="59"/>
                    </a:cubicBezTo>
                    <a:cubicBezTo>
                      <a:pt x="636" y="59"/>
                      <a:pt x="645" y="78"/>
                      <a:pt x="631" y="78"/>
                    </a:cubicBezTo>
                    <a:cubicBezTo>
                      <a:pt x="631" y="70"/>
                      <a:pt x="630" y="65"/>
                      <a:pt x="621" y="60"/>
                    </a:cubicBezTo>
                    <a:cubicBezTo>
                      <a:pt x="622" y="58"/>
                      <a:pt x="623" y="57"/>
                      <a:pt x="625" y="55"/>
                    </a:cubicBezTo>
                    <a:cubicBezTo>
                      <a:pt x="618" y="51"/>
                      <a:pt x="609" y="55"/>
                      <a:pt x="603" y="48"/>
                    </a:cubicBezTo>
                    <a:cubicBezTo>
                      <a:pt x="606" y="47"/>
                      <a:pt x="614" y="44"/>
                      <a:pt x="614" y="38"/>
                    </a:cubicBezTo>
                    <a:cubicBezTo>
                      <a:pt x="614" y="29"/>
                      <a:pt x="601" y="30"/>
                      <a:pt x="601" y="23"/>
                    </a:cubicBezTo>
                    <a:cubicBezTo>
                      <a:pt x="601" y="10"/>
                      <a:pt x="591" y="1"/>
                      <a:pt x="574" y="0"/>
                    </a:cubicBezTo>
                    <a:cubicBezTo>
                      <a:pt x="565" y="0"/>
                      <a:pt x="569" y="6"/>
                      <a:pt x="569" y="10"/>
                    </a:cubicBezTo>
                    <a:cubicBezTo>
                      <a:pt x="564" y="11"/>
                      <a:pt x="557" y="10"/>
                      <a:pt x="557" y="17"/>
                    </a:cubicBezTo>
                    <a:cubicBezTo>
                      <a:pt x="557" y="21"/>
                      <a:pt x="561" y="23"/>
                      <a:pt x="561" y="28"/>
                    </a:cubicBezTo>
                    <a:cubicBezTo>
                      <a:pt x="561" y="32"/>
                      <a:pt x="555" y="32"/>
                      <a:pt x="555" y="38"/>
                    </a:cubicBezTo>
                    <a:cubicBezTo>
                      <a:pt x="555" y="52"/>
                      <a:pt x="585" y="44"/>
                      <a:pt x="585" y="59"/>
                    </a:cubicBezTo>
                    <a:cubicBezTo>
                      <a:pt x="585" y="61"/>
                      <a:pt x="581" y="72"/>
                      <a:pt x="581" y="72"/>
                    </a:cubicBezTo>
                    <a:cubicBezTo>
                      <a:pt x="584" y="70"/>
                      <a:pt x="587" y="69"/>
                      <a:pt x="591" y="67"/>
                    </a:cubicBezTo>
                    <a:cubicBezTo>
                      <a:pt x="596" y="85"/>
                      <a:pt x="567" y="77"/>
                      <a:pt x="567" y="98"/>
                    </a:cubicBezTo>
                    <a:cubicBezTo>
                      <a:pt x="553" y="102"/>
                      <a:pt x="564" y="88"/>
                      <a:pt x="561" y="83"/>
                    </a:cubicBezTo>
                    <a:cubicBezTo>
                      <a:pt x="559" y="81"/>
                      <a:pt x="547" y="78"/>
                      <a:pt x="541" y="78"/>
                    </a:cubicBezTo>
                    <a:cubicBezTo>
                      <a:pt x="533" y="78"/>
                      <a:pt x="530" y="82"/>
                      <a:pt x="530" y="92"/>
                    </a:cubicBezTo>
                    <a:cubicBezTo>
                      <a:pt x="522" y="91"/>
                      <a:pt x="517" y="92"/>
                      <a:pt x="492" y="92"/>
                    </a:cubicBezTo>
                    <a:cubicBezTo>
                      <a:pt x="468" y="92"/>
                      <a:pt x="441" y="83"/>
                      <a:pt x="435" y="65"/>
                    </a:cubicBezTo>
                    <a:cubicBezTo>
                      <a:pt x="427" y="67"/>
                      <a:pt x="400" y="68"/>
                      <a:pt x="400" y="78"/>
                    </a:cubicBezTo>
                    <a:cubicBezTo>
                      <a:pt x="400" y="81"/>
                      <a:pt x="403" y="82"/>
                      <a:pt x="406" y="82"/>
                    </a:cubicBezTo>
                    <a:cubicBezTo>
                      <a:pt x="413" y="82"/>
                      <a:pt x="425" y="79"/>
                      <a:pt x="430" y="75"/>
                    </a:cubicBezTo>
                    <a:cubicBezTo>
                      <a:pt x="432" y="90"/>
                      <a:pt x="409" y="78"/>
                      <a:pt x="409" y="93"/>
                    </a:cubicBezTo>
                    <a:cubicBezTo>
                      <a:pt x="409" y="96"/>
                      <a:pt x="414" y="106"/>
                      <a:pt x="412" y="106"/>
                    </a:cubicBezTo>
                    <a:cubicBezTo>
                      <a:pt x="403" y="106"/>
                      <a:pt x="401" y="95"/>
                      <a:pt x="394" y="92"/>
                    </a:cubicBezTo>
                    <a:cubicBezTo>
                      <a:pt x="387" y="89"/>
                      <a:pt x="387" y="89"/>
                      <a:pt x="387" y="89"/>
                    </a:cubicBezTo>
                    <a:cubicBezTo>
                      <a:pt x="377" y="89"/>
                      <a:pt x="370" y="89"/>
                      <a:pt x="359" y="89"/>
                    </a:cubicBezTo>
                    <a:cubicBezTo>
                      <a:pt x="350" y="89"/>
                      <a:pt x="344" y="92"/>
                      <a:pt x="335" y="93"/>
                    </a:cubicBezTo>
                    <a:cubicBezTo>
                      <a:pt x="317" y="93"/>
                      <a:pt x="317" y="87"/>
                      <a:pt x="317" y="86"/>
                    </a:cubicBezTo>
                    <a:cubicBezTo>
                      <a:pt x="317" y="82"/>
                      <a:pt x="331" y="83"/>
                      <a:pt x="333" y="81"/>
                    </a:cubicBezTo>
                    <a:cubicBezTo>
                      <a:pt x="321" y="64"/>
                      <a:pt x="323" y="66"/>
                      <a:pt x="298" y="68"/>
                    </a:cubicBezTo>
                    <a:cubicBezTo>
                      <a:pt x="271" y="70"/>
                      <a:pt x="258" y="48"/>
                      <a:pt x="231" y="48"/>
                    </a:cubicBezTo>
                    <a:cubicBezTo>
                      <a:pt x="223" y="48"/>
                      <a:pt x="219" y="54"/>
                      <a:pt x="212" y="54"/>
                    </a:cubicBezTo>
                    <a:cubicBezTo>
                      <a:pt x="207" y="54"/>
                      <a:pt x="202" y="46"/>
                      <a:pt x="202" y="42"/>
                    </a:cubicBezTo>
                    <a:cubicBezTo>
                      <a:pt x="193" y="44"/>
                      <a:pt x="193" y="54"/>
                      <a:pt x="184" y="54"/>
                    </a:cubicBezTo>
                    <a:cubicBezTo>
                      <a:pt x="176" y="54"/>
                      <a:pt x="164" y="34"/>
                      <a:pt x="161" y="34"/>
                    </a:cubicBezTo>
                    <a:cubicBezTo>
                      <a:pt x="153" y="34"/>
                      <a:pt x="156" y="47"/>
                      <a:pt x="146" y="47"/>
                    </a:cubicBezTo>
                    <a:cubicBezTo>
                      <a:pt x="143" y="47"/>
                      <a:pt x="140" y="44"/>
                      <a:pt x="138" y="40"/>
                    </a:cubicBezTo>
                    <a:cubicBezTo>
                      <a:pt x="125" y="44"/>
                      <a:pt x="120" y="44"/>
                      <a:pt x="108" y="49"/>
                    </a:cubicBezTo>
                    <a:cubicBezTo>
                      <a:pt x="103" y="50"/>
                      <a:pt x="91" y="59"/>
                      <a:pt x="87" y="55"/>
                    </a:cubicBezTo>
                    <a:cubicBezTo>
                      <a:pt x="76" y="44"/>
                      <a:pt x="78" y="58"/>
                      <a:pt x="74" y="58"/>
                    </a:cubicBezTo>
                    <a:cubicBezTo>
                      <a:pt x="45" y="59"/>
                      <a:pt x="65" y="70"/>
                      <a:pt x="61" y="70"/>
                    </a:cubicBezTo>
                    <a:cubicBezTo>
                      <a:pt x="50" y="70"/>
                      <a:pt x="30" y="67"/>
                      <a:pt x="12" y="56"/>
                    </a:cubicBezTo>
                    <a:cubicBezTo>
                      <a:pt x="11" y="56"/>
                      <a:pt x="6" y="52"/>
                      <a:pt x="6" y="51"/>
                    </a:cubicBezTo>
                    <a:cubicBezTo>
                      <a:pt x="3" y="52"/>
                      <a:pt x="5" y="52"/>
                      <a:pt x="0" y="51"/>
                    </a:cubicBezTo>
                    <a:cubicBezTo>
                      <a:pt x="0" y="242"/>
                      <a:pt x="0" y="242"/>
                      <a:pt x="0" y="242"/>
                    </a:cubicBezTo>
                    <a:cubicBezTo>
                      <a:pt x="6" y="247"/>
                      <a:pt x="19" y="240"/>
                      <a:pt x="25" y="248"/>
                    </a:cubicBezTo>
                    <a:cubicBezTo>
                      <a:pt x="29" y="254"/>
                      <a:pt x="38" y="266"/>
                      <a:pt x="47" y="266"/>
                    </a:cubicBezTo>
                    <a:cubicBezTo>
                      <a:pt x="53" y="266"/>
                      <a:pt x="53" y="257"/>
                      <a:pt x="59" y="255"/>
                    </a:cubicBezTo>
                    <a:cubicBezTo>
                      <a:pt x="62" y="254"/>
                      <a:pt x="64" y="255"/>
                      <a:pt x="67" y="253"/>
                    </a:cubicBezTo>
                    <a:cubicBezTo>
                      <a:pt x="81" y="266"/>
                      <a:pt x="87" y="271"/>
                      <a:pt x="99" y="288"/>
                    </a:cubicBezTo>
                    <a:cubicBezTo>
                      <a:pt x="100" y="290"/>
                      <a:pt x="103" y="291"/>
                      <a:pt x="105" y="295"/>
                    </a:cubicBezTo>
                    <a:cubicBezTo>
                      <a:pt x="106" y="300"/>
                      <a:pt x="108" y="306"/>
                      <a:pt x="113" y="311"/>
                    </a:cubicBezTo>
                    <a:cubicBezTo>
                      <a:pt x="116" y="314"/>
                      <a:pt x="121" y="313"/>
                      <a:pt x="124" y="316"/>
                    </a:cubicBezTo>
                    <a:cubicBezTo>
                      <a:pt x="128" y="320"/>
                      <a:pt x="135" y="322"/>
                      <a:pt x="135" y="332"/>
                    </a:cubicBezTo>
                    <a:cubicBezTo>
                      <a:pt x="135" y="336"/>
                      <a:pt x="129" y="337"/>
                      <a:pt x="129" y="340"/>
                    </a:cubicBezTo>
                    <a:cubicBezTo>
                      <a:pt x="129" y="343"/>
                      <a:pt x="132" y="344"/>
                      <a:pt x="132" y="347"/>
                    </a:cubicBezTo>
                    <a:cubicBezTo>
                      <a:pt x="132" y="352"/>
                      <a:pt x="130" y="364"/>
                      <a:pt x="136" y="366"/>
                    </a:cubicBezTo>
                    <a:cubicBezTo>
                      <a:pt x="140" y="367"/>
                      <a:pt x="143" y="367"/>
                      <a:pt x="146" y="370"/>
                    </a:cubicBezTo>
                    <a:cubicBezTo>
                      <a:pt x="150" y="373"/>
                      <a:pt x="145" y="379"/>
                      <a:pt x="150" y="383"/>
                    </a:cubicBezTo>
                    <a:cubicBezTo>
                      <a:pt x="150" y="383"/>
                      <a:pt x="162" y="390"/>
                      <a:pt x="162" y="391"/>
                    </a:cubicBezTo>
                    <a:cubicBezTo>
                      <a:pt x="165" y="401"/>
                      <a:pt x="166" y="413"/>
                      <a:pt x="181" y="413"/>
                    </a:cubicBezTo>
                    <a:cubicBezTo>
                      <a:pt x="183" y="422"/>
                      <a:pt x="199" y="416"/>
                      <a:pt x="202" y="428"/>
                    </a:cubicBezTo>
                    <a:cubicBezTo>
                      <a:pt x="204" y="432"/>
                      <a:pt x="215" y="433"/>
                      <a:pt x="219" y="437"/>
                    </a:cubicBezTo>
                    <a:cubicBezTo>
                      <a:pt x="220" y="438"/>
                      <a:pt x="222" y="439"/>
                      <a:pt x="224" y="440"/>
                    </a:cubicBezTo>
                    <a:cubicBezTo>
                      <a:pt x="224" y="440"/>
                      <a:pt x="224" y="440"/>
                      <a:pt x="224" y="440"/>
                    </a:cubicBezTo>
                    <a:cubicBezTo>
                      <a:pt x="577" y="440"/>
                      <a:pt x="577" y="440"/>
                      <a:pt x="577" y="440"/>
                    </a:cubicBezTo>
                    <a:cubicBezTo>
                      <a:pt x="577" y="435"/>
                      <a:pt x="577" y="435"/>
                      <a:pt x="577" y="435"/>
                    </a:cubicBezTo>
                    <a:cubicBezTo>
                      <a:pt x="583" y="439"/>
                      <a:pt x="582" y="443"/>
                      <a:pt x="588" y="446"/>
                    </a:cubicBezTo>
                    <a:cubicBezTo>
                      <a:pt x="610" y="446"/>
                      <a:pt x="610" y="446"/>
                      <a:pt x="610" y="446"/>
                    </a:cubicBezTo>
                    <a:cubicBezTo>
                      <a:pt x="619" y="455"/>
                      <a:pt x="630" y="455"/>
                      <a:pt x="647" y="455"/>
                    </a:cubicBezTo>
                    <a:cubicBezTo>
                      <a:pt x="652" y="453"/>
                      <a:pt x="653" y="455"/>
                      <a:pt x="658" y="452"/>
                    </a:cubicBezTo>
                    <a:cubicBezTo>
                      <a:pt x="662" y="450"/>
                      <a:pt x="661" y="443"/>
                      <a:pt x="665" y="443"/>
                    </a:cubicBezTo>
                    <a:cubicBezTo>
                      <a:pt x="670" y="443"/>
                      <a:pt x="674" y="451"/>
                      <a:pt x="676" y="453"/>
                    </a:cubicBezTo>
                    <a:cubicBezTo>
                      <a:pt x="677" y="451"/>
                      <a:pt x="676" y="448"/>
                      <a:pt x="676" y="447"/>
                    </a:cubicBezTo>
                    <a:cubicBezTo>
                      <a:pt x="677" y="447"/>
                      <a:pt x="678" y="447"/>
                      <a:pt x="680" y="447"/>
                    </a:cubicBezTo>
                    <a:cubicBezTo>
                      <a:pt x="682" y="447"/>
                      <a:pt x="701" y="462"/>
                      <a:pt x="702" y="463"/>
                    </a:cubicBezTo>
                    <a:cubicBezTo>
                      <a:pt x="704" y="469"/>
                      <a:pt x="702" y="473"/>
                      <a:pt x="705" y="477"/>
                    </a:cubicBezTo>
                    <a:cubicBezTo>
                      <a:pt x="715" y="487"/>
                      <a:pt x="729" y="485"/>
                      <a:pt x="740" y="492"/>
                    </a:cubicBezTo>
                    <a:cubicBezTo>
                      <a:pt x="752" y="492"/>
                      <a:pt x="752" y="492"/>
                      <a:pt x="752" y="492"/>
                    </a:cubicBezTo>
                    <a:cubicBezTo>
                      <a:pt x="757" y="495"/>
                      <a:pt x="763" y="500"/>
                      <a:pt x="763" y="506"/>
                    </a:cubicBezTo>
                    <a:cubicBezTo>
                      <a:pt x="763" y="509"/>
                      <a:pt x="762" y="512"/>
                      <a:pt x="759" y="512"/>
                    </a:cubicBezTo>
                    <a:cubicBezTo>
                      <a:pt x="754" y="512"/>
                      <a:pt x="748" y="506"/>
                      <a:pt x="747" y="504"/>
                    </a:cubicBezTo>
                    <a:cubicBezTo>
                      <a:pt x="745" y="511"/>
                      <a:pt x="741" y="532"/>
                      <a:pt x="735" y="532"/>
                    </a:cubicBezTo>
                    <a:cubicBezTo>
                      <a:pt x="730" y="538"/>
                      <a:pt x="725" y="541"/>
                      <a:pt x="725" y="547"/>
                    </a:cubicBezTo>
                    <a:cubicBezTo>
                      <a:pt x="726" y="549"/>
                      <a:pt x="729" y="553"/>
                      <a:pt x="732" y="553"/>
                    </a:cubicBezTo>
                    <a:cubicBezTo>
                      <a:pt x="736" y="553"/>
                      <a:pt x="736" y="550"/>
                      <a:pt x="738" y="548"/>
                    </a:cubicBezTo>
                    <a:cubicBezTo>
                      <a:pt x="742" y="544"/>
                      <a:pt x="748" y="545"/>
                      <a:pt x="755" y="545"/>
                    </a:cubicBezTo>
                    <a:cubicBezTo>
                      <a:pt x="760" y="545"/>
                      <a:pt x="763" y="548"/>
                      <a:pt x="765" y="546"/>
                    </a:cubicBezTo>
                    <a:cubicBezTo>
                      <a:pt x="768" y="545"/>
                      <a:pt x="770" y="544"/>
                      <a:pt x="772" y="543"/>
                    </a:cubicBezTo>
                    <a:cubicBezTo>
                      <a:pt x="772" y="540"/>
                      <a:pt x="771" y="538"/>
                      <a:pt x="770" y="536"/>
                    </a:cubicBezTo>
                    <a:cubicBezTo>
                      <a:pt x="769" y="534"/>
                      <a:pt x="767" y="533"/>
                      <a:pt x="767" y="531"/>
                    </a:cubicBezTo>
                    <a:cubicBezTo>
                      <a:pt x="767" y="529"/>
                      <a:pt x="771" y="528"/>
                      <a:pt x="773" y="528"/>
                    </a:cubicBezTo>
                    <a:cubicBezTo>
                      <a:pt x="782" y="525"/>
                      <a:pt x="803" y="519"/>
                      <a:pt x="814" y="519"/>
                    </a:cubicBezTo>
                    <a:cubicBezTo>
                      <a:pt x="815" y="519"/>
                      <a:pt x="831" y="503"/>
                      <a:pt x="834" y="501"/>
                    </a:cubicBezTo>
                    <a:cubicBezTo>
                      <a:pt x="836" y="499"/>
                      <a:pt x="847" y="500"/>
                      <a:pt x="857" y="500"/>
                    </a:cubicBezTo>
                    <a:cubicBezTo>
                      <a:pt x="861" y="500"/>
                      <a:pt x="864" y="500"/>
                      <a:pt x="868" y="500"/>
                    </a:cubicBezTo>
                    <a:cubicBezTo>
                      <a:pt x="872" y="500"/>
                      <a:pt x="876" y="498"/>
                      <a:pt x="879" y="498"/>
                    </a:cubicBezTo>
                    <a:cubicBezTo>
                      <a:pt x="884" y="497"/>
                      <a:pt x="882" y="496"/>
                      <a:pt x="884" y="494"/>
                    </a:cubicBezTo>
                    <a:cubicBezTo>
                      <a:pt x="892" y="486"/>
                      <a:pt x="892" y="471"/>
                      <a:pt x="903" y="463"/>
                    </a:cubicBezTo>
                    <a:cubicBezTo>
                      <a:pt x="908" y="470"/>
                      <a:pt x="916" y="460"/>
                      <a:pt x="920" y="467"/>
                    </a:cubicBezTo>
                    <a:cubicBezTo>
                      <a:pt x="926" y="478"/>
                      <a:pt x="922" y="494"/>
                      <a:pt x="928" y="505"/>
                    </a:cubicBezTo>
                    <a:lnTo>
                      <a:pt x="928" y="50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29" name="Freeform 51"/>
              <p:cNvSpPr/>
              <p:nvPr/>
            </p:nvSpPr>
            <p:spPr bwMode="auto">
              <a:xfrm>
                <a:off x="1585913" y="1417638"/>
                <a:ext cx="623888" cy="457200"/>
              </a:xfrm>
              <a:custGeom>
                <a:avLst/>
                <a:gdLst/>
                <a:ahLst/>
                <a:cxnLst>
                  <a:cxn ang="0">
                    <a:pos x="334" y="228"/>
                  </a:cxn>
                  <a:cxn ang="0">
                    <a:pos x="381" y="252"/>
                  </a:cxn>
                  <a:cxn ang="0">
                    <a:pos x="401" y="239"/>
                  </a:cxn>
                  <a:cxn ang="0">
                    <a:pos x="439" y="281"/>
                  </a:cxn>
                  <a:cxn ang="0">
                    <a:pos x="458" y="302"/>
                  </a:cxn>
                  <a:cxn ang="0">
                    <a:pos x="463" y="326"/>
                  </a:cxn>
                  <a:cxn ang="0">
                    <a:pos x="440" y="314"/>
                  </a:cxn>
                  <a:cxn ang="0">
                    <a:pos x="427" y="300"/>
                  </a:cxn>
                  <a:cxn ang="0">
                    <a:pos x="426" y="286"/>
                  </a:cxn>
                  <a:cxn ang="0">
                    <a:pos x="414" y="286"/>
                  </a:cxn>
                  <a:cxn ang="0">
                    <a:pos x="412" y="270"/>
                  </a:cxn>
                  <a:cxn ang="0">
                    <a:pos x="390" y="261"/>
                  </a:cxn>
                  <a:cxn ang="0">
                    <a:pos x="363" y="252"/>
                  </a:cxn>
                  <a:cxn ang="0">
                    <a:pos x="299" y="236"/>
                  </a:cxn>
                  <a:cxn ang="0">
                    <a:pos x="240" y="221"/>
                  </a:cxn>
                  <a:cxn ang="0">
                    <a:pos x="200" y="252"/>
                  </a:cxn>
                  <a:cxn ang="0">
                    <a:pos x="199" y="245"/>
                  </a:cxn>
                  <a:cxn ang="0">
                    <a:pos x="218" y="219"/>
                  </a:cxn>
                  <a:cxn ang="0">
                    <a:pos x="213" y="214"/>
                  </a:cxn>
                  <a:cxn ang="0">
                    <a:pos x="173" y="260"/>
                  </a:cxn>
                  <a:cxn ang="0">
                    <a:pos x="143" y="288"/>
                  </a:cxn>
                  <a:cxn ang="0">
                    <a:pos x="79" y="322"/>
                  </a:cxn>
                  <a:cxn ang="0">
                    <a:pos x="57" y="328"/>
                  </a:cxn>
                  <a:cxn ang="0">
                    <a:pos x="92" y="307"/>
                  </a:cxn>
                  <a:cxn ang="0">
                    <a:pos x="148" y="256"/>
                  </a:cxn>
                  <a:cxn ang="0">
                    <a:pos x="125" y="262"/>
                  </a:cxn>
                  <a:cxn ang="0">
                    <a:pos x="110" y="266"/>
                  </a:cxn>
                  <a:cxn ang="0">
                    <a:pos x="88" y="261"/>
                  </a:cxn>
                  <a:cxn ang="0">
                    <a:pos x="76" y="264"/>
                  </a:cxn>
                  <a:cxn ang="0">
                    <a:pos x="72" y="244"/>
                  </a:cxn>
                  <a:cxn ang="0">
                    <a:pos x="60" y="245"/>
                  </a:cxn>
                  <a:cxn ang="0">
                    <a:pos x="37" y="224"/>
                  </a:cxn>
                  <a:cxn ang="0">
                    <a:pos x="52" y="180"/>
                  </a:cxn>
                  <a:cxn ang="0">
                    <a:pos x="79" y="152"/>
                  </a:cxn>
                  <a:cxn ang="0">
                    <a:pos x="85" y="145"/>
                  </a:cxn>
                  <a:cxn ang="0">
                    <a:pos x="60" y="153"/>
                  </a:cxn>
                  <a:cxn ang="0">
                    <a:pos x="18" y="150"/>
                  </a:cxn>
                  <a:cxn ang="0">
                    <a:pos x="13" y="133"/>
                  </a:cxn>
                  <a:cxn ang="0">
                    <a:pos x="40" y="106"/>
                  </a:cxn>
                  <a:cxn ang="0">
                    <a:pos x="64" y="116"/>
                  </a:cxn>
                  <a:cxn ang="0">
                    <a:pos x="50" y="95"/>
                  </a:cxn>
                  <a:cxn ang="0">
                    <a:pos x="13" y="68"/>
                  </a:cxn>
                  <a:cxn ang="0">
                    <a:pos x="44" y="56"/>
                  </a:cxn>
                  <a:cxn ang="0">
                    <a:pos x="117" y="13"/>
                  </a:cxn>
                  <a:cxn ang="0">
                    <a:pos x="150" y="7"/>
                  </a:cxn>
                  <a:cxn ang="0">
                    <a:pos x="157" y="7"/>
                  </a:cxn>
                  <a:cxn ang="0">
                    <a:pos x="189" y="11"/>
                  </a:cxn>
                  <a:cxn ang="0">
                    <a:pos x="236" y="20"/>
                  </a:cxn>
                  <a:cxn ang="0">
                    <a:pos x="307" y="28"/>
                  </a:cxn>
                  <a:cxn ang="0">
                    <a:pos x="334" y="36"/>
                  </a:cxn>
                </a:cxnLst>
                <a:rect l="0" t="0" r="r" b="b"/>
                <a:pathLst>
                  <a:path w="469" h="343">
                    <a:moveTo>
                      <a:pt x="334" y="37"/>
                    </a:moveTo>
                    <a:cubicBezTo>
                      <a:pt x="334" y="228"/>
                      <a:pt x="334" y="228"/>
                      <a:pt x="334" y="228"/>
                    </a:cubicBezTo>
                    <a:cubicBezTo>
                      <a:pt x="340" y="233"/>
                      <a:pt x="353" y="226"/>
                      <a:pt x="359" y="234"/>
                    </a:cubicBezTo>
                    <a:cubicBezTo>
                      <a:pt x="363" y="240"/>
                      <a:pt x="372" y="252"/>
                      <a:pt x="381" y="252"/>
                    </a:cubicBezTo>
                    <a:cubicBezTo>
                      <a:pt x="387" y="252"/>
                      <a:pt x="387" y="243"/>
                      <a:pt x="393" y="241"/>
                    </a:cubicBezTo>
                    <a:cubicBezTo>
                      <a:pt x="396" y="240"/>
                      <a:pt x="398" y="241"/>
                      <a:pt x="401" y="239"/>
                    </a:cubicBezTo>
                    <a:cubicBezTo>
                      <a:pt x="415" y="252"/>
                      <a:pt x="421" y="257"/>
                      <a:pt x="433" y="274"/>
                    </a:cubicBezTo>
                    <a:cubicBezTo>
                      <a:pt x="434" y="276"/>
                      <a:pt x="437" y="277"/>
                      <a:pt x="439" y="281"/>
                    </a:cubicBezTo>
                    <a:cubicBezTo>
                      <a:pt x="440" y="286"/>
                      <a:pt x="442" y="292"/>
                      <a:pt x="447" y="297"/>
                    </a:cubicBezTo>
                    <a:cubicBezTo>
                      <a:pt x="450" y="300"/>
                      <a:pt x="455" y="299"/>
                      <a:pt x="458" y="302"/>
                    </a:cubicBezTo>
                    <a:cubicBezTo>
                      <a:pt x="462" y="306"/>
                      <a:pt x="469" y="308"/>
                      <a:pt x="469" y="318"/>
                    </a:cubicBezTo>
                    <a:cubicBezTo>
                      <a:pt x="469" y="322"/>
                      <a:pt x="463" y="323"/>
                      <a:pt x="463" y="326"/>
                    </a:cubicBezTo>
                    <a:cubicBezTo>
                      <a:pt x="461" y="326"/>
                      <a:pt x="461" y="327"/>
                      <a:pt x="459" y="327"/>
                    </a:cubicBezTo>
                    <a:cubicBezTo>
                      <a:pt x="451" y="327"/>
                      <a:pt x="440" y="318"/>
                      <a:pt x="440" y="314"/>
                    </a:cubicBezTo>
                    <a:cubicBezTo>
                      <a:pt x="440" y="310"/>
                      <a:pt x="440" y="311"/>
                      <a:pt x="440" y="307"/>
                    </a:cubicBezTo>
                    <a:cubicBezTo>
                      <a:pt x="440" y="300"/>
                      <a:pt x="435" y="300"/>
                      <a:pt x="427" y="300"/>
                    </a:cubicBezTo>
                    <a:cubicBezTo>
                      <a:pt x="421" y="300"/>
                      <a:pt x="419" y="296"/>
                      <a:pt x="419" y="294"/>
                    </a:cubicBezTo>
                    <a:cubicBezTo>
                      <a:pt x="419" y="290"/>
                      <a:pt x="426" y="290"/>
                      <a:pt x="426" y="286"/>
                    </a:cubicBezTo>
                    <a:cubicBezTo>
                      <a:pt x="426" y="283"/>
                      <a:pt x="426" y="281"/>
                      <a:pt x="426" y="281"/>
                    </a:cubicBezTo>
                    <a:cubicBezTo>
                      <a:pt x="417" y="281"/>
                      <a:pt x="420" y="286"/>
                      <a:pt x="414" y="286"/>
                    </a:cubicBezTo>
                    <a:cubicBezTo>
                      <a:pt x="412" y="286"/>
                      <a:pt x="407" y="282"/>
                      <a:pt x="407" y="280"/>
                    </a:cubicBezTo>
                    <a:cubicBezTo>
                      <a:pt x="407" y="274"/>
                      <a:pt x="410" y="273"/>
                      <a:pt x="412" y="270"/>
                    </a:cubicBezTo>
                    <a:cubicBezTo>
                      <a:pt x="409" y="268"/>
                      <a:pt x="405" y="264"/>
                      <a:pt x="404" y="267"/>
                    </a:cubicBezTo>
                    <a:cubicBezTo>
                      <a:pt x="397" y="267"/>
                      <a:pt x="394" y="264"/>
                      <a:pt x="390" y="261"/>
                    </a:cubicBezTo>
                    <a:cubicBezTo>
                      <a:pt x="389" y="264"/>
                      <a:pt x="387" y="269"/>
                      <a:pt x="384" y="269"/>
                    </a:cubicBezTo>
                    <a:cubicBezTo>
                      <a:pt x="375" y="269"/>
                      <a:pt x="368" y="256"/>
                      <a:pt x="363" y="252"/>
                    </a:cubicBezTo>
                    <a:cubicBezTo>
                      <a:pt x="352" y="243"/>
                      <a:pt x="337" y="244"/>
                      <a:pt x="323" y="236"/>
                    </a:cubicBezTo>
                    <a:cubicBezTo>
                      <a:pt x="299" y="236"/>
                      <a:pt x="299" y="236"/>
                      <a:pt x="299" y="236"/>
                    </a:cubicBezTo>
                    <a:cubicBezTo>
                      <a:pt x="285" y="232"/>
                      <a:pt x="265" y="230"/>
                      <a:pt x="258" y="214"/>
                    </a:cubicBezTo>
                    <a:cubicBezTo>
                      <a:pt x="252" y="217"/>
                      <a:pt x="244" y="219"/>
                      <a:pt x="240" y="221"/>
                    </a:cubicBezTo>
                    <a:cubicBezTo>
                      <a:pt x="241" y="224"/>
                      <a:pt x="242" y="225"/>
                      <a:pt x="244" y="227"/>
                    </a:cubicBezTo>
                    <a:cubicBezTo>
                      <a:pt x="238" y="236"/>
                      <a:pt x="210" y="252"/>
                      <a:pt x="200" y="252"/>
                    </a:cubicBezTo>
                    <a:cubicBezTo>
                      <a:pt x="198" y="252"/>
                      <a:pt x="195" y="251"/>
                      <a:pt x="195" y="249"/>
                    </a:cubicBezTo>
                    <a:cubicBezTo>
                      <a:pt x="195" y="246"/>
                      <a:pt x="198" y="246"/>
                      <a:pt x="199" y="245"/>
                    </a:cubicBezTo>
                    <a:cubicBezTo>
                      <a:pt x="197" y="242"/>
                      <a:pt x="199" y="242"/>
                      <a:pt x="199" y="240"/>
                    </a:cubicBezTo>
                    <a:cubicBezTo>
                      <a:pt x="199" y="230"/>
                      <a:pt x="205" y="223"/>
                      <a:pt x="218" y="219"/>
                    </a:cubicBezTo>
                    <a:cubicBezTo>
                      <a:pt x="218" y="217"/>
                      <a:pt x="218" y="216"/>
                      <a:pt x="218" y="214"/>
                    </a:cubicBezTo>
                    <a:cubicBezTo>
                      <a:pt x="214" y="214"/>
                      <a:pt x="215" y="214"/>
                      <a:pt x="213" y="214"/>
                    </a:cubicBezTo>
                    <a:cubicBezTo>
                      <a:pt x="203" y="214"/>
                      <a:pt x="173" y="239"/>
                      <a:pt x="173" y="253"/>
                    </a:cubicBezTo>
                    <a:cubicBezTo>
                      <a:pt x="173" y="255"/>
                      <a:pt x="173" y="258"/>
                      <a:pt x="173" y="260"/>
                    </a:cubicBezTo>
                    <a:cubicBezTo>
                      <a:pt x="173" y="270"/>
                      <a:pt x="164" y="273"/>
                      <a:pt x="154" y="277"/>
                    </a:cubicBezTo>
                    <a:cubicBezTo>
                      <a:pt x="148" y="280"/>
                      <a:pt x="146" y="284"/>
                      <a:pt x="143" y="288"/>
                    </a:cubicBezTo>
                    <a:cubicBezTo>
                      <a:pt x="136" y="297"/>
                      <a:pt x="121" y="301"/>
                      <a:pt x="114" y="308"/>
                    </a:cubicBezTo>
                    <a:cubicBezTo>
                      <a:pt x="107" y="315"/>
                      <a:pt x="91" y="320"/>
                      <a:pt x="79" y="322"/>
                    </a:cubicBezTo>
                    <a:cubicBezTo>
                      <a:pt x="63" y="324"/>
                      <a:pt x="54" y="343"/>
                      <a:pt x="35" y="337"/>
                    </a:cubicBezTo>
                    <a:cubicBezTo>
                      <a:pt x="41" y="329"/>
                      <a:pt x="49" y="333"/>
                      <a:pt x="57" y="328"/>
                    </a:cubicBezTo>
                    <a:cubicBezTo>
                      <a:pt x="62" y="325"/>
                      <a:pt x="66" y="316"/>
                      <a:pt x="71" y="314"/>
                    </a:cubicBezTo>
                    <a:cubicBezTo>
                      <a:pt x="78" y="309"/>
                      <a:pt x="87" y="314"/>
                      <a:pt x="92" y="307"/>
                    </a:cubicBezTo>
                    <a:cubicBezTo>
                      <a:pt x="99" y="297"/>
                      <a:pt x="117" y="290"/>
                      <a:pt x="127" y="283"/>
                    </a:cubicBezTo>
                    <a:cubicBezTo>
                      <a:pt x="137" y="276"/>
                      <a:pt x="137" y="263"/>
                      <a:pt x="148" y="256"/>
                    </a:cubicBezTo>
                    <a:cubicBezTo>
                      <a:pt x="141" y="256"/>
                      <a:pt x="141" y="256"/>
                      <a:pt x="141" y="256"/>
                    </a:cubicBezTo>
                    <a:cubicBezTo>
                      <a:pt x="135" y="259"/>
                      <a:pt x="132" y="262"/>
                      <a:pt x="125" y="262"/>
                    </a:cubicBezTo>
                    <a:cubicBezTo>
                      <a:pt x="120" y="262"/>
                      <a:pt x="117" y="260"/>
                      <a:pt x="113" y="258"/>
                    </a:cubicBezTo>
                    <a:cubicBezTo>
                      <a:pt x="112" y="262"/>
                      <a:pt x="110" y="263"/>
                      <a:pt x="110" y="266"/>
                    </a:cubicBezTo>
                    <a:cubicBezTo>
                      <a:pt x="99" y="262"/>
                      <a:pt x="96" y="260"/>
                      <a:pt x="89" y="254"/>
                    </a:cubicBezTo>
                    <a:cubicBezTo>
                      <a:pt x="88" y="257"/>
                      <a:pt x="88" y="259"/>
                      <a:pt x="88" y="261"/>
                    </a:cubicBezTo>
                    <a:cubicBezTo>
                      <a:pt x="84" y="261"/>
                      <a:pt x="85" y="261"/>
                      <a:pt x="83" y="261"/>
                    </a:cubicBezTo>
                    <a:cubicBezTo>
                      <a:pt x="80" y="261"/>
                      <a:pt x="78" y="264"/>
                      <a:pt x="76" y="264"/>
                    </a:cubicBezTo>
                    <a:cubicBezTo>
                      <a:pt x="74" y="264"/>
                      <a:pt x="72" y="257"/>
                      <a:pt x="72" y="253"/>
                    </a:cubicBezTo>
                    <a:cubicBezTo>
                      <a:pt x="72" y="248"/>
                      <a:pt x="72" y="248"/>
                      <a:pt x="72" y="244"/>
                    </a:cubicBezTo>
                    <a:cubicBezTo>
                      <a:pt x="72" y="243"/>
                      <a:pt x="72" y="238"/>
                      <a:pt x="68" y="238"/>
                    </a:cubicBezTo>
                    <a:cubicBezTo>
                      <a:pt x="65" y="238"/>
                      <a:pt x="61" y="245"/>
                      <a:pt x="60" y="245"/>
                    </a:cubicBezTo>
                    <a:cubicBezTo>
                      <a:pt x="54" y="245"/>
                      <a:pt x="33" y="229"/>
                      <a:pt x="30" y="225"/>
                    </a:cubicBezTo>
                    <a:cubicBezTo>
                      <a:pt x="32" y="225"/>
                      <a:pt x="35" y="224"/>
                      <a:pt x="37" y="224"/>
                    </a:cubicBezTo>
                    <a:cubicBezTo>
                      <a:pt x="33" y="214"/>
                      <a:pt x="19" y="212"/>
                      <a:pt x="19" y="205"/>
                    </a:cubicBezTo>
                    <a:cubicBezTo>
                      <a:pt x="19" y="191"/>
                      <a:pt x="43" y="180"/>
                      <a:pt x="52" y="180"/>
                    </a:cubicBezTo>
                    <a:cubicBezTo>
                      <a:pt x="56" y="180"/>
                      <a:pt x="86" y="169"/>
                      <a:pt x="86" y="163"/>
                    </a:cubicBezTo>
                    <a:cubicBezTo>
                      <a:pt x="86" y="160"/>
                      <a:pt x="79" y="153"/>
                      <a:pt x="79" y="152"/>
                    </a:cubicBezTo>
                    <a:cubicBezTo>
                      <a:pt x="83" y="150"/>
                      <a:pt x="82" y="150"/>
                      <a:pt x="85" y="152"/>
                    </a:cubicBezTo>
                    <a:cubicBezTo>
                      <a:pt x="85" y="145"/>
                      <a:pt x="85" y="145"/>
                      <a:pt x="85" y="145"/>
                    </a:cubicBezTo>
                    <a:cubicBezTo>
                      <a:pt x="81" y="145"/>
                      <a:pt x="81" y="145"/>
                      <a:pt x="79" y="145"/>
                    </a:cubicBezTo>
                    <a:cubicBezTo>
                      <a:pt x="72" y="145"/>
                      <a:pt x="69" y="153"/>
                      <a:pt x="60" y="153"/>
                    </a:cubicBezTo>
                    <a:cubicBezTo>
                      <a:pt x="51" y="153"/>
                      <a:pt x="48" y="148"/>
                      <a:pt x="41" y="150"/>
                    </a:cubicBezTo>
                    <a:cubicBezTo>
                      <a:pt x="32" y="150"/>
                      <a:pt x="21" y="150"/>
                      <a:pt x="18" y="150"/>
                    </a:cubicBezTo>
                    <a:cubicBezTo>
                      <a:pt x="17" y="143"/>
                      <a:pt x="12" y="141"/>
                      <a:pt x="12" y="137"/>
                    </a:cubicBezTo>
                    <a:cubicBezTo>
                      <a:pt x="12" y="136"/>
                      <a:pt x="13" y="134"/>
                      <a:pt x="13" y="133"/>
                    </a:cubicBezTo>
                    <a:cubicBezTo>
                      <a:pt x="6" y="133"/>
                      <a:pt x="2" y="130"/>
                      <a:pt x="0" y="126"/>
                    </a:cubicBezTo>
                    <a:cubicBezTo>
                      <a:pt x="11" y="119"/>
                      <a:pt x="29" y="113"/>
                      <a:pt x="40" y="106"/>
                    </a:cubicBezTo>
                    <a:cubicBezTo>
                      <a:pt x="48" y="106"/>
                      <a:pt x="48" y="106"/>
                      <a:pt x="48" y="106"/>
                    </a:cubicBezTo>
                    <a:cubicBezTo>
                      <a:pt x="48" y="120"/>
                      <a:pt x="55" y="116"/>
                      <a:pt x="64" y="116"/>
                    </a:cubicBezTo>
                    <a:cubicBezTo>
                      <a:pt x="70" y="116"/>
                      <a:pt x="71" y="118"/>
                      <a:pt x="76" y="116"/>
                    </a:cubicBezTo>
                    <a:cubicBezTo>
                      <a:pt x="72" y="102"/>
                      <a:pt x="63" y="101"/>
                      <a:pt x="50" y="95"/>
                    </a:cubicBezTo>
                    <a:cubicBezTo>
                      <a:pt x="46" y="94"/>
                      <a:pt x="41" y="80"/>
                      <a:pt x="37" y="78"/>
                    </a:cubicBezTo>
                    <a:cubicBezTo>
                      <a:pt x="31" y="75"/>
                      <a:pt x="13" y="71"/>
                      <a:pt x="13" y="68"/>
                    </a:cubicBezTo>
                    <a:cubicBezTo>
                      <a:pt x="13" y="68"/>
                      <a:pt x="20" y="57"/>
                      <a:pt x="20" y="56"/>
                    </a:cubicBezTo>
                    <a:cubicBezTo>
                      <a:pt x="44" y="56"/>
                      <a:pt x="44" y="56"/>
                      <a:pt x="44" y="56"/>
                    </a:cubicBezTo>
                    <a:cubicBezTo>
                      <a:pt x="57" y="38"/>
                      <a:pt x="77" y="21"/>
                      <a:pt x="101" y="14"/>
                    </a:cubicBezTo>
                    <a:cubicBezTo>
                      <a:pt x="107" y="12"/>
                      <a:pt x="111" y="15"/>
                      <a:pt x="117" y="13"/>
                    </a:cubicBezTo>
                    <a:cubicBezTo>
                      <a:pt x="124" y="10"/>
                      <a:pt x="128" y="0"/>
                      <a:pt x="136" y="0"/>
                    </a:cubicBezTo>
                    <a:cubicBezTo>
                      <a:pt x="142" y="0"/>
                      <a:pt x="144" y="5"/>
                      <a:pt x="150" y="7"/>
                    </a:cubicBezTo>
                    <a:cubicBezTo>
                      <a:pt x="147" y="10"/>
                      <a:pt x="147" y="11"/>
                      <a:pt x="146" y="13"/>
                    </a:cubicBezTo>
                    <a:cubicBezTo>
                      <a:pt x="150" y="14"/>
                      <a:pt x="154" y="11"/>
                      <a:pt x="157" y="7"/>
                    </a:cubicBezTo>
                    <a:cubicBezTo>
                      <a:pt x="162" y="9"/>
                      <a:pt x="163" y="10"/>
                      <a:pt x="167" y="11"/>
                    </a:cubicBezTo>
                    <a:cubicBezTo>
                      <a:pt x="189" y="11"/>
                      <a:pt x="189" y="11"/>
                      <a:pt x="189" y="11"/>
                    </a:cubicBezTo>
                    <a:cubicBezTo>
                      <a:pt x="194" y="15"/>
                      <a:pt x="196" y="17"/>
                      <a:pt x="202" y="20"/>
                    </a:cubicBezTo>
                    <a:cubicBezTo>
                      <a:pt x="236" y="20"/>
                      <a:pt x="236" y="20"/>
                      <a:pt x="236" y="20"/>
                    </a:cubicBezTo>
                    <a:cubicBezTo>
                      <a:pt x="245" y="29"/>
                      <a:pt x="272" y="31"/>
                      <a:pt x="286" y="31"/>
                    </a:cubicBezTo>
                    <a:cubicBezTo>
                      <a:pt x="294" y="31"/>
                      <a:pt x="299" y="28"/>
                      <a:pt x="307" y="28"/>
                    </a:cubicBezTo>
                    <a:cubicBezTo>
                      <a:pt x="319" y="28"/>
                      <a:pt x="323" y="34"/>
                      <a:pt x="334" y="37"/>
                    </a:cubicBezTo>
                    <a:cubicBezTo>
                      <a:pt x="334" y="36"/>
                      <a:pt x="334" y="36"/>
                      <a:pt x="334" y="36"/>
                    </a:cubicBezTo>
                    <a:lnTo>
                      <a:pt x="334" y="37"/>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0" name="Freeform 52"/>
              <p:cNvSpPr/>
              <p:nvPr/>
            </p:nvSpPr>
            <p:spPr bwMode="auto">
              <a:xfrm>
                <a:off x="2149475" y="1820863"/>
                <a:ext cx="28575" cy="38100"/>
              </a:xfrm>
              <a:custGeom>
                <a:avLst/>
                <a:gdLst/>
                <a:ahLst/>
                <a:cxnLst>
                  <a:cxn ang="0">
                    <a:pos x="9" y="11"/>
                  </a:cxn>
                  <a:cxn ang="0">
                    <a:pos x="0" y="11"/>
                  </a:cxn>
                  <a:cxn ang="0">
                    <a:pos x="11" y="2"/>
                  </a:cxn>
                  <a:cxn ang="0">
                    <a:pos x="22" y="25"/>
                  </a:cxn>
                  <a:cxn ang="0">
                    <a:pos x="18" y="29"/>
                  </a:cxn>
                  <a:cxn ang="0">
                    <a:pos x="9" y="20"/>
                  </a:cxn>
                  <a:cxn ang="0">
                    <a:pos x="9" y="11"/>
                  </a:cxn>
                </a:cxnLst>
                <a:rect l="0" t="0" r="r" b="b"/>
                <a:pathLst>
                  <a:path w="22" h="29">
                    <a:moveTo>
                      <a:pt x="9" y="11"/>
                    </a:moveTo>
                    <a:cubicBezTo>
                      <a:pt x="2" y="9"/>
                      <a:pt x="5" y="7"/>
                      <a:pt x="0" y="11"/>
                    </a:cubicBezTo>
                    <a:cubicBezTo>
                      <a:pt x="0" y="0"/>
                      <a:pt x="2" y="0"/>
                      <a:pt x="11" y="2"/>
                    </a:cubicBezTo>
                    <a:cubicBezTo>
                      <a:pt x="10" y="14"/>
                      <a:pt x="22" y="15"/>
                      <a:pt x="22" y="25"/>
                    </a:cubicBezTo>
                    <a:cubicBezTo>
                      <a:pt x="22" y="28"/>
                      <a:pt x="20" y="29"/>
                      <a:pt x="18" y="29"/>
                    </a:cubicBezTo>
                    <a:cubicBezTo>
                      <a:pt x="14" y="29"/>
                      <a:pt x="9" y="20"/>
                      <a:pt x="9" y="20"/>
                    </a:cubicBezTo>
                    <a:cubicBezTo>
                      <a:pt x="9" y="16"/>
                      <a:pt x="8" y="13"/>
                      <a:pt x="9" y="1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1" name="Freeform 53"/>
              <p:cNvSpPr/>
              <p:nvPr/>
            </p:nvSpPr>
            <p:spPr bwMode="auto">
              <a:xfrm>
                <a:off x="2105025" y="1776413"/>
                <a:ext cx="30163" cy="46038"/>
              </a:xfrm>
              <a:custGeom>
                <a:avLst/>
                <a:gdLst/>
                <a:ahLst/>
                <a:cxnLst>
                  <a:cxn ang="0">
                    <a:pos x="15" y="18"/>
                  </a:cxn>
                  <a:cxn ang="0">
                    <a:pos x="19" y="18"/>
                  </a:cxn>
                  <a:cxn ang="0">
                    <a:pos x="19" y="35"/>
                  </a:cxn>
                  <a:cxn ang="0">
                    <a:pos x="11" y="17"/>
                  </a:cxn>
                  <a:cxn ang="0">
                    <a:pos x="0" y="4"/>
                  </a:cxn>
                  <a:cxn ang="0">
                    <a:pos x="5" y="0"/>
                  </a:cxn>
                  <a:cxn ang="0">
                    <a:pos x="15" y="0"/>
                  </a:cxn>
                  <a:cxn ang="0">
                    <a:pos x="15" y="18"/>
                  </a:cxn>
                </a:cxnLst>
                <a:rect l="0" t="0" r="r" b="b"/>
                <a:pathLst>
                  <a:path w="23" h="35">
                    <a:moveTo>
                      <a:pt x="15" y="18"/>
                    </a:moveTo>
                    <a:cubicBezTo>
                      <a:pt x="15" y="19"/>
                      <a:pt x="19" y="19"/>
                      <a:pt x="19" y="18"/>
                    </a:cubicBezTo>
                    <a:cubicBezTo>
                      <a:pt x="19" y="24"/>
                      <a:pt x="23" y="30"/>
                      <a:pt x="19" y="35"/>
                    </a:cubicBezTo>
                    <a:cubicBezTo>
                      <a:pt x="13" y="30"/>
                      <a:pt x="11" y="24"/>
                      <a:pt x="11" y="17"/>
                    </a:cubicBezTo>
                    <a:cubicBezTo>
                      <a:pt x="5" y="16"/>
                      <a:pt x="0" y="11"/>
                      <a:pt x="0" y="4"/>
                    </a:cubicBezTo>
                    <a:cubicBezTo>
                      <a:pt x="0" y="1"/>
                      <a:pt x="3" y="0"/>
                      <a:pt x="5" y="0"/>
                    </a:cubicBezTo>
                    <a:cubicBezTo>
                      <a:pt x="13" y="0"/>
                      <a:pt x="9" y="3"/>
                      <a:pt x="15" y="0"/>
                    </a:cubicBezTo>
                    <a:cubicBezTo>
                      <a:pt x="15" y="11"/>
                      <a:pt x="13" y="11"/>
                      <a:pt x="15" y="1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2" name="Freeform 54"/>
              <p:cNvSpPr/>
              <p:nvPr/>
            </p:nvSpPr>
            <p:spPr bwMode="auto">
              <a:xfrm>
                <a:off x="2389188" y="1335088"/>
                <a:ext cx="307975" cy="161925"/>
              </a:xfrm>
              <a:custGeom>
                <a:avLst/>
                <a:gdLst/>
                <a:ahLst/>
                <a:cxnLst>
                  <a:cxn ang="0">
                    <a:pos x="214" y="96"/>
                  </a:cxn>
                  <a:cxn ang="0">
                    <a:pos x="209" y="100"/>
                  </a:cxn>
                  <a:cxn ang="0">
                    <a:pos x="215" y="103"/>
                  </a:cxn>
                  <a:cxn ang="0">
                    <a:pos x="220" y="110"/>
                  </a:cxn>
                  <a:cxn ang="0">
                    <a:pos x="195" y="118"/>
                  </a:cxn>
                  <a:cxn ang="0">
                    <a:pos x="158" y="104"/>
                  </a:cxn>
                  <a:cxn ang="0">
                    <a:pos x="147" y="112"/>
                  </a:cxn>
                  <a:cxn ang="0">
                    <a:pos x="115" y="121"/>
                  </a:cxn>
                  <a:cxn ang="0">
                    <a:pos x="75" y="121"/>
                  </a:cxn>
                  <a:cxn ang="0">
                    <a:pos x="68" y="110"/>
                  </a:cxn>
                  <a:cxn ang="0">
                    <a:pos x="43" y="108"/>
                  </a:cxn>
                  <a:cxn ang="0">
                    <a:pos x="23" y="92"/>
                  </a:cxn>
                  <a:cxn ang="0">
                    <a:pos x="65" y="82"/>
                  </a:cxn>
                  <a:cxn ang="0">
                    <a:pos x="80" y="81"/>
                  </a:cxn>
                  <a:cxn ang="0">
                    <a:pos x="69" y="77"/>
                  </a:cxn>
                  <a:cxn ang="0">
                    <a:pos x="45" y="77"/>
                  </a:cxn>
                  <a:cxn ang="0">
                    <a:pos x="12" y="69"/>
                  </a:cxn>
                  <a:cxn ang="0">
                    <a:pos x="29" y="60"/>
                  </a:cxn>
                  <a:cxn ang="0">
                    <a:pos x="14" y="59"/>
                  </a:cxn>
                  <a:cxn ang="0">
                    <a:pos x="0" y="51"/>
                  </a:cxn>
                  <a:cxn ang="0">
                    <a:pos x="56" y="13"/>
                  </a:cxn>
                  <a:cxn ang="0">
                    <a:pos x="64" y="29"/>
                  </a:cxn>
                  <a:cxn ang="0">
                    <a:pos x="78" y="21"/>
                  </a:cxn>
                  <a:cxn ang="0">
                    <a:pos x="98" y="34"/>
                  </a:cxn>
                  <a:cxn ang="0">
                    <a:pos x="111" y="31"/>
                  </a:cxn>
                  <a:cxn ang="0">
                    <a:pos x="109" y="23"/>
                  </a:cxn>
                  <a:cxn ang="0">
                    <a:pos x="118" y="23"/>
                  </a:cxn>
                  <a:cxn ang="0">
                    <a:pos x="133" y="35"/>
                  </a:cxn>
                  <a:cxn ang="0">
                    <a:pos x="140" y="51"/>
                  </a:cxn>
                  <a:cxn ang="0">
                    <a:pos x="146" y="48"/>
                  </a:cxn>
                  <a:cxn ang="0">
                    <a:pos x="136" y="17"/>
                  </a:cxn>
                  <a:cxn ang="0">
                    <a:pos x="144" y="12"/>
                  </a:cxn>
                  <a:cxn ang="0">
                    <a:pos x="156" y="12"/>
                  </a:cxn>
                  <a:cxn ang="0">
                    <a:pos x="156" y="7"/>
                  </a:cxn>
                  <a:cxn ang="0">
                    <a:pos x="169" y="0"/>
                  </a:cxn>
                  <a:cxn ang="0">
                    <a:pos x="184" y="10"/>
                  </a:cxn>
                  <a:cxn ang="0">
                    <a:pos x="175" y="24"/>
                  </a:cxn>
                  <a:cxn ang="0">
                    <a:pos x="187" y="62"/>
                  </a:cxn>
                  <a:cxn ang="0">
                    <a:pos x="232" y="92"/>
                  </a:cxn>
                  <a:cxn ang="0">
                    <a:pos x="214" y="96"/>
                  </a:cxn>
                </a:cxnLst>
                <a:rect l="0" t="0" r="r" b="b"/>
                <a:pathLst>
                  <a:path w="232" h="121">
                    <a:moveTo>
                      <a:pt x="214" y="96"/>
                    </a:moveTo>
                    <a:cubicBezTo>
                      <a:pt x="211" y="96"/>
                      <a:pt x="209" y="97"/>
                      <a:pt x="209" y="100"/>
                    </a:cubicBezTo>
                    <a:cubicBezTo>
                      <a:pt x="209" y="103"/>
                      <a:pt x="214" y="103"/>
                      <a:pt x="215" y="103"/>
                    </a:cubicBezTo>
                    <a:cubicBezTo>
                      <a:pt x="216" y="107"/>
                      <a:pt x="218" y="108"/>
                      <a:pt x="220" y="110"/>
                    </a:cubicBezTo>
                    <a:cubicBezTo>
                      <a:pt x="216" y="118"/>
                      <a:pt x="206" y="118"/>
                      <a:pt x="195" y="118"/>
                    </a:cubicBezTo>
                    <a:cubicBezTo>
                      <a:pt x="177" y="118"/>
                      <a:pt x="171" y="104"/>
                      <a:pt x="158" y="104"/>
                    </a:cubicBezTo>
                    <a:cubicBezTo>
                      <a:pt x="150" y="104"/>
                      <a:pt x="154" y="109"/>
                      <a:pt x="147" y="112"/>
                    </a:cubicBezTo>
                    <a:cubicBezTo>
                      <a:pt x="135" y="118"/>
                      <a:pt x="124" y="115"/>
                      <a:pt x="115" y="121"/>
                    </a:cubicBezTo>
                    <a:cubicBezTo>
                      <a:pt x="95" y="121"/>
                      <a:pt x="87" y="121"/>
                      <a:pt x="75" y="121"/>
                    </a:cubicBezTo>
                    <a:cubicBezTo>
                      <a:pt x="68" y="121"/>
                      <a:pt x="73" y="114"/>
                      <a:pt x="68" y="110"/>
                    </a:cubicBezTo>
                    <a:cubicBezTo>
                      <a:pt x="63" y="107"/>
                      <a:pt x="49" y="108"/>
                      <a:pt x="43" y="108"/>
                    </a:cubicBezTo>
                    <a:cubicBezTo>
                      <a:pt x="34" y="108"/>
                      <a:pt x="26" y="98"/>
                      <a:pt x="23" y="92"/>
                    </a:cubicBezTo>
                    <a:cubicBezTo>
                      <a:pt x="33" y="85"/>
                      <a:pt x="47" y="82"/>
                      <a:pt x="65" y="82"/>
                    </a:cubicBezTo>
                    <a:cubicBezTo>
                      <a:pt x="72" y="82"/>
                      <a:pt x="75" y="82"/>
                      <a:pt x="80" y="81"/>
                    </a:cubicBezTo>
                    <a:cubicBezTo>
                      <a:pt x="77" y="80"/>
                      <a:pt x="73" y="77"/>
                      <a:pt x="69" y="77"/>
                    </a:cubicBezTo>
                    <a:cubicBezTo>
                      <a:pt x="60" y="77"/>
                      <a:pt x="50" y="77"/>
                      <a:pt x="45" y="77"/>
                    </a:cubicBezTo>
                    <a:cubicBezTo>
                      <a:pt x="36" y="77"/>
                      <a:pt x="12" y="81"/>
                      <a:pt x="12" y="69"/>
                    </a:cubicBezTo>
                    <a:cubicBezTo>
                      <a:pt x="12" y="59"/>
                      <a:pt x="24" y="63"/>
                      <a:pt x="29" y="60"/>
                    </a:cubicBezTo>
                    <a:cubicBezTo>
                      <a:pt x="22" y="58"/>
                      <a:pt x="19" y="59"/>
                      <a:pt x="14" y="59"/>
                    </a:cubicBezTo>
                    <a:cubicBezTo>
                      <a:pt x="9" y="59"/>
                      <a:pt x="0" y="53"/>
                      <a:pt x="0" y="51"/>
                    </a:cubicBezTo>
                    <a:cubicBezTo>
                      <a:pt x="0" y="29"/>
                      <a:pt x="41" y="13"/>
                      <a:pt x="56" y="13"/>
                    </a:cubicBezTo>
                    <a:cubicBezTo>
                      <a:pt x="63" y="13"/>
                      <a:pt x="62" y="26"/>
                      <a:pt x="64" y="29"/>
                    </a:cubicBezTo>
                    <a:cubicBezTo>
                      <a:pt x="68" y="26"/>
                      <a:pt x="71" y="21"/>
                      <a:pt x="78" y="21"/>
                    </a:cubicBezTo>
                    <a:cubicBezTo>
                      <a:pt x="90" y="21"/>
                      <a:pt x="94" y="26"/>
                      <a:pt x="98" y="34"/>
                    </a:cubicBezTo>
                    <a:cubicBezTo>
                      <a:pt x="102" y="33"/>
                      <a:pt x="106" y="32"/>
                      <a:pt x="111" y="31"/>
                    </a:cubicBezTo>
                    <a:cubicBezTo>
                      <a:pt x="110" y="27"/>
                      <a:pt x="109" y="25"/>
                      <a:pt x="109" y="23"/>
                    </a:cubicBezTo>
                    <a:cubicBezTo>
                      <a:pt x="118" y="23"/>
                      <a:pt x="118" y="23"/>
                      <a:pt x="118" y="23"/>
                    </a:cubicBezTo>
                    <a:cubicBezTo>
                      <a:pt x="124" y="25"/>
                      <a:pt x="131" y="30"/>
                      <a:pt x="133" y="35"/>
                    </a:cubicBezTo>
                    <a:cubicBezTo>
                      <a:pt x="135" y="40"/>
                      <a:pt x="132" y="51"/>
                      <a:pt x="140" y="51"/>
                    </a:cubicBezTo>
                    <a:cubicBezTo>
                      <a:pt x="144" y="51"/>
                      <a:pt x="144" y="50"/>
                      <a:pt x="146" y="48"/>
                    </a:cubicBezTo>
                    <a:cubicBezTo>
                      <a:pt x="142" y="42"/>
                      <a:pt x="136" y="21"/>
                      <a:pt x="136" y="17"/>
                    </a:cubicBezTo>
                    <a:cubicBezTo>
                      <a:pt x="136" y="14"/>
                      <a:pt x="140" y="12"/>
                      <a:pt x="144" y="12"/>
                    </a:cubicBezTo>
                    <a:cubicBezTo>
                      <a:pt x="152" y="12"/>
                      <a:pt x="149" y="15"/>
                      <a:pt x="156" y="12"/>
                    </a:cubicBezTo>
                    <a:cubicBezTo>
                      <a:pt x="156" y="10"/>
                      <a:pt x="156" y="9"/>
                      <a:pt x="156" y="7"/>
                    </a:cubicBezTo>
                    <a:cubicBezTo>
                      <a:pt x="156" y="3"/>
                      <a:pt x="162" y="0"/>
                      <a:pt x="169" y="0"/>
                    </a:cubicBezTo>
                    <a:cubicBezTo>
                      <a:pt x="177" y="0"/>
                      <a:pt x="184" y="3"/>
                      <a:pt x="184" y="10"/>
                    </a:cubicBezTo>
                    <a:cubicBezTo>
                      <a:pt x="184" y="16"/>
                      <a:pt x="175" y="20"/>
                      <a:pt x="175" y="24"/>
                    </a:cubicBezTo>
                    <a:cubicBezTo>
                      <a:pt x="175" y="40"/>
                      <a:pt x="187" y="50"/>
                      <a:pt x="187" y="62"/>
                    </a:cubicBezTo>
                    <a:cubicBezTo>
                      <a:pt x="187" y="76"/>
                      <a:pt x="224" y="85"/>
                      <a:pt x="232" y="92"/>
                    </a:cubicBezTo>
                    <a:cubicBezTo>
                      <a:pt x="224" y="97"/>
                      <a:pt x="222" y="96"/>
                      <a:pt x="214" y="9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3" name="Freeform 55"/>
              <p:cNvSpPr/>
              <p:nvPr/>
            </p:nvSpPr>
            <p:spPr bwMode="auto">
              <a:xfrm>
                <a:off x="2274888" y="1309688"/>
                <a:ext cx="173038" cy="114300"/>
              </a:xfrm>
              <a:custGeom>
                <a:avLst/>
                <a:gdLst/>
                <a:ahLst/>
                <a:cxnLst>
                  <a:cxn ang="0">
                    <a:pos x="28" y="82"/>
                  </a:cxn>
                  <a:cxn ang="0">
                    <a:pos x="22" y="73"/>
                  </a:cxn>
                  <a:cxn ang="0">
                    <a:pos x="0" y="64"/>
                  </a:cxn>
                  <a:cxn ang="0">
                    <a:pos x="22" y="21"/>
                  </a:cxn>
                  <a:cxn ang="0">
                    <a:pos x="16" y="5"/>
                  </a:cxn>
                  <a:cxn ang="0">
                    <a:pos x="42" y="5"/>
                  </a:cxn>
                  <a:cxn ang="0">
                    <a:pos x="60" y="2"/>
                  </a:cxn>
                  <a:cxn ang="0">
                    <a:pos x="84" y="11"/>
                  </a:cxn>
                  <a:cxn ang="0">
                    <a:pos x="99" y="10"/>
                  </a:cxn>
                  <a:cxn ang="0">
                    <a:pos x="130" y="29"/>
                  </a:cxn>
                  <a:cxn ang="0">
                    <a:pos x="102" y="38"/>
                  </a:cxn>
                  <a:cxn ang="0">
                    <a:pos x="69" y="71"/>
                  </a:cxn>
                  <a:cxn ang="0">
                    <a:pos x="35" y="86"/>
                  </a:cxn>
                  <a:cxn ang="0">
                    <a:pos x="28" y="82"/>
                  </a:cxn>
                </a:cxnLst>
                <a:rect l="0" t="0" r="r" b="b"/>
                <a:pathLst>
                  <a:path w="130" h="86">
                    <a:moveTo>
                      <a:pt x="28" y="82"/>
                    </a:moveTo>
                    <a:cubicBezTo>
                      <a:pt x="26" y="82"/>
                      <a:pt x="23" y="75"/>
                      <a:pt x="22" y="73"/>
                    </a:cubicBezTo>
                    <a:cubicBezTo>
                      <a:pt x="18" y="68"/>
                      <a:pt x="0" y="69"/>
                      <a:pt x="0" y="64"/>
                    </a:cubicBezTo>
                    <a:cubicBezTo>
                      <a:pt x="0" y="49"/>
                      <a:pt x="22" y="37"/>
                      <a:pt x="22" y="21"/>
                    </a:cubicBezTo>
                    <a:cubicBezTo>
                      <a:pt x="22" y="17"/>
                      <a:pt x="16" y="10"/>
                      <a:pt x="16" y="5"/>
                    </a:cubicBezTo>
                    <a:cubicBezTo>
                      <a:pt x="27" y="1"/>
                      <a:pt x="32" y="5"/>
                      <a:pt x="42" y="5"/>
                    </a:cubicBezTo>
                    <a:cubicBezTo>
                      <a:pt x="48" y="5"/>
                      <a:pt x="52" y="0"/>
                      <a:pt x="60" y="2"/>
                    </a:cubicBezTo>
                    <a:cubicBezTo>
                      <a:pt x="70" y="5"/>
                      <a:pt x="74" y="10"/>
                      <a:pt x="84" y="11"/>
                    </a:cubicBezTo>
                    <a:cubicBezTo>
                      <a:pt x="88" y="15"/>
                      <a:pt x="93" y="10"/>
                      <a:pt x="99" y="10"/>
                    </a:cubicBezTo>
                    <a:cubicBezTo>
                      <a:pt x="108" y="10"/>
                      <a:pt x="130" y="19"/>
                      <a:pt x="130" y="29"/>
                    </a:cubicBezTo>
                    <a:cubicBezTo>
                      <a:pt x="130" y="34"/>
                      <a:pt x="106" y="37"/>
                      <a:pt x="102" y="38"/>
                    </a:cubicBezTo>
                    <a:cubicBezTo>
                      <a:pt x="88" y="43"/>
                      <a:pt x="69" y="61"/>
                      <a:pt x="69" y="71"/>
                    </a:cubicBezTo>
                    <a:cubicBezTo>
                      <a:pt x="69" y="75"/>
                      <a:pt x="38" y="86"/>
                      <a:pt x="35" y="86"/>
                    </a:cubicBezTo>
                    <a:cubicBezTo>
                      <a:pt x="32" y="86"/>
                      <a:pt x="30" y="82"/>
                      <a:pt x="28" y="8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4" name="Freeform 56"/>
              <p:cNvSpPr/>
              <p:nvPr/>
            </p:nvSpPr>
            <p:spPr bwMode="auto">
              <a:xfrm>
                <a:off x="2413000" y="1228725"/>
                <a:ext cx="204788" cy="87313"/>
              </a:xfrm>
              <a:custGeom>
                <a:avLst/>
                <a:gdLst/>
                <a:ahLst/>
                <a:cxnLst>
                  <a:cxn ang="0">
                    <a:pos x="53" y="65"/>
                  </a:cxn>
                  <a:cxn ang="0">
                    <a:pos x="41" y="59"/>
                  </a:cxn>
                  <a:cxn ang="0">
                    <a:pos x="53" y="53"/>
                  </a:cxn>
                  <a:cxn ang="0">
                    <a:pos x="46" y="43"/>
                  </a:cxn>
                  <a:cxn ang="0">
                    <a:pos x="41" y="49"/>
                  </a:cxn>
                  <a:cxn ang="0">
                    <a:pos x="22" y="52"/>
                  </a:cxn>
                  <a:cxn ang="0">
                    <a:pos x="7" y="49"/>
                  </a:cxn>
                  <a:cxn ang="0">
                    <a:pos x="0" y="42"/>
                  </a:cxn>
                  <a:cxn ang="0">
                    <a:pos x="0" y="36"/>
                  </a:cxn>
                  <a:cxn ang="0">
                    <a:pos x="11" y="31"/>
                  </a:cxn>
                  <a:cxn ang="0">
                    <a:pos x="31" y="36"/>
                  </a:cxn>
                  <a:cxn ang="0">
                    <a:pos x="11" y="30"/>
                  </a:cxn>
                  <a:cxn ang="0">
                    <a:pos x="11" y="23"/>
                  </a:cxn>
                  <a:cxn ang="0">
                    <a:pos x="19" y="23"/>
                  </a:cxn>
                  <a:cxn ang="0">
                    <a:pos x="38" y="26"/>
                  </a:cxn>
                  <a:cxn ang="0">
                    <a:pos x="16" y="22"/>
                  </a:cxn>
                  <a:cxn ang="0">
                    <a:pos x="25" y="17"/>
                  </a:cxn>
                  <a:cxn ang="0">
                    <a:pos x="36" y="18"/>
                  </a:cxn>
                  <a:cxn ang="0">
                    <a:pos x="23" y="12"/>
                  </a:cxn>
                  <a:cxn ang="0">
                    <a:pos x="38" y="12"/>
                  </a:cxn>
                  <a:cxn ang="0">
                    <a:pos x="45" y="19"/>
                  </a:cxn>
                  <a:cxn ang="0">
                    <a:pos x="55" y="19"/>
                  </a:cxn>
                  <a:cxn ang="0">
                    <a:pos x="97" y="36"/>
                  </a:cxn>
                  <a:cxn ang="0">
                    <a:pos x="107" y="30"/>
                  </a:cxn>
                  <a:cxn ang="0">
                    <a:pos x="98" y="29"/>
                  </a:cxn>
                  <a:cxn ang="0">
                    <a:pos x="102" y="27"/>
                  </a:cxn>
                  <a:cxn ang="0">
                    <a:pos x="102" y="21"/>
                  </a:cxn>
                  <a:cxn ang="0">
                    <a:pos x="91" y="15"/>
                  </a:cxn>
                  <a:cxn ang="0">
                    <a:pos x="107" y="0"/>
                  </a:cxn>
                  <a:cxn ang="0">
                    <a:pos x="116" y="4"/>
                  </a:cxn>
                  <a:cxn ang="0">
                    <a:pos x="116" y="9"/>
                  </a:cxn>
                  <a:cxn ang="0">
                    <a:pos x="132" y="26"/>
                  </a:cxn>
                  <a:cxn ang="0">
                    <a:pos x="144" y="20"/>
                  </a:cxn>
                  <a:cxn ang="0">
                    <a:pos x="154" y="31"/>
                  </a:cxn>
                  <a:cxn ang="0">
                    <a:pos x="140" y="52"/>
                  </a:cxn>
                  <a:cxn ang="0">
                    <a:pos x="111" y="51"/>
                  </a:cxn>
                  <a:cxn ang="0">
                    <a:pos x="82" y="59"/>
                  </a:cxn>
                  <a:cxn ang="0">
                    <a:pos x="53" y="65"/>
                  </a:cxn>
                </a:cxnLst>
                <a:rect l="0" t="0" r="r" b="b"/>
                <a:pathLst>
                  <a:path w="154" h="65">
                    <a:moveTo>
                      <a:pt x="53" y="65"/>
                    </a:moveTo>
                    <a:cubicBezTo>
                      <a:pt x="48" y="65"/>
                      <a:pt x="41" y="61"/>
                      <a:pt x="41" y="59"/>
                    </a:cubicBezTo>
                    <a:cubicBezTo>
                      <a:pt x="41" y="52"/>
                      <a:pt x="47" y="53"/>
                      <a:pt x="53" y="53"/>
                    </a:cubicBezTo>
                    <a:cubicBezTo>
                      <a:pt x="50" y="50"/>
                      <a:pt x="46" y="48"/>
                      <a:pt x="46" y="43"/>
                    </a:cubicBezTo>
                    <a:cubicBezTo>
                      <a:pt x="43" y="44"/>
                      <a:pt x="41" y="46"/>
                      <a:pt x="41" y="49"/>
                    </a:cubicBezTo>
                    <a:cubicBezTo>
                      <a:pt x="33" y="50"/>
                      <a:pt x="27" y="52"/>
                      <a:pt x="22" y="52"/>
                    </a:cubicBezTo>
                    <a:cubicBezTo>
                      <a:pt x="16" y="52"/>
                      <a:pt x="10" y="49"/>
                      <a:pt x="7" y="49"/>
                    </a:cubicBezTo>
                    <a:cubicBezTo>
                      <a:pt x="3" y="49"/>
                      <a:pt x="0" y="46"/>
                      <a:pt x="0" y="42"/>
                    </a:cubicBezTo>
                    <a:cubicBezTo>
                      <a:pt x="0" y="38"/>
                      <a:pt x="2" y="39"/>
                      <a:pt x="0" y="36"/>
                    </a:cubicBezTo>
                    <a:cubicBezTo>
                      <a:pt x="5" y="35"/>
                      <a:pt x="7" y="31"/>
                      <a:pt x="11" y="31"/>
                    </a:cubicBezTo>
                    <a:cubicBezTo>
                      <a:pt x="20" y="31"/>
                      <a:pt x="24" y="35"/>
                      <a:pt x="31" y="36"/>
                    </a:cubicBezTo>
                    <a:cubicBezTo>
                      <a:pt x="24" y="35"/>
                      <a:pt x="17" y="32"/>
                      <a:pt x="11" y="30"/>
                    </a:cubicBezTo>
                    <a:cubicBezTo>
                      <a:pt x="11" y="23"/>
                      <a:pt x="11" y="23"/>
                      <a:pt x="11" y="23"/>
                    </a:cubicBezTo>
                    <a:cubicBezTo>
                      <a:pt x="15" y="23"/>
                      <a:pt x="19" y="23"/>
                      <a:pt x="19" y="23"/>
                    </a:cubicBezTo>
                    <a:cubicBezTo>
                      <a:pt x="20" y="23"/>
                      <a:pt x="34" y="26"/>
                      <a:pt x="38" y="26"/>
                    </a:cubicBezTo>
                    <a:cubicBezTo>
                      <a:pt x="30" y="25"/>
                      <a:pt x="23" y="26"/>
                      <a:pt x="16" y="22"/>
                    </a:cubicBezTo>
                    <a:cubicBezTo>
                      <a:pt x="18" y="19"/>
                      <a:pt x="22" y="17"/>
                      <a:pt x="25" y="17"/>
                    </a:cubicBezTo>
                    <a:cubicBezTo>
                      <a:pt x="31" y="17"/>
                      <a:pt x="32" y="19"/>
                      <a:pt x="36" y="18"/>
                    </a:cubicBezTo>
                    <a:cubicBezTo>
                      <a:pt x="31" y="19"/>
                      <a:pt x="23" y="18"/>
                      <a:pt x="23" y="12"/>
                    </a:cubicBezTo>
                    <a:cubicBezTo>
                      <a:pt x="31" y="11"/>
                      <a:pt x="34" y="12"/>
                      <a:pt x="38" y="12"/>
                    </a:cubicBezTo>
                    <a:cubicBezTo>
                      <a:pt x="39" y="12"/>
                      <a:pt x="45" y="14"/>
                      <a:pt x="45" y="19"/>
                    </a:cubicBezTo>
                    <a:cubicBezTo>
                      <a:pt x="50" y="19"/>
                      <a:pt x="54" y="19"/>
                      <a:pt x="55" y="19"/>
                    </a:cubicBezTo>
                    <a:cubicBezTo>
                      <a:pt x="68" y="19"/>
                      <a:pt x="78" y="36"/>
                      <a:pt x="97" y="36"/>
                    </a:cubicBezTo>
                    <a:cubicBezTo>
                      <a:pt x="103" y="36"/>
                      <a:pt x="105" y="34"/>
                      <a:pt x="107" y="30"/>
                    </a:cubicBezTo>
                    <a:cubicBezTo>
                      <a:pt x="102" y="30"/>
                      <a:pt x="100" y="30"/>
                      <a:pt x="98" y="29"/>
                    </a:cubicBezTo>
                    <a:cubicBezTo>
                      <a:pt x="98" y="28"/>
                      <a:pt x="101" y="27"/>
                      <a:pt x="102" y="27"/>
                    </a:cubicBezTo>
                    <a:cubicBezTo>
                      <a:pt x="102" y="21"/>
                      <a:pt x="102" y="21"/>
                      <a:pt x="102" y="21"/>
                    </a:cubicBezTo>
                    <a:cubicBezTo>
                      <a:pt x="99" y="21"/>
                      <a:pt x="91" y="19"/>
                      <a:pt x="91" y="15"/>
                    </a:cubicBezTo>
                    <a:cubicBezTo>
                      <a:pt x="91" y="7"/>
                      <a:pt x="103" y="4"/>
                      <a:pt x="107" y="0"/>
                    </a:cubicBezTo>
                    <a:cubicBezTo>
                      <a:pt x="110" y="2"/>
                      <a:pt x="113" y="4"/>
                      <a:pt x="116" y="4"/>
                    </a:cubicBezTo>
                    <a:cubicBezTo>
                      <a:pt x="115" y="7"/>
                      <a:pt x="116" y="8"/>
                      <a:pt x="116" y="9"/>
                    </a:cubicBezTo>
                    <a:cubicBezTo>
                      <a:pt x="116" y="16"/>
                      <a:pt x="124" y="26"/>
                      <a:pt x="132" y="26"/>
                    </a:cubicBezTo>
                    <a:cubicBezTo>
                      <a:pt x="136" y="26"/>
                      <a:pt x="139" y="20"/>
                      <a:pt x="144" y="20"/>
                    </a:cubicBezTo>
                    <a:cubicBezTo>
                      <a:pt x="150" y="20"/>
                      <a:pt x="154" y="26"/>
                      <a:pt x="154" y="31"/>
                    </a:cubicBezTo>
                    <a:cubicBezTo>
                      <a:pt x="154" y="37"/>
                      <a:pt x="144" y="51"/>
                      <a:pt x="140" y="52"/>
                    </a:cubicBezTo>
                    <a:cubicBezTo>
                      <a:pt x="137" y="53"/>
                      <a:pt x="111" y="50"/>
                      <a:pt x="111" y="51"/>
                    </a:cubicBezTo>
                    <a:cubicBezTo>
                      <a:pt x="111" y="52"/>
                      <a:pt x="83" y="58"/>
                      <a:pt x="82" y="59"/>
                    </a:cubicBezTo>
                    <a:cubicBezTo>
                      <a:pt x="73" y="62"/>
                      <a:pt x="64" y="65"/>
                      <a:pt x="53" y="6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5" name="Freeform 57"/>
              <p:cNvSpPr/>
              <p:nvPr/>
            </p:nvSpPr>
            <p:spPr bwMode="auto">
              <a:xfrm>
                <a:off x="2382838" y="1260475"/>
                <a:ext cx="28575" cy="20638"/>
              </a:xfrm>
              <a:custGeom>
                <a:avLst/>
                <a:gdLst/>
                <a:ahLst/>
                <a:cxnLst>
                  <a:cxn ang="0">
                    <a:pos x="8" y="16"/>
                  </a:cxn>
                  <a:cxn ang="0">
                    <a:pos x="0" y="11"/>
                  </a:cxn>
                  <a:cxn ang="0">
                    <a:pos x="21" y="0"/>
                  </a:cxn>
                  <a:cxn ang="0">
                    <a:pos x="8" y="16"/>
                  </a:cxn>
                </a:cxnLst>
                <a:rect l="0" t="0" r="r" b="b"/>
                <a:pathLst>
                  <a:path w="21" h="16">
                    <a:moveTo>
                      <a:pt x="8" y="16"/>
                    </a:moveTo>
                    <a:cubicBezTo>
                      <a:pt x="4" y="16"/>
                      <a:pt x="0" y="14"/>
                      <a:pt x="0" y="11"/>
                    </a:cubicBezTo>
                    <a:cubicBezTo>
                      <a:pt x="0" y="3"/>
                      <a:pt x="16" y="0"/>
                      <a:pt x="21" y="0"/>
                    </a:cubicBezTo>
                    <a:cubicBezTo>
                      <a:pt x="20" y="7"/>
                      <a:pt x="13" y="16"/>
                      <a:pt x="8" y="1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6" name="Freeform 58"/>
              <p:cNvSpPr/>
              <p:nvPr/>
            </p:nvSpPr>
            <p:spPr bwMode="auto">
              <a:xfrm>
                <a:off x="2457450" y="1230313"/>
                <a:ext cx="22225" cy="7938"/>
              </a:xfrm>
              <a:custGeom>
                <a:avLst/>
                <a:gdLst/>
                <a:ahLst/>
                <a:cxnLst>
                  <a:cxn ang="0">
                    <a:pos x="6" y="6"/>
                  </a:cxn>
                  <a:cxn ang="0">
                    <a:pos x="0" y="0"/>
                  </a:cxn>
                  <a:cxn ang="0">
                    <a:pos x="16" y="0"/>
                  </a:cxn>
                  <a:cxn ang="0">
                    <a:pos x="16" y="6"/>
                  </a:cxn>
                  <a:cxn ang="0">
                    <a:pos x="6" y="6"/>
                  </a:cxn>
                </a:cxnLst>
                <a:rect l="0" t="0" r="r" b="b"/>
                <a:pathLst>
                  <a:path w="16" h="6">
                    <a:moveTo>
                      <a:pt x="6" y="6"/>
                    </a:moveTo>
                    <a:cubicBezTo>
                      <a:pt x="4" y="6"/>
                      <a:pt x="0" y="4"/>
                      <a:pt x="0" y="0"/>
                    </a:cubicBezTo>
                    <a:cubicBezTo>
                      <a:pt x="16" y="0"/>
                      <a:pt x="16" y="0"/>
                      <a:pt x="16" y="0"/>
                    </a:cubicBezTo>
                    <a:cubicBezTo>
                      <a:pt x="16" y="6"/>
                      <a:pt x="16" y="6"/>
                      <a:pt x="16" y="6"/>
                    </a:cubicBezTo>
                    <a:cubicBezTo>
                      <a:pt x="14" y="6"/>
                      <a:pt x="6" y="6"/>
                      <a:pt x="6"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7" name="Freeform 59"/>
              <p:cNvSpPr/>
              <p:nvPr/>
            </p:nvSpPr>
            <p:spPr bwMode="auto">
              <a:xfrm>
                <a:off x="2324100" y="1203325"/>
                <a:ext cx="117475" cy="65088"/>
              </a:xfrm>
              <a:custGeom>
                <a:avLst/>
                <a:gdLst/>
                <a:ahLst/>
                <a:cxnLst>
                  <a:cxn ang="0">
                    <a:pos x="88" y="8"/>
                  </a:cxn>
                  <a:cxn ang="0">
                    <a:pos x="82" y="15"/>
                  </a:cxn>
                  <a:cxn ang="0">
                    <a:pos x="86" y="24"/>
                  </a:cxn>
                  <a:cxn ang="0">
                    <a:pos x="67" y="38"/>
                  </a:cxn>
                  <a:cxn ang="0">
                    <a:pos x="56" y="26"/>
                  </a:cxn>
                  <a:cxn ang="0">
                    <a:pos x="41" y="39"/>
                  </a:cxn>
                  <a:cxn ang="0">
                    <a:pos x="32" y="49"/>
                  </a:cxn>
                  <a:cxn ang="0">
                    <a:pos x="24" y="42"/>
                  </a:cxn>
                  <a:cxn ang="0">
                    <a:pos x="12" y="42"/>
                  </a:cxn>
                  <a:cxn ang="0">
                    <a:pos x="4" y="46"/>
                  </a:cxn>
                  <a:cxn ang="0">
                    <a:pos x="0" y="39"/>
                  </a:cxn>
                  <a:cxn ang="0">
                    <a:pos x="10" y="31"/>
                  </a:cxn>
                  <a:cxn ang="0">
                    <a:pos x="31" y="23"/>
                  </a:cxn>
                  <a:cxn ang="0">
                    <a:pos x="54" y="6"/>
                  </a:cxn>
                  <a:cxn ang="0">
                    <a:pos x="62" y="7"/>
                  </a:cxn>
                  <a:cxn ang="0">
                    <a:pos x="88" y="8"/>
                  </a:cxn>
                </a:cxnLst>
                <a:rect l="0" t="0" r="r" b="b"/>
                <a:pathLst>
                  <a:path w="88" h="49">
                    <a:moveTo>
                      <a:pt x="88" y="8"/>
                    </a:moveTo>
                    <a:cubicBezTo>
                      <a:pt x="88" y="11"/>
                      <a:pt x="86" y="14"/>
                      <a:pt x="82" y="15"/>
                    </a:cubicBezTo>
                    <a:cubicBezTo>
                      <a:pt x="83" y="19"/>
                      <a:pt x="86" y="20"/>
                      <a:pt x="86" y="24"/>
                    </a:cubicBezTo>
                    <a:cubicBezTo>
                      <a:pt x="67" y="38"/>
                      <a:pt x="67" y="38"/>
                      <a:pt x="67" y="38"/>
                    </a:cubicBezTo>
                    <a:cubicBezTo>
                      <a:pt x="60" y="38"/>
                      <a:pt x="60" y="28"/>
                      <a:pt x="56" y="26"/>
                    </a:cubicBezTo>
                    <a:cubicBezTo>
                      <a:pt x="55" y="33"/>
                      <a:pt x="48" y="40"/>
                      <a:pt x="41" y="39"/>
                    </a:cubicBezTo>
                    <a:cubicBezTo>
                      <a:pt x="40" y="44"/>
                      <a:pt x="37" y="49"/>
                      <a:pt x="32" y="49"/>
                    </a:cubicBezTo>
                    <a:cubicBezTo>
                      <a:pt x="28" y="49"/>
                      <a:pt x="25" y="44"/>
                      <a:pt x="24" y="42"/>
                    </a:cubicBezTo>
                    <a:cubicBezTo>
                      <a:pt x="19" y="45"/>
                      <a:pt x="16" y="42"/>
                      <a:pt x="12" y="42"/>
                    </a:cubicBezTo>
                    <a:cubicBezTo>
                      <a:pt x="9" y="42"/>
                      <a:pt x="8" y="45"/>
                      <a:pt x="4" y="46"/>
                    </a:cubicBezTo>
                    <a:cubicBezTo>
                      <a:pt x="4" y="43"/>
                      <a:pt x="0" y="41"/>
                      <a:pt x="0" y="39"/>
                    </a:cubicBezTo>
                    <a:cubicBezTo>
                      <a:pt x="0" y="38"/>
                      <a:pt x="8" y="32"/>
                      <a:pt x="10" y="31"/>
                    </a:cubicBezTo>
                    <a:cubicBezTo>
                      <a:pt x="17" y="28"/>
                      <a:pt x="23" y="27"/>
                      <a:pt x="31" y="23"/>
                    </a:cubicBezTo>
                    <a:cubicBezTo>
                      <a:pt x="39" y="18"/>
                      <a:pt x="41" y="6"/>
                      <a:pt x="54" y="6"/>
                    </a:cubicBezTo>
                    <a:cubicBezTo>
                      <a:pt x="57" y="6"/>
                      <a:pt x="58" y="7"/>
                      <a:pt x="62" y="7"/>
                    </a:cubicBezTo>
                    <a:cubicBezTo>
                      <a:pt x="62" y="7"/>
                      <a:pt x="88" y="0"/>
                      <a:pt x="88" y="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8" name="Freeform 60"/>
              <p:cNvSpPr/>
              <p:nvPr/>
            </p:nvSpPr>
            <p:spPr bwMode="auto">
              <a:xfrm>
                <a:off x="2481263" y="1162050"/>
                <a:ext cx="66675" cy="20638"/>
              </a:xfrm>
              <a:custGeom>
                <a:avLst/>
                <a:gdLst/>
                <a:ahLst/>
                <a:cxnLst>
                  <a:cxn ang="0">
                    <a:pos x="20" y="15"/>
                  </a:cxn>
                  <a:cxn ang="0">
                    <a:pos x="9" y="12"/>
                  </a:cxn>
                  <a:cxn ang="0">
                    <a:pos x="0" y="15"/>
                  </a:cxn>
                  <a:cxn ang="0">
                    <a:pos x="32" y="0"/>
                  </a:cxn>
                  <a:cxn ang="0">
                    <a:pos x="50" y="11"/>
                  </a:cxn>
                  <a:cxn ang="0">
                    <a:pos x="39" y="15"/>
                  </a:cxn>
                  <a:cxn ang="0">
                    <a:pos x="20" y="15"/>
                  </a:cxn>
                </a:cxnLst>
                <a:rect l="0" t="0" r="r" b="b"/>
                <a:pathLst>
                  <a:path w="50" h="15">
                    <a:moveTo>
                      <a:pt x="20" y="15"/>
                    </a:moveTo>
                    <a:cubicBezTo>
                      <a:pt x="14" y="15"/>
                      <a:pt x="13" y="12"/>
                      <a:pt x="9" y="12"/>
                    </a:cubicBezTo>
                    <a:cubicBezTo>
                      <a:pt x="5" y="12"/>
                      <a:pt x="3" y="15"/>
                      <a:pt x="0" y="15"/>
                    </a:cubicBezTo>
                    <a:cubicBezTo>
                      <a:pt x="0" y="9"/>
                      <a:pt x="26" y="0"/>
                      <a:pt x="32" y="0"/>
                    </a:cubicBezTo>
                    <a:cubicBezTo>
                      <a:pt x="41" y="0"/>
                      <a:pt x="49" y="5"/>
                      <a:pt x="50" y="11"/>
                    </a:cubicBezTo>
                    <a:cubicBezTo>
                      <a:pt x="47" y="12"/>
                      <a:pt x="44" y="15"/>
                      <a:pt x="39" y="15"/>
                    </a:cubicBezTo>
                    <a:cubicBezTo>
                      <a:pt x="27" y="15"/>
                      <a:pt x="29" y="15"/>
                      <a:pt x="20" y="1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39" name="Freeform 61"/>
              <p:cNvSpPr/>
              <p:nvPr/>
            </p:nvSpPr>
            <p:spPr bwMode="auto">
              <a:xfrm>
                <a:off x="2482850" y="1185863"/>
                <a:ext cx="58738" cy="30163"/>
              </a:xfrm>
              <a:custGeom>
                <a:avLst/>
                <a:gdLst/>
                <a:ahLst/>
                <a:cxnLst>
                  <a:cxn ang="0">
                    <a:pos x="38" y="10"/>
                  </a:cxn>
                  <a:cxn ang="0">
                    <a:pos x="14" y="23"/>
                  </a:cxn>
                  <a:cxn ang="0">
                    <a:pos x="0" y="11"/>
                  </a:cxn>
                  <a:cxn ang="0">
                    <a:pos x="36" y="0"/>
                  </a:cxn>
                  <a:cxn ang="0">
                    <a:pos x="44" y="5"/>
                  </a:cxn>
                  <a:cxn ang="0">
                    <a:pos x="25" y="10"/>
                  </a:cxn>
                  <a:cxn ang="0">
                    <a:pos x="38" y="10"/>
                  </a:cxn>
                </a:cxnLst>
                <a:rect l="0" t="0" r="r" b="b"/>
                <a:pathLst>
                  <a:path w="44" h="23">
                    <a:moveTo>
                      <a:pt x="38" y="10"/>
                    </a:moveTo>
                    <a:cubicBezTo>
                      <a:pt x="38" y="19"/>
                      <a:pt x="24" y="23"/>
                      <a:pt x="14" y="23"/>
                    </a:cubicBezTo>
                    <a:cubicBezTo>
                      <a:pt x="8" y="23"/>
                      <a:pt x="0" y="15"/>
                      <a:pt x="0" y="11"/>
                    </a:cubicBezTo>
                    <a:cubicBezTo>
                      <a:pt x="0" y="1"/>
                      <a:pt x="27" y="0"/>
                      <a:pt x="36" y="0"/>
                    </a:cubicBezTo>
                    <a:cubicBezTo>
                      <a:pt x="41" y="0"/>
                      <a:pt x="43" y="3"/>
                      <a:pt x="44" y="5"/>
                    </a:cubicBezTo>
                    <a:cubicBezTo>
                      <a:pt x="39" y="9"/>
                      <a:pt x="32" y="10"/>
                      <a:pt x="25" y="10"/>
                    </a:cubicBezTo>
                    <a:lnTo>
                      <a:pt x="38" y="1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0" name="Freeform 62"/>
              <p:cNvSpPr/>
              <p:nvPr/>
            </p:nvSpPr>
            <p:spPr bwMode="auto">
              <a:xfrm>
                <a:off x="2454275" y="1181100"/>
                <a:ext cx="20638" cy="22225"/>
              </a:xfrm>
              <a:custGeom>
                <a:avLst/>
                <a:gdLst/>
                <a:ahLst/>
                <a:cxnLst>
                  <a:cxn ang="0">
                    <a:pos x="15" y="12"/>
                  </a:cxn>
                  <a:cxn ang="0">
                    <a:pos x="9" y="17"/>
                  </a:cxn>
                  <a:cxn ang="0">
                    <a:pos x="0" y="11"/>
                  </a:cxn>
                  <a:cxn ang="0">
                    <a:pos x="15" y="12"/>
                  </a:cxn>
                </a:cxnLst>
                <a:rect l="0" t="0" r="r" b="b"/>
                <a:pathLst>
                  <a:path w="15" h="17">
                    <a:moveTo>
                      <a:pt x="15" y="12"/>
                    </a:moveTo>
                    <a:cubicBezTo>
                      <a:pt x="13" y="15"/>
                      <a:pt x="12" y="17"/>
                      <a:pt x="9" y="17"/>
                    </a:cubicBezTo>
                    <a:cubicBezTo>
                      <a:pt x="5" y="17"/>
                      <a:pt x="0" y="13"/>
                      <a:pt x="0" y="11"/>
                    </a:cubicBezTo>
                    <a:cubicBezTo>
                      <a:pt x="0" y="0"/>
                      <a:pt x="12" y="11"/>
                      <a:pt x="15"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1" name="Freeform 63"/>
              <p:cNvSpPr/>
              <p:nvPr/>
            </p:nvSpPr>
            <p:spPr bwMode="auto">
              <a:xfrm>
                <a:off x="2671763" y="1335088"/>
                <a:ext cx="100013" cy="80963"/>
              </a:xfrm>
              <a:custGeom>
                <a:avLst/>
                <a:gdLst/>
                <a:ahLst/>
                <a:cxnLst>
                  <a:cxn ang="0">
                    <a:pos x="66" y="23"/>
                  </a:cxn>
                  <a:cxn ang="0">
                    <a:pos x="65" y="30"/>
                  </a:cxn>
                  <a:cxn ang="0">
                    <a:pos x="75" y="32"/>
                  </a:cxn>
                  <a:cxn ang="0">
                    <a:pos x="57" y="55"/>
                  </a:cxn>
                  <a:cxn ang="0">
                    <a:pos x="49" y="61"/>
                  </a:cxn>
                  <a:cxn ang="0">
                    <a:pos x="39" y="54"/>
                  </a:cxn>
                  <a:cxn ang="0">
                    <a:pos x="0" y="30"/>
                  </a:cxn>
                  <a:cxn ang="0">
                    <a:pos x="0" y="23"/>
                  </a:cxn>
                  <a:cxn ang="0">
                    <a:pos x="20" y="28"/>
                  </a:cxn>
                  <a:cxn ang="0">
                    <a:pos x="27" y="28"/>
                  </a:cxn>
                  <a:cxn ang="0">
                    <a:pos x="27" y="16"/>
                  </a:cxn>
                  <a:cxn ang="0">
                    <a:pos x="12" y="11"/>
                  </a:cxn>
                  <a:cxn ang="0">
                    <a:pos x="16" y="7"/>
                  </a:cxn>
                  <a:cxn ang="0">
                    <a:pos x="42" y="2"/>
                  </a:cxn>
                  <a:cxn ang="0">
                    <a:pos x="60" y="2"/>
                  </a:cxn>
                  <a:cxn ang="0">
                    <a:pos x="64" y="6"/>
                  </a:cxn>
                  <a:cxn ang="0">
                    <a:pos x="50" y="22"/>
                  </a:cxn>
                  <a:cxn ang="0">
                    <a:pos x="66" y="23"/>
                  </a:cxn>
                </a:cxnLst>
                <a:rect l="0" t="0" r="r" b="b"/>
                <a:pathLst>
                  <a:path w="75" h="61">
                    <a:moveTo>
                      <a:pt x="66" y="23"/>
                    </a:moveTo>
                    <a:cubicBezTo>
                      <a:pt x="66" y="29"/>
                      <a:pt x="65" y="25"/>
                      <a:pt x="65" y="30"/>
                    </a:cubicBezTo>
                    <a:cubicBezTo>
                      <a:pt x="67" y="30"/>
                      <a:pt x="72" y="31"/>
                      <a:pt x="75" y="32"/>
                    </a:cubicBezTo>
                    <a:cubicBezTo>
                      <a:pt x="73" y="56"/>
                      <a:pt x="72" y="49"/>
                      <a:pt x="57" y="55"/>
                    </a:cubicBezTo>
                    <a:cubicBezTo>
                      <a:pt x="53" y="56"/>
                      <a:pt x="53" y="61"/>
                      <a:pt x="49" y="61"/>
                    </a:cubicBezTo>
                    <a:cubicBezTo>
                      <a:pt x="42" y="61"/>
                      <a:pt x="42" y="56"/>
                      <a:pt x="39" y="54"/>
                    </a:cubicBezTo>
                    <a:cubicBezTo>
                      <a:pt x="27" y="41"/>
                      <a:pt x="13" y="43"/>
                      <a:pt x="0" y="30"/>
                    </a:cubicBezTo>
                    <a:cubicBezTo>
                      <a:pt x="0" y="23"/>
                      <a:pt x="0" y="23"/>
                      <a:pt x="0" y="23"/>
                    </a:cubicBezTo>
                    <a:cubicBezTo>
                      <a:pt x="6" y="23"/>
                      <a:pt x="12" y="28"/>
                      <a:pt x="20" y="28"/>
                    </a:cubicBezTo>
                    <a:cubicBezTo>
                      <a:pt x="24" y="28"/>
                      <a:pt x="23" y="28"/>
                      <a:pt x="27" y="28"/>
                    </a:cubicBezTo>
                    <a:cubicBezTo>
                      <a:pt x="27" y="16"/>
                      <a:pt x="27" y="16"/>
                      <a:pt x="27" y="16"/>
                    </a:cubicBezTo>
                    <a:cubicBezTo>
                      <a:pt x="21" y="15"/>
                      <a:pt x="12" y="16"/>
                      <a:pt x="12" y="11"/>
                    </a:cubicBezTo>
                    <a:cubicBezTo>
                      <a:pt x="12" y="9"/>
                      <a:pt x="15" y="8"/>
                      <a:pt x="16" y="7"/>
                    </a:cubicBezTo>
                    <a:cubicBezTo>
                      <a:pt x="23" y="0"/>
                      <a:pt x="32" y="2"/>
                      <a:pt x="42" y="2"/>
                    </a:cubicBezTo>
                    <a:cubicBezTo>
                      <a:pt x="50" y="2"/>
                      <a:pt x="60" y="2"/>
                      <a:pt x="60" y="2"/>
                    </a:cubicBezTo>
                    <a:cubicBezTo>
                      <a:pt x="61" y="2"/>
                      <a:pt x="64" y="4"/>
                      <a:pt x="64" y="6"/>
                    </a:cubicBezTo>
                    <a:cubicBezTo>
                      <a:pt x="64" y="15"/>
                      <a:pt x="53" y="18"/>
                      <a:pt x="50" y="22"/>
                    </a:cubicBezTo>
                    <a:cubicBezTo>
                      <a:pt x="53" y="22"/>
                      <a:pt x="66" y="18"/>
                      <a:pt x="66" y="2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2" name="Freeform 64"/>
              <p:cNvSpPr/>
              <p:nvPr/>
            </p:nvSpPr>
            <p:spPr bwMode="auto">
              <a:xfrm>
                <a:off x="2636838" y="1236663"/>
                <a:ext cx="111125" cy="60325"/>
              </a:xfrm>
              <a:custGeom>
                <a:avLst/>
                <a:gdLst/>
                <a:ahLst/>
                <a:cxnLst>
                  <a:cxn ang="0">
                    <a:pos x="4" y="11"/>
                  </a:cxn>
                  <a:cxn ang="0">
                    <a:pos x="0" y="2"/>
                  </a:cxn>
                  <a:cxn ang="0">
                    <a:pos x="5" y="2"/>
                  </a:cxn>
                  <a:cxn ang="0">
                    <a:pos x="38" y="20"/>
                  </a:cxn>
                  <a:cxn ang="0">
                    <a:pos x="29" y="13"/>
                  </a:cxn>
                  <a:cxn ang="0">
                    <a:pos x="29" y="8"/>
                  </a:cxn>
                  <a:cxn ang="0">
                    <a:pos x="54" y="17"/>
                  </a:cxn>
                  <a:cxn ang="0">
                    <a:pos x="54" y="8"/>
                  </a:cxn>
                  <a:cxn ang="0">
                    <a:pos x="38" y="1"/>
                  </a:cxn>
                  <a:cxn ang="0">
                    <a:pos x="46" y="1"/>
                  </a:cxn>
                  <a:cxn ang="0">
                    <a:pos x="66" y="5"/>
                  </a:cxn>
                  <a:cxn ang="0">
                    <a:pos x="75" y="2"/>
                  </a:cxn>
                  <a:cxn ang="0">
                    <a:pos x="84" y="13"/>
                  </a:cxn>
                  <a:cxn ang="0">
                    <a:pos x="80" y="41"/>
                  </a:cxn>
                  <a:cxn ang="0">
                    <a:pos x="62" y="43"/>
                  </a:cxn>
                  <a:cxn ang="0">
                    <a:pos x="48" y="41"/>
                  </a:cxn>
                  <a:cxn ang="0">
                    <a:pos x="51" y="36"/>
                  </a:cxn>
                  <a:cxn ang="0">
                    <a:pos x="51" y="32"/>
                  </a:cxn>
                  <a:cxn ang="0">
                    <a:pos x="62" y="25"/>
                  </a:cxn>
                  <a:cxn ang="0">
                    <a:pos x="57" y="24"/>
                  </a:cxn>
                  <a:cxn ang="0">
                    <a:pos x="25" y="28"/>
                  </a:cxn>
                  <a:cxn ang="0">
                    <a:pos x="20" y="23"/>
                  </a:cxn>
                  <a:cxn ang="0">
                    <a:pos x="13" y="23"/>
                  </a:cxn>
                  <a:cxn ang="0">
                    <a:pos x="12" y="19"/>
                  </a:cxn>
                  <a:cxn ang="0">
                    <a:pos x="1" y="14"/>
                  </a:cxn>
                  <a:cxn ang="0">
                    <a:pos x="1" y="6"/>
                  </a:cxn>
                  <a:cxn ang="0">
                    <a:pos x="4" y="11"/>
                  </a:cxn>
                </a:cxnLst>
                <a:rect l="0" t="0" r="r" b="b"/>
                <a:pathLst>
                  <a:path w="84" h="45">
                    <a:moveTo>
                      <a:pt x="4" y="11"/>
                    </a:moveTo>
                    <a:cubicBezTo>
                      <a:pt x="2" y="9"/>
                      <a:pt x="0" y="6"/>
                      <a:pt x="0" y="2"/>
                    </a:cubicBezTo>
                    <a:cubicBezTo>
                      <a:pt x="1" y="2"/>
                      <a:pt x="3" y="2"/>
                      <a:pt x="5" y="2"/>
                    </a:cubicBezTo>
                    <a:cubicBezTo>
                      <a:pt x="18" y="2"/>
                      <a:pt x="24" y="24"/>
                      <a:pt x="38" y="20"/>
                    </a:cubicBezTo>
                    <a:cubicBezTo>
                      <a:pt x="35" y="18"/>
                      <a:pt x="31" y="15"/>
                      <a:pt x="29" y="13"/>
                    </a:cubicBezTo>
                    <a:cubicBezTo>
                      <a:pt x="29" y="8"/>
                      <a:pt x="29" y="8"/>
                      <a:pt x="29" y="8"/>
                    </a:cubicBezTo>
                    <a:cubicBezTo>
                      <a:pt x="39" y="8"/>
                      <a:pt x="43" y="17"/>
                      <a:pt x="54" y="17"/>
                    </a:cubicBezTo>
                    <a:cubicBezTo>
                      <a:pt x="54" y="8"/>
                      <a:pt x="54" y="8"/>
                      <a:pt x="54" y="8"/>
                    </a:cubicBezTo>
                    <a:cubicBezTo>
                      <a:pt x="46" y="8"/>
                      <a:pt x="40" y="8"/>
                      <a:pt x="38" y="1"/>
                    </a:cubicBezTo>
                    <a:cubicBezTo>
                      <a:pt x="41" y="0"/>
                      <a:pt x="43" y="1"/>
                      <a:pt x="46" y="1"/>
                    </a:cubicBezTo>
                    <a:cubicBezTo>
                      <a:pt x="53" y="1"/>
                      <a:pt x="58" y="5"/>
                      <a:pt x="66" y="5"/>
                    </a:cubicBezTo>
                    <a:cubicBezTo>
                      <a:pt x="69" y="5"/>
                      <a:pt x="71" y="2"/>
                      <a:pt x="75" y="2"/>
                    </a:cubicBezTo>
                    <a:cubicBezTo>
                      <a:pt x="83" y="2"/>
                      <a:pt x="84" y="6"/>
                      <a:pt x="84" y="13"/>
                    </a:cubicBezTo>
                    <a:cubicBezTo>
                      <a:pt x="84" y="23"/>
                      <a:pt x="78" y="28"/>
                      <a:pt x="80" y="41"/>
                    </a:cubicBezTo>
                    <a:cubicBezTo>
                      <a:pt x="73" y="43"/>
                      <a:pt x="64" y="43"/>
                      <a:pt x="62" y="43"/>
                    </a:cubicBezTo>
                    <a:cubicBezTo>
                      <a:pt x="60" y="43"/>
                      <a:pt x="48" y="45"/>
                      <a:pt x="48" y="41"/>
                    </a:cubicBezTo>
                    <a:cubicBezTo>
                      <a:pt x="48" y="39"/>
                      <a:pt x="50" y="37"/>
                      <a:pt x="51" y="36"/>
                    </a:cubicBezTo>
                    <a:cubicBezTo>
                      <a:pt x="51" y="35"/>
                      <a:pt x="51" y="33"/>
                      <a:pt x="51" y="32"/>
                    </a:cubicBezTo>
                    <a:cubicBezTo>
                      <a:pt x="51" y="28"/>
                      <a:pt x="60" y="28"/>
                      <a:pt x="62" y="25"/>
                    </a:cubicBezTo>
                    <a:cubicBezTo>
                      <a:pt x="61" y="24"/>
                      <a:pt x="59" y="24"/>
                      <a:pt x="57" y="24"/>
                    </a:cubicBezTo>
                    <a:cubicBezTo>
                      <a:pt x="49" y="24"/>
                      <a:pt x="34" y="28"/>
                      <a:pt x="25" y="28"/>
                    </a:cubicBezTo>
                    <a:cubicBezTo>
                      <a:pt x="22" y="28"/>
                      <a:pt x="20" y="26"/>
                      <a:pt x="20" y="23"/>
                    </a:cubicBezTo>
                    <a:cubicBezTo>
                      <a:pt x="13" y="23"/>
                      <a:pt x="13" y="23"/>
                      <a:pt x="13" y="23"/>
                    </a:cubicBezTo>
                    <a:cubicBezTo>
                      <a:pt x="12" y="19"/>
                      <a:pt x="12" y="19"/>
                      <a:pt x="12" y="19"/>
                    </a:cubicBezTo>
                    <a:cubicBezTo>
                      <a:pt x="7" y="20"/>
                      <a:pt x="4" y="17"/>
                      <a:pt x="1" y="14"/>
                    </a:cubicBezTo>
                    <a:cubicBezTo>
                      <a:pt x="1" y="6"/>
                      <a:pt x="1" y="6"/>
                      <a:pt x="1" y="6"/>
                    </a:cubicBezTo>
                    <a:lnTo>
                      <a:pt x="4" y="1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3" name="Freeform 65"/>
              <p:cNvSpPr/>
              <p:nvPr/>
            </p:nvSpPr>
            <p:spPr bwMode="auto">
              <a:xfrm>
                <a:off x="2720975" y="1462088"/>
                <a:ext cx="65088" cy="38100"/>
              </a:xfrm>
              <a:custGeom>
                <a:avLst/>
                <a:gdLst/>
                <a:ahLst/>
                <a:cxnLst>
                  <a:cxn ang="0">
                    <a:pos x="38" y="29"/>
                  </a:cxn>
                  <a:cxn ang="0">
                    <a:pos x="0" y="16"/>
                  </a:cxn>
                  <a:cxn ang="0">
                    <a:pos x="9" y="14"/>
                  </a:cxn>
                  <a:cxn ang="0">
                    <a:pos x="22" y="0"/>
                  </a:cxn>
                  <a:cxn ang="0">
                    <a:pos x="49" y="22"/>
                  </a:cxn>
                  <a:cxn ang="0">
                    <a:pos x="38" y="29"/>
                  </a:cxn>
                </a:cxnLst>
                <a:rect l="0" t="0" r="r" b="b"/>
                <a:pathLst>
                  <a:path w="49" h="29">
                    <a:moveTo>
                      <a:pt x="38" y="29"/>
                    </a:moveTo>
                    <a:cubicBezTo>
                      <a:pt x="32" y="29"/>
                      <a:pt x="0" y="17"/>
                      <a:pt x="0" y="16"/>
                    </a:cubicBezTo>
                    <a:cubicBezTo>
                      <a:pt x="0" y="12"/>
                      <a:pt x="8" y="14"/>
                      <a:pt x="9" y="14"/>
                    </a:cubicBezTo>
                    <a:cubicBezTo>
                      <a:pt x="15" y="12"/>
                      <a:pt x="13" y="0"/>
                      <a:pt x="22" y="0"/>
                    </a:cubicBezTo>
                    <a:cubicBezTo>
                      <a:pt x="28" y="0"/>
                      <a:pt x="46" y="16"/>
                      <a:pt x="49" y="22"/>
                    </a:cubicBezTo>
                    <a:cubicBezTo>
                      <a:pt x="45" y="25"/>
                      <a:pt x="43" y="29"/>
                      <a:pt x="38" y="2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4" name="Freeform 66"/>
              <p:cNvSpPr/>
              <p:nvPr/>
            </p:nvSpPr>
            <p:spPr bwMode="auto">
              <a:xfrm>
                <a:off x="2784475" y="1323975"/>
                <a:ext cx="85725" cy="69850"/>
              </a:xfrm>
              <a:custGeom>
                <a:avLst/>
                <a:gdLst/>
                <a:ahLst/>
                <a:cxnLst>
                  <a:cxn ang="0">
                    <a:pos x="65" y="11"/>
                  </a:cxn>
                  <a:cxn ang="0">
                    <a:pos x="57" y="18"/>
                  </a:cxn>
                  <a:cxn ang="0">
                    <a:pos x="32" y="35"/>
                  </a:cxn>
                  <a:cxn ang="0">
                    <a:pos x="20" y="38"/>
                  </a:cxn>
                  <a:cxn ang="0">
                    <a:pos x="25" y="38"/>
                  </a:cxn>
                  <a:cxn ang="0">
                    <a:pos x="15" y="53"/>
                  </a:cxn>
                  <a:cxn ang="0">
                    <a:pos x="6" y="53"/>
                  </a:cxn>
                  <a:cxn ang="0">
                    <a:pos x="7" y="40"/>
                  </a:cxn>
                  <a:cxn ang="0">
                    <a:pos x="0" y="19"/>
                  </a:cxn>
                  <a:cxn ang="0">
                    <a:pos x="0" y="11"/>
                  </a:cxn>
                  <a:cxn ang="0">
                    <a:pos x="10" y="11"/>
                  </a:cxn>
                  <a:cxn ang="0">
                    <a:pos x="10" y="7"/>
                  </a:cxn>
                  <a:cxn ang="0">
                    <a:pos x="22" y="0"/>
                  </a:cxn>
                  <a:cxn ang="0">
                    <a:pos x="65" y="5"/>
                  </a:cxn>
                  <a:cxn ang="0">
                    <a:pos x="65" y="11"/>
                  </a:cxn>
                </a:cxnLst>
                <a:rect l="0" t="0" r="r" b="b"/>
                <a:pathLst>
                  <a:path w="65" h="53">
                    <a:moveTo>
                      <a:pt x="65" y="11"/>
                    </a:moveTo>
                    <a:cubicBezTo>
                      <a:pt x="65" y="12"/>
                      <a:pt x="57" y="18"/>
                      <a:pt x="57" y="18"/>
                    </a:cubicBezTo>
                    <a:cubicBezTo>
                      <a:pt x="51" y="26"/>
                      <a:pt x="45" y="35"/>
                      <a:pt x="32" y="35"/>
                    </a:cubicBezTo>
                    <a:cubicBezTo>
                      <a:pt x="22" y="35"/>
                      <a:pt x="22" y="30"/>
                      <a:pt x="20" y="38"/>
                    </a:cubicBezTo>
                    <a:cubicBezTo>
                      <a:pt x="25" y="38"/>
                      <a:pt x="25" y="38"/>
                      <a:pt x="25" y="38"/>
                    </a:cubicBezTo>
                    <a:cubicBezTo>
                      <a:pt x="24" y="46"/>
                      <a:pt x="21" y="48"/>
                      <a:pt x="15" y="53"/>
                    </a:cubicBezTo>
                    <a:cubicBezTo>
                      <a:pt x="6" y="53"/>
                      <a:pt x="6" y="53"/>
                      <a:pt x="6" y="53"/>
                    </a:cubicBezTo>
                    <a:cubicBezTo>
                      <a:pt x="6" y="47"/>
                      <a:pt x="6" y="42"/>
                      <a:pt x="7" y="40"/>
                    </a:cubicBezTo>
                    <a:cubicBezTo>
                      <a:pt x="0" y="33"/>
                      <a:pt x="3" y="27"/>
                      <a:pt x="0" y="19"/>
                    </a:cubicBezTo>
                    <a:cubicBezTo>
                      <a:pt x="0" y="11"/>
                      <a:pt x="0" y="11"/>
                      <a:pt x="0" y="11"/>
                    </a:cubicBezTo>
                    <a:cubicBezTo>
                      <a:pt x="3" y="11"/>
                      <a:pt x="8" y="11"/>
                      <a:pt x="10" y="11"/>
                    </a:cubicBezTo>
                    <a:cubicBezTo>
                      <a:pt x="9" y="11"/>
                      <a:pt x="10" y="8"/>
                      <a:pt x="10" y="7"/>
                    </a:cubicBezTo>
                    <a:cubicBezTo>
                      <a:pt x="10" y="6"/>
                      <a:pt x="13" y="0"/>
                      <a:pt x="22" y="0"/>
                    </a:cubicBezTo>
                    <a:cubicBezTo>
                      <a:pt x="37" y="0"/>
                      <a:pt x="49" y="5"/>
                      <a:pt x="65" y="5"/>
                    </a:cubicBezTo>
                    <a:cubicBezTo>
                      <a:pt x="65" y="8"/>
                      <a:pt x="65" y="9"/>
                      <a:pt x="65" y="1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5" name="Freeform 67"/>
              <p:cNvSpPr/>
              <p:nvPr/>
            </p:nvSpPr>
            <p:spPr bwMode="auto">
              <a:xfrm>
                <a:off x="2608263" y="1198563"/>
                <a:ext cx="28575" cy="23813"/>
              </a:xfrm>
              <a:custGeom>
                <a:avLst/>
                <a:gdLst/>
                <a:ahLst/>
                <a:cxnLst>
                  <a:cxn ang="0">
                    <a:pos x="21" y="12"/>
                  </a:cxn>
                  <a:cxn ang="0">
                    <a:pos x="15" y="18"/>
                  </a:cxn>
                  <a:cxn ang="0">
                    <a:pos x="0" y="0"/>
                  </a:cxn>
                  <a:cxn ang="0">
                    <a:pos x="21" y="12"/>
                  </a:cxn>
                </a:cxnLst>
                <a:rect l="0" t="0" r="r" b="b"/>
                <a:pathLst>
                  <a:path w="21" h="18">
                    <a:moveTo>
                      <a:pt x="21" y="12"/>
                    </a:moveTo>
                    <a:cubicBezTo>
                      <a:pt x="21" y="16"/>
                      <a:pt x="18" y="18"/>
                      <a:pt x="15" y="18"/>
                    </a:cubicBezTo>
                    <a:cubicBezTo>
                      <a:pt x="10" y="18"/>
                      <a:pt x="0" y="6"/>
                      <a:pt x="0" y="0"/>
                    </a:cubicBezTo>
                    <a:cubicBezTo>
                      <a:pt x="11" y="0"/>
                      <a:pt x="12" y="9"/>
                      <a:pt x="21"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6" name="Freeform 68"/>
              <p:cNvSpPr/>
              <p:nvPr/>
            </p:nvSpPr>
            <p:spPr bwMode="auto">
              <a:xfrm>
                <a:off x="2625725" y="1277938"/>
                <a:ext cx="19050" cy="15875"/>
              </a:xfrm>
              <a:custGeom>
                <a:avLst/>
                <a:gdLst/>
                <a:ahLst/>
                <a:cxnLst>
                  <a:cxn ang="0">
                    <a:pos x="12" y="0"/>
                  </a:cxn>
                  <a:cxn ang="0">
                    <a:pos x="15" y="6"/>
                  </a:cxn>
                  <a:cxn ang="0">
                    <a:pos x="9" y="12"/>
                  </a:cxn>
                  <a:cxn ang="0">
                    <a:pos x="0" y="12"/>
                  </a:cxn>
                  <a:cxn ang="0">
                    <a:pos x="12" y="0"/>
                  </a:cxn>
                </a:cxnLst>
                <a:rect l="0" t="0" r="r" b="b"/>
                <a:pathLst>
                  <a:path w="15" h="12">
                    <a:moveTo>
                      <a:pt x="12" y="0"/>
                    </a:moveTo>
                    <a:cubicBezTo>
                      <a:pt x="13" y="2"/>
                      <a:pt x="15" y="3"/>
                      <a:pt x="15" y="6"/>
                    </a:cubicBezTo>
                    <a:cubicBezTo>
                      <a:pt x="15" y="12"/>
                      <a:pt x="11" y="12"/>
                      <a:pt x="9" y="12"/>
                    </a:cubicBezTo>
                    <a:cubicBezTo>
                      <a:pt x="4" y="12"/>
                      <a:pt x="3" y="11"/>
                      <a:pt x="0" y="12"/>
                    </a:cubicBezTo>
                    <a:cubicBezTo>
                      <a:pt x="2" y="4"/>
                      <a:pt x="6" y="2"/>
                      <a:pt x="12"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7" name="Freeform 69"/>
              <p:cNvSpPr/>
              <p:nvPr/>
            </p:nvSpPr>
            <p:spPr bwMode="auto">
              <a:xfrm>
                <a:off x="2614613" y="1139825"/>
                <a:ext cx="109538" cy="57150"/>
              </a:xfrm>
              <a:custGeom>
                <a:avLst/>
                <a:gdLst/>
                <a:ahLst/>
                <a:cxnLst>
                  <a:cxn ang="0">
                    <a:pos x="54" y="32"/>
                  </a:cxn>
                  <a:cxn ang="0">
                    <a:pos x="33" y="30"/>
                  </a:cxn>
                  <a:cxn ang="0">
                    <a:pos x="19" y="29"/>
                  </a:cxn>
                  <a:cxn ang="0">
                    <a:pos x="7" y="25"/>
                  </a:cxn>
                  <a:cxn ang="0">
                    <a:pos x="20" y="20"/>
                  </a:cxn>
                  <a:cxn ang="0">
                    <a:pos x="20" y="15"/>
                  </a:cxn>
                  <a:cxn ang="0">
                    <a:pos x="5" y="15"/>
                  </a:cxn>
                  <a:cxn ang="0">
                    <a:pos x="8" y="10"/>
                  </a:cxn>
                  <a:cxn ang="0">
                    <a:pos x="0" y="3"/>
                  </a:cxn>
                  <a:cxn ang="0">
                    <a:pos x="14" y="0"/>
                  </a:cxn>
                  <a:cxn ang="0">
                    <a:pos x="31" y="8"/>
                  </a:cxn>
                  <a:cxn ang="0">
                    <a:pos x="40" y="4"/>
                  </a:cxn>
                  <a:cxn ang="0">
                    <a:pos x="53" y="15"/>
                  </a:cxn>
                  <a:cxn ang="0">
                    <a:pos x="60" y="11"/>
                  </a:cxn>
                  <a:cxn ang="0">
                    <a:pos x="73" y="21"/>
                  </a:cxn>
                  <a:cxn ang="0">
                    <a:pos x="70" y="26"/>
                  </a:cxn>
                  <a:cxn ang="0">
                    <a:pos x="82" y="37"/>
                  </a:cxn>
                  <a:cxn ang="0">
                    <a:pos x="74" y="43"/>
                  </a:cxn>
                  <a:cxn ang="0">
                    <a:pos x="54" y="32"/>
                  </a:cxn>
                </a:cxnLst>
                <a:rect l="0" t="0" r="r" b="b"/>
                <a:pathLst>
                  <a:path w="82" h="43">
                    <a:moveTo>
                      <a:pt x="54" y="32"/>
                    </a:moveTo>
                    <a:cubicBezTo>
                      <a:pt x="46" y="32"/>
                      <a:pt x="41" y="29"/>
                      <a:pt x="33" y="30"/>
                    </a:cubicBezTo>
                    <a:cubicBezTo>
                      <a:pt x="31" y="26"/>
                      <a:pt x="25" y="29"/>
                      <a:pt x="19" y="29"/>
                    </a:cubicBezTo>
                    <a:cubicBezTo>
                      <a:pt x="13" y="29"/>
                      <a:pt x="11" y="29"/>
                      <a:pt x="7" y="25"/>
                    </a:cubicBezTo>
                    <a:cubicBezTo>
                      <a:pt x="11" y="21"/>
                      <a:pt x="15" y="22"/>
                      <a:pt x="20" y="20"/>
                    </a:cubicBezTo>
                    <a:cubicBezTo>
                      <a:pt x="19" y="18"/>
                      <a:pt x="19" y="16"/>
                      <a:pt x="20" y="15"/>
                    </a:cubicBezTo>
                    <a:cubicBezTo>
                      <a:pt x="10" y="15"/>
                      <a:pt x="8" y="17"/>
                      <a:pt x="5" y="15"/>
                    </a:cubicBezTo>
                    <a:cubicBezTo>
                      <a:pt x="6" y="14"/>
                      <a:pt x="7" y="12"/>
                      <a:pt x="8" y="10"/>
                    </a:cubicBezTo>
                    <a:cubicBezTo>
                      <a:pt x="2" y="10"/>
                      <a:pt x="0" y="9"/>
                      <a:pt x="0" y="3"/>
                    </a:cubicBezTo>
                    <a:cubicBezTo>
                      <a:pt x="6" y="3"/>
                      <a:pt x="9" y="0"/>
                      <a:pt x="14" y="0"/>
                    </a:cubicBezTo>
                    <a:cubicBezTo>
                      <a:pt x="24" y="0"/>
                      <a:pt x="26" y="8"/>
                      <a:pt x="31" y="8"/>
                    </a:cubicBezTo>
                    <a:cubicBezTo>
                      <a:pt x="35" y="8"/>
                      <a:pt x="36" y="4"/>
                      <a:pt x="40" y="4"/>
                    </a:cubicBezTo>
                    <a:cubicBezTo>
                      <a:pt x="49" y="4"/>
                      <a:pt x="48" y="15"/>
                      <a:pt x="53" y="15"/>
                    </a:cubicBezTo>
                    <a:cubicBezTo>
                      <a:pt x="56" y="15"/>
                      <a:pt x="57" y="11"/>
                      <a:pt x="60" y="11"/>
                    </a:cubicBezTo>
                    <a:cubicBezTo>
                      <a:pt x="66" y="11"/>
                      <a:pt x="71" y="19"/>
                      <a:pt x="73" y="21"/>
                    </a:cubicBezTo>
                    <a:cubicBezTo>
                      <a:pt x="72" y="22"/>
                      <a:pt x="70" y="24"/>
                      <a:pt x="70" y="26"/>
                    </a:cubicBezTo>
                    <a:cubicBezTo>
                      <a:pt x="73" y="29"/>
                      <a:pt x="82" y="33"/>
                      <a:pt x="82" y="37"/>
                    </a:cubicBezTo>
                    <a:cubicBezTo>
                      <a:pt x="82" y="42"/>
                      <a:pt x="77" y="43"/>
                      <a:pt x="74" y="43"/>
                    </a:cubicBezTo>
                    <a:cubicBezTo>
                      <a:pt x="63" y="43"/>
                      <a:pt x="64" y="32"/>
                      <a:pt x="54" y="3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8" name="Freeform 70"/>
              <p:cNvSpPr/>
              <p:nvPr/>
            </p:nvSpPr>
            <p:spPr bwMode="auto">
              <a:xfrm>
                <a:off x="2657475" y="1189038"/>
                <a:ext cx="30163" cy="9525"/>
              </a:xfrm>
              <a:custGeom>
                <a:avLst/>
                <a:gdLst/>
                <a:ahLst/>
                <a:cxnLst>
                  <a:cxn ang="0">
                    <a:pos x="8" y="7"/>
                  </a:cxn>
                  <a:cxn ang="0">
                    <a:pos x="12" y="0"/>
                  </a:cxn>
                  <a:cxn ang="0">
                    <a:pos x="23" y="4"/>
                  </a:cxn>
                  <a:cxn ang="0">
                    <a:pos x="8" y="7"/>
                  </a:cxn>
                </a:cxnLst>
                <a:rect l="0" t="0" r="r" b="b"/>
                <a:pathLst>
                  <a:path w="23" h="7">
                    <a:moveTo>
                      <a:pt x="8" y="7"/>
                    </a:moveTo>
                    <a:cubicBezTo>
                      <a:pt x="0" y="7"/>
                      <a:pt x="11" y="0"/>
                      <a:pt x="12" y="0"/>
                    </a:cubicBezTo>
                    <a:cubicBezTo>
                      <a:pt x="17" y="0"/>
                      <a:pt x="19" y="3"/>
                      <a:pt x="23" y="4"/>
                    </a:cubicBezTo>
                    <a:cubicBezTo>
                      <a:pt x="20" y="7"/>
                      <a:pt x="15" y="7"/>
                      <a:pt x="8" y="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49" name="Freeform 71"/>
              <p:cNvSpPr/>
              <p:nvPr/>
            </p:nvSpPr>
            <p:spPr bwMode="auto">
              <a:xfrm>
                <a:off x="2765425" y="1223963"/>
                <a:ext cx="287338" cy="90488"/>
              </a:xfrm>
              <a:custGeom>
                <a:avLst/>
                <a:gdLst/>
                <a:ahLst/>
                <a:cxnLst>
                  <a:cxn ang="0">
                    <a:pos x="215" y="45"/>
                  </a:cxn>
                  <a:cxn ang="0">
                    <a:pos x="210" y="51"/>
                  </a:cxn>
                  <a:cxn ang="0">
                    <a:pos x="216" y="52"/>
                  </a:cxn>
                  <a:cxn ang="0">
                    <a:pos x="179" y="67"/>
                  </a:cxn>
                  <a:cxn ang="0">
                    <a:pos x="170" y="60"/>
                  </a:cxn>
                  <a:cxn ang="0">
                    <a:pos x="159" y="66"/>
                  </a:cxn>
                  <a:cxn ang="0">
                    <a:pos x="124" y="66"/>
                  </a:cxn>
                  <a:cxn ang="0">
                    <a:pos x="102" y="60"/>
                  </a:cxn>
                  <a:cxn ang="0">
                    <a:pos x="97" y="60"/>
                  </a:cxn>
                  <a:cxn ang="0">
                    <a:pos x="84" y="67"/>
                  </a:cxn>
                  <a:cxn ang="0">
                    <a:pos x="53" y="47"/>
                  </a:cxn>
                  <a:cxn ang="0">
                    <a:pos x="58" y="40"/>
                  </a:cxn>
                  <a:cxn ang="0">
                    <a:pos x="40" y="18"/>
                  </a:cxn>
                  <a:cxn ang="0">
                    <a:pos x="32" y="22"/>
                  </a:cxn>
                  <a:cxn ang="0">
                    <a:pos x="0" y="7"/>
                  </a:cxn>
                  <a:cxn ang="0">
                    <a:pos x="13" y="0"/>
                  </a:cxn>
                  <a:cxn ang="0">
                    <a:pos x="51" y="15"/>
                  </a:cxn>
                  <a:cxn ang="0">
                    <a:pos x="60" y="12"/>
                  </a:cxn>
                  <a:cxn ang="0">
                    <a:pos x="68" y="12"/>
                  </a:cxn>
                  <a:cxn ang="0">
                    <a:pos x="89" y="25"/>
                  </a:cxn>
                  <a:cxn ang="0">
                    <a:pos x="71" y="25"/>
                  </a:cxn>
                  <a:cxn ang="0">
                    <a:pos x="91" y="35"/>
                  </a:cxn>
                  <a:cxn ang="0">
                    <a:pos x="88" y="38"/>
                  </a:cxn>
                  <a:cxn ang="0">
                    <a:pos x="95" y="40"/>
                  </a:cxn>
                  <a:cxn ang="0">
                    <a:pos x="125" y="45"/>
                  </a:cxn>
                  <a:cxn ang="0">
                    <a:pos x="181" y="34"/>
                  </a:cxn>
                  <a:cxn ang="0">
                    <a:pos x="216" y="46"/>
                  </a:cxn>
                  <a:cxn ang="0">
                    <a:pos x="211" y="47"/>
                  </a:cxn>
                  <a:cxn ang="0">
                    <a:pos x="215" y="45"/>
                  </a:cxn>
                </a:cxnLst>
                <a:rect l="0" t="0" r="r" b="b"/>
                <a:pathLst>
                  <a:path w="216" h="68">
                    <a:moveTo>
                      <a:pt x="215" y="45"/>
                    </a:moveTo>
                    <a:cubicBezTo>
                      <a:pt x="213" y="46"/>
                      <a:pt x="211" y="48"/>
                      <a:pt x="210" y="51"/>
                    </a:cubicBezTo>
                    <a:cubicBezTo>
                      <a:pt x="213" y="52"/>
                      <a:pt x="216" y="52"/>
                      <a:pt x="216" y="52"/>
                    </a:cubicBezTo>
                    <a:cubicBezTo>
                      <a:pt x="215" y="67"/>
                      <a:pt x="195" y="67"/>
                      <a:pt x="179" y="67"/>
                    </a:cubicBezTo>
                    <a:cubicBezTo>
                      <a:pt x="174" y="67"/>
                      <a:pt x="171" y="64"/>
                      <a:pt x="170" y="60"/>
                    </a:cubicBezTo>
                    <a:cubicBezTo>
                      <a:pt x="164" y="61"/>
                      <a:pt x="163" y="64"/>
                      <a:pt x="159" y="66"/>
                    </a:cubicBezTo>
                    <a:cubicBezTo>
                      <a:pt x="124" y="66"/>
                      <a:pt x="124" y="66"/>
                      <a:pt x="124" y="66"/>
                    </a:cubicBezTo>
                    <a:cubicBezTo>
                      <a:pt x="115" y="68"/>
                      <a:pt x="101" y="67"/>
                      <a:pt x="102" y="60"/>
                    </a:cubicBezTo>
                    <a:cubicBezTo>
                      <a:pt x="97" y="60"/>
                      <a:pt x="97" y="60"/>
                      <a:pt x="97" y="60"/>
                    </a:cubicBezTo>
                    <a:cubicBezTo>
                      <a:pt x="95" y="62"/>
                      <a:pt x="88" y="67"/>
                      <a:pt x="84" y="67"/>
                    </a:cubicBezTo>
                    <a:cubicBezTo>
                      <a:pt x="75" y="67"/>
                      <a:pt x="53" y="56"/>
                      <a:pt x="53" y="47"/>
                    </a:cubicBezTo>
                    <a:cubicBezTo>
                      <a:pt x="53" y="44"/>
                      <a:pt x="56" y="41"/>
                      <a:pt x="58" y="40"/>
                    </a:cubicBezTo>
                    <a:cubicBezTo>
                      <a:pt x="50" y="32"/>
                      <a:pt x="48" y="25"/>
                      <a:pt x="40" y="18"/>
                    </a:cubicBezTo>
                    <a:cubicBezTo>
                      <a:pt x="38" y="20"/>
                      <a:pt x="35" y="22"/>
                      <a:pt x="32" y="22"/>
                    </a:cubicBezTo>
                    <a:cubicBezTo>
                      <a:pt x="27" y="22"/>
                      <a:pt x="0" y="11"/>
                      <a:pt x="0" y="7"/>
                    </a:cubicBezTo>
                    <a:cubicBezTo>
                      <a:pt x="0" y="0"/>
                      <a:pt x="8" y="0"/>
                      <a:pt x="13" y="0"/>
                    </a:cubicBezTo>
                    <a:cubicBezTo>
                      <a:pt x="33" y="0"/>
                      <a:pt x="36" y="15"/>
                      <a:pt x="51" y="15"/>
                    </a:cubicBezTo>
                    <a:cubicBezTo>
                      <a:pt x="56" y="15"/>
                      <a:pt x="58" y="15"/>
                      <a:pt x="60" y="12"/>
                    </a:cubicBezTo>
                    <a:cubicBezTo>
                      <a:pt x="63" y="12"/>
                      <a:pt x="68" y="12"/>
                      <a:pt x="68" y="12"/>
                    </a:cubicBezTo>
                    <a:cubicBezTo>
                      <a:pt x="65" y="22"/>
                      <a:pt x="85" y="19"/>
                      <a:pt x="89" y="25"/>
                    </a:cubicBezTo>
                    <a:cubicBezTo>
                      <a:pt x="71" y="25"/>
                      <a:pt x="71" y="25"/>
                      <a:pt x="71" y="25"/>
                    </a:cubicBezTo>
                    <a:cubicBezTo>
                      <a:pt x="74" y="37"/>
                      <a:pt x="85" y="30"/>
                      <a:pt x="91" y="35"/>
                    </a:cubicBezTo>
                    <a:cubicBezTo>
                      <a:pt x="90" y="36"/>
                      <a:pt x="88" y="36"/>
                      <a:pt x="88" y="38"/>
                    </a:cubicBezTo>
                    <a:cubicBezTo>
                      <a:pt x="88" y="44"/>
                      <a:pt x="93" y="41"/>
                      <a:pt x="95" y="40"/>
                    </a:cubicBezTo>
                    <a:cubicBezTo>
                      <a:pt x="106" y="42"/>
                      <a:pt x="114" y="45"/>
                      <a:pt x="125" y="45"/>
                    </a:cubicBezTo>
                    <a:cubicBezTo>
                      <a:pt x="150" y="45"/>
                      <a:pt x="158" y="34"/>
                      <a:pt x="181" y="34"/>
                    </a:cubicBezTo>
                    <a:cubicBezTo>
                      <a:pt x="198" y="34"/>
                      <a:pt x="210" y="35"/>
                      <a:pt x="216" y="46"/>
                    </a:cubicBezTo>
                    <a:cubicBezTo>
                      <a:pt x="215" y="47"/>
                      <a:pt x="213" y="47"/>
                      <a:pt x="211" y="47"/>
                    </a:cubicBezTo>
                    <a:lnTo>
                      <a:pt x="215" y="45"/>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0" name="Freeform 72"/>
              <p:cNvSpPr/>
              <p:nvPr/>
            </p:nvSpPr>
            <p:spPr bwMode="auto">
              <a:xfrm>
                <a:off x="2768600" y="1271588"/>
                <a:ext cx="49213" cy="38100"/>
              </a:xfrm>
              <a:custGeom>
                <a:avLst/>
                <a:gdLst/>
                <a:ahLst/>
                <a:cxnLst>
                  <a:cxn ang="0">
                    <a:pos x="6" y="10"/>
                  </a:cxn>
                  <a:cxn ang="0">
                    <a:pos x="19" y="0"/>
                  </a:cxn>
                  <a:cxn ang="0">
                    <a:pos x="37" y="15"/>
                  </a:cxn>
                  <a:cxn ang="0">
                    <a:pos x="29" y="29"/>
                  </a:cxn>
                  <a:cxn ang="0">
                    <a:pos x="0" y="17"/>
                  </a:cxn>
                  <a:cxn ang="0">
                    <a:pos x="6" y="10"/>
                  </a:cxn>
                </a:cxnLst>
                <a:rect l="0" t="0" r="r" b="b"/>
                <a:pathLst>
                  <a:path w="37" h="29">
                    <a:moveTo>
                      <a:pt x="6" y="10"/>
                    </a:moveTo>
                    <a:cubicBezTo>
                      <a:pt x="10" y="10"/>
                      <a:pt x="9" y="0"/>
                      <a:pt x="19" y="0"/>
                    </a:cubicBezTo>
                    <a:cubicBezTo>
                      <a:pt x="27" y="0"/>
                      <a:pt x="37" y="9"/>
                      <a:pt x="37" y="15"/>
                    </a:cubicBezTo>
                    <a:cubicBezTo>
                      <a:pt x="37" y="22"/>
                      <a:pt x="35" y="29"/>
                      <a:pt x="29" y="29"/>
                    </a:cubicBezTo>
                    <a:cubicBezTo>
                      <a:pt x="25" y="29"/>
                      <a:pt x="0" y="17"/>
                      <a:pt x="0" y="17"/>
                    </a:cubicBezTo>
                    <a:cubicBezTo>
                      <a:pt x="0" y="13"/>
                      <a:pt x="5" y="10"/>
                      <a:pt x="6" y="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1" name="Freeform 73"/>
              <p:cNvSpPr/>
              <p:nvPr/>
            </p:nvSpPr>
            <p:spPr bwMode="auto">
              <a:xfrm>
                <a:off x="2774950" y="1198563"/>
                <a:ext cx="46038" cy="12700"/>
              </a:xfrm>
              <a:custGeom>
                <a:avLst/>
                <a:gdLst/>
                <a:ahLst/>
                <a:cxnLst>
                  <a:cxn ang="0">
                    <a:pos x="29" y="0"/>
                  </a:cxn>
                  <a:cxn ang="0">
                    <a:pos x="35" y="0"/>
                  </a:cxn>
                  <a:cxn ang="0">
                    <a:pos x="35" y="6"/>
                  </a:cxn>
                  <a:cxn ang="0">
                    <a:pos x="28" y="10"/>
                  </a:cxn>
                  <a:cxn ang="0">
                    <a:pos x="0" y="5"/>
                  </a:cxn>
                  <a:cxn ang="0">
                    <a:pos x="29" y="0"/>
                  </a:cxn>
                </a:cxnLst>
                <a:rect l="0" t="0" r="r" b="b"/>
                <a:pathLst>
                  <a:path w="35" h="10">
                    <a:moveTo>
                      <a:pt x="29" y="0"/>
                    </a:moveTo>
                    <a:cubicBezTo>
                      <a:pt x="34" y="0"/>
                      <a:pt x="30" y="1"/>
                      <a:pt x="35" y="0"/>
                    </a:cubicBezTo>
                    <a:cubicBezTo>
                      <a:pt x="35" y="3"/>
                      <a:pt x="35" y="5"/>
                      <a:pt x="35" y="6"/>
                    </a:cubicBezTo>
                    <a:cubicBezTo>
                      <a:pt x="35" y="8"/>
                      <a:pt x="32" y="10"/>
                      <a:pt x="28" y="10"/>
                    </a:cubicBezTo>
                    <a:cubicBezTo>
                      <a:pt x="26" y="10"/>
                      <a:pt x="0" y="5"/>
                      <a:pt x="0" y="5"/>
                    </a:cubicBezTo>
                    <a:cubicBezTo>
                      <a:pt x="5" y="1"/>
                      <a:pt x="21" y="0"/>
                      <a:pt x="29"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2" name="Freeform 74"/>
              <p:cNvSpPr/>
              <p:nvPr/>
            </p:nvSpPr>
            <p:spPr bwMode="auto">
              <a:xfrm>
                <a:off x="2740025" y="1154113"/>
                <a:ext cx="53975" cy="44450"/>
              </a:xfrm>
              <a:custGeom>
                <a:avLst/>
                <a:gdLst/>
                <a:ahLst/>
                <a:cxnLst>
                  <a:cxn ang="0">
                    <a:pos x="10" y="28"/>
                  </a:cxn>
                  <a:cxn ang="0">
                    <a:pos x="14" y="23"/>
                  </a:cxn>
                  <a:cxn ang="0">
                    <a:pos x="0" y="7"/>
                  </a:cxn>
                  <a:cxn ang="0">
                    <a:pos x="10" y="0"/>
                  </a:cxn>
                  <a:cxn ang="0">
                    <a:pos x="25" y="7"/>
                  </a:cxn>
                  <a:cxn ang="0">
                    <a:pos x="41" y="17"/>
                  </a:cxn>
                  <a:cxn ang="0">
                    <a:pos x="41" y="28"/>
                  </a:cxn>
                  <a:cxn ang="0">
                    <a:pos x="10" y="28"/>
                  </a:cxn>
                </a:cxnLst>
                <a:rect l="0" t="0" r="r" b="b"/>
                <a:pathLst>
                  <a:path w="41" h="33">
                    <a:moveTo>
                      <a:pt x="10" y="28"/>
                    </a:moveTo>
                    <a:cubicBezTo>
                      <a:pt x="10" y="26"/>
                      <a:pt x="13" y="24"/>
                      <a:pt x="14" y="23"/>
                    </a:cubicBezTo>
                    <a:cubicBezTo>
                      <a:pt x="9" y="18"/>
                      <a:pt x="0" y="15"/>
                      <a:pt x="0" y="7"/>
                    </a:cubicBezTo>
                    <a:cubicBezTo>
                      <a:pt x="0" y="2"/>
                      <a:pt x="6" y="0"/>
                      <a:pt x="10" y="0"/>
                    </a:cubicBezTo>
                    <a:cubicBezTo>
                      <a:pt x="11" y="4"/>
                      <a:pt x="21" y="7"/>
                      <a:pt x="25" y="7"/>
                    </a:cubicBezTo>
                    <a:cubicBezTo>
                      <a:pt x="25" y="17"/>
                      <a:pt x="41" y="7"/>
                      <a:pt x="41" y="17"/>
                    </a:cubicBezTo>
                    <a:cubicBezTo>
                      <a:pt x="41" y="20"/>
                      <a:pt x="39" y="23"/>
                      <a:pt x="41" y="28"/>
                    </a:cubicBezTo>
                    <a:cubicBezTo>
                      <a:pt x="25" y="31"/>
                      <a:pt x="10" y="33"/>
                      <a:pt x="10" y="2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3" name="Freeform 75"/>
              <p:cNvSpPr/>
              <p:nvPr/>
            </p:nvSpPr>
            <p:spPr bwMode="auto">
              <a:xfrm>
                <a:off x="2719388" y="1114425"/>
                <a:ext cx="20638" cy="12700"/>
              </a:xfrm>
              <a:custGeom>
                <a:avLst/>
                <a:gdLst/>
                <a:ahLst/>
                <a:cxnLst>
                  <a:cxn ang="0">
                    <a:pos x="16" y="0"/>
                  </a:cxn>
                  <a:cxn ang="0">
                    <a:pos x="16" y="9"/>
                  </a:cxn>
                  <a:cxn ang="0">
                    <a:pos x="8" y="9"/>
                  </a:cxn>
                  <a:cxn ang="0">
                    <a:pos x="0" y="0"/>
                  </a:cxn>
                  <a:cxn ang="0">
                    <a:pos x="16" y="0"/>
                  </a:cxn>
                </a:cxnLst>
                <a:rect l="0" t="0" r="r" b="b"/>
                <a:pathLst>
                  <a:path w="16" h="9">
                    <a:moveTo>
                      <a:pt x="16" y="0"/>
                    </a:moveTo>
                    <a:cubicBezTo>
                      <a:pt x="16" y="9"/>
                      <a:pt x="16" y="9"/>
                      <a:pt x="16" y="9"/>
                    </a:cubicBezTo>
                    <a:cubicBezTo>
                      <a:pt x="8" y="9"/>
                      <a:pt x="8" y="9"/>
                      <a:pt x="8" y="9"/>
                    </a:cubicBezTo>
                    <a:cubicBezTo>
                      <a:pt x="6" y="7"/>
                      <a:pt x="0" y="6"/>
                      <a:pt x="0" y="0"/>
                    </a:cubicBezTo>
                    <a:cubicBezTo>
                      <a:pt x="6" y="0"/>
                      <a:pt x="13" y="0"/>
                      <a:pt x="16"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4" name="Freeform 76"/>
              <p:cNvSpPr/>
              <p:nvPr/>
            </p:nvSpPr>
            <p:spPr bwMode="auto">
              <a:xfrm>
                <a:off x="2776538" y="1062038"/>
                <a:ext cx="184150" cy="123825"/>
              </a:xfrm>
              <a:custGeom>
                <a:avLst/>
                <a:gdLst/>
                <a:ahLst/>
                <a:cxnLst>
                  <a:cxn ang="0">
                    <a:pos x="92" y="37"/>
                  </a:cxn>
                  <a:cxn ang="0">
                    <a:pos x="97" y="37"/>
                  </a:cxn>
                  <a:cxn ang="0">
                    <a:pos x="97" y="32"/>
                  </a:cxn>
                  <a:cxn ang="0">
                    <a:pos x="95" y="28"/>
                  </a:cxn>
                  <a:cxn ang="0">
                    <a:pos x="100" y="28"/>
                  </a:cxn>
                  <a:cxn ang="0">
                    <a:pos x="105" y="36"/>
                  </a:cxn>
                  <a:cxn ang="0">
                    <a:pos x="111" y="43"/>
                  </a:cxn>
                  <a:cxn ang="0">
                    <a:pos x="108" y="49"/>
                  </a:cxn>
                  <a:cxn ang="0">
                    <a:pos x="115" y="49"/>
                  </a:cxn>
                  <a:cxn ang="0">
                    <a:pos x="137" y="55"/>
                  </a:cxn>
                  <a:cxn ang="0">
                    <a:pos x="136" y="61"/>
                  </a:cxn>
                  <a:cxn ang="0">
                    <a:pos x="126" y="64"/>
                  </a:cxn>
                  <a:cxn ang="0">
                    <a:pos x="105" y="78"/>
                  </a:cxn>
                  <a:cxn ang="0">
                    <a:pos x="98" y="69"/>
                  </a:cxn>
                  <a:cxn ang="0">
                    <a:pos x="93" y="76"/>
                  </a:cxn>
                  <a:cxn ang="0">
                    <a:pos x="99" y="84"/>
                  </a:cxn>
                  <a:cxn ang="0">
                    <a:pos x="91" y="84"/>
                  </a:cxn>
                  <a:cxn ang="0">
                    <a:pos x="91" y="90"/>
                  </a:cxn>
                  <a:cxn ang="0">
                    <a:pos x="75" y="82"/>
                  </a:cxn>
                  <a:cxn ang="0">
                    <a:pos x="64" y="92"/>
                  </a:cxn>
                  <a:cxn ang="0">
                    <a:pos x="47" y="84"/>
                  </a:cxn>
                  <a:cxn ang="0">
                    <a:pos x="53" y="81"/>
                  </a:cxn>
                  <a:cxn ang="0">
                    <a:pos x="33" y="70"/>
                  </a:cxn>
                  <a:cxn ang="0">
                    <a:pos x="66" y="61"/>
                  </a:cxn>
                  <a:cxn ang="0">
                    <a:pos x="48" y="58"/>
                  </a:cxn>
                  <a:cxn ang="0">
                    <a:pos x="35" y="61"/>
                  </a:cxn>
                  <a:cxn ang="0">
                    <a:pos x="29" y="56"/>
                  </a:cxn>
                  <a:cxn ang="0">
                    <a:pos x="19" y="59"/>
                  </a:cxn>
                  <a:cxn ang="0">
                    <a:pos x="16" y="55"/>
                  </a:cxn>
                  <a:cxn ang="0">
                    <a:pos x="26" y="49"/>
                  </a:cxn>
                  <a:cxn ang="0">
                    <a:pos x="0" y="35"/>
                  </a:cxn>
                  <a:cxn ang="0">
                    <a:pos x="7" y="35"/>
                  </a:cxn>
                  <a:cxn ang="0">
                    <a:pos x="20" y="39"/>
                  </a:cxn>
                  <a:cxn ang="0">
                    <a:pos x="24" y="36"/>
                  </a:cxn>
                  <a:cxn ang="0">
                    <a:pos x="5" y="26"/>
                  </a:cxn>
                  <a:cxn ang="0">
                    <a:pos x="15" y="22"/>
                  </a:cxn>
                  <a:cxn ang="0">
                    <a:pos x="27" y="25"/>
                  </a:cxn>
                  <a:cxn ang="0">
                    <a:pos x="32" y="20"/>
                  </a:cxn>
                  <a:cxn ang="0">
                    <a:pos x="19" y="20"/>
                  </a:cxn>
                  <a:cxn ang="0">
                    <a:pos x="14" y="13"/>
                  </a:cxn>
                  <a:cxn ang="0">
                    <a:pos x="30" y="9"/>
                  </a:cxn>
                  <a:cxn ang="0">
                    <a:pos x="38" y="9"/>
                  </a:cxn>
                  <a:cxn ang="0">
                    <a:pos x="25" y="0"/>
                  </a:cxn>
                  <a:cxn ang="0">
                    <a:pos x="53" y="5"/>
                  </a:cxn>
                  <a:cxn ang="0">
                    <a:pos x="67" y="24"/>
                  </a:cxn>
                  <a:cxn ang="0">
                    <a:pos x="84" y="25"/>
                  </a:cxn>
                  <a:cxn ang="0">
                    <a:pos x="92" y="37"/>
                  </a:cxn>
                </a:cxnLst>
                <a:rect l="0" t="0" r="r" b="b"/>
                <a:pathLst>
                  <a:path w="138" h="92">
                    <a:moveTo>
                      <a:pt x="92" y="37"/>
                    </a:moveTo>
                    <a:cubicBezTo>
                      <a:pt x="97" y="37"/>
                      <a:pt x="97" y="37"/>
                      <a:pt x="97" y="37"/>
                    </a:cubicBezTo>
                    <a:cubicBezTo>
                      <a:pt x="97" y="32"/>
                      <a:pt x="97" y="32"/>
                      <a:pt x="97" y="32"/>
                    </a:cubicBezTo>
                    <a:cubicBezTo>
                      <a:pt x="95" y="28"/>
                      <a:pt x="95" y="28"/>
                      <a:pt x="95" y="28"/>
                    </a:cubicBezTo>
                    <a:cubicBezTo>
                      <a:pt x="97" y="28"/>
                      <a:pt x="98" y="28"/>
                      <a:pt x="100" y="28"/>
                    </a:cubicBezTo>
                    <a:cubicBezTo>
                      <a:pt x="106" y="28"/>
                      <a:pt x="105" y="31"/>
                      <a:pt x="105" y="36"/>
                    </a:cubicBezTo>
                    <a:cubicBezTo>
                      <a:pt x="105" y="39"/>
                      <a:pt x="111" y="39"/>
                      <a:pt x="111" y="43"/>
                    </a:cubicBezTo>
                    <a:cubicBezTo>
                      <a:pt x="111" y="46"/>
                      <a:pt x="108" y="46"/>
                      <a:pt x="108" y="49"/>
                    </a:cubicBezTo>
                    <a:cubicBezTo>
                      <a:pt x="108" y="53"/>
                      <a:pt x="114" y="49"/>
                      <a:pt x="115" y="49"/>
                    </a:cubicBezTo>
                    <a:cubicBezTo>
                      <a:pt x="120" y="49"/>
                      <a:pt x="131" y="54"/>
                      <a:pt x="137" y="55"/>
                    </a:cubicBezTo>
                    <a:cubicBezTo>
                      <a:pt x="137" y="58"/>
                      <a:pt x="138" y="60"/>
                      <a:pt x="136" y="61"/>
                    </a:cubicBezTo>
                    <a:cubicBezTo>
                      <a:pt x="135" y="64"/>
                      <a:pt x="130" y="63"/>
                      <a:pt x="126" y="64"/>
                    </a:cubicBezTo>
                    <a:cubicBezTo>
                      <a:pt x="117" y="65"/>
                      <a:pt x="111" y="78"/>
                      <a:pt x="105" y="78"/>
                    </a:cubicBezTo>
                    <a:cubicBezTo>
                      <a:pt x="100" y="78"/>
                      <a:pt x="100" y="74"/>
                      <a:pt x="98" y="69"/>
                    </a:cubicBezTo>
                    <a:cubicBezTo>
                      <a:pt x="96" y="71"/>
                      <a:pt x="95" y="73"/>
                      <a:pt x="93" y="76"/>
                    </a:cubicBezTo>
                    <a:cubicBezTo>
                      <a:pt x="96" y="80"/>
                      <a:pt x="97" y="81"/>
                      <a:pt x="99" y="84"/>
                    </a:cubicBezTo>
                    <a:cubicBezTo>
                      <a:pt x="91" y="84"/>
                      <a:pt x="91" y="84"/>
                      <a:pt x="91" y="84"/>
                    </a:cubicBezTo>
                    <a:cubicBezTo>
                      <a:pt x="91" y="90"/>
                      <a:pt x="91" y="90"/>
                      <a:pt x="91" y="90"/>
                    </a:cubicBezTo>
                    <a:cubicBezTo>
                      <a:pt x="87" y="91"/>
                      <a:pt x="79" y="85"/>
                      <a:pt x="75" y="82"/>
                    </a:cubicBezTo>
                    <a:cubicBezTo>
                      <a:pt x="75" y="90"/>
                      <a:pt x="71" y="92"/>
                      <a:pt x="64" y="92"/>
                    </a:cubicBezTo>
                    <a:cubicBezTo>
                      <a:pt x="57" y="92"/>
                      <a:pt x="48" y="91"/>
                      <a:pt x="47" y="84"/>
                    </a:cubicBezTo>
                    <a:cubicBezTo>
                      <a:pt x="50" y="84"/>
                      <a:pt x="51" y="83"/>
                      <a:pt x="53" y="81"/>
                    </a:cubicBezTo>
                    <a:cubicBezTo>
                      <a:pt x="45" y="81"/>
                      <a:pt x="33" y="77"/>
                      <a:pt x="33" y="70"/>
                    </a:cubicBezTo>
                    <a:cubicBezTo>
                      <a:pt x="33" y="62"/>
                      <a:pt x="60" y="63"/>
                      <a:pt x="66" y="61"/>
                    </a:cubicBezTo>
                    <a:cubicBezTo>
                      <a:pt x="60" y="60"/>
                      <a:pt x="55" y="58"/>
                      <a:pt x="48" y="58"/>
                    </a:cubicBezTo>
                    <a:cubicBezTo>
                      <a:pt x="41" y="58"/>
                      <a:pt x="40" y="61"/>
                      <a:pt x="35" y="61"/>
                    </a:cubicBezTo>
                    <a:cubicBezTo>
                      <a:pt x="30" y="61"/>
                      <a:pt x="30" y="58"/>
                      <a:pt x="29" y="56"/>
                    </a:cubicBezTo>
                    <a:cubicBezTo>
                      <a:pt x="24" y="58"/>
                      <a:pt x="23" y="59"/>
                      <a:pt x="19" y="59"/>
                    </a:cubicBezTo>
                    <a:cubicBezTo>
                      <a:pt x="16" y="59"/>
                      <a:pt x="16" y="58"/>
                      <a:pt x="16" y="55"/>
                    </a:cubicBezTo>
                    <a:cubicBezTo>
                      <a:pt x="20" y="53"/>
                      <a:pt x="23" y="53"/>
                      <a:pt x="26" y="49"/>
                    </a:cubicBezTo>
                    <a:cubicBezTo>
                      <a:pt x="11" y="49"/>
                      <a:pt x="2" y="48"/>
                      <a:pt x="0" y="35"/>
                    </a:cubicBezTo>
                    <a:cubicBezTo>
                      <a:pt x="7" y="35"/>
                      <a:pt x="7" y="35"/>
                      <a:pt x="7" y="35"/>
                    </a:cubicBezTo>
                    <a:cubicBezTo>
                      <a:pt x="9" y="37"/>
                      <a:pt x="16" y="39"/>
                      <a:pt x="20" y="39"/>
                    </a:cubicBezTo>
                    <a:cubicBezTo>
                      <a:pt x="22" y="39"/>
                      <a:pt x="24" y="36"/>
                      <a:pt x="24" y="36"/>
                    </a:cubicBezTo>
                    <a:cubicBezTo>
                      <a:pt x="19" y="34"/>
                      <a:pt x="5" y="31"/>
                      <a:pt x="5" y="26"/>
                    </a:cubicBezTo>
                    <a:cubicBezTo>
                      <a:pt x="5" y="21"/>
                      <a:pt x="11" y="22"/>
                      <a:pt x="15" y="22"/>
                    </a:cubicBezTo>
                    <a:cubicBezTo>
                      <a:pt x="21" y="22"/>
                      <a:pt x="23" y="25"/>
                      <a:pt x="27" y="25"/>
                    </a:cubicBezTo>
                    <a:cubicBezTo>
                      <a:pt x="30" y="25"/>
                      <a:pt x="30" y="22"/>
                      <a:pt x="32" y="20"/>
                    </a:cubicBezTo>
                    <a:cubicBezTo>
                      <a:pt x="27" y="18"/>
                      <a:pt x="22" y="20"/>
                      <a:pt x="19" y="20"/>
                    </a:cubicBezTo>
                    <a:cubicBezTo>
                      <a:pt x="18" y="20"/>
                      <a:pt x="14" y="14"/>
                      <a:pt x="14" y="13"/>
                    </a:cubicBezTo>
                    <a:cubicBezTo>
                      <a:pt x="19" y="10"/>
                      <a:pt x="23" y="8"/>
                      <a:pt x="30" y="9"/>
                    </a:cubicBezTo>
                    <a:cubicBezTo>
                      <a:pt x="38" y="9"/>
                      <a:pt x="38" y="9"/>
                      <a:pt x="38" y="9"/>
                    </a:cubicBezTo>
                    <a:cubicBezTo>
                      <a:pt x="33" y="7"/>
                      <a:pt x="25" y="6"/>
                      <a:pt x="25" y="0"/>
                    </a:cubicBezTo>
                    <a:cubicBezTo>
                      <a:pt x="36" y="1"/>
                      <a:pt x="45" y="2"/>
                      <a:pt x="53" y="5"/>
                    </a:cubicBezTo>
                    <a:cubicBezTo>
                      <a:pt x="61" y="9"/>
                      <a:pt x="60" y="21"/>
                      <a:pt x="67" y="24"/>
                    </a:cubicBezTo>
                    <a:cubicBezTo>
                      <a:pt x="73" y="27"/>
                      <a:pt x="78" y="22"/>
                      <a:pt x="84" y="25"/>
                    </a:cubicBezTo>
                    <a:cubicBezTo>
                      <a:pt x="91" y="28"/>
                      <a:pt x="88" y="33"/>
                      <a:pt x="92" y="3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5" name="Freeform 77"/>
              <p:cNvSpPr/>
              <p:nvPr/>
            </p:nvSpPr>
            <p:spPr bwMode="auto">
              <a:xfrm>
                <a:off x="2925763" y="1574800"/>
                <a:ext cx="117475" cy="74613"/>
              </a:xfrm>
              <a:custGeom>
                <a:avLst/>
                <a:gdLst/>
                <a:ahLst/>
                <a:cxnLst>
                  <a:cxn ang="0">
                    <a:pos x="6" y="39"/>
                  </a:cxn>
                  <a:cxn ang="0">
                    <a:pos x="11" y="33"/>
                  </a:cxn>
                  <a:cxn ang="0">
                    <a:pos x="11" y="27"/>
                  </a:cxn>
                  <a:cxn ang="0">
                    <a:pos x="25" y="0"/>
                  </a:cxn>
                  <a:cxn ang="0">
                    <a:pos x="32" y="13"/>
                  </a:cxn>
                  <a:cxn ang="0">
                    <a:pos x="36" y="9"/>
                  </a:cxn>
                  <a:cxn ang="0">
                    <a:pos x="67" y="27"/>
                  </a:cxn>
                  <a:cxn ang="0">
                    <a:pos x="70" y="35"/>
                  </a:cxn>
                  <a:cxn ang="0">
                    <a:pos x="89" y="43"/>
                  </a:cxn>
                  <a:cxn ang="0">
                    <a:pos x="75" y="48"/>
                  </a:cxn>
                  <a:cxn ang="0">
                    <a:pos x="63" y="48"/>
                  </a:cxn>
                  <a:cxn ang="0">
                    <a:pos x="46" y="37"/>
                  </a:cxn>
                  <a:cxn ang="0">
                    <a:pos x="25" y="53"/>
                  </a:cxn>
                  <a:cxn ang="0">
                    <a:pos x="22" y="57"/>
                  </a:cxn>
                  <a:cxn ang="0">
                    <a:pos x="19" y="48"/>
                  </a:cxn>
                  <a:cxn ang="0">
                    <a:pos x="0" y="48"/>
                  </a:cxn>
                  <a:cxn ang="0">
                    <a:pos x="6" y="39"/>
                  </a:cxn>
                </a:cxnLst>
                <a:rect l="0" t="0" r="r" b="b"/>
                <a:pathLst>
                  <a:path w="89" h="57">
                    <a:moveTo>
                      <a:pt x="6" y="39"/>
                    </a:moveTo>
                    <a:cubicBezTo>
                      <a:pt x="9" y="37"/>
                      <a:pt x="11" y="36"/>
                      <a:pt x="11" y="33"/>
                    </a:cubicBezTo>
                    <a:cubicBezTo>
                      <a:pt x="11" y="29"/>
                      <a:pt x="11" y="31"/>
                      <a:pt x="11" y="27"/>
                    </a:cubicBezTo>
                    <a:cubicBezTo>
                      <a:pt x="11" y="19"/>
                      <a:pt x="13" y="2"/>
                      <a:pt x="25" y="0"/>
                    </a:cubicBezTo>
                    <a:cubicBezTo>
                      <a:pt x="28" y="7"/>
                      <a:pt x="30" y="8"/>
                      <a:pt x="32" y="13"/>
                    </a:cubicBezTo>
                    <a:cubicBezTo>
                      <a:pt x="33" y="11"/>
                      <a:pt x="35" y="10"/>
                      <a:pt x="36" y="9"/>
                    </a:cubicBezTo>
                    <a:cubicBezTo>
                      <a:pt x="45" y="21"/>
                      <a:pt x="59" y="16"/>
                      <a:pt x="67" y="27"/>
                    </a:cubicBezTo>
                    <a:cubicBezTo>
                      <a:pt x="69" y="30"/>
                      <a:pt x="68" y="33"/>
                      <a:pt x="70" y="35"/>
                    </a:cubicBezTo>
                    <a:cubicBezTo>
                      <a:pt x="77" y="40"/>
                      <a:pt x="85" y="38"/>
                      <a:pt x="89" y="43"/>
                    </a:cubicBezTo>
                    <a:cubicBezTo>
                      <a:pt x="84" y="46"/>
                      <a:pt x="80" y="48"/>
                      <a:pt x="75" y="48"/>
                    </a:cubicBezTo>
                    <a:cubicBezTo>
                      <a:pt x="69" y="48"/>
                      <a:pt x="67" y="48"/>
                      <a:pt x="63" y="48"/>
                    </a:cubicBezTo>
                    <a:cubicBezTo>
                      <a:pt x="63" y="48"/>
                      <a:pt x="49" y="38"/>
                      <a:pt x="46" y="37"/>
                    </a:cubicBezTo>
                    <a:cubicBezTo>
                      <a:pt x="46" y="47"/>
                      <a:pt x="31" y="56"/>
                      <a:pt x="25" y="53"/>
                    </a:cubicBezTo>
                    <a:cubicBezTo>
                      <a:pt x="24" y="55"/>
                      <a:pt x="24" y="57"/>
                      <a:pt x="22" y="57"/>
                    </a:cubicBezTo>
                    <a:cubicBezTo>
                      <a:pt x="16" y="57"/>
                      <a:pt x="18" y="52"/>
                      <a:pt x="19" y="48"/>
                    </a:cubicBezTo>
                    <a:cubicBezTo>
                      <a:pt x="12" y="46"/>
                      <a:pt x="3" y="48"/>
                      <a:pt x="0" y="48"/>
                    </a:cubicBezTo>
                    <a:cubicBezTo>
                      <a:pt x="0" y="40"/>
                      <a:pt x="5" y="41"/>
                      <a:pt x="6" y="3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6" name="Freeform 78"/>
              <p:cNvSpPr/>
              <p:nvPr/>
            </p:nvSpPr>
            <p:spPr bwMode="auto">
              <a:xfrm>
                <a:off x="3094038" y="1500188"/>
                <a:ext cx="36513" cy="36513"/>
              </a:xfrm>
              <a:custGeom>
                <a:avLst/>
                <a:gdLst/>
                <a:ahLst/>
                <a:cxnLst>
                  <a:cxn ang="0">
                    <a:pos x="27" y="18"/>
                  </a:cxn>
                  <a:cxn ang="0">
                    <a:pos x="11" y="28"/>
                  </a:cxn>
                  <a:cxn ang="0">
                    <a:pos x="0" y="18"/>
                  </a:cxn>
                  <a:cxn ang="0">
                    <a:pos x="27" y="18"/>
                  </a:cxn>
                </a:cxnLst>
                <a:rect l="0" t="0" r="r" b="b"/>
                <a:pathLst>
                  <a:path w="27" h="28">
                    <a:moveTo>
                      <a:pt x="27" y="18"/>
                    </a:moveTo>
                    <a:cubicBezTo>
                      <a:pt x="27" y="24"/>
                      <a:pt x="16" y="28"/>
                      <a:pt x="11" y="28"/>
                    </a:cubicBezTo>
                    <a:cubicBezTo>
                      <a:pt x="4" y="28"/>
                      <a:pt x="0" y="23"/>
                      <a:pt x="0" y="18"/>
                    </a:cubicBezTo>
                    <a:cubicBezTo>
                      <a:pt x="0" y="0"/>
                      <a:pt x="27" y="3"/>
                      <a:pt x="27" y="1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7" name="Freeform 79"/>
              <p:cNvSpPr/>
              <p:nvPr/>
            </p:nvSpPr>
            <p:spPr bwMode="auto">
              <a:xfrm>
                <a:off x="2984500" y="1652588"/>
                <a:ext cx="30163" cy="23813"/>
              </a:xfrm>
              <a:custGeom>
                <a:avLst/>
                <a:gdLst/>
                <a:ahLst/>
                <a:cxnLst>
                  <a:cxn ang="0">
                    <a:pos x="10" y="1"/>
                  </a:cxn>
                  <a:cxn ang="0">
                    <a:pos x="22" y="3"/>
                  </a:cxn>
                  <a:cxn ang="0">
                    <a:pos x="0" y="18"/>
                  </a:cxn>
                  <a:cxn ang="0">
                    <a:pos x="0" y="12"/>
                  </a:cxn>
                  <a:cxn ang="0">
                    <a:pos x="10" y="1"/>
                  </a:cxn>
                </a:cxnLst>
                <a:rect l="0" t="0" r="r" b="b"/>
                <a:pathLst>
                  <a:path w="22" h="18">
                    <a:moveTo>
                      <a:pt x="10" y="1"/>
                    </a:moveTo>
                    <a:cubicBezTo>
                      <a:pt x="19" y="0"/>
                      <a:pt x="17" y="0"/>
                      <a:pt x="22" y="3"/>
                    </a:cubicBezTo>
                    <a:cubicBezTo>
                      <a:pt x="18" y="8"/>
                      <a:pt x="7" y="17"/>
                      <a:pt x="0" y="18"/>
                    </a:cubicBezTo>
                    <a:cubicBezTo>
                      <a:pt x="0" y="12"/>
                      <a:pt x="0" y="12"/>
                      <a:pt x="0" y="12"/>
                    </a:cubicBezTo>
                    <a:cubicBezTo>
                      <a:pt x="4" y="7"/>
                      <a:pt x="9" y="4"/>
                      <a:pt x="10" y="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8" name="Freeform 80"/>
              <p:cNvSpPr/>
              <p:nvPr/>
            </p:nvSpPr>
            <p:spPr bwMode="auto">
              <a:xfrm>
                <a:off x="3032125" y="1336675"/>
                <a:ext cx="79375" cy="33338"/>
              </a:xfrm>
              <a:custGeom>
                <a:avLst/>
                <a:gdLst/>
                <a:ahLst/>
                <a:cxnLst>
                  <a:cxn ang="0">
                    <a:pos x="22" y="25"/>
                  </a:cxn>
                  <a:cxn ang="0">
                    <a:pos x="9" y="16"/>
                  </a:cxn>
                  <a:cxn ang="0">
                    <a:pos x="0" y="6"/>
                  </a:cxn>
                  <a:cxn ang="0">
                    <a:pos x="8" y="0"/>
                  </a:cxn>
                  <a:cxn ang="0">
                    <a:pos x="30" y="3"/>
                  </a:cxn>
                  <a:cxn ang="0">
                    <a:pos x="60" y="17"/>
                  </a:cxn>
                  <a:cxn ang="0">
                    <a:pos x="52" y="24"/>
                  </a:cxn>
                  <a:cxn ang="0">
                    <a:pos x="39" y="21"/>
                  </a:cxn>
                  <a:cxn ang="0">
                    <a:pos x="22" y="25"/>
                  </a:cxn>
                </a:cxnLst>
                <a:rect l="0" t="0" r="r" b="b"/>
                <a:pathLst>
                  <a:path w="60" h="25">
                    <a:moveTo>
                      <a:pt x="22" y="25"/>
                    </a:moveTo>
                    <a:cubicBezTo>
                      <a:pt x="14" y="25"/>
                      <a:pt x="6" y="23"/>
                      <a:pt x="9" y="16"/>
                    </a:cubicBezTo>
                    <a:cubicBezTo>
                      <a:pt x="5" y="13"/>
                      <a:pt x="0" y="11"/>
                      <a:pt x="0" y="6"/>
                    </a:cubicBezTo>
                    <a:cubicBezTo>
                      <a:pt x="0" y="2"/>
                      <a:pt x="4" y="0"/>
                      <a:pt x="8" y="0"/>
                    </a:cubicBezTo>
                    <a:cubicBezTo>
                      <a:pt x="18" y="0"/>
                      <a:pt x="21" y="3"/>
                      <a:pt x="30" y="3"/>
                    </a:cubicBezTo>
                    <a:cubicBezTo>
                      <a:pt x="42" y="3"/>
                      <a:pt x="52" y="13"/>
                      <a:pt x="60" y="17"/>
                    </a:cubicBezTo>
                    <a:cubicBezTo>
                      <a:pt x="59" y="21"/>
                      <a:pt x="56" y="24"/>
                      <a:pt x="52" y="24"/>
                    </a:cubicBezTo>
                    <a:cubicBezTo>
                      <a:pt x="46" y="24"/>
                      <a:pt x="44" y="21"/>
                      <a:pt x="39" y="21"/>
                    </a:cubicBezTo>
                    <a:cubicBezTo>
                      <a:pt x="34" y="21"/>
                      <a:pt x="30" y="25"/>
                      <a:pt x="22" y="2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59" name="Freeform 81"/>
              <p:cNvSpPr/>
              <p:nvPr/>
            </p:nvSpPr>
            <p:spPr bwMode="auto">
              <a:xfrm>
                <a:off x="3040063" y="1666875"/>
                <a:ext cx="17463" cy="20638"/>
              </a:xfrm>
              <a:custGeom>
                <a:avLst/>
                <a:gdLst/>
                <a:ahLst/>
                <a:cxnLst>
                  <a:cxn ang="0">
                    <a:pos x="14" y="6"/>
                  </a:cxn>
                  <a:cxn ang="0">
                    <a:pos x="6" y="15"/>
                  </a:cxn>
                  <a:cxn ang="0">
                    <a:pos x="0" y="9"/>
                  </a:cxn>
                  <a:cxn ang="0">
                    <a:pos x="14" y="6"/>
                  </a:cxn>
                </a:cxnLst>
                <a:rect l="0" t="0" r="r" b="b"/>
                <a:pathLst>
                  <a:path w="14" h="15">
                    <a:moveTo>
                      <a:pt x="14" y="6"/>
                    </a:moveTo>
                    <a:cubicBezTo>
                      <a:pt x="12" y="9"/>
                      <a:pt x="11" y="15"/>
                      <a:pt x="6" y="15"/>
                    </a:cubicBezTo>
                    <a:cubicBezTo>
                      <a:pt x="5" y="15"/>
                      <a:pt x="0" y="9"/>
                      <a:pt x="0" y="9"/>
                    </a:cubicBezTo>
                    <a:cubicBezTo>
                      <a:pt x="0" y="1"/>
                      <a:pt x="10" y="0"/>
                      <a:pt x="14"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0" name="Freeform 82"/>
              <p:cNvSpPr/>
              <p:nvPr/>
            </p:nvSpPr>
            <p:spPr bwMode="auto">
              <a:xfrm>
                <a:off x="3136900" y="1509713"/>
                <a:ext cx="19050" cy="11113"/>
              </a:xfrm>
              <a:custGeom>
                <a:avLst/>
                <a:gdLst/>
                <a:ahLst/>
                <a:cxnLst>
                  <a:cxn ang="0">
                    <a:pos x="5" y="8"/>
                  </a:cxn>
                  <a:cxn ang="0">
                    <a:pos x="0" y="4"/>
                  </a:cxn>
                  <a:cxn ang="0">
                    <a:pos x="5" y="0"/>
                  </a:cxn>
                  <a:cxn ang="0">
                    <a:pos x="14" y="7"/>
                  </a:cxn>
                  <a:cxn ang="0">
                    <a:pos x="5" y="8"/>
                  </a:cxn>
                </a:cxnLst>
                <a:rect l="0" t="0" r="r" b="b"/>
                <a:pathLst>
                  <a:path w="14" h="8">
                    <a:moveTo>
                      <a:pt x="5" y="8"/>
                    </a:moveTo>
                    <a:cubicBezTo>
                      <a:pt x="2" y="8"/>
                      <a:pt x="0" y="7"/>
                      <a:pt x="0" y="4"/>
                    </a:cubicBezTo>
                    <a:cubicBezTo>
                      <a:pt x="0" y="3"/>
                      <a:pt x="4" y="0"/>
                      <a:pt x="5" y="0"/>
                    </a:cubicBezTo>
                    <a:cubicBezTo>
                      <a:pt x="9" y="0"/>
                      <a:pt x="13" y="5"/>
                      <a:pt x="14" y="7"/>
                    </a:cubicBezTo>
                    <a:cubicBezTo>
                      <a:pt x="8" y="8"/>
                      <a:pt x="10" y="8"/>
                      <a:pt x="5" y="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1" name="Freeform 83"/>
              <p:cNvSpPr/>
              <p:nvPr/>
            </p:nvSpPr>
            <p:spPr bwMode="auto">
              <a:xfrm>
                <a:off x="3052763" y="1476375"/>
                <a:ext cx="20638" cy="12700"/>
              </a:xfrm>
              <a:custGeom>
                <a:avLst/>
                <a:gdLst/>
                <a:ahLst/>
                <a:cxnLst>
                  <a:cxn ang="0">
                    <a:pos x="5" y="10"/>
                  </a:cxn>
                  <a:cxn ang="0">
                    <a:pos x="15" y="0"/>
                  </a:cxn>
                  <a:cxn ang="0">
                    <a:pos x="5" y="10"/>
                  </a:cxn>
                </a:cxnLst>
                <a:rect l="0" t="0" r="r" b="b"/>
                <a:pathLst>
                  <a:path w="15" h="10">
                    <a:moveTo>
                      <a:pt x="5" y="10"/>
                    </a:moveTo>
                    <a:cubicBezTo>
                      <a:pt x="0" y="10"/>
                      <a:pt x="10" y="0"/>
                      <a:pt x="15" y="0"/>
                    </a:cubicBezTo>
                    <a:cubicBezTo>
                      <a:pt x="14" y="6"/>
                      <a:pt x="10" y="10"/>
                      <a:pt x="5" y="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2" name="Freeform 84"/>
              <p:cNvSpPr/>
              <p:nvPr/>
            </p:nvSpPr>
            <p:spPr bwMode="auto">
              <a:xfrm>
                <a:off x="2876550" y="1335088"/>
                <a:ext cx="482600" cy="347663"/>
              </a:xfrm>
              <a:custGeom>
                <a:avLst/>
                <a:gdLst/>
                <a:ahLst/>
                <a:cxnLst>
                  <a:cxn ang="0">
                    <a:pos x="333" y="196"/>
                  </a:cxn>
                  <a:cxn ang="0">
                    <a:pos x="281" y="171"/>
                  </a:cxn>
                  <a:cxn ang="0">
                    <a:pos x="289" y="177"/>
                  </a:cxn>
                  <a:cxn ang="0">
                    <a:pos x="283" y="184"/>
                  </a:cxn>
                  <a:cxn ang="0">
                    <a:pos x="298" y="201"/>
                  </a:cxn>
                  <a:cxn ang="0">
                    <a:pos x="318" y="206"/>
                  </a:cxn>
                  <a:cxn ang="0">
                    <a:pos x="326" y="225"/>
                  </a:cxn>
                  <a:cxn ang="0">
                    <a:pos x="278" y="225"/>
                  </a:cxn>
                  <a:cxn ang="0">
                    <a:pos x="304" y="256"/>
                  </a:cxn>
                  <a:cxn ang="0">
                    <a:pos x="295" y="256"/>
                  </a:cxn>
                  <a:cxn ang="0">
                    <a:pos x="233" y="226"/>
                  </a:cxn>
                  <a:cxn ang="0">
                    <a:pos x="190" y="210"/>
                  </a:cxn>
                  <a:cxn ang="0">
                    <a:pos x="169" y="214"/>
                  </a:cxn>
                  <a:cxn ang="0">
                    <a:pos x="168" y="189"/>
                  </a:cxn>
                  <a:cxn ang="0">
                    <a:pos x="207" y="183"/>
                  </a:cxn>
                  <a:cxn ang="0">
                    <a:pos x="210" y="167"/>
                  </a:cxn>
                  <a:cxn ang="0">
                    <a:pos x="186" y="115"/>
                  </a:cxn>
                  <a:cxn ang="0">
                    <a:pos x="168" y="115"/>
                  </a:cxn>
                  <a:cxn ang="0">
                    <a:pos x="146" y="85"/>
                  </a:cxn>
                  <a:cxn ang="0">
                    <a:pos x="122" y="91"/>
                  </a:cxn>
                  <a:cxn ang="0">
                    <a:pos x="41" y="82"/>
                  </a:cxn>
                  <a:cxn ang="0">
                    <a:pos x="11" y="69"/>
                  </a:cxn>
                  <a:cxn ang="0">
                    <a:pos x="30" y="65"/>
                  </a:cxn>
                  <a:cxn ang="0">
                    <a:pos x="0" y="48"/>
                  </a:cxn>
                  <a:cxn ang="0">
                    <a:pos x="11" y="16"/>
                  </a:cxn>
                  <a:cxn ang="0">
                    <a:pos x="61" y="4"/>
                  </a:cxn>
                  <a:cxn ang="0">
                    <a:pos x="46" y="32"/>
                  </a:cxn>
                  <a:cxn ang="0">
                    <a:pos x="50" y="47"/>
                  </a:cxn>
                  <a:cxn ang="0">
                    <a:pos x="55" y="26"/>
                  </a:cxn>
                  <a:cxn ang="0">
                    <a:pos x="120" y="29"/>
                  </a:cxn>
                  <a:cxn ang="0">
                    <a:pos x="128" y="34"/>
                  </a:cxn>
                  <a:cxn ang="0">
                    <a:pos x="156" y="27"/>
                  </a:cxn>
                  <a:cxn ang="0">
                    <a:pos x="217" y="56"/>
                  </a:cxn>
                  <a:cxn ang="0">
                    <a:pos x="242" y="65"/>
                  </a:cxn>
                  <a:cxn ang="0">
                    <a:pos x="273" y="85"/>
                  </a:cxn>
                  <a:cxn ang="0">
                    <a:pos x="293" y="95"/>
                  </a:cxn>
                  <a:cxn ang="0">
                    <a:pos x="291" y="102"/>
                  </a:cxn>
                  <a:cxn ang="0">
                    <a:pos x="283" y="116"/>
                  </a:cxn>
                  <a:cxn ang="0">
                    <a:pos x="317" y="135"/>
                  </a:cxn>
                  <a:cxn ang="0">
                    <a:pos x="342" y="153"/>
                  </a:cxn>
                  <a:cxn ang="0">
                    <a:pos x="362" y="165"/>
                  </a:cxn>
                  <a:cxn ang="0">
                    <a:pos x="349" y="178"/>
                  </a:cxn>
                </a:cxnLst>
                <a:rect l="0" t="0" r="r" b="b"/>
                <a:pathLst>
                  <a:path w="362" h="261">
                    <a:moveTo>
                      <a:pt x="339" y="184"/>
                    </a:moveTo>
                    <a:cubicBezTo>
                      <a:pt x="339" y="189"/>
                      <a:pt x="338" y="196"/>
                      <a:pt x="333" y="196"/>
                    </a:cubicBezTo>
                    <a:cubicBezTo>
                      <a:pt x="311" y="196"/>
                      <a:pt x="311" y="166"/>
                      <a:pt x="289" y="166"/>
                    </a:cubicBezTo>
                    <a:cubicBezTo>
                      <a:pt x="287" y="166"/>
                      <a:pt x="281" y="171"/>
                      <a:pt x="281" y="171"/>
                    </a:cubicBezTo>
                    <a:cubicBezTo>
                      <a:pt x="284" y="173"/>
                      <a:pt x="285" y="173"/>
                      <a:pt x="289" y="172"/>
                    </a:cubicBezTo>
                    <a:cubicBezTo>
                      <a:pt x="289" y="177"/>
                      <a:pt x="289" y="177"/>
                      <a:pt x="289" y="177"/>
                    </a:cubicBezTo>
                    <a:cubicBezTo>
                      <a:pt x="287" y="178"/>
                      <a:pt x="284" y="178"/>
                      <a:pt x="283" y="177"/>
                    </a:cubicBezTo>
                    <a:cubicBezTo>
                      <a:pt x="283" y="184"/>
                      <a:pt x="283" y="184"/>
                      <a:pt x="283" y="184"/>
                    </a:cubicBezTo>
                    <a:cubicBezTo>
                      <a:pt x="288" y="184"/>
                      <a:pt x="288" y="184"/>
                      <a:pt x="288" y="184"/>
                    </a:cubicBezTo>
                    <a:cubicBezTo>
                      <a:pt x="289" y="189"/>
                      <a:pt x="295" y="199"/>
                      <a:pt x="298" y="201"/>
                    </a:cubicBezTo>
                    <a:cubicBezTo>
                      <a:pt x="307" y="204"/>
                      <a:pt x="310" y="198"/>
                      <a:pt x="311" y="206"/>
                    </a:cubicBezTo>
                    <a:cubicBezTo>
                      <a:pt x="315" y="206"/>
                      <a:pt x="315" y="206"/>
                      <a:pt x="318" y="206"/>
                    </a:cubicBezTo>
                    <a:cubicBezTo>
                      <a:pt x="318" y="213"/>
                      <a:pt x="318" y="213"/>
                      <a:pt x="318" y="215"/>
                    </a:cubicBezTo>
                    <a:cubicBezTo>
                      <a:pt x="318" y="218"/>
                      <a:pt x="326" y="220"/>
                      <a:pt x="326" y="225"/>
                    </a:cubicBezTo>
                    <a:cubicBezTo>
                      <a:pt x="326" y="229"/>
                      <a:pt x="321" y="238"/>
                      <a:pt x="319" y="242"/>
                    </a:cubicBezTo>
                    <a:cubicBezTo>
                      <a:pt x="311" y="242"/>
                      <a:pt x="283" y="231"/>
                      <a:pt x="278" y="225"/>
                    </a:cubicBezTo>
                    <a:cubicBezTo>
                      <a:pt x="272" y="225"/>
                      <a:pt x="272" y="225"/>
                      <a:pt x="272" y="225"/>
                    </a:cubicBezTo>
                    <a:cubicBezTo>
                      <a:pt x="279" y="234"/>
                      <a:pt x="304" y="243"/>
                      <a:pt x="304" y="256"/>
                    </a:cubicBezTo>
                    <a:cubicBezTo>
                      <a:pt x="304" y="259"/>
                      <a:pt x="301" y="261"/>
                      <a:pt x="299" y="261"/>
                    </a:cubicBezTo>
                    <a:cubicBezTo>
                      <a:pt x="297" y="261"/>
                      <a:pt x="296" y="256"/>
                      <a:pt x="295" y="256"/>
                    </a:cubicBezTo>
                    <a:cubicBezTo>
                      <a:pt x="282" y="249"/>
                      <a:pt x="274" y="252"/>
                      <a:pt x="263" y="245"/>
                    </a:cubicBezTo>
                    <a:cubicBezTo>
                      <a:pt x="252" y="239"/>
                      <a:pt x="226" y="240"/>
                      <a:pt x="233" y="226"/>
                    </a:cubicBezTo>
                    <a:cubicBezTo>
                      <a:pt x="219" y="219"/>
                      <a:pt x="212" y="211"/>
                      <a:pt x="199" y="204"/>
                    </a:cubicBezTo>
                    <a:cubicBezTo>
                      <a:pt x="197" y="207"/>
                      <a:pt x="194" y="210"/>
                      <a:pt x="190" y="210"/>
                    </a:cubicBezTo>
                    <a:cubicBezTo>
                      <a:pt x="186" y="210"/>
                      <a:pt x="187" y="207"/>
                      <a:pt x="183" y="207"/>
                    </a:cubicBezTo>
                    <a:cubicBezTo>
                      <a:pt x="177" y="207"/>
                      <a:pt x="175" y="214"/>
                      <a:pt x="169" y="214"/>
                    </a:cubicBezTo>
                    <a:cubicBezTo>
                      <a:pt x="165" y="214"/>
                      <a:pt x="150" y="208"/>
                      <a:pt x="150" y="201"/>
                    </a:cubicBezTo>
                    <a:cubicBezTo>
                      <a:pt x="150" y="197"/>
                      <a:pt x="162" y="189"/>
                      <a:pt x="168" y="189"/>
                    </a:cubicBezTo>
                    <a:cubicBezTo>
                      <a:pt x="176" y="189"/>
                      <a:pt x="183" y="189"/>
                      <a:pt x="187" y="189"/>
                    </a:cubicBezTo>
                    <a:cubicBezTo>
                      <a:pt x="191" y="189"/>
                      <a:pt x="202" y="187"/>
                      <a:pt x="207" y="183"/>
                    </a:cubicBezTo>
                    <a:cubicBezTo>
                      <a:pt x="205" y="182"/>
                      <a:pt x="199" y="178"/>
                      <a:pt x="199" y="174"/>
                    </a:cubicBezTo>
                    <a:cubicBezTo>
                      <a:pt x="199" y="167"/>
                      <a:pt x="207" y="171"/>
                      <a:pt x="210" y="167"/>
                    </a:cubicBezTo>
                    <a:cubicBezTo>
                      <a:pt x="214" y="163"/>
                      <a:pt x="223" y="154"/>
                      <a:pt x="223" y="148"/>
                    </a:cubicBezTo>
                    <a:cubicBezTo>
                      <a:pt x="223" y="136"/>
                      <a:pt x="195" y="115"/>
                      <a:pt x="186" y="115"/>
                    </a:cubicBezTo>
                    <a:cubicBezTo>
                      <a:pt x="180" y="115"/>
                      <a:pt x="177" y="120"/>
                      <a:pt x="172" y="120"/>
                    </a:cubicBezTo>
                    <a:cubicBezTo>
                      <a:pt x="170" y="120"/>
                      <a:pt x="168" y="115"/>
                      <a:pt x="168" y="115"/>
                    </a:cubicBezTo>
                    <a:cubicBezTo>
                      <a:pt x="168" y="110"/>
                      <a:pt x="176" y="109"/>
                      <a:pt x="179" y="109"/>
                    </a:cubicBezTo>
                    <a:cubicBezTo>
                      <a:pt x="175" y="105"/>
                      <a:pt x="151" y="85"/>
                      <a:pt x="146" y="85"/>
                    </a:cubicBezTo>
                    <a:cubicBezTo>
                      <a:pt x="140" y="85"/>
                      <a:pt x="133" y="101"/>
                      <a:pt x="125" y="101"/>
                    </a:cubicBezTo>
                    <a:cubicBezTo>
                      <a:pt x="120" y="101"/>
                      <a:pt x="121" y="94"/>
                      <a:pt x="122" y="91"/>
                    </a:cubicBezTo>
                    <a:cubicBezTo>
                      <a:pt x="108" y="90"/>
                      <a:pt x="75" y="91"/>
                      <a:pt x="55" y="91"/>
                    </a:cubicBezTo>
                    <a:cubicBezTo>
                      <a:pt x="51" y="91"/>
                      <a:pt x="44" y="86"/>
                      <a:pt x="41" y="82"/>
                    </a:cubicBezTo>
                    <a:cubicBezTo>
                      <a:pt x="20" y="82"/>
                      <a:pt x="20" y="82"/>
                      <a:pt x="20" y="82"/>
                    </a:cubicBezTo>
                    <a:cubicBezTo>
                      <a:pt x="18" y="76"/>
                      <a:pt x="11" y="75"/>
                      <a:pt x="11" y="69"/>
                    </a:cubicBezTo>
                    <a:cubicBezTo>
                      <a:pt x="16" y="67"/>
                      <a:pt x="23" y="70"/>
                      <a:pt x="30" y="70"/>
                    </a:cubicBezTo>
                    <a:cubicBezTo>
                      <a:pt x="30" y="65"/>
                      <a:pt x="30" y="65"/>
                      <a:pt x="30" y="65"/>
                    </a:cubicBezTo>
                    <a:cubicBezTo>
                      <a:pt x="26" y="62"/>
                      <a:pt x="6" y="60"/>
                      <a:pt x="6" y="60"/>
                    </a:cubicBezTo>
                    <a:cubicBezTo>
                      <a:pt x="6" y="60"/>
                      <a:pt x="0" y="52"/>
                      <a:pt x="0" y="48"/>
                    </a:cubicBezTo>
                    <a:cubicBezTo>
                      <a:pt x="0" y="36"/>
                      <a:pt x="2" y="33"/>
                      <a:pt x="8" y="29"/>
                    </a:cubicBezTo>
                    <a:cubicBezTo>
                      <a:pt x="12" y="26"/>
                      <a:pt x="10" y="18"/>
                      <a:pt x="11" y="16"/>
                    </a:cubicBezTo>
                    <a:cubicBezTo>
                      <a:pt x="20" y="7"/>
                      <a:pt x="32" y="0"/>
                      <a:pt x="47" y="0"/>
                    </a:cubicBezTo>
                    <a:cubicBezTo>
                      <a:pt x="47" y="0"/>
                      <a:pt x="61" y="4"/>
                      <a:pt x="61" y="4"/>
                    </a:cubicBezTo>
                    <a:cubicBezTo>
                      <a:pt x="57" y="14"/>
                      <a:pt x="42" y="14"/>
                      <a:pt x="42" y="27"/>
                    </a:cubicBezTo>
                    <a:cubicBezTo>
                      <a:pt x="42" y="30"/>
                      <a:pt x="44" y="32"/>
                      <a:pt x="46" y="32"/>
                    </a:cubicBezTo>
                    <a:cubicBezTo>
                      <a:pt x="45" y="35"/>
                      <a:pt x="46" y="40"/>
                      <a:pt x="46" y="40"/>
                    </a:cubicBezTo>
                    <a:cubicBezTo>
                      <a:pt x="46" y="43"/>
                      <a:pt x="45" y="47"/>
                      <a:pt x="50" y="47"/>
                    </a:cubicBezTo>
                    <a:cubicBezTo>
                      <a:pt x="53" y="47"/>
                      <a:pt x="59" y="42"/>
                      <a:pt x="59" y="38"/>
                    </a:cubicBezTo>
                    <a:cubicBezTo>
                      <a:pt x="59" y="34"/>
                      <a:pt x="55" y="31"/>
                      <a:pt x="55" y="26"/>
                    </a:cubicBezTo>
                    <a:cubicBezTo>
                      <a:pt x="55" y="10"/>
                      <a:pt x="84" y="4"/>
                      <a:pt x="102" y="4"/>
                    </a:cubicBezTo>
                    <a:cubicBezTo>
                      <a:pt x="113" y="4"/>
                      <a:pt x="120" y="20"/>
                      <a:pt x="120" y="29"/>
                    </a:cubicBezTo>
                    <a:cubicBezTo>
                      <a:pt x="120" y="31"/>
                      <a:pt x="117" y="38"/>
                      <a:pt x="120" y="38"/>
                    </a:cubicBezTo>
                    <a:cubicBezTo>
                      <a:pt x="122" y="38"/>
                      <a:pt x="124" y="34"/>
                      <a:pt x="128" y="34"/>
                    </a:cubicBezTo>
                    <a:cubicBezTo>
                      <a:pt x="133" y="34"/>
                      <a:pt x="135" y="38"/>
                      <a:pt x="138" y="38"/>
                    </a:cubicBezTo>
                    <a:cubicBezTo>
                      <a:pt x="146" y="38"/>
                      <a:pt x="148" y="27"/>
                      <a:pt x="156" y="27"/>
                    </a:cubicBezTo>
                    <a:cubicBezTo>
                      <a:pt x="165" y="27"/>
                      <a:pt x="183" y="30"/>
                      <a:pt x="189" y="34"/>
                    </a:cubicBezTo>
                    <a:cubicBezTo>
                      <a:pt x="199" y="41"/>
                      <a:pt x="202" y="56"/>
                      <a:pt x="217" y="56"/>
                    </a:cubicBezTo>
                    <a:cubicBezTo>
                      <a:pt x="223" y="56"/>
                      <a:pt x="224" y="56"/>
                      <a:pt x="228" y="56"/>
                    </a:cubicBezTo>
                    <a:cubicBezTo>
                      <a:pt x="232" y="56"/>
                      <a:pt x="243" y="57"/>
                      <a:pt x="242" y="65"/>
                    </a:cubicBezTo>
                    <a:cubicBezTo>
                      <a:pt x="254" y="69"/>
                      <a:pt x="261" y="76"/>
                      <a:pt x="273" y="77"/>
                    </a:cubicBezTo>
                    <a:cubicBezTo>
                      <a:pt x="273" y="85"/>
                      <a:pt x="273" y="85"/>
                      <a:pt x="273" y="85"/>
                    </a:cubicBezTo>
                    <a:cubicBezTo>
                      <a:pt x="276" y="85"/>
                      <a:pt x="281" y="85"/>
                      <a:pt x="281" y="85"/>
                    </a:cubicBezTo>
                    <a:cubicBezTo>
                      <a:pt x="287" y="85"/>
                      <a:pt x="290" y="89"/>
                      <a:pt x="293" y="95"/>
                    </a:cubicBezTo>
                    <a:cubicBezTo>
                      <a:pt x="287" y="96"/>
                      <a:pt x="281" y="96"/>
                      <a:pt x="277" y="101"/>
                    </a:cubicBezTo>
                    <a:cubicBezTo>
                      <a:pt x="285" y="102"/>
                      <a:pt x="287" y="102"/>
                      <a:pt x="291" y="102"/>
                    </a:cubicBezTo>
                    <a:cubicBezTo>
                      <a:pt x="293" y="102"/>
                      <a:pt x="296" y="103"/>
                      <a:pt x="297" y="106"/>
                    </a:cubicBezTo>
                    <a:cubicBezTo>
                      <a:pt x="290" y="110"/>
                      <a:pt x="287" y="110"/>
                      <a:pt x="283" y="116"/>
                    </a:cubicBezTo>
                    <a:cubicBezTo>
                      <a:pt x="287" y="118"/>
                      <a:pt x="289" y="120"/>
                      <a:pt x="295" y="120"/>
                    </a:cubicBezTo>
                    <a:cubicBezTo>
                      <a:pt x="296" y="130"/>
                      <a:pt x="308" y="134"/>
                      <a:pt x="317" y="135"/>
                    </a:cubicBezTo>
                    <a:cubicBezTo>
                      <a:pt x="318" y="143"/>
                      <a:pt x="320" y="151"/>
                      <a:pt x="327" y="151"/>
                    </a:cubicBezTo>
                    <a:cubicBezTo>
                      <a:pt x="337" y="151"/>
                      <a:pt x="339" y="145"/>
                      <a:pt x="342" y="153"/>
                    </a:cubicBezTo>
                    <a:cubicBezTo>
                      <a:pt x="344" y="155"/>
                      <a:pt x="348" y="155"/>
                      <a:pt x="350" y="155"/>
                    </a:cubicBezTo>
                    <a:cubicBezTo>
                      <a:pt x="359" y="155"/>
                      <a:pt x="362" y="158"/>
                      <a:pt x="362" y="165"/>
                    </a:cubicBezTo>
                    <a:cubicBezTo>
                      <a:pt x="362" y="171"/>
                      <a:pt x="355" y="173"/>
                      <a:pt x="349" y="173"/>
                    </a:cubicBezTo>
                    <a:cubicBezTo>
                      <a:pt x="349" y="178"/>
                      <a:pt x="349" y="176"/>
                      <a:pt x="349" y="178"/>
                    </a:cubicBezTo>
                    <a:cubicBezTo>
                      <a:pt x="349" y="180"/>
                      <a:pt x="348" y="184"/>
                      <a:pt x="339" y="18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3" name="Freeform 85"/>
              <p:cNvSpPr/>
              <p:nvPr/>
            </p:nvSpPr>
            <p:spPr bwMode="auto">
              <a:xfrm>
                <a:off x="3073400" y="1635125"/>
                <a:ext cx="14288" cy="12700"/>
              </a:xfrm>
              <a:custGeom>
                <a:avLst/>
                <a:gdLst/>
                <a:ahLst/>
                <a:cxnLst>
                  <a:cxn ang="0">
                    <a:pos x="10" y="6"/>
                  </a:cxn>
                  <a:cxn ang="0">
                    <a:pos x="0" y="6"/>
                  </a:cxn>
                  <a:cxn ang="0">
                    <a:pos x="10" y="6"/>
                  </a:cxn>
                </a:cxnLst>
                <a:rect l="0" t="0" r="r" b="b"/>
                <a:pathLst>
                  <a:path w="10" h="9">
                    <a:moveTo>
                      <a:pt x="10" y="6"/>
                    </a:moveTo>
                    <a:cubicBezTo>
                      <a:pt x="6" y="9"/>
                      <a:pt x="5" y="9"/>
                      <a:pt x="0" y="6"/>
                    </a:cubicBezTo>
                    <a:cubicBezTo>
                      <a:pt x="5" y="0"/>
                      <a:pt x="5" y="3"/>
                      <a:pt x="10"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4" name="Freeform 86"/>
              <p:cNvSpPr/>
              <p:nvPr/>
            </p:nvSpPr>
            <p:spPr bwMode="auto">
              <a:xfrm>
                <a:off x="2974975" y="1568450"/>
                <a:ext cx="12700" cy="12700"/>
              </a:xfrm>
              <a:custGeom>
                <a:avLst/>
                <a:gdLst/>
                <a:ahLst/>
                <a:cxnLst>
                  <a:cxn ang="0">
                    <a:pos x="1" y="2"/>
                  </a:cxn>
                  <a:cxn ang="0">
                    <a:pos x="9" y="9"/>
                  </a:cxn>
                  <a:cxn ang="0">
                    <a:pos x="1" y="2"/>
                  </a:cxn>
                </a:cxnLst>
                <a:rect l="0" t="0" r="r" b="b"/>
                <a:pathLst>
                  <a:path w="9" h="9">
                    <a:moveTo>
                      <a:pt x="1" y="2"/>
                    </a:moveTo>
                    <a:cubicBezTo>
                      <a:pt x="6" y="0"/>
                      <a:pt x="6" y="5"/>
                      <a:pt x="9" y="9"/>
                    </a:cubicBezTo>
                    <a:cubicBezTo>
                      <a:pt x="4" y="9"/>
                      <a:pt x="0" y="5"/>
                      <a:pt x="1" y="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5" name="Freeform 87"/>
              <p:cNvSpPr/>
              <p:nvPr/>
            </p:nvSpPr>
            <p:spPr bwMode="auto">
              <a:xfrm>
                <a:off x="2847975" y="985838"/>
                <a:ext cx="514350" cy="269875"/>
              </a:xfrm>
              <a:custGeom>
                <a:avLst/>
                <a:gdLst/>
                <a:ahLst/>
                <a:cxnLst>
                  <a:cxn ang="0">
                    <a:pos x="307" y="16"/>
                  </a:cxn>
                  <a:cxn ang="0">
                    <a:pos x="350" y="9"/>
                  </a:cxn>
                  <a:cxn ang="0">
                    <a:pos x="386" y="28"/>
                  </a:cxn>
                  <a:cxn ang="0">
                    <a:pos x="313" y="51"/>
                  </a:cxn>
                  <a:cxn ang="0">
                    <a:pos x="295" y="74"/>
                  </a:cxn>
                  <a:cxn ang="0">
                    <a:pos x="231" y="108"/>
                  </a:cxn>
                  <a:cxn ang="0">
                    <a:pos x="216" y="118"/>
                  </a:cxn>
                  <a:cxn ang="0">
                    <a:pos x="216" y="137"/>
                  </a:cxn>
                  <a:cxn ang="0">
                    <a:pos x="174" y="157"/>
                  </a:cxn>
                  <a:cxn ang="0">
                    <a:pos x="158" y="184"/>
                  </a:cxn>
                  <a:cxn ang="0">
                    <a:pos x="176" y="188"/>
                  </a:cxn>
                  <a:cxn ang="0">
                    <a:pos x="126" y="197"/>
                  </a:cxn>
                  <a:cxn ang="0">
                    <a:pos x="80" y="201"/>
                  </a:cxn>
                  <a:cxn ang="0">
                    <a:pos x="33" y="197"/>
                  </a:cxn>
                  <a:cxn ang="0">
                    <a:pos x="60" y="176"/>
                  </a:cxn>
                  <a:cxn ang="0">
                    <a:pos x="57" y="158"/>
                  </a:cxn>
                  <a:cxn ang="0">
                    <a:pos x="92" y="170"/>
                  </a:cxn>
                  <a:cxn ang="0">
                    <a:pos x="66" y="148"/>
                  </a:cxn>
                  <a:cxn ang="0">
                    <a:pos x="55" y="151"/>
                  </a:cxn>
                  <a:cxn ang="0">
                    <a:pos x="68" y="131"/>
                  </a:cxn>
                  <a:cxn ang="0">
                    <a:pos x="62" y="97"/>
                  </a:cxn>
                  <a:cxn ang="0">
                    <a:pos x="67" y="89"/>
                  </a:cxn>
                  <a:cxn ang="0">
                    <a:pos x="97" y="90"/>
                  </a:cxn>
                  <a:cxn ang="0">
                    <a:pos x="108" y="91"/>
                  </a:cxn>
                  <a:cxn ang="0">
                    <a:pos x="133" y="86"/>
                  </a:cxn>
                  <a:cxn ang="0">
                    <a:pos x="147" y="74"/>
                  </a:cxn>
                  <a:cxn ang="0">
                    <a:pos x="99" y="81"/>
                  </a:cxn>
                  <a:cxn ang="0">
                    <a:pos x="72" y="76"/>
                  </a:cxn>
                  <a:cxn ang="0">
                    <a:pos x="57" y="81"/>
                  </a:cxn>
                  <a:cxn ang="0">
                    <a:pos x="44" y="67"/>
                  </a:cxn>
                  <a:cxn ang="0">
                    <a:pos x="51" y="53"/>
                  </a:cxn>
                  <a:cxn ang="0">
                    <a:pos x="25" y="60"/>
                  </a:cxn>
                  <a:cxn ang="0">
                    <a:pos x="29" y="49"/>
                  </a:cxn>
                  <a:cxn ang="0">
                    <a:pos x="9" y="52"/>
                  </a:cxn>
                  <a:cxn ang="0">
                    <a:pos x="44" y="36"/>
                  </a:cxn>
                  <a:cxn ang="0">
                    <a:pos x="57" y="32"/>
                  </a:cxn>
                  <a:cxn ang="0">
                    <a:pos x="104" y="32"/>
                  </a:cxn>
                  <a:cxn ang="0">
                    <a:pos x="135" y="11"/>
                  </a:cxn>
                  <a:cxn ang="0">
                    <a:pos x="196" y="6"/>
                  </a:cxn>
                  <a:cxn ang="0">
                    <a:pos x="218" y="8"/>
                  </a:cxn>
                  <a:cxn ang="0">
                    <a:pos x="245" y="3"/>
                  </a:cxn>
                  <a:cxn ang="0">
                    <a:pos x="315" y="11"/>
                  </a:cxn>
                </a:cxnLst>
                <a:rect l="0" t="0" r="r" b="b"/>
                <a:pathLst>
                  <a:path w="386" h="203">
                    <a:moveTo>
                      <a:pt x="315" y="11"/>
                    </a:moveTo>
                    <a:cubicBezTo>
                      <a:pt x="312" y="14"/>
                      <a:pt x="310" y="15"/>
                      <a:pt x="307" y="16"/>
                    </a:cubicBezTo>
                    <a:cubicBezTo>
                      <a:pt x="342" y="6"/>
                      <a:pt x="342" y="6"/>
                      <a:pt x="342" y="6"/>
                    </a:cubicBezTo>
                    <a:cubicBezTo>
                      <a:pt x="345" y="7"/>
                      <a:pt x="347" y="8"/>
                      <a:pt x="350" y="9"/>
                    </a:cubicBezTo>
                    <a:cubicBezTo>
                      <a:pt x="355" y="11"/>
                      <a:pt x="355" y="14"/>
                      <a:pt x="358" y="17"/>
                    </a:cubicBezTo>
                    <a:cubicBezTo>
                      <a:pt x="363" y="22"/>
                      <a:pt x="386" y="20"/>
                      <a:pt x="386" y="28"/>
                    </a:cubicBezTo>
                    <a:cubicBezTo>
                      <a:pt x="386" y="33"/>
                      <a:pt x="378" y="32"/>
                      <a:pt x="375" y="34"/>
                    </a:cubicBezTo>
                    <a:cubicBezTo>
                      <a:pt x="358" y="48"/>
                      <a:pt x="336" y="40"/>
                      <a:pt x="313" y="51"/>
                    </a:cubicBezTo>
                    <a:cubicBezTo>
                      <a:pt x="317" y="56"/>
                      <a:pt x="335" y="52"/>
                      <a:pt x="346" y="52"/>
                    </a:cubicBezTo>
                    <a:cubicBezTo>
                      <a:pt x="336" y="63"/>
                      <a:pt x="311" y="69"/>
                      <a:pt x="295" y="74"/>
                    </a:cubicBezTo>
                    <a:cubicBezTo>
                      <a:pt x="277" y="80"/>
                      <a:pt x="267" y="97"/>
                      <a:pt x="254" y="107"/>
                    </a:cubicBezTo>
                    <a:cubicBezTo>
                      <a:pt x="248" y="112"/>
                      <a:pt x="238" y="106"/>
                      <a:pt x="231" y="108"/>
                    </a:cubicBezTo>
                    <a:cubicBezTo>
                      <a:pt x="221" y="112"/>
                      <a:pt x="210" y="112"/>
                      <a:pt x="203" y="118"/>
                    </a:cubicBezTo>
                    <a:cubicBezTo>
                      <a:pt x="216" y="118"/>
                      <a:pt x="216" y="118"/>
                      <a:pt x="216" y="118"/>
                    </a:cubicBezTo>
                    <a:cubicBezTo>
                      <a:pt x="217" y="128"/>
                      <a:pt x="211" y="127"/>
                      <a:pt x="203" y="126"/>
                    </a:cubicBezTo>
                    <a:cubicBezTo>
                      <a:pt x="208" y="129"/>
                      <a:pt x="213" y="131"/>
                      <a:pt x="216" y="137"/>
                    </a:cubicBezTo>
                    <a:cubicBezTo>
                      <a:pt x="206" y="141"/>
                      <a:pt x="203" y="152"/>
                      <a:pt x="196" y="157"/>
                    </a:cubicBezTo>
                    <a:cubicBezTo>
                      <a:pt x="177" y="157"/>
                      <a:pt x="177" y="157"/>
                      <a:pt x="174" y="157"/>
                    </a:cubicBezTo>
                    <a:cubicBezTo>
                      <a:pt x="175" y="160"/>
                      <a:pt x="177" y="161"/>
                      <a:pt x="177" y="164"/>
                    </a:cubicBezTo>
                    <a:cubicBezTo>
                      <a:pt x="177" y="178"/>
                      <a:pt x="158" y="169"/>
                      <a:pt x="158" y="184"/>
                    </a:cubicBezTo>
                    <a:cubicBezTo>
                      <a:pt x="165" y="184"/>
                      <a:pt x="166" y="184"/>
                      <a:pt x="169" y="184"/>
                    </a:cubicBezTo>
                    <a:cubicBezTo>
                      <a:pt x="171" y="184"/>
                      <a:pt x="176" y="184"/>
                      <a:pt x="176" y="188"/>
                    </a:cubicBezTo>
                    <a:cubicBezTo>
                      <a:pt x="176" y="195"/>
                      <a:pt x="151" y="203"/>
                      <a:pt x="141" y="203"/>
                    </a:cubicBezTo>
                    <a:cubicBezTo>
                      <a:pt x="131" y="203"/>
                      <a:pt x="135" y="197"/>
                      <a:pt x="126" y="197"/>
                    </a:cubicBezTo>
                    <a:cubicBezTo>
                      <a:pt x="113" y="197"/>
                      <a:pt x="104" y="197"/>
                      <a:pt x="93" y="197"/>
                    </a:cubicBezTo>
                    <a:cubicBezTo>
                      <a:pt x="89" y="197"/>
                      <a:pt x="86" y="201"/>
                      <a:pt x="80" y="201"/>
                    </a:cubicBezTo>
                    <a:cubicBezTo>
                      <a:pt x="65" y="201"/>
                      <a:pt x="53" y="197"/>
                      <a:pt x="38" y="192"/>
                    </a:cubicBezTo>
                    <a:cubicBezTo>
                      <a:pt x="37" y="194"/>
                      <a:pt x="35" y="197"/>
                      <a:pt x="33" y="197"/>
                    </a:cubicBezTo>
                    <a:cubicBezTo>
                      <a:pt x="29" y="197"/>
                      <a:pt x="28" y="194"/>
                      <a:pt x="28" y="193"/>
                    </a:cubicBezTo>
                    <a:cubicBezTo>
                      <a:pt x="28" y="176"/>
                      <a:pt x="51" y="182"/>
                      <a:pt x="60" y="176"/>
                    </a:cubicBezTo>
                    <a:cubicBezTo>
                      <a:pt x="55" y="172"/>
                      <a:pt x="46" y="170"/>
                      <a:pt x="46" y="162"/>
                    </a:cubicBezTo>
                    <a:cubicBezTo>
                      <a:pt x="46" y="156"/>
                      <a:pt x="52" y="158"/>
                      <a:pt x="57" y="158"/>
                    </a:cubicBezTo>
                    <a:cubicBezTo>
                      <a:pt x="71" y="158"/>
                      <a:pt x="76" y="165"/>
                      <a:pt x="84" y="170"/>
                    </a:cubicBezTo>
                    <a:cubicBezTo>
                      <a:pt x="92" y="170"/>
                      <a:pt x="92" y="170"/>
                      <a:pt x="92" y="170"/>
                    </a:cubicBezTo>
                    <a:cubicBezTo>
                      <a:pt x="86" y="164"/>
                      <a:pt x="72" y="159"/>
                      <a:pt x="72" y="148"/>
                    </a:cubicBezTo>
                    <a:cubicBezTo>
                      <a:pt x="66" y="148"/>
                      <a:pt x="66" y="148"/>
                      <a:pt x="66" y="148"/>
                    </a:cubicBezTo>
                    <a:cubicBezTo>
                      <a:pt x="63" y="149"/>
                      <a:pt x="63" y="149"/>
                      <a:pt x="61" y="151"/>
                    </a:cubicBezTo>
                    <a:cubicBezTo>
                      <a:pt x="55" y="151"/>
                      <a:pt x="55" y="151"/>
                      <a:pt x="55" y="151"/>
                    </a:cubicBezTo>
                    <a:cubicBezTo>
                      <a:pt x="55" y="146"/>
                      <a:pt x="55" y="146"/>
                      <a:pt x="55" y="146"/>
                    </a:cubicBezTo>
                    <a:cubicBezTo>
                      <a:pt x="58" y="138"/>
                      <a:pt x="61" y="134"/>
                      <a:pt x="68" y="131"/>
                    </a:cubicBezTo>
                    <a:cubicBezTo>
                      <a:pt x="79" y="128"/>
                      <a:pt x="92" y="132"/>
                      <a:pt x="92" y="119"/>
                    </a:cubicBezTo>
                    <a:cubicBezTo>
                      <a:pt x="92" y="105"/>
                      <a:pt x="62" y="105"/>
                      <a:pt x="62" y="97"/>
                    </a:cubicBezTo>
                    <a:cubicBezTo>
                      <a:pt x="62" y="93"/>
                      <a:pt x="69" y="94"/>
                      <a:pt x="73" y="94"/>
                    </a:cubicBezTo>
                    <a:cubicBezTo>
                      <a:pt x="68" y="94"/>
                      <a:pt x="67" y="92"/>
                      <a:pt x="67" y="89"/>
                    </a:cubicBezTo>
                    <a:cubicBezTo>
                      <a:pt x="69" y="88"/>
                      <a:pt x="71" y="89"/>
                      <a:pt x="73" y="89"/>
                    </a:cubicBezTo>
                    <a:cubicBezTo>
                      <a:pt x="78" y="89"/>
                      <a:pt x="88" y="87"/>
                      <a:pt x="97" y="90"/>
                    </a:cubicBezTo>
                    <a:cubicBezTo>
                      <a:pt x="108" y="93"/>
                      <a:pt x="112" y="106"/>
                      <a:pt x="124" y="104"/>
                    </a:cubicBezTo>
                    <a:cubicBezTo>
                      <a:pt x="122" y="102"/>
                      <a:pt x="108" y="93"/>
                      <a:pt x="108" y="91"/>
                    </a:cubicBezTo>
                    <a:cubicBezTo>
                      <a:pt x="108" y="89"/>
                      <a:pt x="110" y="88"/>
                      <a:pt x="111" y="86"/>
                    </a:cubicBezTo>
                    <a:cubicBezTo>
                      <a:pt x="133" y="86"/>
                      <a:pt x="133" y="86"/>
                      <a:pt x="133" y="86"/>
                    </a:cubicBezTo>
                    <a:cubicBezTo>
                      <a:pt x="141" y="83"/>
                      <a:pt x="149" y="81"/>
                      <a:pt x="154" y="74"/>
                    </a:cubicBezTo>
                    <a:cubicBezTo>
                      <a:pt x="147" y="74"/>
                      <a:pt x="147" y="74"/>
                      <a:pt x="147" y="74"/>
                    </a:cubicBezTo>
                    <a:cubicBezTo>
                      <a:pt x="138" y="81"/>
                      <a:pt x="128" y="84"/>
                      <a:pt x="114" y="84"/>
                    </a:cubicBezTo>
                    <a:cubicBezTo>
                      <a:pt x="106" y="84"/>
                      <a:pt x="103" y="81"/>
                      <a:pt x="99" y="81"/>
                    </a:cubicBezTo>
                    <a:cubicBezTo>
                      <a:pt x="95" y="81"/>
                      <a:pt x="93" y="85"/>
                      <a:pt x="90" y="85"/>
                    </a:cubicBezTo>
                    <a:cubicBezTo>
                      <a:pt x="81" y="85"/>
                      <a:pt x="70" y="82"/>
                      <a:pt x="72" y="76"/>
                    </a:cubicBezTo>
                    <a:cubicBezTo>
                      <a:pt x="67" y="76"/>
                      <a:pt x="67" y="76"/>
                      <a:pt x="67" y="76"/>
                    </a:cubicBezTo>
                    <a:cubicBezTo>
                      <a:pt x="63" y="78"/>
                      <a:pt x="61" y="81"/>
                      <a:pt x="57" y="81"/>
                    </a:cubicBezTo>
                    <a:cubicBezTo>
                      <a:pt x="48" y="81"/>
                      <a:pt x="36" y="75"/>
                      <a:pt x="33" y="71"/>
                    </a:cubicBezTo>
                    <a:cubicBezTo>
                      <a:pt x="36" y="69"/>
                      <a:pt x="39" y="67"/>
                      <a:pt x="44" y="67"/>
                    </a:cubicBezTo>
                    <a:cubicBezTo>
                      <a:pt x="36" y="67"/>
                      <a:pt x="27" y="66"/>
                      <a:pt x="24" y="67"/>
                    </a:cubicBezTo>
                    <a:cubicBezTo>
                      <a:pt x="29" y="55"/>
                      <a:pt x="40" y="56"/>
                      <a:pt x="51" y="53"/>
                    </a:cubicBezTo>
                    <a:cubicBezTo>
                      <a:pt x="47" y="52"/>
                      <a:pt x="46" y="52"/>
                      <a:pt x="42" y="52"/>
                    </a:cubicBezTo>
                    <a:cubicBezTo>
                      <a:pt x="33" y="52"/>
                      <a:pt x="33" y="60"/>
                      <a:pt x="25" y="60"/>
                    </a:cubicBezTo>
                    <a:cubicBezTo>
                      <a:pt x="22" y="60"/>
                      <a:pt x="18" y="57"/>
                      <a:pt x="17" y="56"/>
                    </a:cubicBezTo>
                    <a:cubicBezTo>
                      <a:pt x="21" y="52"/>
                      <a:pt x="24" y="51"/>
                      <a:pt x="29" y="49"/>
                    </a:cubicBezTo>
                    <a:cubicBezTo>
                      <a:pt x="16" y="49"/>
                      <a:pt x="16" y="49"/>
                      <a:pt x="16" y="49"/>
                    </a:cubicBezTo>
                    <a:cubicBezTo>
                      <a:pt x="13" y="50"/>
                      <a:pt x="11" y="51"/>
                      <a:pt x="9" y="52"/>
                    </a:cubicBezTo>
                    <a:cubicBezTo>
                      <a:pt x="7" y="52"/>
                      <a:pt x="2" y="52"/>
                      <a:pt x="0" y="52"/>
                    </a:cubicBezTo>
                    <a:cubicBezTo>
                      <a:pt x="2" y="41"/>
                      <a:pt x="31" y="36"/>
                      <a:pt x="44" y="36"/>
                    </a:cubicBezTo>
                    <a:cubicBezTo>
                      <a:pt x="49" y="36"/>
                      <a:pt x="52" y="36"/>
                      <a:pt x="53" y="36"/>
                    </a:cubicBezTo>
                    <a:cubicBezTo>
                      <a:pt x="55" y="36"/>
                      <a:pt x="57" y="34"/>
                      <a:pt x="57" y="32"/>
                    </a:cubicBezTo>
                    <a:cubicBezTo>
                      <a:pt x="71" y="32"/>
                      <a:pt x="65" y="22"/>
                      <a:pt x="74" y="22"/>
                    </a:cubicBezTo>
                    <a:cubicBezTo>
                      <a:pt x="83" y="22"/>
                      <a:pt x="100" y="31"/>
                      <a:pt x="104" y="32"/>
                    </a:cubicBezTo>
                    <a:cubicBezTo>
                      <a:pt x="108" y="22"/>
                      <a:pt x="113" y="12"/>
                      <a:pt x="126" y="12"/>
                    </a:cubicBezTo>
                    <a:cubicBezTo>
                      <a:pt x="134" y="12"/>
                      <a:pt x="129" y="16"/>
                      <a:pt x="135" y="11"/>
                    </a:cubicBezTo>
                    <a:cubicBezTo>
                      <a:pt x="137" y="7"/>
                      <a:pt x="141" y="6"/>
                      <a:pt x="145" y="6"/>
                    </a:cubicBezTo>
                    <a:cubicBezTo>
                      <a:pt x="168" y="6"/>
                      <a:pt x="173" y="6"/>
                      <a:pt x="196" y="6"/>
                    </a:cubicBezTo>
                    <a:cubicBezTo>
                      <a:pt x="197" y="4"/>
                      <a:pt x="199" y="3"/>
                      <a:pt x="201" y="3"/>
                    </a:cubicBezTo>
                    <a:cubicBezTo>
                      <a:pt x="209" y="3"/>
                      <a:pt x="211" y="8"/>
                      <a:pt x="218" y="8"/>
                    </a:cubicBezTo>
                    <a:cubicBezTo>
                      <a:pt x="224" y="8"/>
                      <a:pt x="226" y="0"/>
                      <a:pt x="232" y="0"/>
                    </a:cubicBezTo>
                    <a:cubicBezTo>
                      <a:pt x="239" y="0"/>
                      <a:pt x="241" y="3"/>
                      <a:pt x="245" y="3"/>
                    </a:cubicBezTo>
                    <a:cubicBezTo>
                      <a:pt x="250" y="3"/>
                      <a:pt x="253" y="3"/>
                      <a:pt x="258" y="3"/>
                    </a:cubicBezTo>
                    <a:cubicBezTo>
                      <a:pt x="268" y="3"/>
                      <a:pt x="306" y="2"/>
                      <a:pt x="315" y="1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6" name="Freeform 88"/>
              <p:cNvSpPr/>
              <p:nvPr/>
            </p:nvSpPr>
            <p:spPr bwMode="auto">
              <a:xfrm>
                <a:off x="3170238" y="960438"/>
                <a:ext cx="1006475" cy="765175"/>
              </a:xfrm>
              <a:custGeom>
                <a:avLst/>
                <a:gdLst/>
                <a:ahLst/>
                <a:cxnLst>
                  <a:cxn ang="0">
                    <a:pos x="280" y="372"/>
                  </a:cxn>
                  <a:cxn ang="0">
                    <a:pos x="267" y="360"/>
                  </a:cxn>
                  <a:cxn ang="0">
                    <a:pos x="228" y="336"/>
                  </a:cxn>
                  <a:cxn ang="0">
                    <a:pos x="215" y="302"/>
                  </a:cxn>
                  <a:cxn ang="0">
                    <a:pos x="109" y="219"/>
                  </a:cxn>
                  <a:cxn ang="0">
                    <a:pos x="73" y="223"/>
                  </a:cxn>
                  <a:cxn ang="0">
                    <a:pos x="43" y="217"/>
                  </a:cxn>
                  <a:cxn ang="0">
                    <a:pos x="19" y="202"/>
                  </a:cxn>
                  <a:cxn ang="0">
                    <a:pos x="51" y="190"/>
                  </a:cxn>
                  <a:cxn ang="0">
                    <a:pos x="64" y="180"/>
                  </a:cxn>
                  <a:cxn ang="0">
                    <a:pos x="0" y="166"/>
                  </a:cxn>
                  <a:cxn ang="0">
                    <a:pos x="84" y="141"/>
                  </a:cxn>
                  <a:cxn ang="0">
                    <a:pos x="72" y="102"/>
                  </a:cxn>
                  <a:cxn ang="0">
                    <a:pos x="144" y="59"/>
                  </a:cxn>
                  <a:cxn ang="0">
                    <a:pos x="237" y="56"/>
                  </a:cxn>
                  <a:cxn ang="0">
                    <a:pos x="260" y="53"/>
                  </a:cxn>
                  <a:cxn ang="0">
                    <a:pos x="274" y="38"/>
                  </a:cxn>
                  <a:cxn ang="0">
                    <a:pos x="309" y="36"/>
                  </a:cxn>
                  <a:cxn ang="0">
                    <a:pos x="355" y="15"/>
                  </a:cxn>
                  <a:cxn ang="0">
                    <a:pos x="391" y="13"/>
                  </a:cxn>
                  <a:cxn ang="0">
                    <a:pos x="534" y="0"/>
                  </a:cxn>
                  <a:cxn ang="0">
                    <a:pos x="594" y="48"/>
                  </a:cxn>
                  <a:cxn ang="0">
                    <a:pos x="570" y="75"/>
                  </a:cxn>
                  <a:cxn ang="0">
                    <a:pos x="603" y="102"/>
                  </a:cxn>
                  <a:cxn ang="0">
                    <a:pos x="684" y="66"/>
                  </a:cxn>
                  <a:cxn ang="0">
                    <a:pos x="730" y="51"/>
                  </a:cxn>
                  <a:cxn ang="0">
                    <a:pos x="702" y="94"/>
                  </a:cxn>
                  <a:cxn ang="0">
                    <a:pos x="691" y="114"/>
                  </a:cxn>
                  <a:cxn ang="0">
                    <a:pos x="654" y="150"/>
                  </a:cxn>
                  <a:cxn ang="0">
                    <a:pos x="677" y="178"/>
                  </a:cxn>
                  <a:cxn ang="0">
                    <a:pos x="657" y="202"/>
                  </a:cxn>
                  <a:cxn ang="0">
                    <a:pos x="669" y="236"/>
                  </a:cxn>
                  <a:cxn ang="0">
                    <a:pos x="673" y="260"/>
                  </a:cxn>
                  <a:cxn ang="0">
                    <a:pos x="633" y="295"/>
                  </a:cxn>
                  <a:cxn ang="0">
                    <a:pos x="637" y="305"/>
                  </a:cxn>
                  <a:cxn ang="0">
                    <a:pos x="601" y="297"/>
                  </a:cxn>
                  <a:cxn ang="0">
                    <a:pos x="633" y="358"/>
                  </a:cxn>
                  <a:cxn ang="0">
                    <a:pos x="596" y="347"/>
                  </a:cxn>
                  <a:cxn ang="0">
                    <a:pos x="616" y="375"/>
                  </a:cxn>
                  <a:cxn ang="0">
                    <a:pos x="518" y="408"/>
                  </a:cxn>
                  <a:cxn ang="0">
                    <a:pos x="483" y="445"/>
                  </a:cxn>
                  <a:cxn ang="0">
                    <a:pos x="443" y="449"/>
                  </a:cxn>
                  <a:cxn ang="0">
                    <a:pos x="402" y="485"/>
                  </a:cxn>
                  <a:cxn ang="0">
                    <a:pos x="384" y="523"/>
                  </a:cxn>
                  <a:cxn ang="0">
                    <a:pos x="362" y="571"/>
                  </a:cxn>
                  <a:cxn ang="0">
                    <a:pos x="313" y="560"/>
                  </a:cxn>
                  <a:cxn ang="0">
                    <a:pos x="270" y="499"/>
                  </a:cxn>
                  <a:cxn ang="0">
                    <a:pos x="256" y="475"/>
                  </a:cxn>
                  <a:cxn ang="0">
                    <a:pos x="237" y="438"/>
                  </a:cxn>
                  <a:cxn ang="0">
                    <a:pos x="255" y="403"/>
                  </a:cxn>
                </a:cxnLst>
                <a:rect l="0" t="0" r="r" b="b"/>
                <a:pathLst>
                  <a:path w="756" h="575">
                    <a:moveTo>
                      <a:pt x="255" y="403"/>
                    </a:moveTo>
                    <a:cubicBezTo>
                      <a:pt x="261" y="400"/>
                      <a:pt x="261" y="400"/>
                      <a:pt x="267" y="402"/>
                    </a:cubicBezTo>
                    <a:cubicBezTo>
                      <a:pt x="270" y="389"/>
                      <a:pt x="276" y="385"/>
                      <a:pt x="280" y="372"/>
                    </a:cubicBezTo>
                    <a:cubicBezTo>
                      <a:pt x="266" y="368"/>
                      <a:pt x="234" y="366"/>
                      <a:pt x="233" y="353"/>
                    </a:cubicBezTo>
                    <a:cubicBezTo>
                      <a:pt x="237" y="352"/>
                      <a:pt x="236" y="353"/>
                      <a:pt x="240" y="353"/>
                    </a:cubicBezTo>
                    <a:cubicBezTo>
                      <a:pt x="250" y="353"/>
                      <a:pt x="256" y="360"/>
                      <a:pt x="267" y="360"/>
                    </a:cubicBezTo>
                    <a:cubicBezTo>
                      <a:pt x="271" y="360"/>
                      <a:pt x="271" y="356"/>
                      <a:pt x="271" y="353"/>
                    </a:cubicBezTo>
                    <a:cubicBezTo>
                      <a:pt x="258" y="349"/>
                      <a:pt x="254" y="328"/>
                      <a:pt x="239" y="328"/>
                    </a:cubicBezTo>
                    <a:cubicBezTo>
                      <a:pt x="235" y="328"/>
                      <a:pt x="234" y="336"/>
                      <a:pt x="228" y="336"/>
                    </a:cubicBezTo>
                    <a:cubicBezTo>
                      <a:pt x="220" y="336"/>
                      <a:pt x="216" y="335"/>
                      <a:pt x="216" y="328"/>
                    </a:cubicBezTo>
                    <a:cubicBezTo>
                      <a:pt x="216" y="318"/>
                      <a:pt x="226" y="319"/>
                      <a:pt x="226" y="309"/>
                    </a:cubicBezTo>
                    <a:cubicBezTo>
                      <a:pt x="226" y="303"/>
                      <a:pt x="219" y="302"/>
                      <a:pt x="215" y="302"/>
                    </a:cubicBezTo>
                    <a:cubicBezTo>
                      <a:pt x="215" y="295"/>
                      <a:pt x="215" y="295"/>
                      <a:pt x="215" y="295"/>
                    </a:cubicBezTo>
                    <a:cubicBezTo>
                      <a:pt x="203" y="257"/>
                      <a:pt x="172" y="219"/>
                      <a:pt x="122" y="219"/>
                    </a:cubicBezTo>
                    <a:cubicBezTo>
                      <a:pt x="115" y="219"/>
                      <a:pt x="113" y="219"/>
                      <a:pt x="109" y="219"/>
                    </a:cubicBezTo>
                    <a:cubicBezTo>
                      <a:pt x="103" y="219"/>
                      <a:pt x="101" y="224"/>
                      <a:pt x="95" y="224"/>
                    </a:cubicBezTo>
                    <a:cubicBezTo>
                      <a:pt x="91" y="224"/>
                      <a:pt x="87" y="221"/>
                      <a:pt x="82" y="221"/>
                    </a:cubicBezTo>
                    <a:cubicBezTo>
                      <a:pt x="77" y="221"/>
                      <a:pt x="75" y="222"/>
                      <a:pt x="73" y="223"/>
                    </a:cubicBezTo>
                    <a:cubicBezTo>
                      <a:pt x="74" y="224"/>
                      <a:pt x="76" y="226"/>
                      <a:pt x="77" y="226"/>
                    </a:cubicBezTo>
                    <a:cubicBezTo>
                      <a:pt x="75" y="229"/>
                      <a:pt x="75" y="228"/>
                      <a:pt x="72" y="228"/>
                    </a:cubicBezTo>
                    <a:cubicBezTo>
                      <a:pt x="62" y="228"/>
                      <a:pt x="48" y="224"/>
                      <a:pt x="43" y="217"/>
                    </a:cubicBezTo>
                    <a:cubicBezTo>
                      <a:pt x="47" y="214"/>
                      <a:pt x="50" y="214"/>
                      <a:pt x="52" y="210"/>
                    </a:cubicBezTo>
                    <a:cubicBezTo>
                      <a:pt x="45" y="207"/>
                      <a:pt x="39" y="202"/>
                      <a:pt x="34" y="202"/>
                    </a:cubicBezTo>
                    <a:cubicBezTo>
                      <a:pt x="24" y="202"/>
                      <a:pt x="27" y="206"/>
                      <a:pt x="19" y="202"/>
                    </a:cubicBezTo>
                    <a:cubicBezTo>
                      <a:pt x="19" y="196"/>
                      <a:pt x="28" y="194"/>
                      <a:pt x="32" y="194"/>
                    </a:cubicBezTo>
                    <a:cubicBezTo>
                      <a:pt x="37" y="194"/>
                      <a:pt x="40" y="194"/>
                      <a:pt x="43" y="194"/>
                    </a:cubicBezTo>
                    <a:cubicBezTo>
                      <a:pt x="47" y="194"/>
                      <a:pt x="49" y="193"/>
                      <a:pt x="51" y="190"/>
                    </a:cubicBezTo>
                    <a:cubicBezTo>
                      <a:pt x="76" y="190"/>
                      <a:pt x="76" y="190"/>
                      <a:pt x="76" y="190"/>
                    </a:cubicBezTo>
                    <a:cubicBezTo>
                      <a:pt x="80" y="187"/>
                      <a:pt x="80" y="185"/>
                      <a:pt x="82" y="180"/>
                    </a:cubicBezTo>
                    <a:cubicBezTo>
                      <a:pt x="64" y="180"/>
                      <a:pt x="64" y="180"/>
                      <a:pt x="64" y="180"/>
                    </a:cubicBezTo>
                    <a:cubicBezTo>
                      <a:pt x="63" y="183"/>
                      <a:pt x="62" y="185"/>
                      <a:pt x="60" y="185"/>
                    </a:cubicBezTo>
                    <a:cubicBezTo>
                      <a:pt x="53" y="185"/>
                      <a:pt x="50" y="185"/>
                      <a:pt x="44" y="185"/>
                    </a:cubicBezTo>
                    <a:cubicBezTo>
                      <a:pt x="42" y="185"/>
                      <a:pt x="0" y="173"/>
                      <a:pt x="0" y="166"/>
                    </a:cubicBezTo>
                    <a:cubicBezTo>
                      <a:pt x="0" y="152"/>
                      <a:pt x="16" y="157"/>
                      <a:pt x="25" y="154"/>
                    </a:cubicBezTo>
                    <a:cubicBezTo>
                      <a:pt x="33" y="151"/>
                      <a:pt x="38" y="146"/>
                      <a:pt x="46" y="144"/>
                    </a:cubicBezTo>
                    <a:cubicBezTo>
                      <a:pt x="58" y="140"/>
                      <a:pt x="74" y="146"/>
                      <a:pt x="84" y="141"/>
                    </a:cubicBezTo>
                    <a:cubicBezTo>
                      <a:pt x="91" y="136"/>
                      <a:pt x="96" y="128"/>
                      <a:pt x="96" y="117"/>
                    </a:cubicBezTo>
                    <a:cubicBezTo>
                      <a:pt x="88" y="116"/>
                      <a:pt x="63" y="117"/>
                      <a:pt x="63" y="109"/>
                    </a:cubicBezTo>
                    <a:cubicBezTo>
                      <a:pt x="63" y="105"/>
                      <a:pt x="69" y="102"/>
                      <a:pt x="72" y="102"/>
                    </a:cubicBezTo>
                    <a:cubicBezTo>
                      <a:pt x="87" y="97"/>
                      <a:pt x="106" y="86"/>
                      <a:pt x="115" y="78"/>
                    </a:cubicBezTo>
                    <a:cubicBezTo>
                      <a:pt x="119" y="80"/>
                      <a:pt x="122" y="81"/>
                      <a:pt x="127" y="81"/>
                    </a:cubicBezTo>
                    <a:cubicBezTo>
                      <a:pt x="142" y="81"/>
                      <a:pt x="130" y="61"/>
                      <a:pt x="144" y="59"/>
                    </a:cubicBezTo>
                    <a:cubicBezTo>
                      <a:pt x="162" y="57"/>
                      <a:pt x="169" y="52"/>
                      <a:pt x="185" y="52"/>
                    </a:cubicBezTo>
                    <a:cubicBezTo>
                      <a:pt x="198" y="49"/>
                      <a:pt x="206" y="42"/>
                      <a:pt x="218" y="42"/>
                    </a:cubicBezTo>
                    <a:cubicBezTo>
                      <a:pt x="226" y="42"/>
                      <a:pt x="229" y="56"/>
                      <a:pt x="237" y="56"/>
                    </a:cubicBezTo>
                    <a:cubicBezTo>
                      <a:pt x="237" y="52"/>
                      <a:pt x="235" y="50"/>
                      <a:pt x="235" y="47"/>
                    </a:cubicBezTo>
                    <a:cubicBezTo>
                      <a:pt x="239" y="42"/>
                      <a:pt x="239" y="42"/>
                      <a:pt x="239" y="42"/>
                    </a:cubicBezTo>
                    <a:cubicBezTo>
                      <a:pt x="244" y="51"/>
                      <a:pt x="252" y="50"/>
                      <a:pt x="260" y="53"/>
                    </a:cubicBezTo>
                    <a:cubicBezTo>
                      <a:pt x="262" y="53"/>
                      <a:pt x="267" y="53"/>
                      <a:pt x="267" y="53"/>
                    </a:cubicBezTo>
                    <a:cubicBezTo>
                      <a:pt x="266" y="50"/>
                      <a:pt x="263" y="47"/>
                      <a:pt x="263" y="44"/>
                    </a:cubicBezTo>
                    <a:cubicBezTo>
                      <a:pt x="263" y="38"/>
                      <a:pt x="270" y="38"/>
                      <a:pt x="274" y="38"/>
                    </a:cubicBezTo>
                    <a:cubicBezTo>
                      <a:pt x="293" y="38"/>
                      <a:pt x="303" y="48"/>
                      <a:pt x="314" y="53"/>
                    </a:cubicBezTo>
                    <a:cubicBezTo>
                      <a:pt x="334" y="53"/>
                      <a:pt x="334" y="53"/>
                      <a:pt x="334" y="53"/>
                    </a:cubicBezTo>
                    <a:cubicBezTo>
                      <a:pt x="327" y="50"/>
                      <a:pt x="309" y="44"/>
                      <a:pt x="309" y="36"/>
                    </a:cubicBezTo>
                    <a:cubicBezTo>
                      <a:pt x="309" y="29"/>
                      <a:pt x="322" y="31"/>
                      <a:pt x="326" y="30"/>
                    </a:cubicBezTo>
                    <a:cubicBezTo>
                      <a:pt x="323" y="27"/>
                      <a:pt x="320" y="27"/>
                      <a:pt x="318" y="24"/>
                    </a:cubicBezTo>
                    <a:cubicBezTo>
                      <a:pt x="330" y="18"/>
                      <a:pt x="341" y="15"/>
                      <a:pt x="355" y="15"/>
                    </a:cubicBezTo>
                    <a:cubicBezTo>
                      <a:pt x="366" y="15"/>
                      <a:pt x="373" y="15"/>
                      <a:pt x="382" y="18"/>
                    </a:cubicBezTo>
                    <a:cubicBezTo>
                      <a:pt x="391" y="18"/>
                      <a:pt x="391" y="18"/>
                      <a:pt x="391" y="18"/>
                    </a:cubicBezTo>
                    <a:cubicBezTo>
                      <a:pt x="391" y="13"/>
                      <a:pt x="391" y="13"/>
                      <a:pt x="391" y="13"/>
                    </a:cubicBezTo>
                    <a:cubicBezTo>
                      <a:pt x="398" y="12"/>
                      <a:pt x="402" y="13"/>
                      <a:pt x="409" y="13"/>
                    </a:cubicBezTo>
                    <a:cubicBezTo>
                      <a:pt x="430" y="13"/>
                      <a:pt x="447" y="0"/>
                      <a:pt x="470" y="0"/>
                    </a:cubicBezTo>
                    <a:cubicBezTo>
                      <a:pt x="495" y="0"/>
                      <a:pt x="512" y="0"/>
                      <a:pt x="534" y="0"/>
                    </a:cubicBezTo>
                    <a:cubicBezTo>
                      <a:pt x="560" y="0"/>
                      <a:pt x="579" y="17"/>
                      <a:pt x="600" y="26"/>
                    </a:cubicBezTo>
                    <a:cubicBezTo>
                      <a:pt x="612" y="31"/>
                      <a:pt x="627" y="28"/>
                      <a:pt x="638" y="30"/>
                    </a:cubicBezTo>
                    <a:cubicBezTo>
                      <a:pt x="636" y="46"/>
                      <a:pt x="606" y="44"/>
                      <a:pt x="594" y="48"/>
                    </a:cubicBezTo>
                    <a:cubicBezTo>
                      <a:pt x="497" y="53"/>
                      <a:pt x="497" y="53"/>
                      <a:pt x="497" y="53"/>
                    </a:cubicBezTo>
                    <a:cubicBezTo>
                      <a:pt x="505" y="59"/>
                      <a:pt x="579" y="50"/>
                      <a:pt x="587" y="53"/>
                    </a:cubicBezTo>
                    <a:cubicBezTo>
                      <a:pt x="586" y="57"/>
                      <a:pt x="567" y="75"/>
                      <a:pt x="570" y="75"/>
                    </a:cubicBezTo>
                    <a:cubicBezTo>
                      <a:pt x="581" y="75"/>
                      <a:pt x="607" y="50"/>
                      <a:pt x="622" y="50"/>
                    </a:cubicBezTo>
                    <a:cubicBezTo>
                      <a:pt x="630" y="50"/>
                      <a:pt x="633" y="57"/>
                      <a:pt x="633" y="64"/>
                    </a:cubicBezTo>
                    <a:cubicBezTo>
                      <a:pt x="633" y="67"/>
                      <a:pt x="605" y="97"/>
                      <a:pt x="603" y="102"/>
                    </a:cubicBezTo>
                    <a:cubicBezTo>
                      <a:pt x="615" y="99"/>
                      <a:pt x="637" y="70"/>
                      <a:pt x="644" y="64"/>
                    </a:cubicBezTo>
                    <a:cubicBezTo>
                      <a:pt x="655" y="64"/>
                      <a:pt x="674" y="64"/>
                      <a:pt x="674" y="64"/>
                    </a:cubicBezTo>
                    <a:cubicBezTo>
                      <a:pt x="674" y="64"/>
                      <a:pt x="682" y="66"/>
                      <a:pt x="684" y="66"/>
                    </a:cubicBezTo>
                    <a:cubicBezTo>
                      <a:pt x="692" y="63"/>
                      <a:pt x="693" y="60"/>
                      <a:pt x="700" y="57"/>
                    </a:cubicBezTo>
                    <a:cubicBezTo>
                      <a:pt x="721" y="57"/>
                      <a:pt x="721" y="57"/>
                      <a:pt x="721" y="57"/>
                    </a:cubicBezTo>
                    <a:cubicBezTo>
                      <a:pt x="723" y="52"/>
                      <a:pt x="726" y="51"/>
                      <a:pt x="730" y="51"/>
                    </a:cubicBezTo>
                    <a:cubicBezTo>
                      <a:pt x="736" y="51"/>
                      <a:pt x="756" y="61"/>
                      <a:pt x="756" y="67"/>
                    </a:cubicBezTo>
                    <a:cubicBezTo>
                      <a:pt x="756" y="72"/>
                      <a:pt x="748" y="76"/>
                      <a:pt x="745" y="77"/>
                    </a:cubicBezTo>
                    <a:cubicBezTo>
                      <a:pt x="731" y="82"/>
                      <a:pt x="722" y="94"/>
                      <a:pt x="702" y="94"/>
                    </a:cubicBezTo>
                    <a:cubicBezTo>
                      <a:pt x="707" y="97"/>
                      <a:pt x="708" y="97"/>
                      <a:pt x="711" y="94"/>
                    </a:cubicBezTo>
                    <a:cubicBezTo>
                      <a:pt x="711" y="107"/>
                      <a:pt x="699" y="107"/>
                      <a:pt x="691" y="109"/>
                    </a:cubicBezTo>
                    <a:cubicBezTo>
                      <a:pt x="694" y="115"/>
                      <a:pt x="691" y="110"/>
                      <a:pt x="691" y="114"/>
                    </a:cubicBezTo>
                    <a:cubicBezTo>
                      <a:pt x="691" y="121"/>
                      <a:pt x="680" y="123"/>
                      <a:pt x="671" y="125"/>
                    </a:cubicBezTo>
                    <a:cubicBezTo>
                      <a:pt x="672" y="130"/>
                      <a:pt x="671" y="130"/>
                      <a:pt x="671" y="132"/>
                    </a:cubicBezTo>
                    <a:cubicBezTo>
                      <a:pt x="671" y="141"/>
                      <a:pt x="662" y="144"/>
                      <a:pt x="654" y="150"/>
                    </a:cubicBezTo>
                    <a:cubicBezTo>
                      <a:pt x="648" y="154"/>
                      <a:pt x="649" y="165"/>
                      <a:pt x="646" y="169"/>
                    </a:cubicBezTo>
                    <a:cubicBezTo>
                      <a:pt x="651" y="172"/>
                      <a:pt x="655" y="169"/>
                      <a:pt x="659" y="169"/>
                    </a:cubicBezTo>
                    <a:cubicBezTo>
                      <a:pt x="667" y="169"/>
                      <a:pt x="673" y="174"/>
                      <a:pt x="677" y="178"/>
                    </a:cubicBezTo>
                    <a:cubicBezTo>
                      <a:pt x="675" y="179"/>
                      <a:pt x="672" y="180"/>
                      <a:pt x="669" y="180"/>
                    </a:cubicBezTo>
                    <a:cubicBezTo>
                      <a:pt x="671" y="187"/>
                      <a:pt x="688" y="185"/>
                      <a:pt x="688" y="196"/>
                    </a:cubicBezTo>
                    <a:cubicBezTo>
                      <a:pt x="688" y="206"/>
                      <a:pt x="665" y="202"/>
                      <a:pt x="657" y="202"/>
                    </a:cubicBezTo>
                    <a:cubicBezTo>
                      <a:pt x="652" y="202"/>
                      <a:pt x="648" y="206"/>
                      <a:pt x="648" y="209"/>
                    </a:cubicBezTo>
                    <a:cubicBezTo>
                      <a:pt x="648" y="217"/>
                      <a:pt x="656" y="217"/>
                      <a:pt x="663" y="217"/>
                    </a:cubicBezTo>
                    <a:cubicBezTo>
                      <a:pt x="663" y="226"/>
                      <a:pt x="669" y="229"/>
                      <a:pt x="669" y="236"/>
                    </a:cubicBezTo>
                    <a:cubicBezTo>
                      <a:pt x="669" y="239"/>
                      <a:pt x="667" y="243"/>
                      <a:pt x="669" y="245"/>
                    </a:cubicBezTo>
                    <a:cubicBezTo>
                      <a:pt x="662" y="245"/>
                      <a:pt x="655" y="245"/>
                      <a:pt x="655" y="251"/>
                    </a:cubicBezTo>
                    <a:cubicBezTo>
                      <a:pt x="655" y="258"/>
                      <a:pt x="667" y="258"/>
                      <a:pt x="673" y="260"/>
                    </a:cubicBezTo>
                    <a:cubicBezTo>
                      <a:pt x="670" y="267"/>
                      <a:pt x="661" y="271"/>
                      <a:pt x="653" y="272"/>
                    </a:cubicBezTo>
                    <a:cubicBezTo>
                      <a:pt x="653" y="275"/>
                      <a:pt x="655" y="277"/>
                      <a:pt x="657" y="278"/>
                    </a:cubicBezTo>
                    <a:cubicBezTo>
                      <a:pt x="654" y="292"/>
                      <a:pt x="637" y="286"/>
                      <a:pt x="633" y="295"/>
                    </a:cubicBezTo>
                    <a:cubicBezTo>
                      <a:pt x="628" y="292"/>
                      <a:pt x="623" y="290"/>
                      <a:pt x="620" y="285"/>
                    </a:cubicBezTo>
                    <a:cubicBezTo>
                      <a:pt x="613" y="285"/>
                      <a:pt x="613" y="285"/>
                      <a:pt x="613" y="285"/>
                    </a:cubicBezTo>
                    <a:cubicBezTo>
                      <a:pt x="618" y="297"/>
                      <a:pt x="637" y="293"/>
                      <a:pt x="637" y="305"/>
                    </a:cubicBezTo>
                    <a:cubicBezTo>
                      <a:pt x="637" y="310"/>
                      <a:pt x="636" y="317"/>
                      <a:pt x="631" y="317"/>
                    </a:cubicBezTo>
                    <a:cubicBezTo>
                      <a:pt x="623" y="317"/>
                      <a:pt x="609" y="306"/>
                      <a:pt x="607" y="297"/>
                    </a:cubicBezTo>
                    <a:cubicBezTo>
                      <a:pt x="603" y="298"/>
                      <a:pt x="602" y="297"/>
                      <a:pt x="601" y="297"/>
                    </a:cubicBezTo>
                    <a:cubicBezTo>
                      <a:pt x="601" y="304"/>
                      <a:pt x="601" y="304"/>
                      <a:pt x="601" y="304"/>
                    </a:cubicBezTo>
                    <a:cubicBezTo>
                      <a:pt x="617" y="320"/>
                      <a:pt x="645" y="327"/>
                      <a:pt x="645" y="352"/>
                    </a:cubicBezTo>
                    <a:cubicBezTo>
                      <a:pt x="645" y="357"/>
                      <a:pt x="638" y="358"/>
                      <a:pt x="633" y="358"/>
                    </a:cubicBezTo>
                    <a:cubicBezTo>
                      <a:pt x="612" y="358"/>
                      <a:pt x="617" y="336"/>
                      <a:pt x="599" y="336"/>
                    </a:cubicBezTo>
                    <a:cubicBezTo>
                      <a:pt x="596" y="336"/>
                      <a:pt x="594" y="337"/>
                      <a:pt x="592" y="336"/>
                    </a:cubicBezTo>
                    <a:cubicBezTo>
                      <a:pt x="592" y="342"/>
                      <a:pt x="596" y="343"/>
                      <a:pt x="596" y="347"/>
                    </a:cubicBezTo>
                    <a:cubicBezTo>
                      <a:pt x="596" y="351"/>
                      <a:pt x="589" y="352"/>
                      <a:pt x="587" y="352"/>
                    </a:cubicBezTo>
                    <a:cubicBezTo>
                      <a:pt x="587" y="366"/>
                      <a:pt x="626" y="364"/>
                      <a:pt x="635" y="367"/>
                    </a:cubicBezTo>
                    <a:cubicBezTo>
                      <a:pt x="629" y="372"/>
                      <a:pt x="624" y="373"/>
                      <a:pt x="616" y="375"/>
                    </a:cubicBezTo>
                    <a:cubicBezTo>
                      <a:pt x="602" y="380"/>
                      <a:pt x="597" y="393"/>
                      <a:pt x="584" y="397"/>
                    </a:cubicBezTo>
                    <a:cubicBezTo>
                      <a:pt x="569" y="402"/>
                      <a:pt x="556" y="400"/>
                      <a:pt x="539" y="408"/>
                    </a:cubicBezTo>
                    <a:cubicBezTo>
                      <a:pt x="518" y="408"/>
                      <a:pt x="518" y="408"/>
                      <a:pt x="518" y="408"/>
                    </a:cubicBezTo>
                    <a:cubicBezTo>
                      <a:pt x="514" y="410"/>
                      <a:pt x="510" y="412"/>
                      <a:pt x="510" y="415"/>
                    </a:cubicBezTo>
                    <a:cubicBezTo>
                      <a:pt x="498" y="423"/>
                      <a:pt x="498" y="423"/>
                      <a:pt x="498" y="423"/>
                    </a:cubicBezTo>
                    <a:cubicBezTo>
                      <a:pt x="490" y="430"/>
                      <a:pt x="490" y="438"/>
                      <a:pt x="483" y="445"/>
                    </a:cubicBezTo>
                    <a:cubicBezTo>
                      <a:pt x="474" y="454"/>
                      <a:pt x="459" y="452"/>
                      <a:pt x="450" y="458"/>
                    </a:cubicBezTo>
                    <a:cubicBezTo>
                      <a:pt x="443" y="458"/>
                      <a:pt x="443" y="458"/>
                      <a:pt x="443" y="458"/>
                    </a:cubicBezTo>
                    <a:cubicBezTo>
                      <a:pt x="443" y="449"/>
                      <a:pt x="443" y="449"/>
                      <a:pt x="443" y="449"/>
                    </a:cubicBezTo>
                    <a:cubicBezTo>
                      <a:pt x="437" y="452"/>
                      <a:pt x="438" y="457"/>
                      <a:pt x="435" y="460"/>
                    </a:cubicBezTo>
                    <a:cubicBezTo>
                      <a:pt x="425" y="470"/>
                      <a:pt x="401" y="466"/>
                      <a:pt x="401" y="480"/>
                    </a:cubicBezTo>
                    <a:cubicBezTo>
                      <a:pt x="401" y="482"/>
                      <a:pt x="402" y="483"/>
                      <a:pt x="402" y="485"/>
                    </a:cubicBezTo>
                    <a:cubicBezTo>
                      <a:pt x="401" y="486"/>
                      <a:pt x="399" y="488"/>
                      <a:pt x="399" y="490"/>
                    </a:cubicBezTo>
                    <a:cubicBezTo>
                      <a:pt x="399" y="493"/>
                      <a:pt x="405" y="495"/>
                      <a:pt x="405" y="500"/>
                    </a:cubicBezTo>
                    <a:cubicBezTo>
                      <a:pt x="405" y="515"/>
                      <a:pt x="384" y="510"/>
                      <a:pt x="384" y="523"/>
                    </a:cubicBezTo>
                    <a:cubicBezTo>
                      <a:pt x="384" y="531"/>
                      <a:pt x="383" y="543"/>
                      <a:pt x="384" y="547"/>
                    </a:cubicBezTo>
                    <a:cubicBezTo>
                      <a:pt x="374" y="552"/>
                      <a:pt x="379" y="575"/>
                      <a:pt x="367" y="575"/>
                    </a:cubicBezTo>
                    <a:cubicBezTo>
                      <a:pt x="364" y="575"/>
                      <a:pt x="363" y="573"/>
                      <a:pt x="362" y="571"/>
                    </a:cubicBezTo>
                    <a:cubicBezTo>
                      <a:pt x="356" y="571"/>
                      <a:pt x="356" y="574"/>
                      <a:pt x="353" y="574"/>
                    </a:cubicBezTo>
                    <a:cubicBezTo>
                      <a:pt x="342" y="574"/>
                      <a:pt x="343" y="554"/>
                      <a:pt x="332" y="554"/>
                    </a:cubicBezTo>
                    <a:cubicBezTo>
                      <a:pt x="326" y="554"/>
                      <a:pt x="319" y="559"/>
                      <a:pt x="313" y="560"/>
                    </a:cubicBezTo>
                    <a:cubicBezTo>
                      <a:pt x="310" y="550"/>
                      <a:pt x="306" y="553"/>
                      <a:pt x="299" y="547"/>
                    </a:cubicBezTo>
                    <a:cubicBezTo>
                      <a:pt x="296" y="546"/>
                      <a:pt x="297" y="539"/>
                      <a:pt x="296" y="539"/>
                    </a:cubicBezTo>
                    <a:cubicBezTo>
                      <a:pt x="287" y="531"/>
                      <a:pt x="270" y="512"/>
                      <a:pt x="270" y="499"/>
                    </a:cubicBezTo>
                    <a:cubicBezTo>
                      <a:pt x="270" y="493"/>
                      <a:pt x="274" y="494"/>
                      <a:pt x="277" y="490"/>
                    </a:cubicBezTo>
                    <a:cubicBezTo>
                      <a:pt x="270" y="482"/>
                      <a:pt x="268" y="493"/>
                      <a:pt x="260" y="489"/>
                    </a:cubicBezTo>
                    <a:cubicBezTo>
                      <a:pt x="259" y="487"/>
                      <a:pt x="257" y="479"/>
                      <a:pt x="256" y="475"/>
                    </a:cubicBezTo>
                    <a:cubicBezTo>
                      <a:pt x="253" y="466"/>
                      <a:pt x="241" y="461"/>
                      <a:pt x="241" y="449"/>
                    </a:cubicBezTo>
                    <a:cubicBezTo>
                      <a:pt x="241" y="445"/>
                      <a:pt x="244" y="443"/>
                      <a:pt x="246" y="438"/>
                    </a:cubicBezTo>
                    <a:cubicBezTo>
                      <a:pt x="243" y="437"/>
                      <a:pt x="240" y="436"/>
                      <a:pt x="237" y="438"/>
                    </a:cubicBezTo>
                    <a:cubicBezTo>
                      <a:pt x="237" y="428"/>
                      <a:pt x="237" y="428"/>
                      <a:pt x="237" y="428"/>
                    </a:cubicBezTo>
                    <a:cubicBezTo>
                      <a:pt x="243" y="420"/>
                      <a:pt x="246" y="411"/>
                      <a:pt x="255" y="404"/>
                    </a:cubicBezTo>
                    <a:lnTo>
                      <a:pt x="255" y="40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7" name="Freeform 89"/>
              <p:cNvSpPr/>
              <p:nvPr/>
            </p:nvSpPr>
            <p:spPr bwMode="auto">
              <a:xfrm>
                <a:off x="3470275" y="1443038"/>
                <a:ext cx="47625" cy="31750"/>
              </a:xfrm>
              <a:custGeom>
                <a:avLst/>
                <a:gdLst/>
                <a:ahLst/>
                <a:cxnLst>
                  <a:cxn ang="0">
                    <a:pos x="9" y="24"/>
                  </a:cxn>
                  <a:cxn ang="0">
                    <a:pos x="0" y="9"/>
                  </a:cxn>
                  <a:cxn ang="0">
                    <a:pos x="10" y="0"/>
                  </a:cxn>
                  <a:cxn ang="0">
                    <a:pos x="36" y="16"/>
                  </a:cxn>
                  <a:cxn ang="0">
                    <a:pos x="19" y="24"/>
                  </a:cxn>
                  <a:cxn ang="0">
                    <a:pos x="9" y="24"/>
                  </a:cxn>
                </a:cxnLst>
                <a:rect l="0" t="0" r="r" b="b"/>
                <a:pathLst>
                  <a:path w="36" h="24">
                    <a:moveTo>
                      <a:pt x="9" y="24"/>
                    </a:moveTo>
                    <a:cubicBezTo>
                      <a:pt x="5" y="24"/>
                      <a:pt x="0" y="14"/>
                      <a:pt x="0" y="9"/>
                    </a:cubicBezTo>
                    <a:cubicBezTo>
                      <a:pt x="0" y="2"/>
                      <a:pt x="6" y="0"/>
                      <a:pt x="10" y="0"/>
                    </a:cubicBezTo>
                    <a:cubicBezTo>
                      <a:pt x="21" y="0"/>
                      <a:pt x="25" y="12"/>
                      <a:pt x="36" y="16"/>
                    </a:cubicBezTo>
                    <a:cubicBezTo>
                      <a:pt x="35" y="23"/>
                      <a:pt x="26" y="24"/>
                      <a:pt x="19" y="24"/>
                    </a:cubicBezTo>
                    <a:lnTo>
                      <a:pt x="9" y="2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8" name="Freeform 90"/>
              <p:cNvSpPr/>
              <p:nvPr/>
            </p:nvSpPr>
            <p:spPr bwMode="auto">
              <a:xfrm>
                <a:off x="4070350" y="1277938"/>
                <a:ext cx="26988" cy="15875"/>
              </a:xfrm>
              <a:custGeom>
                <a:avLst/>
                <a:gdLst/>
                <a:ahLst/>
                <a:cxnLst>
                  <a:cxn ang="0">
                    <a:pos x="6" y="12"/>
                  </a:cxn>
                  <a:cxn ang="0">
                    <a:pos x="0" y="5"/>
                  </a:cxn>
                  <a:cxn ang="0">
                    <a:pos x="4" y="0"/>
                  </a:cxn>
                  <a:cxn ang="0">
                    <a:pos x="12" y="0"/>
                  </a:cxn>
                  <a:cxn ang="0">
                    <a:pos x="12" y="5"/>
                  </a:cxn>
                  <a:cxn ang="0">
                    <a:pos x="20" y="5"/>
                  </a:cxn>
                  <a:cxn ang="0">
                    <a:pos x="6" y="12"/>
                  </a:cxn>
                </a:cxnLst>
                <a:rect l="0" t="0" r="r" b="b"/>
                <a:pathLst>
                  <a:path w="20" h="12">
                    <a:moveTo>
                      <a:pt x="6" y="12"/>
                    </a:moveTo>
                    <a:cubicBezTo>
                      <a:pt x="2" y="12"/>
                      <a:pt x="0" y="8"/>
                      <a:pt x="0" y="5"/>
                    </a:cubicBezTo>
                    <a:cubicBezTo>
                      <a:pt x="0" y="3"/>
                      <a:pt x="3" y="1"/>
                      <a:pt x="4" y="0"/>
                    </a:cubicBezTo>
                    <a:cubicBezTo>
                      <a:pt x="12" y="0"/>
                      <a:pt x="12" y="0"/>
                      <a:pt x="12" y="0"/>
                    </a:cubicBezTo>
                    <a:cubicBezTo>
                      <a:pt x="12" y="3"/>
                      <a:pt x="12" y="4"/>
                      <a:pt x="12" y="5"/>
                    </a:cubicBezTo>
                    <a:cubicBezTo>
                      <a:pt x="20" y="5"/>
                      <a:pt x="20" y="5"/>
                      <a:pt x="20" y="5"/>
                    </a:cubicBezTo>
                    <a:cubicBezTo>
                      <a:pt x="17" y="7"/>
                      <a:pt x="10" y="12"/>
                      <a:pt x="6"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69" name="Freeform 91"/>
              <p:cNvSpPr/>
              <p:nvPr/>
            </p:nvSpPr>
            <p:spPr bwMode="auto">
              <a:xfrm>
                <a:off x="3397250" y="1928813"/>
                <a:ext cx="109538" cy="106363"/>
              </a:xfrm>
              <a:custGeom>
                <a:avLst/>
                <a:gdLst/>
                <a:ahLst/>
                <a:cxnLst>
                  <a:cxn ang="0">
                    <a:pos x="4" y="67"/>
                  </a:cxn>
                  <a:cxn ang="0">
                    <a:pos x="0" y="62"/>
                  </a:cxn>
                  <a:cxn ang="0">
                    <a:pos x="8" y="54"/>
                  </a:cxn>
                  <a:cxn ang="0">
                    <a:pos x="8" y="51"/>
                  </a:cxn>
                  <a:cxn ang="0">
                    <a:pos x="4" y="49"/>
                  </a:cxn>
                  <a:cxn ang="0">
                    <a:pos x="28" y="13"/>
                  </a:cxn>
                  <a:cxn ang="0">
                    <a:pos x="41" y="0"/>
                  </a:cxn>
                  <a:cxn ang="0">
                    <a:pos x="44" y="4"/>
                  </a:cxn>
                  <a:cxn ang="0">
                    <a:pos x="32" y="27"/>
                  </a:cxn>
                  <a:cxn ang="0">
                    <a:pos x="32" y="31"/>
                  </a:cxn>
                  <a:cxn ang="0">
                    <a:pos x="39" y="27"/>
                  </a:cxn>
                  <a:cxn ang="0">
                    <a:pos x="46" y="29"/>
                  </a:cxn>
                  <a:cxn ang="0">
                    <a:pos x="44" y="32"/>
                  </a:cxn>
                  <a:cxn ang="0">
                    <a:pos x="44" y="36"/>
                  </a:cxn>
                  <a:cxn ang="0">
                    <a:pos x="52" y="36"/>
                  </a:cxn>
                  <a:cxn ang="0">
                    <a:pos x="52" y="38"/>
                  </a:cxn>
                  <a:cxn ang="0">
                    <a:pos x="57" y="36"/>
                  </a:cxn>
                  <a:cxn ang="0">
                    <a:pos x="70" y="36"/>
                  </a:cxn>
                  <a:cxn ang="0">
                    <a:pos x="69" y="51"/>
                  </a:cxn>
                  <a:cxn ang="0">
                    <a:pos x="74" y="49"/>
                  </a:cxn>
                  <a:cxn ang="0">
                    <a:pos x="70" y="56"/>
                  </a:cxn>
                  <a:cxn ang="0">
                    <a:pos x="73" y="63"/>
                  </a:cxn>
                  <a:cxn ang="0">
                    <a:pos x="79" y="60"/>
                  </a:cxn>
                  <a:cxn ang="0">
                    <a:pos x="82" y="70"/>
                  </a:cxn>
                  <a:cxn ang="0">
                    <a:pos x="75" y="80"/>
                  </a:cxn>
                  <a:cxn ang="0">
                    <a:pos x="71" y="75"/>
                  </a:cxn>
                  <a:cxn ang="0">
                    <a:pos x="67" y="74"/>
                  </a:cxn>
                  <a:cxn ang="0">
                    <a:pos x="63" y="62"/>
                  </a:cxn>
                  <a:cxn ang="0">
                    <a:pos x="50" y="74"/>
                  </a:cxn>
                  <a:cxn ang="0">
                    <a:pos x="47" y="74"/>
                  </a:cxn>
                  <a:cxn ang="0">
                    <a:pos x="52" y="67"/>
                  </a:cxn>
                  <a:cxn ang="0">
                    <a:pos x="40" y="65"/>
                  </a:cxn>
                  <a:cxn ang="0">
                    <a:pos x="31" y="67"/>
                  </a:cxn>
                  <a:cxn ang="0">
                    <a:pos x="18" y="64"/>
                  </a:cxn>
                  <a:cxn ang="0">
                    <a:pos x="4" y="67"/>
                  </a:cxn>
                </a:cxnLst>
                <a:rect l="0" t="0" r="r" b="b"/>
                <a:pathLst>
                  <a:path w="82" h="80">
                    <a:moveTo>
                      <a:pt x="4" y="67"/>
                    </a:moveTo>
                    <a:cubicBezTo>
                      <a:pt x="2" y="67"/>
                      <a:pt x="0" y="64"/>
                      <a:pt x="0" y="62"/>
                    </a:cubicBezTo>
                    <a:cubicBezTo>
                      <a:pt x="0" y="61"/>
                      <a:pt x="8" y="55"/>
                      <a:pt x="8" y="54"/>
                    </a:cubicBezTo>
                    <a:cubicBezTo>
                      <a:pt x="8" y="51"/>
                      <a:pt x="8" y="51"/>
                      <a:pt x="8" y="51"/>
                    </a:cubicBezTo>
                    <a:cubicBezTo>
                      <a:pt x="6" y="51"/>
                      <a:pt x="5" y="51"/>
                      <a:pt x="4" y="49"/>
                    </a:cubicBezTo>
                    <a:cubicBezTo>
                      <a:pt x="17" y="43"/>
                      <a:pt x="21" y="23"/>
                      <a:pt x="28" y="13"/>
                    </a:cubicBezTo>
                    <a:cubicBezTo>
                      <a:pt x="32" y="7"/>
                      <a:pt x="34" y="0"/>
                      <a:pt x="41" y="0"/>
                    </a:cubicBezTo>
                    <a:cubicBezTo>
                      <a:pt x="43" y="0"/>
                      <a:pt x="44" y="3"/>
                      <a:pt x="44" y="4"/>
                    </a:cubicBezTo>
                    <a:cubicBezTo>
                      <a:pt x="44" y="14"/>
                      <a:pt x="35" y="19"/>
                      <a:pt x="32" y="27"/>
                    </a:cubicBezTo>
                    <a:cubicBezTo>
                      <a:pt x="32" y="31"/>
                      <a:pt x="32" y="31"/>
                      <a:pt x="32" y="31"/>
                    </a:cubicBezTo>
                    <a:cubicBezTo>
                      <a:pt x="36" y="30"/>
                      <a:pt x="36" y="27"/>
                      <a:pt x="39" y="27"/>
                    </a:cubicBezTo>
                    <a:cubicBezTo>
                      <a:pt x="42" y="27"/>
                      <a:pt x="44" y="28"/>
                      <a:pt x="46" y="29"/>
                    </a:cubicBezTo>
                    <a:cubicBezTo>
                      <a:pt x="44" y="32"/>
                      <a:pt x="44" y="32"/>
                      <a:pt x="44" y="32"/>
                    </a:cubicBezTo>
                    <a:cubicBezTo>
                      <a:pt x="44" y="36"/>
                      <a:pt x="44" y="36"/>
                      <a:pt x="44" y="36"/>
                    </a:cubicBezTo>
                    <a:cubicBezTo>
                      <a:pt x="52" y="36"/>
                      <a:pt x="52" y="36"/>
                      <a:pt x="52" y="36"/>
                    </a:cubicBezTo>
                    <a:cubicBezTo>
                      <a:pt x="52" y="36"/>
                      <a:pt x="52" y="38"/>
                      <a:pt x="52" y="38"/>
                    </a:cubicBezTo>
                    <a:cubicBezTo>
                      <a:pt x="57" y="36"/>
                      <a:pt x="57" y="36"/>
                      <a:pt x="57" y="36"/>
                    </a:cubicBezTo>
                    <a:cubicBezTo>
                      <a:pt x="62" y="37"/>
                      <a:pt x="68" y="37"/>
                      <a:pt x="70" y="36"/>
                    </a:cubicBezTo>
                    <a:cubicBezTo>
                      <a:pt x="70" y="40"/>
                      <a:pt x="69" y="44"/>
                      <a:pt x="69" y="51"/>
                    </a:cubicBezTo>
                    <a:cubicBezTo>
                      <a:pt x="70" y="50"/>
                      <a:pt x="73" y="49"/>
                      <a:pt x="74" y="49"/>
                    </a:cubicBezTo>
                    <a:cubicBezTo>
                      <a:pt x="74" y="53"/>
                      <a:pt x="70" y="54"/>
                      <a:pt x="70" y="56"/>
                    </a:cubicBezTo>
                    <a:cubicBezTo>
                      <a:pt x="70" y="58"/>
                      <a:pt x="73" y="60"/>
                      <a:pt x="73" y="63"/>
                    </a:cubicBezTo>
                    <a:cubicBezTo>
                      <a:pt x="77" y="63"/>
                      <a:pt x="76" y="62"/>
                      <a:pt x="79" y="60"/>
                    </a:cubicBezTo>
                    <a:cubicBezTo>
                      <a:pt x="79" y="66"/>
                      <a:pt x="82" y="65"/>
                      <a:pt x="82" y="70"/>
                    </a:cubicBezTo>
                    <a:cubicBezTo>
                      <a:pt x="82" y="75"/>
                      <a:pt x="79" y="80"/>
                      <a:pt x="75" y="80"/>
                    </a:cubicBezTo>
                    <a:cubicBezTo>
                      <a:pt x="72" y="80"/>
                      <a:pt x="71" y="77"/>
                      <a:pt x="71" y="75"/>
                    </a:cubicBezTo>
                    <a:cubicBezTo>
                      <a:pt x="69" y="75"/>
                      <a:pt x="69" y="74"/>
                      <a:pt x="67" y="74"/>
                    </a:cubicBezTo>
                    <a:cubicBezTo>
                      <a:pt x="64" y="74"/>
                      <a:pt x="66" y="66"/>
                      <a:pt x="63" y="62"/>
                    </a:cubicBezTo>
                    <a:cubicBezTo>
                      <a:pt x="59" y="67"/>
                      <a:pt x="55" y="74"/>
                      <a:pt x="50" y="74"/>
                    </a:cubicBezTo>
                    <a:cubicBezTo>
                      <a:pt x="49" y="74"/>
                      <a:pt x="47" y="75"/>
                      <a:pt x="47" y="74"/>
                    </a:cubicBezTo>
                    <a:cubicBezTo>
                      <a:pt x="47" y="70"/>
                      <a:pt x="51" y="70"/>
                      <a:pt x="52" y="67"/>
                    </a:cubicBezTo>
                    <a:cubicBezTo>
                      <a:pt x="48" y="67"/>
                      <a:pt x="42" y="70"/>
                      <a:pt x="40" y="65"/>
                    </a:cubicBezTo>
                    <a:cubicBezTo>
                      <a:pt x="37" y="66"/>
                      <a:pt x="34" y="67"/>
                      <a:pt x="31" y="67"/>
                    </a:cubicBezTo>
                    <a:cubicBezTo>
                      <a:pt x="25" y="67"/>
                      <a:pt x="23" y="64"/>
                      <a:pt x="18" y="64"/>
                    </a:cubicBezTo>
                    <a:cubicBezTo>
                      <a:pt x="11" y="64"/>
                      <a:pt x="9" y="67"/>
                      <a:pt x="4" y="6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0" name="Freeform 92"/>
              <p:cNvSpPr/>
              <p:nvPr/>
            </p:nvSpPr>
            <p:spPr bwMode="auto">
              <a:xfrm>
                <a:off x="2427288" y="2314575"/>
                <a:ext cx="671513" cy="450850"/>
              </a:xfrm>
              <a:custGeom>
                <a:avLst/>
                <a:gdLst/>
                <a:ahLst/>
                <a:cxnLst>
                  <a:cxn ang="0">
                    <a:pos x="250" y="98"/>
                  </a:cxn>
                  <a:cxn ang="0">
                    <a:pos x="246" y="141"/>
                  </a:cxn>
                  <a:cxn ang="0">
                    <a:pos x="251" y="160"/>
                  </a:cxn>
                  <a:cxn ang="0">
                    <a:pos x="281" y="192"/>
                  </a:cxn>
                  <a:cxn ang="0">
                    <a:pos x="312" y="191"/>
                  </a:cxn>
                  <a:cxn ang="0">
                    <a:pos x="327" y="187"/>
                  </a:cxn>
                  <a:cxn ang="0">
                    <a:pos x="363" y="152"/>
                  </a:cxn>
                  <a:cxn ang="0">
                    <a:pos x="382" y="154"/>
                  </a:cxn>
                  <a:cxn ang="0">
                    <a:pos x="374" y="180"/>
                  </a:cxn>
                  <a:cxn ang="0">
                    <a:pos x="369" y="192"/>
                  </a:cxn>
                  <a:cxn ang="0">
                    <a:pos x="365" y="213"/>
                  </a:cxn>
                  <a:cxn ang="0">
                    <a:pos x="357" y="224"/>
                  </a:cxn>
                  <a:cxn ang="0">
                    <a:pos x="405" y="226"/>
                  </a:cxn>
                  <a:cxn ang="0">
                    <a:pos x="426" y="242"/>
                  </a:cxn>
                  <a:cxn ang="0">
                    <a:pos x="423" y="289"/>
                  </a:cxn>
                  <a:cxn ang="0">
                    <a:pos x="451" y="316"/>
                  </a:cxn>
                  <a:cxn ang="0">
                    <a:pos x="504" y="322"/>
                  </a:cxn>
                  <a:cxn ang="0">
                    <a:pos x="488" y="329"/>
                  </a:cxn>
                  <a:cxn ang="0">
                    <a:pos x="480" y="316"/>
                  </a:cxn>
                  <a:cxn ang="0">
                    <a:pos x="468" y="332"/>
                  </a:cxn>
                  <a:cxn ang="0">
                    <a:pos x="446" y="326"/>
                  </a:cxn>
                  <a:cxn ang="0">
                    <a:pos x="431" y="323"/>
                  </a:cxn>
                  <a:cxn ang="0">
                    <a:pos x="406" y="302"/>
                  </a:cxn>
                  <a:cxn ang="0">
                    <a:pos x="402" y="306"/>
                  </a:cxn>
                  <a:cxn ang="0">
                    <a:pos x="391" y="281"/>
                  </a:cxn>
                  <a:cxn ang="0">
                    <a:pos x="372" y="260"/>
                  </a:cxn>
                  <a:cxn ang="0">
                    <a:pos x="345" y="255"/>
                  </a:cxn>
                  <a:cxn ang="0">
                    <a:pos x="294" y="226"/>
                  </a:cxn>
                  <a:cxn ang="0">
                    <a:pos x="282" y="222"/>
                  </a:cxn>
                  <a:cxn ang="0">
                    <a:pos x="256" y="227"/>
                  </a:cxn>
                  <a:cxn ang="0">
                    <a:pos x="221" y="214"/>
                  </a:cxn>
                  <a:cxn ang="0">
                    <a:pos x="195" y="203"/>
                  </a:cxn>
                  <a:cxn ang="0">
                    <a:pos x="175" y="195"/>
                  </a:cxn>
                  <a:cxn ang="0">
                    <a:pos x="148" y="172"/>
                  </a:cxn>
                  <a:cxn ang="0">
                    <a:pos x="148" y="150"/>
                  </a:cxn>
                  <a:cxn ang="0">
                    <a:pos x="102" y="101"/>
                  </a:cxn>
                  <a:cxn ang="0">
                    <a:pos x="82" y="68"/>
                  </a:cxn>
                  <a:cxn ang="0">
                    <a:pos x="62" y="53"/>
                  </a:cxn>
                  <a:cxn ang="0">
                    <a:pos x="49" y="22"/>
                  </a:cxn>
                  <a:cxn ang="0">
                    <a:pos x="28" y="19"/>
                  </a:cxn>
                  <a:cxn ang="0">
                    <a:pos x="49" y="53"/>
                  </a:cxn>
                  <a:cxn ang="0">
                    <a:pos x="73" y="95"/>
                  </a:cxn>
                  <a:cxn ang="0">
                    <a:pos x="96" y="130"/>
                  </a:cxn>
                  <a:cxn ang="0">
                    <a:pos x="86" y="127"/>
                  </a:cxn>
                  <a:cxn ang="0">
                    <a:pos x="65" y="109"/>
                  </a:cxn>
                  <a:cxn ang="0">
                    <a:pos x="52" y="84"/>
                  </a:cxn>
                  <a:cxn ang="0">
                    <a:pos x="40" y="69"/>
                  </a:cxn>
                  <a:cxn ang="0">
                    <a:pos x="11" y="24"/>
                  </a:cxn>
                  <a:cxn ang="0">
                    <a:pos x="0" y="0"/>
                  </a:cxn>
                  <a:cxn ang="0">
                    <a:pos x="76" y="16"/>
                  </a:cxn>
                  <a:cxn ang="0">
                    <a:pos x="113" y="10"/>
                  </a:cxn>
                  <a:cxn ang="0">
                    <a:pos x="152" y="29"/>
                  </a:cxn>
                  <a:cxn ang="0">
                    <a:pos x="188" y="38"/>
                  </a:cxn>
                  <a:cxn ang="0">
                    <a:pos x="249" y="90"/>
                  </a:cxn>
                  <a:cxn ang="0">
                    <a:pos x="247" y="86"/>
                  </a:cxn>
                </a:cxnLst>
                <a:rect l="0" t="0" r="r" b="b"/>
                <a:pathLst>
                  <a:path w="504" h="338">
                    <a:moveTo>
                      <a:pt x="248" y="91"/>
                    </a:moveTo>
                    <a:cubicBezTo>
                      <a:pt x="249" y="94"/>
                      <a:pt x="250" y="96"/>
                      <a:pt x="250" y="98"/>
                    </a:cubicBezTo>
                    <a:cubicBezTo>
                      <a:pt x="250" y="106"/>
                      <a:pt x="247" y="109"/>
                      <a:pt x="246" y="116"/>
                    </a:cubicBezTo>
                    <a:cubicBezTo>
                      <a:pt x="246" y="141"/>
                      <a:pt x="246" y="141"/>
                      <a:pt x="246" y="141"/>
                    </a:cubicBezTo>
                    <a:cubicBezTo>
                      <a:pt x="245" y="144"/>
                      <a:pt x="248" y="148"/>
                      <a:pt x="249" y="150"/>
                    </a:cubicBezTo>
                    <a:cubicBezTo>
                      <a:pt x="251" y="154"/>
                      <a:pt x="249" y="156"/>
                      <a:pt x="251" y="160"/>
                    </a:cubicBezTo>
                    <a:cubicBezTo>
                      <a:pt x="252" y="164"/>
                      <a:pt x="258" y="170"/>
                      <a:pt x="261" y="173"/>
                    </a:cubicBezTo>
                    <a:cubicBezTo>
                      <a:pt x="269" y="181"/>
                      <a:pt x="269" y="188"/>
                      <a:pt x="281" y="192"/>
                    </a:cubicBezTo>
                    <a:cubicBezTo>
                      <a:pt x="285" y="193"/>
                      <a:pt x="285" y="197"/>
                      <a:pt x="288" y="197"/>
                    </a:cubicBezTo>
                    <a:cubicBezTo>
                      <a:pt x="297" y="197"/>
                      <a:pt x="304" y="191"/>
                      <a:pt x="312" y="191"/>
                    </a:cubicBezTo>
                    <a:cubicBezTo>
                      <a:pt x="317" y="191"/>
                      <a:pt x="319" y="194"/>
                      <a:pt x="321" y="194"/>
                    </a:cubicBezTo>
                    <a:cubicBezTo>
                      <a:pt x="324" y="194"/>
                      <a:pt x="327" y="188"/>
                      <a:pt x="327" y="187"/>
                    </a:cubicBezTo>
                    <a:cubicBezTo>
                      <a:pt x="329" y="181"/>
                      <a:pt x="336" y="176"/>
                      <a:pt x="336" y="169"/>
                    </a:cubicBezTo>
                    <a:cubicBezTo>
                      <a:pt x="336" y="156"/>
                      <a:pt x="351" y="152"/>
                      <a:pt x="363" y="152"/>
                    </a:cubicBezTo>
                    <a:cubicBezTo>
                      <a:pt x="367" y="152"/>
                      <a:pt x="370" y="152"/>
                      <a:pt x="372" y="153"/>
                    </a:cubicBezTo>
                    <a:cubicBezTo>
                      <a:pt x="373" y="154"/>
                      <a:pt x="379" y="154"/>
                      <a:pt x="382" y="154"/>
                    </a:cubicBezTo>
                    <a:cubicBezTo>
                      <a:pt x="382" y="155"/>
                      <a:pt x="382" y="157"/>
                      <a:pt x="382" y="158"/>
                    </a:cubicBezTo>
                    <a:cubicBezTo>
                      <a:pt x="382" y="164"/>
                      <a:pt x="374" y="172"/>
                      <a:pt x="374" y="180"/>
                    </a:cubicBezTo>
                    <a:cubicBezTo>
                      <a:pt x="374" y="188"/>
                      <a:pt x="372" y="191"/>
                      <a:pt x="369" y="195"/>
                    </a:cubicBezTo>
                    <a:cubicBezTo>
                      <a:pt x="369" y="194"/>
                      <a:pt x="369" y="193"/>
                      <a:pt x="369" y="192"/>
                    </a:cubicBezTo>
                    <a:cubicBezTo>
                      <a:pt x="368" y="192"/>
                      <a:pt x="367" y="192"/>
                      <a:pt x="365" y="192"/>
                    </a:cubicBezTo>
                    <a:cubicBezTo>
                      <a:pt x="365" y="197"/>
                      <a:pt x="365" y="207"/>
                      <a:pt x="365" y="213"/>
                    </a:cubicBezTo>
                    <a:cubicBezTo>
                      <a:pt x="365" y="217"/>
                      <a:pt x="360" y="219"/>
                      <a:pt x="357" y="222"/>
                    </a:cubicBezTo>
                    <a:cubicBezTo>
                      <a:pt x="357" y="223"/>
                      <a:pt x="357" y="223"/>
                      <a:pt x="357" y="224"/>
                    </a:cubicBezTo>
                    <a:cubicBezTo>
                      <a:pt x="357" y="227"/>
                      <a:pt x="360" y="229"/>
                      <a:pt x="363" y="229"/>
                    </a:cubicBezTo>
                    <a:cubicBezTo>
                      <a:pt x="377" y="229"/>
                      <a:pt x="389" y="226"/>
                      <a:pt x="405" y="226"/>
                    </a:cubicBezTo>
                    <a:cubicBezTo>
                      <a:pt x="415" y="226"/>
                      <a:pt x="418" y="234"/>
                      <a:pt x="426" y="236"/>
                    </a:cubicBezTo>
                    <a:cubicBezTo>
                      <a:pt x="426" y="238"/>
                      <a:pt x="426" y="240"/>
                      <a:pt x="426" y="242"/>
                    </a:cubicBezTo>
                    <a:cubicBezTo>
                      <a:pt x="426" y="246"/>
                      <a:pt x="425" y="257"/>
                      <a:pt x="423" y="262"/>
                    </a:cubicBezTo>
                    <a:cubicBezTo>
                      <a:pt x="423" y="272"/>
                      <a:pt x="423" y="281"/>
                      <a:pt x="423" y="289"/>
                    </a:cubicBezTo>
                    <a:cubicBezTo>
                      <a:pt x="423" y="298"/>
                      <a:pt x="432" y="302"/>
                      <a:pt x="439" y="306"/>
                    </a:cubicBezTo>
                    <a:cubicBezTo>
                      <a:pt x="444" y="308"/>
                      <a:pt x="444" y="316"/>
                      <a:pt x="451" y="316"/>
                    </a:cubicBezTo>
                    <a:cubicBezTo>
                      <a:pt x="463" y="316"/>
                      <a:pt x="469" y="307"/>
                      <a:pt x="479" y="307"/>
                    </a:cubicBezTo>
                    <a:cubicBezTo>
                      <a:pt x="491" y="307"/>
                      <a:pt x="497" y="316"/>
                      <a:pt x="504" y="322"/>
                    </a:cubicBezTo>
                    <a:cubicBezTo>
                      <a:pt x="503" y="323"/>
                      <a:pt x="494" y="333"/>
                      <a:pt x="493" y="332"/>
                    </a:cubicBezTo>
                    <a:cubicBezTo>
                      <a:pt x="492" y="331"/>
                      <a:pt x="488" y="330"/>
                      <a:pt x="488" y="329"/>
                    </a:cubicBezTo>
                    <a:cubicBezTo>
                      <a:pt x="488" y="327"/>
                      <a:pt x="490" y="326"/>
                      <a:pt x="491" y="324"/>
                    </a:cubicBezTo>
                    <a:cubicBezTo>
                      <a:pt x="486" y="322"/>
                      <a:pt x="484" y="316"/>
                      <a:pt x="480" y="316"/>
                    </a:cubicBezTo>
                    <a:cubicBezTo>
                      <a:pt x="476" y="316"/>
                      <a:pt x="464" y="325"/>
                      <a:pt x="464" y="328"/>
                    </a:cubicBezTo>
                    <a:cubicBezTo>
                      <a:pt x="464" y="330"/>
                      <a:pt x="467" y="331"/>
                      <a:pt x="468" y="332"/>
                    </a:cubicBezTo>
                    <a:cubicBezTo>
                      <a:pt x="467" y="336"/>
                      <a:pt x="465" y="338"/>
                      <a:pt x="461" y="338"/>
                    </a:cubicBezTo>
                    <a:cubicBezTo>
                      <a:pt x="454" y="338"/>
                      <a:pt x="450" y="330"/>
                      <a:pt x="446" y="326"/>
                    </a:cubicBezTo>
                    <a:cubicBezTo>
                      <a:pt x="443" y="323"/>
                      <a:pt x="436" y="326"/>
                      <a:pt x="433" y="326"/>
                    </a:cubicBezTo>
                    <a:cubicBezTo>
                      <a:pt x="432" y="326"/>
                      <a:pt x="431" y="324"/>
                      <a:pt x="431" y="323"/>
                    </a:cubicBezTo>
                    <a:cubicBezTo>
                      <a:pt x="424" y="322"/>
                      <a:pt x="424" y="318"/>
                      <a:pt x="423" y="314"/>
                    </a:cubicBezTo>
                    <a:cubicBezTo>
                      <a:pt x="421" y="311"/>
                      <a:pt x="406" y="302"/>
                      <a:pt x="406" y="302"/>
                    </a:cubicBezTo>
                    <a:cubicBezTo>
                      <a:pt x="405" y="304"/>
                      <a:pt x="405" y="305"/>
                      <a:pt x="406" y="306"/>
                    </a:cubicBezTo>
                    <a:cubicBezTo>
                      <a:pt x="402" y="306"/>
                      <a:pt x="402" y="306"/>
                      <a:pt x="402" y="306"/>
                    </a:cubicBezTo>
                    <a:cubicBezTo>
                      <a:pt x="395" y="302"/>
                      <a:pt x="399" y="296"/>
                      <a:pt x="397" y="289"/>
                    </a:cubicBezTo>
                    <a:cubicBezTo>
                      <a:pt x="396" y="285"/>
                      <a:pt x="394" y="284"/>
                      <a:pt x="391" y="281"/>
                    </a:cubicBezTo>
                    <a:cubicBezTo>
                      <a:pt x="384" y="274"/>
                      <a:pt x="377" y="270"/>
                      <a:pt x="374" y="260"/>
                    </a:cubicBezTo>
                    <a:cubicBezTo>
                      <a:pt x="373" y="260"/>
                      <a:pt x="372" y="260"/>
                      <a:pt x="372" y="260"/>
                    </a:cubicBezTo>
                    <a:cubicBezTo>
                      <a:pt x="368" y="260"/>
                      <a:pt x="366" y="262"/>
                      <a:pt x="363" y="262"/>
                    </a:cubicBezTo>
                    <a:cubicBezTo>
                      <a:pt x="355" y="262"/>
                      <a:pt x="350" y="257"/>
                      <a:pt x="345" y="255"/>
                    </a:cubicBezTo>
                    <a:cubicBezTo>
                      <a:pt x="336" y="251"/>
                      <a:pt x="330" y="253"/>
                      <a:pt x="321" y="248"/>
                    </a:cubicBezTo>
                    <a:cubicBezTo>
                      <a:pt x="308" y="242"/>
                      <a:pt x="306" y="232"/>
                      <a:pt x="294" y="226"/>
                    </a:cubicBezTo>
                    <a:cubicBezTo>
                      <a:pt x="291" y="226"/>
                      <a:pt x="291" y="226"/>
                      <a:pt x="291" y="226"/>
                    </a:cubicBezTo>
                    <a:cubicBezTo>
                      <a:pt x="288" y="224"/>
                      <a:pt x="285" y="222"/>
                      <a:pt x="282" y="222"/>
                    </a:cubicBezTo>
                    <a:cubicBezTo>
                      <a:pt x="274" y="222"/>
                      <a:pt x="272" y="231"/>
                      <a:pt x="265" y="231"/>
                    </a:cubicBezTo>
                    <a:cubicBezTo>
                      <a:pt x="261" y="231"/>
                      <a:pt x="258" y="228"/>
                      <a:pt x="256" y="227"/>
                    </a:cubicBezTo>
                    <a:cubicBezTo>
                      <a:pt x="252" y="225"/>
                      <a:pt x="249" y="226"/>
                      <a:pt x="246" y="226"/>
                    </a:cubicBezTo>
                    <a:cubicBezTo>
                      <a:pt x="241" y="226"/>
                      <a:pt x="226" y="216"/>
                      <a:pt x="221" y="214"/>
                    </a:cubicBezTo>
                    <a:cubicBezTo>
                      <a:pt x="216" y="211"/>
                      <a:pt x="213" y="214"/>
                      <a:pt x="208" y="213"/>
                    </a:cubicBezTo>
                    <a:cubicBezTo>
                      <a:pt x="202" y="211"/>
                      <a:pt x="201" y="206"/>
                      <a:pt x="195" y="203"/>
                    </a:cubicBezTo>
                    <a:cubicBezTo>
                      <a:pt x="189" y="200"/>
                      <a:pt x="186" y="201"/>
                      <a:pt x="180" y="198"/>
                    </a:cubicBezTo>
                    <a:cubicBezTo>
                      <a:pt x="177" y="197"/>
                      <a:pt x="177" y="196"/>
                      <a:pt x="175" y="195"/>
                    </a:cubicBezTo>
                    <a:cubicBezTo>
                      <a:pt x="170" y="190"/>
                      <a:pt x="156" y="187"/>
                      <a:pt x="155" y="181"/>
                    </a:cubicBezTo>
                    <a:cubicBezTo>
                      <a:pt x="151" y="181"/>
                      <a:pt x="148" y="176"/>
                      <a:pt x="148" y="172"/>
                    </a:cubicBezTo>
                    <a:cubicBezTo>
                      <a:pt x="148" y="167"/>
                      <a:pt x="153" y="165"/>
                      <a:pt x="153" y="160"/>
                    </a:cubicBezTo>
                    <a:cubicBezTo>
                      <a:pt x="153" y="154"/>
                      <a:pt x="149" y="153"/>
                      <a:pt x="148" y="150"/>
                    </a:cubicBezTo>
                    <a:cubicBezTo>
                      <a:pt x="143" y="134"/>
                      <a:pt x="128" y="121"/>
                      <a:pt x="118" y="111"/>
                    </a:cubicBezTo>
                    <a:cubicBezTo>
                      <a:pt x="114" y="107"/>
                      <a:pt x="107" y="105"/>
                      <a:pt x="102" y="101"/>
                    </a:cubicBezTo>
                    <a:cubicBezTo>
                      <a:pt x="99" y="97"/>
                      <a:pt x="102" y="93"/>
                      <a:pt x="100" y="88"/>
                    </a:cubicBezTo>
                    <a:cubicBezTo>
                      <a:pt x="96" y="80"/>
                      <a:pt x="82" y="79"/>
                      <a:pt x="82" y="68"/>
                    </a:cubicBezTo>
                    <a:cubicBezTo>
                      <a:pt x="78" y="68"/>
                      <a:pt x="79" y="67"/>
                      <a:pt x="77" y="68"/>
                    </a:cubicBezTo>
                    <a:cubicBezTo>
                      <a:pt x="72" y="63"/>
                      <a:pt x="67" y="58"/>
                      <a:pt x="62" y="53"/>
                    </a:cubicBezTo>
                    <a:cubicBezTo>
                      <a:pt x="58" y="49"/>
                      <a:pt x="60" y="42"/>
                      <a:pt x="56" y="38"/>
                    </a:cubicBezTo>
                    <a:cubicBezTo>
                      <a:pt x="52" y="34"/>
                      <a:pt x="53" y="24"/>
                      <a:pt x="49" y="22"/>
                    </a:cubicBezTo>
                    <a:cubicBezTo>
                      <a:pt x="42" y="19"/>
                      <a:pt x="35" y="19"/>
                      <a:pt x="29" y="13"/>
                    </a:cubicBezTo>
                    <a:cubicBezTo>
                      <a:pt x="27" y="15"/>
                      <a:pt x="28" y="18"/>
                      <a:pt x="28" y="19"/>
                    </a:cubicBezTo>
                    <a:cubicBezTo>
                      <a:pt x="28" y="28"/>
                      <a:pt x="32" y="34"/>
                      <a:pt x="36" y="41"/>
                    </a:cubicBezTo>
                    <a:cubicBezTo>
                      <a:pt x="39" y="48"/>
                      <a:pt x="45" y="48"/>
                      <a:pt x="49" y="53"/>
                    </a:cubicBezTo>
                    <a:cubicBezTo>
                      <a:pt x="55" y="59"/>
                      <a:pt x="56" y="63"/>
                      <a:pt x="58" y="71"/>
                    </a:cubicBezTo>
                    <a:cubicBezTo>
                      <a:pt x="61" y="81"/>
                      <a:pt x="70" y="86"/>
                      <a:pt x="73" y="95"/>
                    </a:cubicBezTo>
                    <a:cubicBezTo>
                      <a:pt x="77" y="106"/>
                      <a:pt x="80" y="117"/>
                      <a:pt x="87" y="122"/>
                    </a:cubicBezTo>
                    <a:cubicBezTo>
                      <a:pt x="91" y="119"/>
                      <a:pt x="96" y="126"/>
                      <a:pt x="96" y="130"/>
                    </a:cubicBezTo>
                    <a:cubicBezTo>
                      <a:pt x="96" y="132"/>
                      <a:pt x="95" y="136"/>
                      <a:pt x="93" y="136"/>
                    </a:cubicBezTo>
                    <a:cubicBezTo>
                      <a:pt x="92" y="136"/>
                      <a:pt x="86" y="129"/>
                      <a:pt x="86" y="127"/>
                    </a:cubicBezTo>
                    <a:cubicBezTo>
                      <a:pt x="78" y="127"/>
                      <a:pt x="74" y="117"/>
                      <a:pt x="69" y="113"/>
                    </a:cubicBezTo>
                    <a:cubicBezTo>
                      <a:pt x="66" y="112"/>
                      <a:pt x="66" y="112"/>
                      <a:pt x="65" y="109"/>
                    </a:cubicBezTo>
                    <a:cubicBezTo>
                      <a:pt x="65" y="98"/>
                      <a:pt x="65" y="98"/>
                      <a:pt x="65" y="98"/>
                    </a:cubicBezTo>
                    <a:cubicBezTo>
                      <a:pt x="60" y="93"/>
                      <a:pt x="56" y="88"/>
                      <a:pt x="52" y="84"/>
                    </a:cubicBezTo>
                    <a:cubicBezTo>
                      <a:pt x="46" y="78"/>
                      <a:pt x="36" y="79"/>
                      <a:pt x="31" y="72"/>
                    </a:cubicBezTo>
                    <a:cubicBezTo>
                      <a:pt x="34" y="72"/>
                      <a:pt x="44" y="74"/>
                      <a:pt x="40" y="69"/>
                    </a:cubicBezTo>
                    <a:cubicBezTo>
                      <a:pt x="34" y="59"/>
                      <a:pt x="26" y="50"/>
                      <a:pt x="19" y="45"/>
                    </a:cubicBezTo>
                    <a:cubicBezTo>
                      <a:pt x="14" y="41"/>
                      <a:pt x="14" y="29"/>
                      <a:pt x="11" y="24"/>
                    </a:cubicBezTo>
                    <a:cubicBezTo>
                      <a:pt x="7" y="16"/>
                      <a:pt x="3" y="13"/>
                      <a:pt x="0" y="3"/>
                    </a:cubicBezTo>
                    <a:cubicBezTo>
                      <a:pt x="0" y="0"/>
                      <a:pt x="0" y="0"/>
                      <a:pt x="0" y="0"/>
                    </a:cubicBezTo>
                    <a:cubicBezTo>
                      <a:pt x="29" y="0"/>
                      <a:pt x="29" y="0"/>
                      <a:pt x="29" y="0"/>
                    </a:cubicBezTo>
                    <a:cubicBezTo>
                      <a:pt x="76" y="16"/>
                      <a:pt x="76" y="16"/>
                      <a:pt x="76" y="16"/>
                    </a:cubicBezTo>
                    <a:cubicBezTo>
                      <a:pt x="113" y="16"/>
                      <a:pt x="113" y="16"/>
                      <a:pt x="113" y="16"/>
                    </a:cubicBezTo>
                    <a:cubicBezTo>
                      <a:pt x="113" y="10"/>
                      <a:pt x="113" y="10"/>
                      <a:pt x="113" y="10"/>
                    </a:cubicBezTo>
                    <a:cubicBezTo>
                      <a:pt x="121" y="10"/>
                      <a:pt x="121" y="10"/>
                      <a:pt x="121" y="10"/>
                    </a:cubicBezTo>
                    <a:cubicBezTo>
                      <a:pt x="136" y="14"/>
                      <a:pt x="145" y="16"/>
                      <a:pt x="152" y="29"/>
                    </a:cubicBezTo>
                    <a:cubicBezTo>
                      <a:pt x="156" y="35"/>
                      <a:pt x="163" y="50"/>
                      <a:pt x="172" y="50"/>
                    </a:cubicBezTo>
                    <a:cubicBezTo>
                      <a:pt x="181" y="50"/>
                      <a:pt x="178" y="38"/>
                      <a:pt x="188" y="38"/>
                    </a:cubicBezTo>
                    <a:cubicBezTo>
                      <a:pt x="214" y="38"/>
                      <a:pt x="213" y="70"/>
                      <a:pt x="227" y="84"/>
                    </a:cubicBezTo>
                    <a:cubicBezTo>
                      <a:pt x="231" y="87"/>
                      <a:pt x="242" y="90"/>
                      <a:pt x="249" y="90"/>
                    </a:cubicBezTo>
                    <a:cubicBezTo>
                      <a:pt x="249" y="89"/>
                      <a:pt x="247" y="87"/>
                      <a:pt x="247" y="86"/>
                    </a:cubicBezTo>
                    <a:cubicBezTo>
                      <a:pt x="247" y="86"/>
                      <a:pt x="247" y="86"/>
                      <a:pt x="247" y="86"/>
                    </a:cubicBezTo>
                    <a:lnTo>
                      <a:pt x="248" y="9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1" name="Freeform 93"/>
              <p:cNvSpPr/>
              <p:nvPr/>
            </p:nvSpPr>
            <p:spPr bwMode="auto">
              <a:xfrm>
                <a:off x="3016250" y="1895475"/>
                <a:ext cx="20638" cy="9525"/>
              </a:xfrm>
              <a:custGeom>
                <a:avLst/>
                <a:gdLst/>
                <a:ahLst/>
                <a:cxnLst>
                  <a:cxn ang="0">
                    <a:pos x="0" y="0"/>
                  </a:cxn>
                  <a:cxn ang="0">
                    <a:pos x="15" y="7"/>
                  </a:cxn>
                  <a:cxn ang="0">
                    <a:pos x="12" y="7"/>
                  </a:cxn>
                  <a:cxn ang="0">
                    <a:pos x="0" y="3"/>
                  </a:cxn>
                  <a:cxn ang="0">
                    <a:pos x="0" y="0"/>
                  </a:cxn>
                </a:cxnLst>
                <a:rect l="0" t="0" r="r" b="b"/>
                <a:pathLst>
                  <a:path w="15" h="8">
                    <a:moveTo>
                      <a:pt x="0" y="0"/>
                    </a:moveTo>
                    <a:cubicBezTo>
                      <a:pt x="7" y="0"/>
                      <a:pt x="15" y="1"/>
                      <a:pt x="15" y="7"/>
                    </a:cubicBezTo>
                    <a:cubicBezTo>
                      <a:pt x="15" y="8"/>
                      <a:pt x="13" y="7"/>
                      <a:pt x="12" y="7"/>
                    </a:cubicBezTo>
                    <a:cubicBezTo>
                      <a:pt x="8" y="7"/>
                      <a:pt x="2" y="5"/>
                      <a:pt x="0" y="3"/>
                    </a:cubicBezTo>
                    <a:cubicBezTo>
                      <a:pt x="0" y="2"/>
                      <a:pt x="0" y="1"/>
                      <a:pt x="0"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2" name="Freeform 94"/>
              <p:cNvSpPr/>
              <p:nvPr/>
            </p:nvSpPr>
            <p:spPr bwMode="auto">
              <a:xfrm>
                <a:off x="2239963" y="1951038"/>
                <a:ext cx="79375" cy="50800"/>
              </a:xfrm>
              <a:custGeom>
                <a:avLst/>
                <a:gdLst/>
                <a:ahLst/>
                <a:cxnLst>
                  <a:cxn ang="0">
                    <a:pos x="0" y="2"/>
                  </a:cxn>
                  <a:cxn ang="0">
                    <a:pos x="6" y="0"/>
                  </a:cxn>
                  <a:cxn ang="0">
                    <a:pos x="18" y="6"/>
                  </a:cxn>
                  <a:cxn ang="0">
                    <a:pos x="59" y="34"/>
                  </a:cxn>
                  <a:cxn ang="0">
                    <a:pos x="59" y="38"/>
                  </a:cxn>
                  <a:cxn ang="0">
                    <a:pos x="55" y="38"/>
                  </a:cxn>
                  <a:cxn ang="0">
                    <a:pos x="22" y="22"/>
                  </a:cxn>
                  <a:cxn ang="0">
                    <a:pos x="27" y="17"/>
                  </a:cxn>
                  <a:cxn ang="0">
                    <a:pos x="4" y="8"/>
                  </a:cxn>
                  <a:cxn ang="0">
                    <a:pos x="8" y="4"/>
                  </a:cxn>
                  <a:cxn ang="0">
                    <a:pos x="2" y="2"/>
                  </a:cxn>
                  <a:cxn ang="0">
                    <a:pos x="0" y="2"/>
                  </a:cxn>
                </a:cxnLst>
                <a:rect l="0" t="0" r="r" b="b"/>
                <a:pathLst>
                  <a:path w="59" h="38">
                    <a:moveTo>
                      <a:pt x="0" y="2"/>
                    </a:moveTo>
                    <a:cubicBezTo>
                      <a:pt x="2" y="1"/>
                      <a:pt x="4" y="0"/>
                      <a:pt x="6" y="0"/>
                    </a:cubicBezTo>
                    <a:cubicBezTo>
                      <a:pt x="11" y="0"/>
                      <a:pt x="15" y="5"/>
                      <a:pt x="18" y="6"/>
                    </a:cubicBezTo>
                    <a:cubicBezTo>
                      <a:pt x="37" y="12"/>
                      <a:pt x="48" y="23"/>
                      <a:pt x="59" y="34"/>
                    </a:cubicBezTo>
                    <a:cubicBezTo>
                      <a:pt x="59" y="38"/>
                      <a:pt x="59" y="38"/>
                      <a:pt x="59" y="38"/>
                    </a:cubicBezTo>
                    <a:cubicBezTo>
                      <a:pt x="58" y="38"/>
                      <a:pt x="56" y="38"/>
                      <a:pt x="55" y="38"/>
                    </a:cubicBezTo>
                    <a:cubicBezTo>
                      <a:pt x="45" y="38"/>
                      <a:pt x="29" y="26"/>
                      <a:pt x="22" y="22"/>
                    </a:cubicBezTo>
                    <a:cubicBezTo>
                      <a:pt x="23" y="19"/>
                      <a:pt x="25" y="19"/>
                      <a:pt x="27" y="17"/>
                    </a:cubicBezTo>
                    <a:cubicBezTo>
                      <a:pt x="18" y="17"/>
                      <a:pt x="6" y="13"/>
                      <a:pt x="4" y="8"/>
                    </a:cubicBezTo>
                    <a:cubicBezTo>
                      <a:pt x="6" y="7"/>
                      <a:pt x="8" y="5"/>
                      <a:pt x="8" y="4"/>
                    </a:cubicBezTo>
                    <a:cubicBezTo>
                      <a:pt x="6" y="3"/>
                      <a:pt x="2" y="2"/>
                      <a:pt x="2" y="2"/>
                    </a:cubicBezTo>
                    <a:lnTo>
                      <a:pt x="0" y="2"/>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3" name="Freeform 95"/>
              <p:cNvSpPr/>
              <p:nvPr/>
            </p:nvSpPr>
            <p:spPr bwMode="auto">
              <a:xfrm>
                <a:off x="2162175" y="1876425"/>
                <a:ext cx="28575" cy="39688"/>
              </a:xfrm>
              <a:custGeom>
                <a:avLst/>
                <a:gdLst/>
                <a:ahLst/>
                <a:cxnLst>
                  <a:cxn ang="0">
                    <a:pos x="5" y="12"/>
                  </a:cxn>
                  <a:cxn ang="0">
                    <a:pos x="0" y="4"/>
                  </a:cxn>
                  <a:cxn ang="0">
                    <a:pos x="0" y="0"/>
                  </a:cxn>
                  <a:cxn ang="0">
                    <a:pos x="10" y="3"/>
                  </a:cxn>
                  <a:cxn ang="0">
                    <a:pos x="7" y="8"/>
                  </a:cxn>
                  <a:cxn ang="0">
                    <a:pos x="13" y="3"/>
                  </a:cxn>
                  <a:cxn ang="0">
                    <a:pos x="13" y="12"/>
                  </a:cxn>
                  <a:cxn ang="0">
                    <a:pos x="15" y="18"/>
                  </a:cxn>
                  <a:cxn ang="0">
                    <a:pos x="13" y="22"/>
                  </a:cxn>
                  <a:cxn ang="0">
                    <a:pos x="17" y="30"/>
                  </a:cxn>
                  <a:cxn ang="0">
                    <a:pos x="10" y="22"/>
                  </a:cxn>
                  <a:cxn ang="0">
                    <a:pos x="12" y="17"/>
                  </a:cxn>
                  <a:cxn ang="0">
                    <a:pos x="5" y="12"/>
                  </a:cxn>
                </a:cxnLst>
                <a:rect l="0" t="0" r="r" b="b"/>
                <a:pathLst>
                  <a:path w="21" h="30">
                    <a:moveTo>
                      <a:pt x="5" y="12"/>
                    </a:moveTo>
                    <a:cubicBezTo>
                      <a:pt x="3" y="12"/>
                      <a:pt x="2" y="6"/>
                      <a:pt x="0" y="4"/>
                    </a:cubicBezTo>
                    <a:cubicBezTo>
                      <a:pt x="0" y="0"/>
                      <a:pt x="0" y="0"/>
                      <a:pt x="0" y="0"/>
                    </a:cubicBezTo>
                    <a:cubicBezTo>
                      <a:pt x="4" y="0"/>
                      <a:pt x="6" y="3"/>
                      <a:pt x="10" y="3"/>
                    </a:cubicBezTo>
                    <a:cubicBezTo>
                      <a:pt x="10" y="4"/>
                      <a:pt x="5" y="8"/>
                      <a:pt x="7" y="8"/>
                    </a:cubicBezTo>
                    <a:cubicBezTo>
                      <a:pt x="10" y="8"/>
                      <a:pt x="12" y="5"/>
                      <a:pt x="13" y="3"/>
                    </a:cubicBezTo>
                    <a:cubicBezTo>
                      <a:pt x="14" y="5"/>
                      <a:pt x="13" y="8"/>
                      <a:pt x="13" y="12"/>
                    </a:cubicBezTo>
                    <a:cubicBezTo>
                      <a:pt x="13" y="15"/>
                      <a:pt x="15" y="15"/>
                      <a:pt x="15" y="18"/>
                    </a:cubicBezTo>
                    <a:cubicBezTo>
                      <a:pt x="15" y="19"/>
                      <a:pt x="13" y="20"/>
                      <a:pt x="13" y="22"/>
                    </a:cubicBezTo>
                    <a:cubicBezTo>
                      <a:pt x="13" y="24"/>
                      <a:pt x="21" y="30"/>
                      <a:pt x="17" y="30"/>
                    </a:cubicBezTo>
                    <a:cubicBezTo>
                      <a:pt x="13" y="30"/>
                      <a:pt x="10" y="26"/>
                      <a:pt x="10" y="22"/>
                    </a:cubicBezTo>
                    <a:cubicBezTo>
                      <a:pt x="10" y="19"/>
                      <a:pt x="12" y="18"/>
                      <a:pt x="12" y="17"/>
                    </a:cubicBezTo>
                    <a:cubicBezTo>
                      <a:pt x="9" y="16"/>
                      <a:pt x="8" y="12"/>
                      <a:pt x="5"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4" name="Freeform 96"/>
              <p:cNvSpPr/>
              <p:nvPr/>
            </p:nvSpPr>
            <p:spPr bwMode="auto">
              <a:xfrm>
                <a:off x="1803400" y="1787525"/>
                <a:ext cx="34925" cy="23813"/>
              </a:xfrm>
              <a:custGeom>
                <a:avLst/>
                <a:gdLst/>
                <a:ahLst/>
                <a:cxnLst>
                  <a:cxn ang="0">
                    <a:pos x="21" y="0"/>
                  </a:cxn>
                  <a:cxn ang="0">
                    <a:pos x="27" y="0"/>
                  </a:cxn>
                  <a:cxn ang="0">
                    <a:pos x="27" y="6"/>
                  </a:cxn>
                  <a:cxn ang="0">
                    <a:pos x="10" y="18"/>
                  </a:cxn>
                  <a:cxn ang="0">
                    <a:pos x="0" y="12"/>
                  </a:cxn>
                  <a:cxn ang="0">
                    <a:pos x="0" y="7"/>
                  </a:cxn>
                  <a:cxn ang="0">
                    <a:pos x="21" y="0"/>
                  </a:cxn>
                </a:cxnLst>
                <a:rect l="0" t="0" r="r" b="b"/>
                <a:pathLst>
                  <a:path w="27" h="18">
                    <a:moveTo>
                      <a:pt x="21" y="0"/>
                    </a:moveTo>
                    <a:cubicBezTo>
                      <a:pt x="25" y="0"/>
                      <a:pt x="25" y="0"/>
                      <a:pt x="27" y="0"/>
                    </a:cubicBezTo>
                    <a:cubicBezTo>
                      <a:pt x="27" y="6"/>
                      <a:pt x="27" y="6"/>
                      <a:pt x="27" y="6"/>
                    </a:cubicBezTo>
                    <a:cubicBezTo>
                      <a:pt x="19" y="10"/>
                      <a:pt x="16" y="13"/>
                      <a:pt x="10" y="18"/>
                    </a:cubicBezTo>
                    <a:cubicBezTo>
                      <a:pt x="6" y="15"/>
                      <a:pt x="3" y="15"/>
                      <a:pt x="0" y="12"/>
                    </a:cubicBezTo>
                    <a:cubicBezTo>
                      <a:pt x="0" y="7"/>
                      <a:pt x="0" y="7"/>
                      <a:pt x="0" y="7"/>
                    </a:cubicBezTo>
                    <a:cubicBezTo>
                      <a:pt x="8" y="5"/>
                      <a:pt x="14" y="0"/>
                      <a:pt x="21"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5" name="Freeform 97"/>
              <p:cNvSpPr/>
              <p:nvPr/>
            </p:nvSpPr>
            <p:spPr bwMode="auto">
              <a:xfrm>
                <a:off x="3311525" y="1963738"/>
                <a:ext cx="42863" cy="22225"/>
              </a:xfrm>
              <a:custGeom>
                <a:avLst/>
                <a:gdLst/>
                <a:ahLst/>
                <a:cxnLst>
                  <a:cxn ang="0">
                    <a:pos x="26" y="17"/>
                  </a:cxn>
                  <a:cxn ang="0">
                    <a:pos x="32" y="14"/>
                  </a:cxn>
                  <a:cxn ang="0">
                    <a:pos x="0" y="3"/>
                  </a:cxn>
                  <a:cxn ang="0">
                    <a:pos x="26" y="17"/>
                  </a:cxn>
                </a:cxnLst>
                <a:rect l="0" t="0" r="r" b="b"/>
                <a:pathLst>
                  <a:path w="32" h="17">
                    <a:moveTo>
                      <a:pt x="26" y="17"/>
                    </a:moveTo>
                    <a:cubicBezTo>
                      <a:pt x="29" y="17"/>
                      <a:pt x="30" y="16"/>
                      <a:pt x="32" y="14"/>
                    </a:cubicBezTo>
                    <a:cubicBezTo>
                      <a:pt x="22" y="9"/>
                      <a:pt x="14" y="0"/>
                      <a:pt x="0" y="3"/>
                    </a:cubicBezTo>
                    <a:cubicBezTo>
                      <a:pt x="6" y="7"/>
                      <a:pt x="18" y="17"/>
                      <a:pt x="26" y="1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6" name="Freeform 98"/>
              <p:cNvSpPr/>
              <p:nvPr/>
            </p:nvSpPr>
            <p:spPr bwMode="auto">
              <a:xfrm>
                <a:off x="3314700" y="2030413"/>
                <a:ext cx="31750" cy="20638"/>
              </a:xfrm>
              <a:custGeom>
                <a:avLst/>
                <a:gdLst/>
                <a:ahLst/>
                <a:cxnLst>
                  <a:cxn ang="0">
                    <a:pos x="1" y="0"/>
                  </a:cxn>
                  <a:cxn ang="0">
                    <a:pos x="11" y="7"/>
                  </a:cxn>
                  <a:cxn ang="0">
                    <a:pos x="24" y="7"/>
                  </a:cxn>
                  <a:cxn ang="0">
                    <a:pos x="24" y="10"/>
                  </a:cxn>
                  <a:cxn ang="0">
                    <a:pos x="19" y="15"/>
                  </a:cxn>
                  <a:cxn ang="0">
                    <a:pos x="0" y="3"/>
                  </a:cxn>
                  <a:cxn ang="0">
                    <a:pos x="1" y="0"/>
                  </a:cxn>
                </a:cxnLst>
                <a:rect l="0" t="0" r="r" b="b"/>
                <a:pathLst>
                  <a:path w="24" h="15">
                    <a:moveTo>
                      <a:pt x="1" y="0"/>
                    </a:moveTo>
                    <a:cubicBezTo>
                      <a:pt x="4" y="4"/>
                      <a:pt x="7" y="6"/>
                      <a:pt x="11" y="7"/>
                    </a:cubicBezTo>
                    <a:cubicBezTo>
                      <a:pt x="24" y="7"/>
                      <a:pt x="24" y="7"/>
                      <a:pt x="24" y="7"/>
                    </a:cubicBezTo>
                    <a:cubicBezTo>
                      <a:pt x="24" y="8"/>
                      <a:pt x="24" y="9"/>
                      <a:pt x="24" y="10"/>
                    </a:cubicBezTo>
                    <a:cubicBezTo>
                      <a:pt x="24" y="12"/>
                      <a:pt x="20" y="15"/>
                      <a:pt x="19" y="15"/>
                    </a:cubicBezTo>
                    <a:cubicBezTo>
                      <a:pt x="16" y="15"/>
                      <a:pt x="0" y="6"/>
                      <a:pt x="0" y="3"/>
                    </a:cubicBezTo>
                    <a:cubicBezTo>
                      <a:pt x="0" y="2"/>
                      <a:pt x="0" y="0"/>
                      <a:pt x="1"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7" name="Freeform 99"/>
              <p:cNvSpPr/>
              <p:nvPr/>
            </p:nvSpPr>
            <p:spPr bwMode="auto">
              <a:xfrm>
                <a:off x="3362325" y="2030413"/>
                <a:ext cx="22225" cy="26988"/>
              </a:xfrm>
              <a:custGeom>
                <a:avLst/>
                <a:gdLst/>
                <a:ahLst/>
                <a:cxnLst>
                  <a:cxn ang="0">
                    <a:pos x="17" y="12"/>
                  </a:cxn>
                  <a:cxn ang="0">
                    <a:pos x="17" y="15"/>
                  </a:cxn>
                  <a:cxn ang="0">
                    <a:pos x="7" y="20"/>
                  </a:cxn>
                  <a:cxn ang="0">
                    <a:pos x="0" y="15"/>
                  </a:cxn>
                  <a:cxn ang="0">
                    <a:pos x="10" y="0"/>
                  </a:cxn>
                  <a:cxn ang="0">
                    <a:pos x="14" y="5"/>
                  </a:cxn>
                  <a:cxn ang="0">
                    <a:pos x="17" y="12"/>
                  </a:cxn>
                </a:cxnLst>
                <a:rect l="0" t="0" r="r" b="b"/>
                <a:pathLst>
                  <a:path w="17" h="20">
                    <a:moveTo>
                      <a:pt x="17" y="12"/>
                    </a:moveTo>
                    <a:cubicBezTo>
                      <a:pt x="17" y="12"/>
                      <a:pt x="17" y="14"/>
                      <a:pt x="17" y="15"/>
                    </a:cubicBezTo>
                    <a:cubicBezTo>
                      <a:pt x="17" y="18"/>
                      <a:pt x="12" y="20"/>
                      <a:pt x="7" y="20"/>
                    </a:cubicBezTo>
                    <a:cubicBezTo>
                      <a:pt x="3" y="20"/>
                      <a:pt x="0" y="18"/>
                      <a:pt x="0" y="15"/>
                    </a:cubicBezTo>
                    <a:cubicBezTo>
                      <a:pt x="0" y="13"/>
                      <a:pt x="6" y="2"/>
                      <a:pt x="10" y="0"/>
                    </a:cubicBezTo>
                    <a:cubicBezTo>
                      <a:pt x="11" y="2"/>
                      <a:pt x="14" y="3"/>
                      <a:pt x="14" y="5"/>
                    </a:cubicBezTo>
                    <a:cubicBezTo>
                      <a:pt x="14" y="9"/>
                      <a:pt x="7" y="12"/>
                      <a:pt x="17"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78" name="Freeform 100"/>
              <p:cNvSpPr/>
              <p:nvPr/>
            </p:nvSpPr>
            <p:spPr bwMode="auto">
              <a:xfrm>
                <a:off x="1593850" y="1724025"/>
                <a:ext cx="26988" cy="12700"/>
              </a:xfrm>
              <a:custGeom>
                <a:avLst/>
                <a:gdLst/>
                <a:ahLst/>
                <a:cxnLst>
                  <a:cxn ang="0">
                    <a:pos x="6" y="4"/>
                  </a:cxn>
                  <a:cxn ang="0">
                    <a:pos x="13" y="1"/>
                  </a:cxn>
                  <a:cxn ang="0">
                    <a:pos x="20" y="9"/>
                  </a:cxn>
                  <a:cxn ang="0">
                    <a:pos x="5" y="9"/>
                  </a:cxn>
                  <a:cxn ang="0">
                    <a:pos x="0" y="4"/>
                  </a:cxn>
                  <a:cxn ang="0">
                    <a:pos x="6" y="4"/>
                  </a:cxn>
                </a:cxnLst>
                <a:rect l="0" t="0" r="r" b="b"/>
                <a:pathLst>
                  <a:path w="20" h="9">
                    <a:moveTo>
                      <a:pt x="6" y="4"/>
                    </a:moveTo>
                    <a:cubicBezTo>
                      <a:pt x="8" y="0"/>
                      <a:pt x="10" y="1"/>
                      <a:pt x="13" y="1"/>
                    </a:cubicBezTo>
                    <a:cubicBezTo>
                      <a:pt x="18" y="1"/>
                      <a:pt x="19" y="4"/>
                      <a:pt x="20" y="9"/>
                    </a:cubicBezTo>
                    <a:cubicBezTo>
                      <a:pt x="5" y="9"/>
                      <a:pt x="5" y="9"/>
                      <a:pt x="5" y="9"/>
                    </a:cubicBezTo>
                    <a:cubicBezTo>
                      <a:pt x="3" y="7"/>
                      <a:pt x="1" y="6"/>
                      <a:pt x="0" y="4"/>
                    </a:cubicBezTo>
                    <a:lnTo>
                      <a:pt x="6" y="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grpSp>
          <p:nvGrpSpPr>
            <p:cNvPr id="179" name="Group 178"/>
            <p:cNvGrpSpPr/>
            <p:nvPr/>
          </p:nvGrpSpPr>
          <p:grpSpPr>
            <a:xfrm>
              <a:off x="3103551" y="1256798"/>
              <a:ext cx="669405" cy="1125467"/>
              <a:chOff x="4219575" y="1089025"/>
              <a:chExt cx="687388" cy="1155701"/>
            </a:xfrm>
            <a:grpFill/>
          </p:grpSpPr>
          <p:sp>
            <p:nvSpPr>
              <p:cNvPr id="180" name="Freeform 36"/>
              <p:cNvSpPr/>
              <p:nvPr/>
            </p:nvSpPr>
            <p:spPr bwMode="auto">
              <a:xfrm>
                <a:off x="4568825" y="1816100"/>
                <a:ext cx="26988" cy="39688"/>
              </a:xfrm>
              <a:custGeom>
                <a:avLst/>
                <a:gdLst/>
                <a:ahLst/>
                <a:cxnLst>
                  <a:cxn ang="0">
                    <a:pos x="3" y="27"/>
                  </a:cxn>
                  <a:cxn ang="0">
                    <a:pos x="9" y="21"/>
                  </a:cxn>
                  <a:cxn ang="0">
                    <a:pos x="0" y="14"/>
                  </a:cxn>
                  <a:cxn ang="0">
                    <a:pos x="9" y="0"/>
                  </a:cxn>
                  <a:cxn ang="0">
                    <a:pos x="20" y="12"/>
                  </a:cxn>
                  <a:cxn ang="0">
                    <a:pos x="6" y="30"/>
                  </a:cxn>
                  <a:cxn ang="0">
                    <a:pos x="0" y="27"/>
                  </a:cxn>
                  <a:cxn ang="0">
                    <a:pos x="2" y="25"/>
                  </a:cxn>
                  <a:cxn ang="0">
                    <a:pos x="3" y="27"/>
                  </a:cxn>
                </a:cxnLst>
                <a:rect l="0" t="0" r="r" b="b"/>
                <a:pathLst>
                  <a:path w="20" h="30">
                    <a:moveTo>
                      <a:pt x="3" y="27"/>
                    </a:moveTo>
                    <a:cubicBezTo>
                      <a:pt x="6" y="26"/>
                      <a:pt x="9" y="23"/>
                      <a:pt x="9" y="21"/>
                    </a:cubicBezTo>
                    <a:cubicBezTo>
                      <a:pt x="5" y="20"/>
                      <a:pt x="0" y="16"/>
                      <a:pt x="0" y="14"/>
                    </a:cubicBezTo>
                    <a:cubicBezTo>
                      <a:pt x="0" y="12"/>
                      <a:pt x="5" y="0"/>
                      <a:pt x="9" y="0"/>
                    </a:cubicBezTo>
                    <a:cubicBezTo>
                      <a:pt x="17" y="0"/>
                      <a:pt x="18" y="4"/>
                      <a:pt x="20" y="12"/>
                    </a:cubicBezTo>
                    <a:cubicBezTo>
                      <a:pt x="12" y="14"/>
                      <a:pt x="16" y="30"/>
                      <a:pt x="6" y="30"/>
                    </a:cubicBezTo>
                    <a:cubicBezTo>
                      <a:pt x="3" y="30"/>
                      <a:pt x="1" y="27"/>
                      <a:pt x="0" y="27"/>
                    </a:cubicBezTo>
                    <a:cubicBezTo>
                      <a:pt x="1" y="26"/>
                      <a:pt x="2" y="25"/>
                      <a:pt x="2" y="25"/>
                    </a:cubicBezTo>
                    <a:lnTo>
                      <a:pt x="3" y="27"/>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nvGrpSpPr>
              <p:cNvPr id="181" name="Group 343"/>
              <p:cNvGrpSpPr/>
              <p:nvPr/>
            </p:nvGrpSpPr>
            <p:grpSpPr>
              <a:xfrm>
                <a:off x="4219575" y="1089025"/>
                <a:ext cx="687388" cy="1155701"/>
                <a:chOff x="4219575" y="1089025"/>
                <a:chExt cx="687388" cy="1155701"/>
              </a:xfrm>
              <a:grpFill/>
            </p:grpSpPr>
            <p:sp>
              <p:nvSpPr>
                <p:cNvPr id="182" name="Freeform 24"/>
                <p:cNvSpPr/>
                <p:nvPr/>
              </p:nvSpPr>
              <p:spPr bwMode="auto">
                <a:xfrm>
                  <a:off x="4230688" y="1782763"/>
                  <a:ext cx="646113" cy="461963"/>
                </a:xfrm>
                <a:custGeom>
                  <a:avLst/>
                  <a:gdLst/>
                  <a:ahLst/>
                  <a:cxnLst>
                    <a:cxn ang="0">
                      <a:pos x="473" y="233"/>
                    </a:cxn>
                    <a:cxn ang="0">
                      <a:pos x="470" y="273"/>
                    </a:cxn>
                    <a:cxn ang="0">
                      <a:pos x="427" y="274"/>
                    </a:cxn>
                    <a:cxn ang="0">
                      <a:pos x="401" y="283"/>
                    </a:cxn>
                    <a:cxn ang="0">
                      <a:pos x="403" y="303"/>
                    </a:cxn>
                    <a:cxn ang="0">
                      <a:pos x="413" y="322"/>
                    </a:cxn>
                    <a:cxn ang="0">
                      <a:pos x="401" y="319"/>
                    </a:cxn>
                    <a:cxn ang="0">
                      <a:pos x="397" y="336"/>
                    </a:cxn>
                    <a:cxn ang="0">
                      <a:pos x="382" y="315"/>
                    </a:cxn>
                    <a:cxn ang="0">
                      <a:pos x="358" y="278"/>
                    </a:cxn>
                    <a:cxn ang="0">
                      <a:pos x="329" y="238"/>
                    </a:cxn>
                    <a:cxn ang="0">
                      <a:pos x="289" y="213"/>
                    </a:cxn>
                    <a:cxn ang="0">
                      <a:pos x="270" y="212"/>
                    </a:cxn>
                    <a:cxn ang="0">
                      <a:pos x="289" y="244"/>
                    </a:cxn>
                    <a:cxn ang="0">
                      <a:pos x="315" y="264"/>
                    </a:cxn>
                    <a:cxn ang="0">
                      <a:pos x="330" y="283"/>
                    </a:cxn>
                    <a:cxn ang="0">
                      <a:pos x="323" y="305"/>
                    </a:cxn>
                    <a:cxn ang="0">
                      <a:pos x="316" y="303"/>
                    </a:cxn>
                    <a:cxn ang="0">
                      <a:pos x="291" y="273"/>
                    </a:cxn>
                    <a:cxn ang="0">
                      <a:pos x="229" y="223"/>
                    </a:cxn>
                    <a:cxn ang="0">
                      <a:pos x="168" y="237"/>
                    </a:cxn>
                    <a:cxn ang="0">
                      <a:pos x="135" y="272"/>
                    </a:cxn>
                    <a:cxn ang="0">
                      <a:pos x="101" y="326"/>
                    </a:cxn>
                    <a:cxn ang="0">
                      <a:pos x="72" y="338"/>
                    </a:cxn>
                    <a:cxn ang="0">
                      <a:pos x="10" y="334"/>
                    </a:cxn>
                    <a:cxn ang="0">
                      <a:pos x="0" y="306"/>
                    </a:cxn>
                    <a:cxn ang="0">
                      <a:pos x="4" y="246"/>
                    </a:cxn>
                    <a:cxn ang="0">
                      <a:pos x="48" y="235"/>
                    </a:cxn>
                    <a:cxn ang="0">
                      <a:pos x="89" y="240"/>
                    </a:cxn>
                    <a:cxn ang="0">
                      <a:pos x="105" y="206"/>
                    </a:cxn>
                    <a:cxn ang="0">
                      <a:pos x="103" y="193"/>
                    </a:cxn>
                    <a:cxn ang="0">
                      <a:pos x="60" y="163"/>
                    </a:cxn>
                    <a:cxn ang="0">
                      <a:pos x="88" y="157"/>
                    </a:cxn>
                    <a:cxn ang="0">
                      <a:pos x="96" y="143"/>
                    </a:cxn>
                    <a:cxn ang="0">
                      <a:pos x="114" y="145"/>
                    </a:cxn>
                    <a:cxn ang="0">
                      <a:pos x="147" y="118"/>
                    </a:cxn>
                    <a:cxn ang="0">
                      <a:pos x="176" y="89"/>
                    </a:cxn>
                    <a:cxn ang="0">
                      <a:pos x="208" y="73"/>
                    </a:cxn>
                    <a:cxn ang="0">
                      <a:pos x="225" y="54"/>
                    </a:cxn>
                    <a:cxn ang="0">
                      <a:pos x="245" y="5"/>
                    </a:cxn>
                    <a:cxn ang="0">
                      <a:pos x="251" y="25"/>
                    </a:cxn>
                    <a:cxn ang="0">
                      <a:pos x="240" y="54"/>
                    </a:cxn>
                    <a:cxn ang="0">
                      <a:pos x="254" y="66"/>
                    </a:cxn>
                    <a:cxn ang="0">
                      <a:pos x="289" y="68"/>
                    </a:cxn>
                    <a:cxn ang="0">
                      <a:pos x="333" y="50"/>
                    </a:cxn>
                    <a:cxn ang="0">
                      <a:pos x="378" y="55"/>
                    </a:cxn>
                    <a:cxn ang="0">
                      <a:pos x="408" y="95"/>
                    </a:cxn>
                    <a:cxn ang="0">
                      <a:pos x="399" y="153"/>
                    </a:cxn>
                    <a:cxn ang="0">
                      <a:pos x="470" y="180"/>
                    </a:cxn>
                    <a:cxn ang="0">
                      <a:pos x="474" y="204"/>
                    </a:cxn>
                    <a:cxn ang="0">
                      <a:pos x="476" y="216"/>
                    </a:cxn>
                  </a:cxnLst>
                  <a:rect l="0" t="0" r="r" b="b"/>
                  <a:pathLst>
                    <a:path w="485" h="347">
                      <a:moveTo>
                        <a:pt x="476" y="216"/>
                      </a:moveTo>
                      <a:cubicBezTo>
                        <a:pt x="474" y="223"/>
                        <a:pt x="475" y="219"/>
                        <a:pt x="473" y="222"/>
                      </a:cubicBezTo>
                      <a:cubicBezTo>
                        <a:pt x="473" y="233"/>
                        <a:pt x="473" y="233"/>
                        <a:pt x="473" y="233"/>
                      </a:cubicBezTo>
                      <a:cubicBezTo>
                        <a:pt x="469" y="238"/>
                        <a:pt x="461" y="246"/>
                        <a:pt x="461" y="253"/>
                      </a:cubicBezTo>
                      <a:cubicBezTo>
                        <a:pt x="461" y="261"/>
                        <a:pt x="473" y="268"/>
                        <a:pt x="476" y="272"/>
                      </a:cubicBezTo>
                      <a:cubicBezTo>
                        <a:pt x="474" y="273"/>
                        <a:pt x="472" y="273"/>
                        <a:pt x="470" y="273"/>
                      </a:cubicBezTo>
                      <a:cubicBezTo>
                        <a:pt x="466" y="275"/>
                        <a:pt x="463" y="273"/>
                        <a:pt x="459" y="275"/>
                      </a:cubicBezTo>
                      <a:cubicBezTo>
                        <a:pt x="453" y="277"/>
                        <a:pt x="452" y="283"/>
                        <a:pt x="446" y="283"/>
                      </a:cubicBezTo>
                      <a:cubicBezTo>
                        <a:pt x="439" y="283"/>
                        <a:pt x="435" y="274"/>
                        <a:pt x="427" y="274"/>
                      </a:cubicBezTo>
                      <a:cubicBezTo>
                        <a:pt x="420" y="274"/>
                        <a:pt x="419" y="278"/>
                        <a:pt x="413" y="280"/>
                      </a:cubicBezTo>
                      <a:cubicBezTo>
                        <a:pt x="414" y="284"/>
                        <a:pt x="414" y="286"/>
                        <a:pt x="413" y="290"/>
                      </a:cubicBezTo>
                      <a:cubicBezTo>
                        <a:pt x="406" y="290"/>
                        <a:pt x="405" y="283"/>
                        <a:pt x="401" y="283"/>
                      </a:cubicBezTo>
                      <a:cubicBezTo>
                        <a:pt x="399" y="283"/>
                        <a:pt x="397" y="286"/>
                        <a:pt x="397" y="288"/>
                      </a:cubicBezTo>
                      <a:cubicBezTo>
                        <a:pt x="405" y="298"/>
                        <a:pt x="405" y="298"/>
                        <a:pt x="405" y="298"/>
                      </a:cubicBezTo>
                      <a:cubicBezTo>
                        <a:pt x="405" y="300"/>
                        <a:pt x="403" y="302"/>
                        <a:pt x="403" y="303"/>
                      </a:cubicBezTo>
                      <a:cubicBezTo>
                        <a:pt x="403" y="304"/>
                        <a:pt x="415" y="315"/>
                        <a:pt x="419" y="315"/>
                      </a:cubicBezTo>
                      <a:cubicBezTo>
                        <a:pt x="419" y="317"/>
                        <a:pt x="420" y="318"/>
                        <a:pt x="420" y="319"/>
                      </a:cubicBezTo>
                      <a:cubicBezTo>
                        <a:pt x="418" y="321"/>
                        <a:pt x="414" y="319"/>
                        <a:pt x="413" y="322"/>
                      </a:cubicBezTo>
                      <a:cubicBezTo>
                        <a:pt x="412" y="322"/>
                        <a:pt x="412" y="322"/>
                        <a:pt x="412" y="322"/>
                      </a:cubicBezTo>
                      <a:cubicBezTo>
                        <a:pt x="407" y="321"/>
                        <a:pt x="403" y="317"/>
                        <a:pt x="401" y="315"/>
                      </a:cubicBezTo>
                      <a:cubicBezTo>
                        <a:pt x="401" y="319"/>
                        <a:pt x="401" y="319"/>
                        <a:pt x="401" y="319"/>
                      </a:cubicBezTo>
                      <a:cubicBezTo>
                        <a:pt x="402" y="321"/>
                        <a:pt x="403" y="323"/>
                        <a:pt x="403" y="326"/>
                      </a:cubicBezTo>
                      <a:cubicBezTo>
                        <a:pt x="403" y="329"/>
                        <a:pt x="399" y="334"/>
                        <a:pt x="403" y="336"/>
                      </a:cubicBezTo>
                      <a:cubicBezTo>
                        <a:pt x="401" y="336"/>
                        <a:pt x="397" y="336"/>
                        <a:pt x="397" y="336"/>
                      </a:cubicBezTo>
                      <a:cubicBezTo>
                        <a:pt x="390" y="336"/>
                        <a:pt x="384" y="329"/>
                        <a:pt x="384" y="322"/>
                      </a:cubicBezTo>
                      <a:cubicBezTo>
                        <a:pt x="384" y="319"/>
                        <a:pt x="388" y="317"/>
                        <a:pt x="390" y="315"/>
                      </a:cubicBezTo>
                      <a:cubicBezTo>
                        <a:pt x="387" y="315"/>
                        <a:pt x="385" y="315"/>
                        <a:pt x="382" y="315"/>
                      </a:cubicBezTo>
                      <a:cubicBezTo>
                        <a:pt x="380" y="315"/>
                        <a:pt x="379" y="311"/>
                        <a:pt x="379" y="310"/>
                      </a:cubicBezTo>
                      <a:cubicBezTo>
                        <a:pt x="378" y="304"/>
                        <a:pt x="374" y="300"/>
                        <a:pt x="370" y="296"/>
                      </a:cubicBezTo>
                      <a:cubicBezTo>
                        <a:pt x="365" y="291"/>
                        <a:pt x="358" y="287"/>
                        <a:pt x="358" y="278"/>
                      </a:cubicBezTo>
                      <a:cubicBezTo>
                        <a:pt x="358" y="272"/>
                        <a:pt x="358" y="270"/>
                        <a:pt x="358" y="266"/>
                      </a:cubicBezTo>
                      <a:cubicBezTo>
                        <a:pt x="358" y="260"/>
                        <a:pt x="348" y="251"/>
                        <a:pt x="342" y="248"/>
                      </a:cubicBezTo>
                      <a:cubicBezTo>
                        <a:pt x="336" y="245"/>
                        <a:pt x="329" y="244"/>
                        <a:pt x="329" y="238"/>
                      </a:cubicBezTo>
                      <a:cubicBezTo>
                        <a:pt x="326" y="238"/>
                        <a:pt x="325" y="238"/>
                        <a:pt x="323" y="238"/>
                      </a:cubicBezTo>
                      <a:cubicBezTo>
                        <a:pt x="313" y="238"/>
                        <a:pt x="302" y="223"/>
                        <a:pt x="302" y="213"/>
                      </a:cubicBezTo>
                      <a:cubicBezTo>
                        <a:pt x="297" y="213"/>
                        <a:pt x="293" y="213"/>
                        <a:pt x="289" y="213"/>
                      </a:cubicBezTo>
                      <a:cubicBezTo>
                        <a:pt x="283" y="213"/>
                        <a:pt x="285" y="204"/>
                        <a:pt x="283" y="201"/>
                      </a:cubicBezTo>
                      <a:cubicBezTo>
                        <a:pt x="278" y="204"/>
                        <a:pt x="268" y="204"/>
                        <a:pt x="268" y="209"/>
                      </a:cubicBezTo>
                      <a:cubicBezTo>
                        <a:pt x="268" y="210"/>
                        <a:pt x="270" y="212"/>
                        <a:pt x="270" y="212"/>
                      </a:cubicBezTo>
                      <a:cubicBezTo>
                        <a:pt x="270" y="214"/>
                        <a:pt x="269" y="217"/>
                        <a:pt x="269" y="220"/>
                      </a:cubicBezTo>
                      <a:cubicBezTo>
                        <a:pt x="269" y="226"/>
                        <a:pt x="273" y="229"/>
                        <a:pt x="278" y="231"/>
                      </a:cubicBezTo>
                      <a:cubicBezTo>
                        <a:pt x="285" y="233"/>
                        <a:pt x="288" y="240"/>
                        <a:pt x="289" y="244"/>
                      </a:cubicBezTo>
                      <a:cubicBezTo>
                        <a:pt x="291" y="250"/>
                        <a:pt x="294" y="257"/>
                        <a:pt x="298" y="259"/>
                      </a:cubicBezTo>
                      <a:cubicBezTo>
                        <a:pt x="304" y="262"/>
                        <a:pt x="309" y="260"/>
                        <a:pt x="315" y="260"/>
                      </a:cubicBezTo>
                      <a:cubicBezTo>
                        <a:pt x="315" y="261"/>
                        <a:pt x="315" y="263"/>
                        <a:pt x="315" y="264"/>
                      </a:cubicBezTo>
                      <a:cubicBezTo>
                        <a:pt x="313" y="269"/>
                        <a:pt x="323" y="271"/>
                        <a:pt x="326" y="272"/>
                      </a:cubicBezTo>
                      <a:cubicBezTo>
                        <a:pt x="335" y="277"/>
                        <a:pt x="345" y="280"/>
                        <a:pt x="344" y="290"/>
                      </a:cubicBezTo>
                      <a:cubicBezTo>
                        <a:pt x="340" y="289"/>
                        <a:pt x="337" y="283"/>
                        <a:pt x="330" y="283"/>
                      </a:cubicBezTo>
                      <a:cubicBezTo>
                        <a:pt x="325" y="283"/>
                        <a:pt x="320" y="286"/>
                        <a:pt x="320" y="290"/>
                      </a:cubicBezTo>
                      <a:cubicBezTo>
                        <a:pt x="320" y="296"/>
                        <a:pt x="328" y="297"/>
                        <a:pt x="328" y="303"/>
                      </a:cubicBezTo>
                      <a:cubicBezTo>
                        <a:pt x="328" y="305"/>
                        <a:pt x="323" y="305"/>
                        <a:pt x="323" y="305"/>
                      </a:cubicBezTo>
                      <a:cubicBezTo>
                        <a:pt x="319" y="309"/>
                        <a:pt x="319" y="318"/>
                        <a:pt x="313" y="318"/>
                      </a:cubicBezTo>
                      <a:cubicBezTo>
                        <a:pt x="310" y="318"/>
                        <a:pt x="308" y="317"/>
                        <a:pt x="308" y="315"/>
                      </a:cubicBezTo>
                      <a:cubicBezTo>
                        <a:pt x="314" y="315"/>
                        <a:pt x="316" y="309"/>
                        <a:pt x="316" y="303"/>
                      </a:cubicBezTo>
                      <a:cubicBezTo>
                        <a:pt x="316" y="297"/>
                        <a:pt x="312" y="295"/>
                        <a:pt x="311" y="291"/>
                      </a:cubicBezTo>
                      <a:cubicBezTo>
                        <a:pt x="310" y="291"/>
                        <a:pt x="300" y="281"/>
                        <a:pt x="299" y="278"/>
                      </a:cubicBezTo>
                      <a:cubicBezTo>
                        <a:pt x="297" y="278"/>
                        <a:pt x="291" y="276"/>
                        <a:pt x="291" y="273"/>
                      </a:cubicBezTo>
                      <a:cubicBezTo>
                        <a:pt x="277" y="270"/>
                        <a:pt x="274" y="266"/>
                        <a:pt x="266" y="259"/>
                      </a:cubicBezTo>
                      <a:cubicBezTo>
                        <a:pt x="263" y="256"/>
                        <a:pt x="257" y="254"/>
                        <a:pt x="256" y="251"/>
                      </a:cubicBezTo>
                      <a:cubicBezTo>
                        <a:pt x="248" y="241"/>
                        <a:pt x="245" y="223"/>
                        <a:pt x="229" y="223"/>
                      </a:cubicBezTo>
                      <a:cubicBezTo>
                        <a:pt x="221" y="223"/>
                        <a:pt x="220" y="228"/>
                        <a:pt x="216" y="230"/>
                      </a:cubicBezTo>
                      <a:cubicBezTo>
                        <a:pt x="208" y="234"/>
                        <a:pt x="202" y="242"/>
                        <a:pt x="192" y="242"/>
                      </a:cubicBezTo>
                      <a:cubicBezTo>
                        <a:pt x="183" y="242"/>
                        <a:pt x="177" y="237"/>
                        <a:pt x="168" y="237"/>
                      </a:cubicBezTo>
                      <a:cubicBezTo>
                        <a:pt x="161" y="237"/>
                        <a:pt x="154" y="242"/>
                        <a:pt x="154" y="248"/>
                      </a:cubicBezTo>
                      <a:cubicBezTo>
                        <a:pt x="157" y="258"/>
                        <a:pt x="157" y="258"/>
                        <a:pt x="157" y="258"/>
                      </a:cubicBezTo>
                      <a:cubicBezTo>
                        <a:pt x="154" y="267"/>
                        <a:pt x="144" y="270"/>
                        <a:pt x="135" y="272"/>
                      </a:cubicBezTo>
                      <a:cubicBezTo>
                        <a:pt x="127" y="274"/>
                        <a:pt x="114" y="292"/>
                        <a:pt x="114" y="302"/>
                      </a:cubicBezTo>
                      <a:cubicBezTo>
                        <a:pt x="114" y="305"/>
                        <a:pt x="117" y="306"/>
                        <a:pt x="119" y="307"/>
                      </a:cubicBezTo>
                      <a:cubicBezTo>
                        <a:pt x="113" y="316"/>
                        <a:pt x="110" y="321"/>
                        <a:pt x="101" y="326"/>
                      </a:cubicBezTo>
                      <a:cubicBezTo>
                        <a:pt x="96" y="328"/>
                        <a:pt x="95" y="340"/>
                        <a:pt x="86" y="337"/>
                      </a:cubicBezTo>
                      <a:cubicBezTo>
                        <a:pt x="86" y="337"/>
                        <a:pt x="86" y="337"/>
                        <a:pt x="86" y="337"/>
                      </a:cubicBezTo>
                      <a:cubicBezTo>
                        <a:pt x="82" y="336"/>
                        <a:pt x="75" y="338"/>
                        <a:pt x="72" y="338"/>
                      </a:cubicBezTo>
                      <a:cubicBezTo>
                        <a:pt x="62" y="338"/>
                        <a:pt x="56" y="347"/>
                        <a:pt x="46" y="347"/>
                      </a:cubicBezTo>
                      <a:cubicBezTo>
                        <a:pt x="40" y="347"/>
                        <a:pt x="39" y="331"/>
                        <a:pt x="29" y="331"/>
                      </a:cubicBezTo>
                      <a:cubicBezTo>
                        <a:pt x="22" y="331"/>
                        <a:pt x="17" y="334"/>
                        <a:pt x="10" y="334"/>
                      </a:cubicBezTo>
                      <a:cubicBezTo>
                        <a:pt x="8" y="334"/>
                        <a:pt x="7" y="332"/>
                        <a:pt x="7" y="330"/>
                      </a:cubicBezTo>
                      <a:cubicBezTo>
                        <a:pt x="7" y="321"/>
                        <a:pt x="7" y="318"/>
                        <a:pt x="7" y="313"/>
                      </a:cubicBezTo>
                      <a:cubicBezTo>
                        <a:pt x="3" y="313"/>
                        <a:pt x="0" y="310"/>
                        <a:pt x="0" y="306"/>
                      </a:cubicBezTo>
                      <a:cubicBezTo>
                        <a:pt x="0" y="301"/>
                        <a:pt x="4" y="299"/>
                        <a:pt x="4" y="296"/>
                      </a:cubicBezTo>
                      <a:cubicBezTo>
                        <a:pt x="4" y="285"/>
                        <a:pt x="8" y="274"/>
                        <a:pt x="8" y="262"/>
                      </a:cubicBezTo>
                      <a:cubicBezTo>
                        <a:pt x="8" y="256"/>
                        <a:pt x="4" y="250"/>
                        <a:pt x="4" y="246"/>
                      </a:cubicBezTo>
                      <a:cubicBezTo>
                        <a:pt x="4" y="243"/>
                        <a:pt x="19" y="234"/>
                        <a:pt x="21" y="234"/>
                      </a:cubicBezTo>
                      <a:cubicBezTo>
                        <a:pt x="23" y="234"/>
                        <a:pt x="25" y="236"/>
                        <a:pt x="28" y="235"/>
                      </a:cubicBezTo>
                      <a:cubicBezTo>
                        <a:pt x="48" y="235"/>
                        <a:pt x="48" y="235"/>
                        <a:pt x="48" y="235"/>
                      </a:cubicBezTo>
                      <a:cubicBezTo>
                        <a:pt x="49" y="237"/>
                        <a:pt x="53" y="238"/>
                        <a:pt x="55" y="238"/>
                      </a:cubicBezTo>
                      <a:cubicBezTo>
                        <a:pt x="76" y="238"/>
                        <a:pt x="76" y="238"/>
                        <a:pt x="76" y="238"/>
                      </a:cubicBezTo>
                      <a:cubicBezTo>
                        <a:pt x="82" y="237"/>
                        <a:pt x="84" y="240"/>
                        <a:pt x="89" y="240"/>
                      </a:cubicBezTo>
                      <a:cubicBezTo>
                        <a:pt x="92" y="240"/>
                        <a:pt x="98" y="238"/>
                        <a:pt x="100" y="238"/>
                      </a:cubicBezTo>
                      <a:cubicBezTo>
                        <a:pt x="100" y="229"/>
                        <a:pt x="105" y="226"/>
                        <a:pt x="105" y="218"/>
                      </a:cubicBezTo>
                      <a:cubicBezTo>
                        <a:pt x="105" y="216"/>
                        <a:pt x="105" y="208"/>
                        <a:pt x="105" y="206"/>
                      </a:cubicBezTo>
                      <a:cubicBezTo>
                        <a:pt x="104" y="206"/>
                        <a:pt x="104" y="206"/>
                        <a:pt x="104" y="206"/>
                      </a:cubicBezTo>
                      <a:cubicBezTo>
                        <a:pt x="105" y="205"/>
                        <a:pt x="106" y="201"/>
                        <a:pt x="106" y="200"/>
                      </a:cubicBezTo>
                      <a:cubicBezTo>
                        <a:pt x="106" y="196"/>
                        <a:pt x="103" y="197"/>
                        <a:pt x="103" y="193"/>
                      </a:cubicBezTo>
                      <a:cubicBezTo>
                        <a:pt x="94" y="193"/>
                        <a:pt x="92" y="185"/>
                        <a:pt x="92" y="178"/>
                      </a:cubicBezTo>
                      <a:cubicBezTo>
                        <a:pt x="89" y="178"/>
                        <a:pt x="89" y="175"/>
                        <a:pt x="87" y="175"/>
                      </a:cubicBezTo>
                      <a:cubicBezTo>
                        <a:pt x="79" y="173"/>
                        <a:pt x="60" y="169"/>
                        <a:pt x="60" y="163"/>
                      </a:cubicBezTo>
                      <a:cubicBezTo>
                        <a:pt x="60" y="163"/>
                        <a:pt x="60" y="161"/>
                        <a:pt x="60" y="161"/>
                      </a:cubicBezTo>
                      <a:cubicBezTo>
                        <a:pt x="60" y="157"/>
                        <a:pt x="72" y="154"/>
                        <a:pt x="76" y="153"/>
                      </a:cubicBezTo>
                      <a:cubicBezTo>
                        <a:pt x="78" y="156"/>
                        <a:pt x="85" y="157"/>
                        <a:pt x="88" y="157"/>
                      </a:cubicBezTo>
                      <a:cubicBezTo>
                        <a:pt x="92" y="157"/>
                        <a:pt x="97" y="156"/>
                        <a:pt x="98" y="155"/>
                      </a:cubicBezTo>
                      <a:cubicBezTo>
                        <a:pt x="98" y="152"/>
                        <a:pt x="98" y="152"/>
                        <a:pt x="98" y="152"/>
                      </a:cubicBezTo>
                      <a:cubicBezTo>
                        <a:pt x="95" y="151"/>
                        <a:pt x="97" y="145"/>
                        <a:pt x="96" y="143"/>
                      </a:cubicBezTo>
                      <a:cubicBezTo>
                        <a:pt x="96" y="140"/>
                        <a:pt x="96" y="140"/>
                        <a:pt x="96" y="140"/>
                      </a:cubicBezTo>
                      <a:cubicBezTo>
                        <a:pt x="101" y="140"/>
                        <a:pt x="101" y="140"/>
                        <a:pt x="101" y="140"/>
                      </a:cubicBezTo>
                      <a:cubicBezTo>
                        <a:pt x="104" y="143"/>
                        <a:pt x="109" y="145"/>
                        <a:pt x="114" y="145"/>
                      </a:cubicBezTo>
                      <a:cubicBezTo>
                        <a:pt x="117" y="145"/>
                        <a:pt x="120" y="142"/>
                        <a:pt x="121" y="139"/>
                      </a:cubicBezTo>
                      <a:cubicBezTo>
                        <a:pt x="135" y="139"/>
                        <a:pt x="138" y="129"/>
                        <a:pt x="141" y="119"/>
                      </a:cubicBezTo>
                      <a:cubicBezTo>
                        <a:pt x="143" y="119"/>
                        <a:pt x="145" y="118"/>
                        <a:pt x="147" y="118"/>
                      </a:cubicBezTo>
                      <a:cubicBezTo>
                        <a:pt x="150" y="117"/>
                        <a:pt x="167" y="110"/>
                        <a:pt x="169" y="108"/>
                      </a:cubicBezTo>
                      <a:cubicBezTo>
                        <a:pt x="173" y="104"/>
                        <a:pt x="171" y="99"/>
                        <a:pt x="171" y="94"/>
                      </a:cubicBezTo>
                      <a:cubicBezTo>
                        <a:pt x="171" y="92"/>
                        <a:pt x="175" y="89"/>
                        <a:pt x="176" y="89"/>
                      </a:cubicBezTo>
                      <a:cubicBezTo>
                        <a:pt x="182" y="83"/>
                        <a:pt x="188" y="76"/>
                        <a:pt x="198" y="76"/>
                      </a:cubicBezTo>
                      <a:cubicBezTo>
                        <a:pt x="204" y="76"/>
                        <a:pt x="201" y="77"/>
                        <a:pt x="204" y="76"/>
                      </a:cubicBezTo>
                      <a:cubicBezTo>
                        <a:pt x="206" y="77"/>
                        <a:pt x="207" y="74"/>
                        <a:pt x="208" y="73"/>
                      </a:cubicBezTo>
                      <a:cubicBezTo>
                        <a:pt x="211" y="70"/>
                        <a:pt x="215" y="72"/>
                        <a:pt x="219" y="72"/>
                      </a:cubicBezTo>
                      <a:cubicBezTo>
                        <a:pt x="221" y="72"/>
                        <a:pt x="229" y="68"/>
                        <a:pt x="229" y="65"/>
                      </a:cubicBezTo>
                      <a:cubicBezTo>
                        <a:pt x="229" y="63"/>
                        <a:pt x="225" y="54"/>
                        <a:pt x="225" y="54"/>
                      </a:cubicBezTo>
                      <a:cubicBezTo>
                        <a:pt x="224" y="42"/>
                        <a:pt x="217" y="38"/>
                        <a:pt x="217" y="28"/>
                      </a:cubicBezTo>
                      <a:cubicBezTo>
                        <a:pt x="217" y="9"/>
                        <a:pt x="234" y="8"/>
                        <a:pt x="245" y="0"/>
                      </a:cubicBezTo>
                      <a:cubicBezTo>
                        <a:pt x="245" y="5"/>
                        <a:pt x="245" y="5"/>
                        <a:pt x="245" y="5"/>
                      </a:cubicBezTo>
                      <a:cubicBezTo>
                        <a:pt x="243" y="10"/>
                        <a:pt x="242" y="12"/>
                        <a:pt x="242" y="17"/>
                      </a:cubicBezTo>
                      <a:cubicBezTo>
                        <a:pt x="242" y="21"/>
                        <a:pt x="247" y="22"/>
                        <a:pt x="251" y="22"/>
                      </a:cubicBezTo>
                      <a:cubicBezTo>
                        <a:pt x="251" y="23"/>
                        <a:pt x="251" y="24"/>
                        <a:pt x="251" y="25"/>
                      </a:cubicBezTo>
                      <a:cubicBezTo>
                        <a:pt x="251" y="27"/>
                        <a:pt x="247" y="28"/>
                        <a:pt x="245" y="29"/>
                      </a:cubicBezTo>
                      <a:cubicBezTo>
                        <a:pt x="241" y="34"/>
                        <a:pt x="236" y="38"/>
                        <a:pt x="236" y="46"/>
                      </a:cubicBezTo>
                      <a:cubicBezTo>
                        <a:pt x="236" y="50"/>
                        <a:pt x="238" y="53"/>
                        <a:pt x="240" y="54"/>
                      </a:cubicBezTo>
                      <a:cubicBezTo>
                        <a:pt x="240" y="56"/>
                        <a:pt x="241" y="57"/>
                        <a:pt x="240" y="59"/>
                      </a:cubicBezTo>
                      <a:cubicBezTo>
                        <a:pt x="245" y="59"/>
                        <a:pt x="247" y="60"/>
                        <a:pt x="251" y="60"/>
                      </a:cubicBezTo>
                      <a:cubicBezTo>
                        <a:pt x="252" y="63"/>
                        <a:pt x="253" y="66"/>
                        <a:pt x="254" y="66"/>
                      </a:cubicBezTo>
                      <a:cubicBezTo>
                        <a:pt x="266" y="66"/>
                        <a:pt x="274" y="56"/>
                        <a:pt x="285" y="57"/>
                      </a:cubicBezTo>
                      <a:cubicBezTo>
                        <a:pt x="284" y="59"/>
                        <a:pt x="282" y="60"/>
                        <a:pt x="282" y="62"/>
                      </a:cubicBezTo>
                      <a:cubicBezTo>
                        <a:pt x="282" y="63"/>
                        <a:pt x="289" y="68"/>
                        <a:pt x="289" y="68"/>
                      </a:cubicBezTo>
                      <a:cubicBezTo>
                        <a:pt x="294" y="68"/>
                        <a:pt x="295" y="65"/>
                        <a:pt x="297" y="64"/>
                      </a:cubicBezTo>
                      <a:cubicBezTo>
                        <a:pt x="304" y="60"/>
                        <a:pt x="310" y="62"/>
                        <a:pt x="317" y="59"/>
                      </a:cubicBezTo>
                      <a:cubicBezTo>
                        <a:pt x="321" y="57"/>
                        <a:pt x="328" y="50"/>
                        <a:pt x="333" y="50"/>
                      </a:cubicBezTo>
                      <a:cubicBezTo>
                        <a:pt x="339" y="50"/>
                        <a:pt x="345" y="51"/>
                        <a:pt x="348" y="52"/>
                      </a:cubicBezTo>
                      <a:cubicBezTo>
                        <a:pt x="347" y="54"/>
                        <a:pt x="346" y="56"/>
                        <a:pt x="346" y="57"/>
                      </a:cubicBezTo>
                      <a:cubicBezTo>
                        <a:pt x="358" y="57"/>
                        <a:pt x="370" y="55"/>
                        <a:pt x="378" y="55"/>
                      </a:cubicBezTo>
                      <a:cubicBezTo>
                        <a:pt x="386" y="55"/>
                        <a:pt x="392" y="54"/>
                        <a:pt x="401" y="54"/>
                      </a:cubicBezTo>
                      <a:cubicBezTo>
                        <a:pt x="410" y="54"/>
                        <a:pt x="414" y="70"/>
                        <a:pt x="414" y="80"/>
                      </a:cubicBezTo>
                      <a:cubicBezTo>
                        <a:pt x="414" y="86"/>
                        <a:pt x="408" y="89"/>
                        <a:pt x="408" y="95"/>
                      </a:cubicBezTo>
                      <a:cubicBezTo>
                        <a:pt x="408" y="104"/>
                        <a:pt x="416" y="110"/>
                        <a:pt x="416" y="118"/>
                      </a:cubicBezTo>
                      <a:cubicBezTo>
                        <a:pt x="416" y="123"/>
                        <a:pt x="408" y="125"/>
                        <a:pt x="406" y="128"/>
                      </a:cubicBezTo>
                      <a:cubicBezTo>
                        <a:pt x="401" y="136"/>
                        <a:pt x="399" y="143"/>
                        <a:pt x="399" y="153"/>
                      </a:cubicBezTo>
                      <a:cubicBezTo>
                        <a:pt x="399" y="166"/>
                        <a:pt x="408" y="163"/>
                        <a:pt x="418" y="163"/>
                      </a:cubicBezTo>
                      <a:cubicBezTo>
                        <a:pt x="432" y="163"/>
                        <a:pt x="439" y="157"/>
                        <a:pt x="450" y="157"/>
                      </a:cubicBezTo>
                      <a:cubicBezTo>
                        <a:pt x="461" y="157"/>
                        <a:pt x="459" y="180"/>
                        <a:pt x="470" y="180"/>
                      </a:cubicBezTo>
                      <a:cubicBezTo>
                        <a:pt x="470" y="198"/>
                        <a:pt x="470" y="198"/>
                        <a:pt x="470" y="198"/>
                      </a:cubicBezTo>
                      <a:cubicBezTo>
                        <a:pt x="470" y="200"/>
                        <a:pt x="471" y="201"/>
                        <a:pt x="472" y="201"/>
                      </a:cubicBezTo>
                      <a:cubicBezTo>
                        <a:pt x="474" y="204"/>
                        <a:pt x="474" y="204"/>
                        <a:pt x="474" y="204"/>
                      </a:cubicBezTo>
                      <a:cubicBezTo>
                        <a:pt x="476" y="204"/>
                        <a:pt x="482" y="202"/>
                        <a:pt x="485" y="201"/>
                      </a:cubicBezTo>
                      <a:cubicBezTo>
                        <a:pt x="485" y="204"/>
                        <a:pt x="485" y="206"/>
                        <a:pt x="485" y="208"/>
                      </a:cubicBezTo>
                      <a:cubicBezTo>
                        <a:pt x="481" y="209"/>
                        <a:pt x="476" y="211"/>
                        <a:pt x="476" y="21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3" name="Freeform 25"/>
                <p:cNvSpPr/>
                <p:nvPr/>
              </p:nvSpPr>
              <p:spPr bwMode="auto">
                <a:xfrm>
                  <a:off x="4470400" y="1416050"/>
                  <a:ext cx="436563" cy="423863"/>
                </a:xfrm>
                <a:custGeom>
                  <a:avLst/>
                  <a:gdLst/>
                  <a:ahLst/>
                  <a:cxnLst>
                    <a:cxn ang="0">
                      <a:pos x="66" y="236"/>
                    </a:cxn>
                    <a:cxn ang="0">
                      <a:pos x="4" y="254"/>
                    </a:cxn>
                    <a:cxn ang="0">
                      <a:pos x="12" y="241"/>
                    </a:cxn>
                    <a:cxn ang="0">
                      <a:pos x="8" y="231"/>
                    </a:cxn>
                    <a:cxn ang="0">
                      <a:pos x="10" y="190"/>
                    </a:cxn>
                    <a:cxn ang="0">
                      <a:pos x="55" y="163"/>
                    </a:cxn>
                    <a:cxn ang="0">
                      <a:pos x="85" y="129"/>
                    </a:cxn>
                    <a:cxn ang="0">
                      <a:pos x="97" y="102"/>
                    </a:cxn>
                    <a:cxn ang="0">
                      <a:pos x="142" y="55"/>
                    </a:cxn>
                    <a:cxn ang="0">
                      <a:pos x="124" y="57"/>
                    </a:cxn>
                    <a:cxn ang="0">
                      <a:pos x="124" y="49"/>
                    </a:cxn>
                    <a:cxn ang="0">
                      <a:pos x="132" y="44"/>
                    </a:cxn>
                    <a:cxn ang="0">
                      <a:pos x="148" y="57"/>
                    </a:cxn>
                    <a:cxn ang="0">
                      <a:pos x="149" y="45"/>
                    </a:cxn>
                    <a:cxn ang="0">
                      <a:pos x="168" y="37"/>
                    </a:cxn>
                    <a:cxn ang="0">
                      <a:pos x="183" y="28"/>
                    </a:cxn>
                    <a:cxn ang="0">
                      <a:pos x="199" y="21"/>
                    </a:cxn>
                    <a:cxn ang="0">
                      <a:pos x="221" y="17"/>
                    </a:cxn>
                    <a:cxn ang="0">
                      <a:pos x="223" y="5"/>
                    </a:cxn>
                    <a:cxn ang="0">
                      <a:pos x="256" y="6"/>
                    </a:cxn>
                    <a:cxn ang="0">
                      <a:pos x="266" y="7"/>
                    </a:cxn>
                    <a:cxn ang="0">
                      <a:pos x="285" y="2"/>
                    </a:cxn>
                    <a:cxn ang="0">
                      <a:pos x="296" y="6"/>
                    </a:cxn>
                    <a:cxn ang="0">
                      <a:pos x="293" y="24"/>
                    </a:cxn>
                    <a:cxn ang="0">
                      <a:pos x="315" y="32"/>
                    </a:cxn>
                    <a:cxn ang="0">
                      <a:pos x="309" y="72"/>
                    </a:cxn>
                    <a:cxn ang="0">
                      <a:pos x="310" y="113"/>
                    </a:cxn>
                    <a:cxn ang="0">
                      <a:pos x="318" y="148"/>
                    </a:cxn>
                    <a:cxn ang="0">
                      <a:pos x="327" y="172"/>
                    </a:cxn>
                    <a:cxn ang="0">
                      <a:pos x="255" y="224"/>
                    </a:cxn>
                    <a:cxn ang="0">
                      <a:pos x="218" y="225"/>
                    </a:cxn>
                    <a:cxn ang="0">
                      <a:pos x="206" y="200"/>
                    </a:cxn>
                    <a:cxn ang="0">
                      <a:pos x="197" y="174"/>
                    </a:cxn>
                    <a:cxn ang="0">
                      <a:pos x="254" y="130"/>
                    </a:cxn>
                    <a:cxn ang="0">
                      <a:pos x="202" y="135"/>
                    </a:cxn>
                    <a:cxn ang="0">
                      <a:pos x="172" y="169"/>
                    </a:cxn>
                    <a:cxn ang="0">
                      <a:pos x="146" y="201"/>
                    </a:cxn>
                    <a:cxn ang="0">
                      <a:pos x="150" y="218"/>
                    </a:cxn>
                    <a:cxn ang="0">
                      <a:pos x="152" y="253"/>
                    </a:cxn>
                    <a:cxn ang="0">
                      <a:pos x="146" y="283"/>
                    </a:cxn>
                    <a:cxn ang="0">
                      <a:pos x="121" y="304"/>
                    </a:cxn>
                    <a:cxn ang="0">
                      <a:pos x="90" y="297"/>
                    </a:cxn>
                    <a:cxn ang="0">
                      <a:pos x="82" y="269"/>
                    </a:cxn>
                    <a:cxn ang="0">
                      <a:pos x="76" y="245"/>
                    </a:cxn>
                  </a:cxnLst>
                  <a:rect l="0" t="0" r="r" b="b"/>
                  <a:pathLst>
                    <a:path w="327" h="318">
                      <a:moveTo>
                        <a:pt x="76" y="247"/>
                      </a:moveTo>
                      <a:cubicBezTo>
                        <a:pt x="70" y="245"/>
                        <a:pt x="69" y="241"/>
                        <a:pt x="66" y="236"/>
                      </a:cubicBezTo>
                      <a:cubicBezTo>
                        <a:pt x="57" y="249"/>
                        <a:pt x="43" y="266"/>
                        <a:pt x="24" y="266"/>
                      </a:cubicBezTo>
                      <a:cubicBezTo>
                        <a:pt x="22" y="266"/>
                        <a:pt x="4" y="256"/>
                        <a:pt x="4" y="254"/>
                      </a:cubicBezTo>
                      <a:cubicBezTo>
                        <a:pt x="4" y="250"/>
                        <a:pt x="10" y="248"/>
                        <a:pt x="12" y="247"/>
                      </a:cubicBezTo>
                      <a:cubicBezTo>
                        <a:pt x="12" y="241"/>
                        <a:pt x="12" y="241"/>
                        <a:pt x="12" y="241"/>
                      </a:cubicBezTo>
                      <a:cubicBezTo>
                        <a:pt x="6" y="241"/>
                        <a:pt x="6" y="241"/>
                        <a:pt x="0" y="243"/>
                      </a:cubicBezTo>
                      <a:cubicBezTo>
                        <a:pt x="0" y="240"/>
                        <a:pt x="5" y="234"/>
                        <a:pt x="8" y="231"/>
                      </a:cubicBezTo>
                      <a:cubicBezTo>
                        <a:pt x="1" y="223"/>
                        <a:pt x="0" y="212"/>
                        <a:pt x="0" y="200"/>
                      </a:cubicBezTo>
                      <a:cubicBezTo>
                        <a:pt x="0" y="193"/>
                        <a:pt x="7" y="194"/>
                        <a:pt x="10" y="190"/>
                      </a:cubicBezTo>
                      <a:cubicBezTo>
                        <a:pt x="15" y="182"/>
                        <a:pt x="20" y="177"/>
                        <a:pt x="30" y="174"/>
                      </a:cubicBezTo>
                      <a:cubicBezTo>
                        <a:pt x="38" y="172"/>
                        <a:pt x="39" y="162"/>
                        <a:pt x="55" y="163"/>
                      </a:cubicBezTo>
                      <a:cubicBezTo>
                        <a:pt x="50" y="162"/>
                        <a:pt x="49" y="161"/>
                        <a:pt x="45" y="160"/>
                      </a:cubicBezTo>
                      <a:cubicBezTo>
                        <a:pt x="64" y="155"/>
                        <a:pt x="71" y="140"/>
                        <a:pt x="85" y="129"/>
                      </a:cubicBezTo>
                      <a:cubicBezTo>
                        <a:pt x="90" y="126"/>
                        <a:pt x="89" y="112"/>
                        <a:pt x="93" y="112"/>
                      </a:cubicBezTo>
                      <a:cubicBezTo>
                        <a:pt x="93" y="112"/>
                        <a:pt x="97" y="102"/>
                        <a:pt x="97" y="102"/>
                      </a:cubicBezTo>
                      <a:cubicBezTo>
                        <a:pt x="102" y="93"/>
                        <a:pt x="109" y="87"/>
                        <a:pt x="118" y="83"/>
                      </a:cubicBezTo>
                      <a:cubicBezTo>
                        <a:pt x="127" y="80"/>
                        <a:pt x="139" y="65"/>
                        <a:pt x="142" y="55"/>
                      </a:cubicBezTo>
                      <a:cubicBezTo>
                        <a:pt x="131" y="58"/>
                        <a:pt x="126" y="63"/>
                        <a:pt x="116" y="63"/>
                      </a:cubicBezTo>
                      <a:cubicBezTo>
                        <a:pt x="118" y="60"/>
                        <a:pt x="123" y="58"/>
                        <a:pt x="124" y="57"/>
                      </a:cubicBezTo>
                      <a:cubicBezTo>
                        <a:pt x="122" y="57"/>
                        <a:pt x="118" y="56"/>
                        <a:pt x="118" y="56"/>
                      </a:cubicBezTo>
                      <a:cubicBezTo>
                        <a:pt x="119" y="51"/>
                        <a:pt x="121" y="49"/>
                        <a:pt x="124" y="49"/>
                      </a:cubicBezTo>
                      <a:cubicBezTo>
                        <a:pt x="126" y="49"/>
                        <a:pt x="127" y="50"/>
                        <a:pt x="128" y="50"/>
                      </a:cubicBezTo>
                      <a:cubicBezTo>
                        <a:pt x="129" y="47"/>
                        <a:pt x="131" y="46"/>
                        <a:pt x="132" y="44"/>
                      </a:cubicBezTo>
                      <a:cubicBezTo>
                        <a:pt x="134" y="47"/>
                        <a:pt x="135" y="49"/>
                        <a:pt x="133" y="52"/>
                      </a:cubicBezTo>
                      <a:cubicBezTo>
                        <a:pt x="140" y="52"/>
                        <a:pt x="142" y="57"/>
                        <a:pt x="148" y="57"/>
                      </a:cubicBezTo>
                      <a:cubicBezTo>
                        <a:pt x="150" y="57"/>
                        <a:pt x="155" y="46"/>
                        <a:pt x="156" y="46"/>
                      </a:cubicBezTo>
                      <a:cubicBezTo>
                        <a:pt x="153" y="45"/>
                        <a:pt x="153" y="44"/>
                        <a:pt x="149" y="45"/>
                      </a:cubicBezTo>
                      <a:cubicBezTo>
                        <a:pt x="151" y="41"/>
                        <a:pt x="154" y="38"/>
                        <a:pt x="159" y="38"/>
                      </a:cubicBezTo>
                      <a:cubicBezTo>
                        <a:pt x="162" y="38"/>
                        <a:pt x="165" y="39"/>
                        <a:pt x="168" y="37"/>
                      </a:cubicBezTo>
                      <a:cubicBezTo>
                        <a:pt x="165" y="35"/>
                        <a:pt x="166" y="35"/>
                        <a:pt x="164" y="33"/>
                      </a:cubicBezTo>
                      <a:cubicBezTo>
                        <a:pt x="169" y="29"/>
                        <a:pt x="176" y="29"/>
                        <a:pt x="183" y="28"/>
                      </a:cubicBezTo>
                      <a:cubicBezTo>
                        <a:pt x="183" y="33"/>
                        <a:pt x="183" y="33"/>
                        <a:pt x="183" y="33"/>
                      </a:cubicBezTo>
                      <a:cubicBezTo>
                        <a:pt x="189" y="32"/>
                        <a:pt x="190" y="22"/>
                        <a:pt x="199" y="21"/>
                      </a:cubicBezTo>
                      <a:cubicBezTo>
                        <a:pt x="199" y="29"/>
                        <a:pt x="199" y="29"/>
                        <a:pt x="199" y="29"/>
                      </a:cubicBezTo>
                      <a:cubicBezTo>
                        <a:pt x="205" y="18"/>
                        <a:pt x="213" y="21"/>
                        <a:pt x="221" y="17"/>
                      </a:cubicBezTo>
                      <a:cubicBezTo>
                        <a:pt x="217" y="15"/>
                        <a:pt x="214" y="14"/>
                        <a:pt x="214" y="11"/>
                      </a:cubicBezTo>
                      <a:cubicBezTo>
                        <a:pt x="214" y="9"/>
                        <a:pt x="222" y="7"/>
                        <a:pt x="223" y="5"/>
                      </a:cubicBezTo>
                      <a:cubicBezTo>
                        <a:pt x="226" y="8"/>
                        <a:pt x="228" y="11"/>
                        <a:pt x="232" y="11"/>
                      </a:cubicBezTo>
                      <a:cubicBezTo>
                        <a:pt x="239" y="11"/>
                        <a:pt x="256" y="0"/>
                        <a:pt x="256" y="6"/>
                      </a:cubicBezTo>
                      <a:cubicBezTo>
                        <a:pt x="256" y="12"/>
                        <a:pt x="248" y="14"/>
                        <a:pt x="247" y="20"/>
                      </a:cubicBezTo>
                      <a:cubicBezTo>
                        <a:pt x="255" y="21"/>
                        <a:pt x="258" y="11"/>
                        <a:pt x="266" y="7"/>
                      </a:cubicBezTo>
                      <a:cubicBezTo>
                        <a:pt x="267" y="10"/>
                        <a:pt x="267" y="12"/>
                        <a:pt x="268" y="15"/>
                      </a:cubicBezTo>
                      <a:cubicBezTo>
                        <a:pt x="274" y="9"/>
                        <a:pt x="277" y="7"/>
                        <a:pt x="285" y="2"/>
                      </a:cubicBezTo>
                      <a:cubicBezTo>
                        <a:pt x="285" y="8"/>
                        <a:pt x="284" y="12"/>
                        <a:pt x="289" y="13"/>
                      </a:cubicBezTo>
                      <a:cubicBezTo>
                        <a:pt x="290" y="9"/>
                        <a:pt x="292" y="6"/>
                        <a:pt x="296" y="6"/>
                      </a:cubicBezTo>
                      <a:cubicBezTo>
                        <a:pt x="298" y="6"/>
                        <a:pt x="307" y="11"/>
                        <a:pt x="311" y="13"/>
                      </a:cubicBezTo>
                      <a:cubicBezTo>
                        <a:pt x="307" y="24"/>
                        <a:pt x="303" y="20"/>
                        <a:pt x="293" y="24"/>
                      </a:cubicBezTo>
                      <a:cubicBezTo>
                        <a:pt x="298" y="27"/>
                        <a:pt x="301" y="28"/>
                        <a:pt x="301" y="30"/>
                      </a:cubicBezTo>
                      <a:cubicBezTo>
                        <a:pt x="305" y="31"/>
                        <a:pt x="314" y="32"/>
                        <a:pt x="315" y="32"/>
                      </a:cubicBezTo>
                      <a:cubicBezTo>
                        <a:pt x="309" y="36"/>
                        <a:pt x="293" y="44"/>
                        <a:pt x="293" y="55"/>
                      </a:cubicBezTo>
                      <a:cubicBezTo>
                        <a:pt x="293" y="63"/>
                        <a:pt x="309" y="62"/>
                        <a:pt x="309" y="72"/>
                      </a:cubicBezTo>
                      <a:cubicBezTo>
                        <a:pt x="309" y="80"/>
                        <a:pt x="301" y="83"/>
                        <a:pt x="301" y="91"/>
                      </a:cubicBezTo>
                      <a:cubicBezTo>
                        <a:pt x="301" y="99"/>
                        <a:pt x="310" y="104"/>
                        <a:pt x="310" y="113"/>
                      </a:cubicBezTo>
                      <a:cubicBezTo>
                        <a:pt x="310" y="118"/>
                        <a:pt x="305" y="121"/>
                        <a:pt x="305" y="126"/>
                      </a:cubicBezTo>
                      <a:cubicBezTo>
                        <a:pt x="305" y="136"/>
                        <a:pt x="318" y="138"/>
                        <a:pt x="318" y="148"/>
                      </a:cubicBezTo>
                      <a:cubicBezTo>
                        <a:pt x="318" y="151"/>
                        <a:pt x="314" y="153"/>
                        <a:pt x="313" y="154"/>
                      </a:cubicBezTo>
                      <a:cubicBezTo>
                        <a:pt x="317" y="161"/>
                        <a:pt x="327" y="163"/>
                        <a:pt x="327" y="172"/>
                      </a:cubicBezTo>
                      <a:cubicBezTo>
                        <a:pt x="327" y="187"/>
                        <a:pt x="297" y="203"/>
                        <a:pt x="288" y="215"/>
                      </a:cubicBezTo>
                      <a:cubicBezTo>
                        <a:pt x="283" y="224"/>
                        <a:pt x="263" y="226"/>
                        <a:pt x="255" y="224"/>
                      </a:cubicBezTo>
                      <a:cubicBezTo>
                        <a:pt x="246" y="227"/>
                        <a:pt x="236" y="231"/>
                        <a:pt x="228" y="231"/>
                      </a:cubicBezTo>
                      <a:cubicBezTo>
                        <a:pt x="222" y="231"/>
                        <a:pt x="218" y="230"/>
                        <a:pt x="218" y="225"/>
                      </a:cubicBezTo>
                      <a:cubicBezTo>
                        <a:pt x="209" y="225"/>
                        <a:pt x="199" y="219"/>
                        <a:pt x="199" y="210"/>
                      </a:cubicBezTo>
                      <a:cubicBezTo>
                        <a:pt x="199" y="205"/>
                        <a:pt x="204" y="202"/>
                        <a:pt x="206" y="200"/>
                      </a:cubicBezTo>
                      <a:cubicBezTo>
                        <a:pt x="201" y="198"/>
                        <a:pt x="197" y="188"/>
                        <a:pt x="197" y="183"/>
                      </a:cubicBezTo>
                      <a:cubicBezTo>
                        <a:pt x="197" y="180"/>
                        <a:pt x="198" y="178"/>
                        <a:pt x="197" y="174"/>
                      </a:cubicBezTo>
                      <a:cubicBezTo>
                        <a:pt x="216" y="174"/>
                        <a:pt x="225" y="150"/>
                        <a:pt x="237" y="144"/>
                      </a:cubicBezTo>
                      <a:cubicBezTo>
                        <a:pt x="243" y="140"/>
                        <a:pt x="254" y="138"/>
                        <a:pt x="254" y="130"/>
                      </a:cubicBezTo>
                      <a:cubicBezTo>
                        <a:pt x="254" y="119"/>
                        <a:pt x="239" y="117"/>
                        <a:pt x="228" y="117"/>
                      </a:cubicBezTo>
                      <a:cubicBezTo>
                        <a:pt x="213" y="117"/>
                        <a:pt x="202" y="122"/>
                        <a:pt x="202" y="135"/>
                      </a:cubicBezTo>
                      <a:cubicBezTo>
                        <a:pt x="202" y="140"/>
                        <a:pt x="203" y="142"/>
                        <a:pt x="202" y="145"/>
                      </a:cubicBezTo>
                      <a:cubicBezTo>
                        <a:pt x="202" y="155"/>
                        <a:pt x="181" y="164"/>
                        <a:pt x="172" y="169"/>
                      </a:cubicBezTo>
                      <a:cubicBezTo>
                        <a:pt x="165" y="174"/>
                        <a:pt x="157" y="175"/>
                        <a:pt x="152" y="183"/>
                      </a:cubicBezTo>
                      <a:cubicBezTo>
                        <a:pt x="149" y="189"/>
                        <a:pt x="153" y="198"/>
                        <a:pt x="146" y="201"/>
                      </a:cubicBezTo>
                      <a:cubicBezTo>
                        <a:pt x="146" y="210"/>
                        <a:pt x="146" y="210"/>
                        <a:pt x="146" y="210"/>
                      </a:cubicBezTo>
                      <a:cubicBezTo>
                        <a:pt x="149" y="212"/>
                        <a:pt x="150" y="215"/>
                        <a:pt x="150" y="218"/>
                      </a:cubicBezTo>
                      <a:cubicBezTo>
                        <a:pt x="158" y="219"/>
                        <a:pt x="170" y="227"/>
                        <a:pt x="170" y="235"/>
                      </a:cubicBezTo>
                      <a:cubicBezTo>
                        <a:pt x="170" y="242"/>
                        <a:pt x="157" y="253"/>
                        <a:pt x="152" y="253"/>
                      </a:cubicBezTo>
                      <a:cubicBezTo>
                        <a:pt x="143" y="253"/>
                        <a:pt x="140" y="266"/>
                        <a:pt x="140" y="275"/>
                      </a:cubicBezTo>
                      <a:cubicBezTo>
                        <a:pt x="140" y="280"/>
                        <a:pt x="144" y="282"/>
                        <a:pt x="146" y="283"/>
                      </a:cubicBezTo>
                      <a:cubicBezTo>
                        <a:pt x="145" y="294"/>
                        <a:pt x="135" y="295"/>
                        <a:pt x="133" y="304"/>
                      </a:cubicBezTo>
                      <a:cubicBezTo>
                        <a:pt x="127" y="304"/>
                        <a:pt x="125" y="304"/>
                        <a:pt x="121" y="304"/>
                      </a:cubicBezTo>
                      <a:cubicBezTo>
                        <a:pt x="114" y="304"/>
                        <a:pt x="111" y="318"/>
                        <a:pt x="100" y="318"/>
                      </a:cubicBezTo>
                      <a:cubicBezTo>
                        <a:pt x="97" y="318"/>
                        <a:pt x="90" y="299"/>
                        <a:pt x="90" y="297"/>
                      </a:cubicBezTo>
                      <a:cubicBezTo>
                        <a:pt x="90" y="296"/>
                        <a:pt x="91" y="294"/>
                        <a:pt x="91" y="293"/>
                      </a:cubicBezTo>
                      <a:cubicBezTo>
                        <a:pt x="84" y="285"/>
                        <a:pt x="85" y="279"/>
                        <a:pt x="82" y="269"/>
                      </a:cubicBezTo>
                      <a:cubicBezTo>
                        <a:pt x="79" y="263"/>
                        <a:pt x="73" y="261"/>
                        <a:pt x="73" y="253"/>
                      </a:cubicBezTo>
                      <a:cubicBezTo>
                        <a:pt x="73" y="250"/>
                        <a:pt x="75" y="246"/>
                        <a:pt x="76" y="245"/>
                      </a:cubicBezTo>
                      <a:lnTo>
                        <a:pt x="76" y="247"/>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4" name="Freeform 26"/>
                <p:cNvSpPr/>
                <p:nvPr/>
              </p:nvSpPr>
              <p:spPr bwMode="auto">
                <a:xfrm>
                  <a:off x="4559300" y="1109663"/>
                  <a:ext cx="234950" cy="128588"/>
                </a:xfrm>
                <a:custGeom>
                  <a:avLst/>
                  <a:gdLst/>
                  <a:ahLst/>
                  <a:cxnLst>
                    <a:cxn ang="0">
                      <a:pos x="148" y="79"/>
                    </a:cxn>
                    <a:cxn ang="0">
                      <a:pos x="148" y="71"/>
                    </a:cxn>
                    <a:cxn ang="0">
                      <a:pos x="128" y="71"/>
                    </a:cxn>
                    <a:cxn ang="0">
                      <a:pos x="135" y="58"/>
                    </a:cxn>
                    <a:cxn ang="0">
                      <a:pos x="126" y="46"/>
                    </a:cxn>
                    <a:cxn ang="0">
                      <a:pos x="132" y="45"/>
                    </a:cxn>
                    <a:cxn ang="0">
                      <a:pos x="121" y="38"/>
                    </a:cxn>
                    <a:cxn ang="0">
                      <a:pos x="97" y="69"/>
                    </a:cxn>
                    <a:cxn ang="0">
                      <a:pos x="90" y="73"/>
                    </a:cxn>
                    <a:cxn ang="0">
                      <a:pos x="78" y="97"/>
                    </a:cxn>
                    <a:cxn ang="0">
                      <a:pos x="43" y="69"/>
                    </a:cxn>
                    <a:cxn ang="0">
                      <a:pos x="60" y="70"/>
                    </a:cxn>
                    <a:cxn ang="0">
                      <a:pos x="74" y="66"/>
                    </a:cxn>
                    <a:cxn ang="0">
                      <a:pos x="54" y="64"/>
                    </a:cxn>
                    <a:cxn ang="0">
                      <a:pos x="38" y="58"/>
                    </a:cxn>
                    <a:cxn ang="0">
                      <a:pos x="50" y="54"/>
                    </a:cxn>
                    <a:cxn ang="0">
                      <a:pos x="72" y="43"/>
                    </a:cxn>
                    <a:cxn ang="0">
                      <a:pos x="61" y="43"/>
                    </a:cxn>
                    <a:cxn ang="0">
                      <a:pos x="54" y="39"/>
                    </a:cxn>
                    <a:cxn ang="0">
                      <a:pos x="51" y="39"/>
                    </a:cxn>
                    <a:cxn ang="0">
                      <a:pos x="38" y="51"/>
                    </a:cxn>
                    <a:cxn ang="0">
                      <a:pos x="23" y="44"/>
                    </a:cxn>
                    <a:cxn ang="0">
                      <a:pos x="27" y="43"/>
                    </a:cxn>
                    <a:cxn ang="0">
                      <a:pos x="15" y="28"/>
                    </a:cxn>
                    <a:cxn ang="0">
                      <a:pos x="11" y="26"/>
                    </a:cxn>
                    <a:cxn ang="0">
                      <a:pos x="0" y="16"/>
                    </a:cxn>
                    <a:cxn ang="0">
                      <a:pos x="16" y="5"/>
                    </a:cxn>
                    <a:cxn ang="0">
                      <a:pos x="38" y="7"/>
                    </a:cxn>
                    <a:cxn ang="0">
                      <a:pos x="32" y="13"/>
                    </a:cxn>
                    <a:cxn ang="0">
                      <a:pos x="44" y="20"/>
                    </a:cxn>
                    <a:cxn ang="0">
                      <a:pos x="41" y="14"/>
                    </a:cxn>
                    <a:cxn ang="0">
                      <a:pos x="49" y="7"/>
                    </a:cxn>
                    <a:cxn ang="0">
                      <a:pos x="68" y="26"/>
                    </a:cxn>
                    <a:cxn ang="0">
                      <a:pos x="63" y="7"/>
                    </a:cxn>
                    <a:cxn ang="0">
                      <a:pos x="72" y="0"/>
                    </a:cxn>
                    <a:cxn ang="0">
                      <a:pos x="90" y="9"/>
                    </a:cxn>
                    <a:cxn ang="0">
                      <a:pos x="88" y="18"/>
                    </a:cxn>
                    <a:cxn ang="0">
                      <a:pos x="96" y="12"/>
                    </a:cxn>
                    <a:cxn ang="0">
                      <a:pos x="102" y="23"/>
                    </a:cxn>
                    <a:cxn ang="0">
                      <a:pos x="106" y="23"/>
                    </a:cxn>
                    <a:cxn ang="0">
                      <a:pos x="141" y="41"/>
                    </a:cxn>
                    <a:cxn ang="0">
                      <a:pos x="137" y="42"/>
                    </a:cxn>
                    <a:cxn ang="0">
                      <a:pos x="145" y="42"/>
                    </a:cxn>
                    <a:cxn ang="0">
                      <a:pos x="145" y="49"/>
                    </a:cxn>
                    <a:cxn ang="0">
                      <a:pos x="159" y="49"/>
                    </a:cxn>
                    <a:cxn ang="0">
                      <a:pos x="176" y="64"/>
                    </a:cxn>
                    <a:cxn ang="0">
                      <a:pos x="148" y="79"/>
                    </a:cxn>
                  </a:cxnLst>
                  <a:rect l="0" t="0" r="r" b="b"/>
                  <a:pathLst>
                    <a:path w="176" h="97">
                      <a:moveTo>
                        <a:pt x="148" y="79"/>
                      </a:moveTo>
                      <a:cubicBezTo>
                        <a:pt x="147" y="76"/>
                        <a:pt x="147" y="74"/>
                        <a:pt x="148" y="71"/>
                      </a:cubicBezTo>
                      <a:cubicBezTo>
                        <a:pt x="143" y="71"/>
                        <a:pt x="134" y="71"/>
                        <a:pt x="128" y="71"/>
                      </a:cubicBezTo>
                      <a:cubicBezTo>
                        <a:pt x="129" y="63"/>
                        <a:pt x="134" y="65"/>
                        <a:pt x="135" y="58"/>
                      </a:cubicBezTo>
                      <a:cubicBezTo>
                        <a:pt x="132" y="57"/>
                        <a:pt x="128" y="49"/>
                        <a:pt x="126" y="46"/>
                      </a:cubicBezTo>
                      <a:cubicBezTo>
                        <a:pt x="128" y="45"/>
                        <a:pt x="130" y="45"/>
                        <a:pt x="132" y="45"/>
                      </a:cubicBezTo>
                      <a:cubicBezTo>
                        <a:pt x="125" y="44"/>
                        <a:pt x="121" y="38"/>
                        <a:pt x="121" y="38"/>
                      </a:cubicBezTo>
                      <a:cubicBezTo>
                        <a:pt x="106" y="38"/>
                        <a:pt x="102" y="58"/>
                        <a:pt x="97" y="69"/>
                      </a:cubicBezTo>
                      <a:cubicBezTo>
                        <a:pt x="96" y="72"/>
                        <a:pt x="93" y="71"/>
                        <a:pt x="90" y="73"/>
                      </a:cubicBezTo>
                      <a:cubicBezTo>
                        <a:pt x="83" y="79"/>
                        <a:pt x="84" y="91"/>
                        <a:pt x="78" y="97"/>
                      </a:cubicBezTo>
                      <a:cubicBezTo>
                        <a:pt x="67" y="90"/>
                        <a:pt x="43" y="84"/>
                        <a:pt x="43" y="69"/>
                      </a:cubicBezTo>
                      <a:cubicBezTo>
                        <a:pt x="49" y="68"/>
                        <a:pt x="60" y="70"/>
                        <a:pt x="60" y="70"/>
                      </a:cubicBezTo>
                      <a:cubicBezTo>
                        <a:pt x="64" y="66"/>
                        <a:pt x="69" y="67"/>
                        <a:pt x="74" y="66"/>
                      </a:cubicBezTo>
                      <a:cubicBezTo>
                        <a:pt x="72" y="64"/>
                        <a:pt x="57" y="64"/>
                        <a:pt x="54" y="64"/>
                      </a:cubicBezTo>
                      <a:cubicBezTo>
                        <a:pt x="49" y="64"/>
                        <a:pt x="38" y="69"/>
                        <a:pt x="38" y="58"/>
                      </a:cubicBezTo>
                      <a:cubicBezTo>
                        <a:pt x="38" y="54"/>
                        <a:pt x="48" y="54"/>
                        <a:pt x="50" y="54"/>
                      </a:cubicBezTo>
                      <a:cubicBezTo>
                        <a:pt x="56" y="52"/>
                        <a:pt x="68" y="47"/>
                        <a:pt x="72" y="43"/>
                      </a:cubicBezTo>
                      <a:cubicBezTo>
                        <a:pt x="66" y="43"/>
                        <a:pt x="63" y="43"/>
                        <a:pt x="61" y="43"/>
                      </a:cubicBezTo>
                      <a:cubicBezTo>
                        <a:pt x="60" y="43"/>
                        <a:pt x="56" y="40"/>
                        <a:pt x="54" y="39"/>
                      </a:cubicBezTo>
                      <a:cubicBezTo>
                        <a:pt x="53" y="39"/>
                        <a:pt x="52" y="39"/>
                        <a:pt x="51" y="39"/>
                      </a:cubicBezTo>
                      <a:cubicBezTo>
                        <a:pt x="47" y="41"/>
                        <a:pt x="47" y="51"/>
                        <a:pt x="38" y="51"/>
                      </a:cubicBezTo>
                      <a:cubicBezTo>
                        <a:pt x="31" y="51"/>
                        <a:pt x="26" y="48"/>
                        <a:pt x="23" y="44"/>
                      </a:cubicBezTo>
                      <a:cubicBezTo>
                        <a:pt x="25" y="43"/>
                        <a:pt x="26" y="43"/>
                        <a:pt x="27" y="43"/>
                      </a:cubicBezTo>
                      <a:cubicBezTo>
                        <a:pt x="19" y="39"/>
                        <a:pt x="13" y="35"/>
                        <a:pt x="15" y="28"/>
                      </a:cubicBezTo>
                      <a:cubicBezTo>
                        <a:pt x="13" y="28"/>
                        <a:pt x="12" y="26"/>
                        <a:pt x="11" y="26"/>
                      </a:cubicBezTo>
                      <a:cubicBezTo>
                        <a:pt x="8" y="26"/>
                        <a:pt x="3" y="19"/>
                        <a:pt x="0" y="16"/>
                      </a:cubicBezTo>
                      <a:cubicBezTo>
                        <a:pt x="2" y="14"/>
                        <a:pt x="11" y="5"/>
                        <a:pt x="16" y="5"/>
                      </a:cubicBezTo>
                      <a:cubicBezTo>
                        <a:pt x="23" y="5"/>
                        <a:pt x="27" y="5"/>
                        <a:pt x="38" y="7"/>
                      </a:cubicBezTo>
                      <a:cubicBezTo>
                        <a:pt x="35" y="10"/>
                        <a:pt x="34" y="11"/>
                        <a:pt x="32" y="13"/>
                      </a:cubicBezTo>
                      <a:cubicBezTo>
                        <a:pt x="37" y="17"/>
                        <a:pt x="41" y="17"/>
                        <a:pt x="44" y="20"/>
                      </a:cubicBezTo>
                      <a:cubicBezTo>
                        <a:pt x="42" y="19"/>
                        <a:pt x="41" y="17"/>
                        <a:pt x="41" y="14"/>
                      </a:cubicBezTo>
                      <a:cubicBezTo>
                        <a:pt x="41" y="10"/>
                        <a:pt x="45" y="7"/>
                        <a:pt x="49" y="7"/>
                      </a:cubicBezTo>
                      <a:cubicBezTo>
                        <a:pt x="60" y="7"/>
                        <a:pt x="57" y="22"/>
                        <a:pt x="68" y="26"/>
                      </a:cubicBezTo>
                      <a:cubicBezTo>
                        <a:pt x="66" y="19"/>
                        <a:pt x="63" y="15"/>
                        <a:pt x="63" y="7"/>
                      </a:cubicBezTo>
                      <a:cubicBezTo>
                        <a:pt x="63" y="0"/>
                        <a:pt x="66" y="0"/>
                        <a:pt x="72" y="0"/>
                      </a:cubicBezTo>
                      <a:cubicBezTo>
                        <a:pt x="78" y="0"/>
                        <a:pt x="90" y="4"/>
                        <a:pt x="90" y="9"/>
                      </a:cubicBezTo>
                      <a:cubicBezTo>
                        <a:pt x="90" y="12"/>
                        <a:pt x="88" y="15"/>
                        <a:pt x="88" y="18"/>
                      </a:cubicBezTo>
                      <a:cubicBezTo>
                        <a:pt x="92" y="16"/>
                        <a:pt x="93" y="12"/>
                        <a:pt x="96" y="12"/>
                      </a:cubicBezTo>
                      <a:cubicBezTo>
                        <a:pt x="103" y="12"/>
                        <a:pt x="102" y="19"/>
                        <a:pt x="102" y="23"/>
                      </a:cubicBezTo>
                      <a:cubicBezTo>
                        <a:pt x="103" y="23"/>
                        <a:pt x="105" y="23"/>
                        <a:pt x="106" y="23"/>
                      </a:cubicBezTo>
                      <a:cubicBezTo>
                        <a:pt x="113" y="23"/>
                        <a:pt x="137" y="36"/>
                        <a:pt x="141" y="41"/>
                      </a:cubicBezTo>
                      <a:cubicBezTo>
                        <a:pt x="140" y="42"/>
                        <a:pt x="138" y="42"/>
                        <a:pt x="137" y="42"/>
                      </a:cubicBezTo>
                      <a:cubicBezTo>
                        <a:pt x="140" y="43"/>
                        <a:pt x="142" y="42"/>
                        <a:pt x="145" y="42"/>
                      </a:cubicBezTo>
                      <a:cubicBezTo>
                        <a:pt x="146" y="44"/>
                        <a:pt x="146" y="47"/>
                        <a:pt x="145" y="49"/>
                      </a:cubicBezTo>
                      <a:cubicBezTo>
                        <a:pt x="151" y="49"/>
                        <a:pt x="154" y="49"/>
                        <a:pt x="159" y="49"/>
                      </a:cubicBezTo>
                      <a:cubicBezTo>
                        <a:pt x="159" y="62"/>
                        <a:pt x="172" y="59"/>
                        <a:pt x="176" y="64"/>
                      </a:cubicBezTo>
                      <a:cubicBezTo>
                        <a:pt x="164" y="68"/>
                        <a:pt x="159" y="76"/>
                        <a:pt x="148" y="7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5" name="Freeform 27"/>
                <p:cNvSpPr/>
                <p:nvPr/>
              </p:nvSpPr>
              <p:spPr bwMode="auto">
                <a:xfrm>
                  <a:off x="4683125" y="1089025"/>
                  <a:ext cx="150813" cy="55563"/>
                </a:xfrm>
                <a:custGeom>
                  <a:avLst/>
                  <a:gdLst/>
                  <a:ahLst/>
                  <a:cxnLst>
                    <a:cxn ang="0">
                      <a:pos x="114" y="19"/>
                    </a:cxn>
                    <a:cxn ang="0">
                      <a:pos x="69" y="41"/>
                    </a:cxn>
                    <a:cxn ang="0">
                      <a:pos x="54" y="34"/>
                    </a:cxn>
                    <a:cxn ang="0">
                      <a:pos x="28" y="34"/>
                    </a:cxn>
                    <a:cxn ang="0">
                      <a:pos x="23" y="26"/>
                    </a:cxn>
                    <a:cxn ang="0">
                      <a:pos x="32" y="26"/>
                    </a:cxn>
                    <a:cxn ang="0">
                      <a:pos x="43" y="24"/>
                    </a:cxn>
                    <a:cxn ang="0">
                      <a:pos x="22" y="23"/>
                    </a:cxn>
                    <a:cxn ang="0">
                      <a:pos x="6" y="18"/>
                    </a:cxn>
                    <a:cxn ang="0">
                      <a:pos x="0" y="7"/>
                    </a:cxn>
                    <a:cxn ang="0">
                      <a:pos x="6" y="7"/>
                    </a:cxn>
                    <a:cxn ang="0">
                      <a:pos x="15" y="8"/>
                    </a:cxn>
                    <a:cxn ang="0">
                      <a:pos x="15" y="6"/>
                    </a:cxn>
                    <a:cxn ang="0">
                      <a:pos x="23" y="6"/>
                    </a:cxn>
                    <a:cxn ang="0">
                      <a:pos x="21" y="2"/>
                    </a:cxn>
                    <a:cxn ang="0">
                      <a:pos x="33" y="2"/>
                    </a:cxn>
                    <a:cxn ang="0">
                      <a:pos x="51" y="11"/>
                    </a:cxn>
                    <a:cxn ang="0">
                      <a:pos x="62" y="0"/>
                    </a:cxn>
                    <a:cxn ang="0">
                      <a:pos x="67" y="0"/>
                    </a:cxn>
                    <a:cxn ang="0">
                      <a:pos x="67" y="12"/>
                    </a:cxn>
                    <a:cxn ang="0">
                      <a:pos x="80" y="7"/>
                    </a:cxn>
                    <a:cxn ang="0">
                      <a:pos x="95" y="7"/>
                    </a:cxn>
                    <a:cxn ang="0">
                      <a:pos x="114" y="19"/>
                    </a:cxn>
                  </a:cxnLst>
                  <a:rect l="0" t="0" r="r" b="b"/>
                  <a:pathLst>
                    <a:path w="114" h="41">
                      <a:moveTo>
                        <a:pt x="114" y="19"/>
                      </a:moveTo>
                      <a:cubicBezTo>
                        <a:pt x="104" y="26"/>
                        <a:pt x="82" y="41"/>
                        <a:pt x="69" y="41"/>
                      </a:cubicBezTo>
                      <a:cubicBezTo>
                        <a:pt x="61" y="41"/>
                        <a:pt x="57" y="39"/>
                        <a:pt x="54" y="34"/>
                      </a:cubicBezTo>
                      <a:cubicBezTo>
                        <a:pt x="28" y="34"/>
                        <a:pt x="28" y="34"/>
                        <a:pt x="28" y="34"/>
                      </a:cubicBezTo>
                      <a:cubicBezTo>
                        <a:pt x="25" y="32"/>
                        <a:pt x="23" y="30"/>
                        <a:pt x="23" y="26"/>
                      </a:cubicBezTo>
                      <a:cubicBezTo>
                        <a:pt x="26" y="26"/>
                        <a:pt x="31" y="26"/>
                        <a:pt x="32" y="26"/>
                      </a:cubicBezTo>
                      <a:cubicBezTo>
                        <a:pt x="36" y="25"/>
                        <a:pt x="40" y="25"/>
                        <a:pt x="43" y="24"/>
                      </a:cubicBezTo>
                      <a:cubicBezTo>
                        <a:pt x="41" y="24"/>
                        <a:pt x="23" y="23"/>
                        <a:pt x="22" y="23"/>
                      </a:cubicBezTo>
                      <a:cubicBezTo>
                        <a:pt x="14" y="23"/>
                        <a:pt x="6" y="28"/>
                        <a:pt x="6" y="18"/>
                      </a:cubicBezTo>
                      <a:cubicBezTo>
                        <a:pt x="3" y="15"/>
                        <a:pt x="0" y="12"/>
                        <a:pt x="0" y="7"/>
                      </a:cubicBezTo>
                      <a:cubicBezTo>
                        <a:pt x="6" y="7"/>
                        <a:pt x="6" y="7"/>
                        <a:pt x="6" y="7"/>
                      </a:cubicBezTo>
                      <a:cubicBezTo>
                        <a:pt x="9" y="9"/>
                        <a:pt x="13" y="10"/>
                        <a:pt x="15" y="8"/>
                      </a:cubicBezTo>
                      <a:cubicBezTo>
                        <a:pt x="15" y="6"/>
                        <a:pt x="15" y="6"/>
                        <a:pt x="15" y="6"/>
                      </a:cubicBezTo>
                      <a:cubicBezTo>
                        <a:pt x="23" y="6"/>
                        <a:pt x="23" y="6"/>
                        <a:pt x="23" y="6"/>
                      </a:cubicBezTo>
                      <a:cubicBezTo>
                        <a:pt x="21" y="2"/>
                        <a:pt x="21" y="2"/>
                        <a:pt x="21" y="2"/>
                      </a:cubicBezTo>
                      <a:cubicBezTo>
                        <a:pt x="33" y="2"/>
                        <a:pt x="33" y="2"/>
                        <a:pt x="33" y="2"/>
                      </a:cubicBezTo>
                      <a:cubicBezTo>
                        <a:pt x="36" y="4"/>
                        <a:pt x="48" y="11"/>
                        <a:pt x="51" y="11"/>
                      </a:cubicBezTo>
                      <a:cubicBezTo>
                        <a:pt x="56" y="11"/>
                        <a:pt x="59" y="2"/>
                        <a:pt x="62" y="0"/>
                      </a:cubicBezTo>
                      <a:cubicBezTo>
                        <a:pt x="67" y="0"/>
                        <a:pt x="67" y="0"/>
                        <a:pt x="67" y="0"/>
                      </a:cubicBezTo>
                      <a:cubicBezTo>
                        <a:pt x="67" y="6"/>
                        <a:pt x="66" y="8"/>
                        <a:pt x="67" y="12"/>
                      </a:cubicBezTo>
                      <a:cubicBezTo>
                        <a:pt x="71" y="12"/>
                        <a:pt x="73" y="7"/>
                        <a:pt x="80" y="7"/>
                      </a:cubicBezTo>
                      <a:cubicBezTo>
                        <a:pt x="91" y="7"/>
                        <a:pt x="88" y="7"/>
                        <a:pt x="95" y="7"/>
                      </a:cubicBezTo>
                      <a:cubicBezTo>
                        <a:pt x="103" y="7"/>
                        <a:pt x="112" y="14"/>
                        <a:pt x="114" y="1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6" name="Freeform 28"/>
                <p:cNvSpPr/>
                <p:nvPr/>
              </p:nvSpPr>
              <p:spPr bwMode="auto">
                <a:xfrm>
                  <a:off x="4219575" y="1841500"/>
                  <a:ext cx="73025" cy="87313"/>
                </a:xfrm>
                <a:custGeom>
                  <a:avLst/>
                  <a:gdLst/>
                  <a:ahLst/>
                  <a:cxnLst>
                    <a:cxn ang="0">
                      <a:pos x="9" y="19"/>
                    </a:cxn>
                    <a:cxn ang="0">
                      <a:pos x="22" y="14"/>
                    </a:cxn>
                    <a:cxn ang="0">
                      <a:pos x="19" y="8"/>
                    </a:cxn>
                    <a:cxn ang="0">
                      <a:pos x="32" y="0"/>
                    </a:cxn>
                    <a:cxn ang="0">
                      <a:pos x="40" y="0"/>
                    </a:cxn>
                    <a:cxn ang="0">
                      <a:pos x="55" y="18"/>
                    </a:cxn>
                    <a:cxn ang="0">
                      <a:pos x="47" y="24"/>
                    </a:cxn>
                    <a:cxn ang="0">
                      <a:pos x="47" y="39"/>
                    </a:cxn>
                    <a:cxn ang="0">
                      <a:pos x="47" y="52"/>
                    </a:cxn>
                    <a:cxn ang="0">
                      <a:pos x="35" y="54"/>
                    </a:cxn>
                    <a:cxn ang="0">
                      <a:pos x="19" y="64"/>
                    </a:cxn>
                    <a:cxn ang="0">
                      <a:pos x="11" y="65"/>
                    </a:cxn>
                    <a:cxn ang="0">
                      <a:pos x="0" y="55"/>
                    </a:cxn>
                    <a:cxn ang="0">
                      <a:pos x="13" y="33"/>
                    </a:cxn>
                    <a:cxn ang="0">
                      <a:pos x="4" y="23"/>
                    </a:cxn>
                    <a:cxn ang="0">
                      <a:pos x="9" y="19"/>
                    </a:cxn>
                  </a:cxnLst>
                  <a:rect l="0" t="0" r="r" b="b"/>
                  <a:pathLst>
                    <a:path w="55" h="65">
                      <a:moveTo>
                        <a:pt x="9" y="19"/>
                      </a:moveTo>
                      <a:cubicBezTo>
                        <a:pt x="12" y="19"/>
                        <a:pt x="19" y="16"/>
                        <a:pt x="22" y="14"/>
                      </a:cubicBezTo>
                      <a:cubicBezTo>
                        <a:pt x="20" y="11"/>
                        <a:pt x="19" y="10"/>
                        <a:pt x="19" y="8"/>
                      </a:cubicBezTo>
                      <a:cubicBezTo>
                        <a:pt x="19" y="5"/>
                        <a:pt x="28" y="0"/>
                        <a:pt x="32" y="0"/>
                      </a:cubicBezTo>
                      <a:cubicBezTo>
                        <a:pt x="35" y="0"/>
                        <a:pt x="37" y="0"/>
                        <a:pt x="40" y="0"/>
                      </a:cubicBezTo>
                      <a:cubicBezTo>
                        <a:pt x="50" y="0"/>
                        <a:pt x="55" y="10"/>
                        <a:pt x="55" y="18"/>
                      </a:cubicBezTo>
                      <a:cubicBezTo>
                        <a:pt x="55" y="21"/>
                        <a:pt x="47" y="21"/>
                        <a:pt x="47" y="24"/>
                      </a:cubicBezTo>
                      <a:cubicBezTo>
                        <a:pt x="47" y="27"/>
                        <a:pt x="47" y="39"/>
                        <a:pt x="47" y="39"/>
                      </a:cubicBezTo>
                      <a:cubicBezTo>
                        <a:pt x="47" y="43"/>
                        <a:pt x="50" y="48"/>
                        <a:pt x="47" y="52"/>
                      </a:cubicBezTo>
                      <a:cubicBezTo>
                        <a:pt x="44" y="54"/>
                        <a:pt x="40" y="54"/>
                        <a:pt x="35" y="54"/>
                      </a:cubicBezTo>
                      <a:cubicBezTo>
                        <a:pt x="28" y="54"/>
                        <a:pt x="23" y="61"/>
                        <a:pt x="19" y="64"/>
                      </a:cubicBezTo>
                      <a:cubicBezTo>
                        <a:pt x="17" y="65"/>
                        <a:pt x="13" y="65"/>
                        <a:pt x="11" y="65"/>
                      </a:cubicBezTo>
                      <a:cubicBezTo>
                        <a:pt x="6" y="65"/>
                        <a:pt x="0" y="60"/>
                        <a:pt x="0" y="55"/>
                      </a:cubicBezTo>
                      <a:cubicBezTo>
                        <a:pt x="0" y="44"/>
                        <a:pt x="11" y="43"/>
                        <a:pt x="13" y="33"/>
                      </a:cubicBezTo>
                      <a:cubicBezTo>
                        <a:pt x="8" y="30"/>
                        <a:pt x="4" y="28"/>
                        <a:pt x="4" y="23"/>
                      </a:cubicBezTo>
                      <a:cubicBezTo>
                        <a:pt x="4" y="18"/>
                        <a:pt x="8" y="19"/>
                        <a:pt x="9" y="1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7" name="Freeform 29"/>
                <p:cNvSpPr/>
                <p:nvPr/>
              </p:nvSpPr>
              <p:spPr bwMode="auto">
                <a:xfrm>
                  <a:off x="4276725" y="1758950"/>
                  <a:ext cx="139700" cy="203200"/>
                </a:xfrm>
                <a:custGeom>
                  <a:avLst/>
                  <a:gdLst/>
                  <a:ahLst/>
                  <a:cxnLst>
                    <a:cxn ang="0">
                      <a:pos x="96" y="102"/>
                    </a:cxn>
                    <a:cxn ang="0">
                      <a:pos x="91" y="128"/>
                    </a:cxn>
                    <a:cxn ang="0">
                      <a:pos x="100" y="133"/>
                    </a:cxn>
                    <a:cxn ang="0">
                      <a:pos x="70" y="139"/>
                    </a:cxn>
                    <a:cxn ang="0">
                      <a:pos x="39" y="141"/>
                    </a:cxn>
                    <a:cxn ang="0">
                      <a:pos x="26" y="148"/>
                    </a:cxn>
                    <a:cxn ang="0">
                      <a:pos x="16" y="152"/>
                    </a:cxn>
                    <a:cxn ang="0">
                      <a:pos x="32" y="133"/>
                    </a:cxn>
                    <a:cxn ang="0">
                      <a:pos x="46" y="124"/>
                    </a:cxn>
                    <a:cxn ang="0">
                      <a:pos x="26" y="123"/>
                    </a:cxn>
                    <a:cxn ang="0">
                      <a:pos x="19" y="123"/>
                    </a:cxn>
                    <a:cxn ang="0">
                      <a:pos x="28" y="96"/>
                    </a:cxn>
                    <a:cxn ang="0">
                      <a:pos x="48" y="81"/>
                    </a:cxn>
                    <a:cxn ang="0">
                      <a:pos x="40" y="70"/>
                    </a:cxn>
                    <a:cxn ang="0">
                      <a:pos x="26" y="72"/>
                    </a:cxn>
                    <a:cxn ang="0">
                      <a:pos x="23" y="59"/>
                    </a:cxn>
                    <a:cxn ang="0">
                      <a:pos x="16" y="49"/>
                    </a:cxn>
                    <a:cxn ang="0">
                      <a:pos x="12" y="55"/>
                    </a:cxn>
                    <a:cxn ang="0">
                      <a:pos x="14" y="45"/>
                    </a:cxn>
                    <a:cxn ang="0">
                      <a:pos x="8" y="38"/>
                    </a:cxn>
                    <a:cxn ang="0">
                      <a:pos x="11" y="29"/>
                    </a:cxn>
                    <a:cxn ang="0">
                      <a:pos x="8" y="20"/>
                    </a:cxn>
                    <a:cxn ang="0">
                      <a:pos x="12" y="21"/>
                    </a:cxn>
                    <a:cxn ang="0">
                      <a:pos x="16" y="14"/>
                    </a:cxn>
                    <a:cxn ang="0">
                      <a:pos x="25" y="0"/>
                    </a:cxn>
                    <a:cxn ang="0">
                      <a:pos x="42" y="4"/>
                    </a:cxn>
                    <a:cxn ang="0">
                      <a:pos x="33" y="19"/>
                    </a:cxn>
                    <a:cxn ang="0">
                      <a:pos x="47" y="46"/>
                    </a:cxn>
                    <a:cxn ang="0">
                      <a:pos x="53" y="50"/>
                    </a:cxn>
                    <a:cxn ang="0">
                      <a:pos x="84" y="89"/>
                    </a:cxn>
                    <a:cxn ang="0">
                      <a:pos x="87" y="102"/>
                    </a:cxn>
                    <a:cxn ang="0">
                      <a:pos x="92" y="102"/>
                    </a:cxn>
                  </a:cxnLst>
                  <a:rect l="0" t="0" r="r" b="b"/>
                  <a:pathLst>
                    <a:path w="105" h="152">
                      <a:moveTo>
                        <a:pt x="90" y="103"/>
                      </a:moveTo>
                      <a:cubicBezTo>
                        <a:pt x="93" y="101"/>
                        <a:pt x="92" y="102"/>
                        <a:pt x="96" y="102"/>
                      </a:cubicBezTo>
                      <a:cubicBezTo>
                        <a:pt x="101" y="102"/>
                        <a:pt x="105" y="106"/>
                        <a:pt x="105" y="110"/>
                      </a:cubicBezTo>
                      <a:cubicBezTo>
                        <a:pt x="105" y="118"/>
                        <a:pt x="94" y="122"/>
                        <a:pt x="91" y="128"/>
                      </a:cubicBezTo>
                      <a:cubicBezTo>
                        <a:pt x="95" y="129"/>
                        <a:pt x="97" y="130"/>
                        <a:pt x="100" y="130"/>
                      </a:cubicBezTo>
                      <a:cubicBezTo>
                        <a:pt x="100" y="133"/>
                        <a:pt x="100" y="133"/>
                        <a:pt x="100" y="133"/>
                      </a:cubicBezTo>
                      <a:cubicBezTo>
                        <a:pt x="96" y="137"/>
                        <a:pt x="93" y="139"/>
                        <a:pt x="87" y="139"/>
                      </a:cubicBezTo>
                      <a:cubicBezTo>
                        <a:pt x="82" y="139"/>
                        <a:pt x="72" y="139"/>
                        <a:pt x="70" y="139"/>
                      </a:cubicBezTo>
                      <a:cubicBezTo>
                        <a:pt x="65" y="139"/>
                        <a:pt x="53" y="143"/>
                        <a:pt x="47" y="143"/>
                      </a:cubicBezTo>
                      <a:cubicBezTo>
                        <a:pt x="44" y="143"/>
                        <a:pt x="42" y="141"/>
                        <a:pt x="39" y="141"/>
                      </a:cubicBezTo>
                      <a:cubicBezTo>
                        <a:pt x="34" y="141"/>
                        <a:pt x="32" y="144"/>
                        <a:pt x="32" y="148"/>
                      </a:cubicBezTo>
                      <a:cubicBezTo>
                        <a:pt x="26" y="148"/>
                        <a:pt x="26" y="148"/>
                        <a:pt x="26" y="148"/>
                      </a:cubicBezTo>
                      <a:cubicBezTo>
                        <a:pt x="23" y="148"/>
                        <a:pt x="21" y="150"/>
                        <a:pt x="19" y="152"/>
                      </a:cubicBezTo>
                      <a:cubicBezTo>
                        <a:pt x="16" y="152"/>
                        <a:pt x="16" y="152"/>
                        <a:pt x="16" y="152"/>
                      </a:cubicBezTo>
                      <a:cubicBezTo>
                        <a:pt x="16" y="149"/>
                        <a:pt x="16" y="149"/>
                        <a:pt x="16" y="149"/>
                      </a:cubicBezTo>
                      <a:cubicBezTo>
                        <a:pt x="17" y="147"/>
                        <a:pt x="30" y="133"/>
                        <a:pt x="32" y="133"/>
                      </a:cubicBezTo>
                      <a:cubicBezTo>
                        <a:pt x="38" y="131"/>
                        <a:pt x="47" y="133"/>
                        <a:pt x="47" y="127"/>
                      </a:cubicBezTo>
                      <a:cubicBezTo>
                        <a:pt x="47" y="126"/>
                        <a:pt x="46" y="125"/>
                        <a:pt x="46" y="124"/>
                      </a:cubicBezTo>
                      <a:cubicBezTo>
                        <a:pt x="44" y="126"/>
                        <a:pt x="41" y="128"/>
                        <a:pt x="38" y="128"/>
                      </a:cubicBezTo>
                      <a:cubicBezTo>
                        <a:pt x="32" y="128"/>
                        <a:pt x="30" y="123"/>
                        <a:pt x="26" y="123"/>
                      </a:cubicBezTo>
                      <a:cubicBezTo>
                        <a:pt x="23" y="123"/>
                        <a:pt x="23" y="125"/>
                        <a:pt x="21" y="125"/>
                      </a:cubicBezTo>
                      <a:cubicBezTo>
                        <a:pt x="20" y="125"/>
                        <a:pt x="19" y="124"/>
                        <a:pt x="19" y="123"/>
                      </a:cubicBezTo>
                      <a:cubicBezTo>
                        <a:pt x="19" y="116"/>
                        <a:pt x="31" y="116"/>
                        <a:pt x="31" y="109"/>
                      </a:cubicBezTo>
                      <a:cubicBezTo>
                        <a:pt x="31" y="103"/>
                        <a:pt x="28" y="101"/>
                        <a:pt x="28" y="96"/>
                      </a:cubicBezTo>
                      <a:cubicBezTo>
                        <a:pt x="36" y="96"/>
                        <a:pt x="45" y="92"/>
                        <a:pt x="48" y="88"/>
                      </a:cubicBezTo>
                      <a:cubicBezTo>
                        <a:pt x="48" y="81"/>
                        <a:pt x="48" y="81"/>
                        <a:pt x="48" y="81"/>
                      </a:cubicBezTo>
                      <a:cubicBezTo>
                        <a:pt x="43" y="82"/>
                        <a:pt x="37" y="81"/>
                        <a:pt x="37" y="77"/>
                      </a:cubicBezTo>
                      <a:cubicBezTo>
                        <a:pt x="37" y="73"/>
                        <a:pt x="39" y="72"/>
                        <a:pt x="40" y="70"/>
                      </a:cubicBezTo>
                      <a:cubicBezTo>
                        <a:pt x="39" y="70"/>
                        <a:pt x="38" y="70"/>
                        <a:pt x="36" y="70"/>
                      </a:cubicBezTo>
                      <a:cubicBezTo>
                        <a:pt x="32" y="70"/>
                        <a:pt x="30" y="72"/>
                        <a:pt x="26" y="72"/>
                      </a:cubicBezTo>
                      <a:cubicBezTo>
                        <a:pt x="22" y="72"/>
                        <a:pt x="19" y="72"/>
                        <a:pt x="19" y="69"/>
                      </a:cubicBezTo>
                      <a:cubicBezTo>
                        <a:pt x="19" y="65"/>
                        <a:pt x="23" y="63"/>
                        <a:pt x="23" y="59"/>
                      </a:cubicBezTo>
                      <a:cubicBezTo>
                        <a:pt x="23" y="55"/>
                        <a:pt x="22" y="55"/>
                        <a:pt x="23" y="51"/>
                      </a:cubicBezTo>
                      <a:cubicBezTo>
                        <a:pt x="20" y="51"/>
                        <a:pt x="17" y="50"/>
                        <a:pt x="16" y="49"/>
                      </a:cubicBezTo>
                      <a:cubicBezTo>
                        <a:pt x="14" y="52"/>
                        <a:pt x="15" y="54"/>
                        <a:pt x="16" y="55"/>
                      </a:cubicBezTo>
                      <a:cubicBezTo>
                        <a:pt x="12" y="55"/>
                        <a:pt x="12" y="55"/>
                        <a:pt x="12" y="55"/>
                      </a:cubicBezTo>
                      <a:cubicBezTo>
                        <a:pt x="12" y="52"/>
                        <a:pt x="12" y="51"/>
                        <a:pt x="12" y="48"/>
                      </a:cubicBezTo>
                      <a:cubicBezTo>
                        <a:pt x="12" y="47"/>
                        <a:pt x="13" y="46"/>
                        <a:pt x="14" y="45"/>
                      </a:cubicBezTo>
                      <a:cubicBezTo>
                        <a:pt x="14" y="41"/>
                        <a:pt x="14" y="41"/>
                        <a:pt x="14" y="41"/>
                      </a:cubicBezTo>
                      <a:cubicBezTo>
                        <a:pt x="12" y="41"/>
                        <a:pt x="8" y="40"/>
                        <a:pt x="8" y="38"/>
                      </a:cubicBezTo>
                      <a:cubicBezTo>
                        <a:pt x="8" y="36"/>
                        <a:pt x="11" y="32"/>
                        <a:pt x="11" y="32"/>
                      </a:cubicBezTo>
                      <a:cubicBezTo>
                        <a:pt x="11" y="29"/>
                        <a:pt x="11" y="29"/>
                        <a:pt x="11" y="29"/>
                      </a:cubicBezTo>
                      <a:cubicBezTo>
                        <a:pt x="4" y="27"/>
                        <a:pt x="0" y="26"/>
                        <a:pt x="0" y="20"/>
                      </a:cubicBezTo>
                      <a:cubicBezTo>
                        <a:pt x="8" y="20"/>
                        <a:pt x="8" y="20"/>
                        <a:pt x="8" y="20"/>
                      </a:cubicBezTo>
                      <a:cubicBezTo>
                        <a:pt x="8" y="23"/>
                        <a:pt x="10" y="24"/>
                        <a:pt x="11" y="24"/>
                      </a:cubicBezTo>
                      <a:cubicBezTo>
                        <a:pt x="12" y="24"/>
                        <a:pt x="12" y="22"/>
                        <a:pt x="12" y="21"/>
                      </a:cubicBezTo>
                      <a:cubicBezTo>
                        <a:pt x="12" y="21"/>
                        <a:pt x="10" y="20"/>
                        <a:pt x="10" y="19"/>
                      </a:cubicBezTo>
                      <a:cubicBezTo>
                        <a:pt x="10" y="15"/>
                        <a:pt x="13" y="14"/>
                        <a:pt x="16" y="14"/>
                      </a:cubicBezTo>
                      <a:cubicBezTo>
                        <a:pt x="16" y="10"/>
                        <a:pt x="18" y="8"/>
                        <a:pt x="18" y="6"/>
                      </a:cubicBezTo>
                      <a:cubicBezTo>
                        <a:pt x="18" y="4"/>
                        <a:pt x="23" y="0"/>
                        <a:pt x="25" y="0"/>
                      </a:cubicBezTo>
                      <a:cubicBezTo>
                        <a:pt x="30" y="0"/>
                        <a:pt x="35" y="0"/>
                        <a:pt x="38" y="0"/>
                      </a:cubicBezTo>
                      <a:cubicBezTo>
                        <a:pt x="40" y="0"/>
                        <a:pt x="42" y="3"/>
                        <a:pt x="42" y="4"/>
                      </a:cubicBezTo>
                      <a:cubicBezTo>
                        <a:pt x="42" y="10"/>
                        <a:pt x="33" y="10"/>
                        <a:pt x="31" y="16"/>
                      </a:cubicBezTo>
                      <a:cubicBezTo>
                        <a:pt x="31" y="17"/>
                        <a:pt x="32" y="18"/>
                        <a:pt x="33" y="19"/>
                      </a:cubicBezTo>
                      <a:cubicBezTo>
                        <a:pt x="59" y="19"/>
                        <a:pt x="59" y="19"/>
                        <a:pt x="59" y="19"/>
                      </a:cubicBezTo>
                      <a:cubicBezTo>
                        <a:pt x="60" y="32"/>
                        <a:pt x="47" y="37"/>
                        <a:pt x="47" y="46"/>
                      </a:cubicBezTo>
                      <a:cubicBezTo>
                        <a:pt x="45" y="47"/>
                        <a:pt x="44" y="48"/>
                        <a:pt x="43" y="50"/>
                      </a:cubicBezTo>
                      <a:cubicBezTo>
                        <a:pt x="48" y="51"/>
                        <a:pt x="50" y="49"/>
                        <a:pt x="53" y="50"/>
                      </a:cubicBezTo>
                      <a:cubicBezTo>
                        <a:pt x="62" y="53"/>
                        <a:pt x="60" y="63"/>
                        <a:pt x="66" y="69"/>
                      </a:cubicBezTo>
                      <a:cubicBezTo>
                        <a:pt x="73" y="76"/>
                        <a:pt x="84" y="79"/>
                        <a:pt x="84" y="89"/>
                      </a:cubicBezTo>
                      <a:cubicBezTo>
                        <a:pt x="84" y="93"/>
                        <a:pt x="89" y="95"/>
                        <a:pt x="89" y="99"/>
                      </a:cubicBezTo>
                      <a:cubicBezTo>
                        <a:pt x="89" y="100"/>
                        <a:pt x="88" y="101"/>
                        <a:pt x="87" y="102"/>
                      </a:cubicBezTo>
                      <a:cubicBezTo>
                        <a:pt x="87" y="105"/>
                        <a:pt x="87" y="105"/>
                        <a:pt x="87" y="105"/>
                      </a:cubicBezTo>
                      <a:cubicBezTo>
                        <a:pt x="90" y="104"/>
                        <a:pt x="90" y="103"/>
                        <a:pt x="92" y="102"/>
                      </a:cubicBezTo>
                      <a:lnTo>
                        <a:pt x="90" y="10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8" name="Freeform 31"/>
                <p:cNvSpPr/>
                <p:nvPr/>
              </p:nvSpPr>
              <p:spPr bwMode="auto">
                <a:xfrm>
                  <a:off x="4592638" y="2203450"/>
                  <a:ext cx="46038" cy="30163"/>
                </a:xfrm>
                <a:custGeom>
                  <a:avLst/>
                  <a:gdLst/>
                  <a:ahLst/>
                  <a:cxnLst>
                    <a:cxn ang="0">
                      <a:pos x="0" y="5"/>
                    </a:cxn>
                    <a:cxn ang="0">
                      <a:pos x="0" y="8"/>
                    </a:cxn>
                    <a:cxn ang="0">
                      <a:pos x="7" y="10"/>
                    </a:cxn>
                    <a:cxn ang="0">
                      <a:pos x="27" y="21"/>
                    </a:cxn>
                    <a:cxn ang="0">
                      <a:pos x="30" y="23"/>
                    </a:cxn>
                    <a:cxn ang="0">
                      <a:pos x="33" y="20"/>
                    </a:cxn>
                    <a:cxn ang="0">
                      <a:pos x="31" y="13"/>
                    </a:cxn>
                    <a:cxn ang="0">
                      <a:pos x="33" y="8"/>
                    </a:cxn>
                    <a:cxn ang="0">
                      <a:pos x="35" y="3"/>
                    </a:cxn>
                    <a:cxn ang="0">
                      <a:pos x="20" y="6"/>
                    </a:cxn>
                    <a:cxn ang="0">
                      <a:pos x="0" y="5"/>
                    </a:cxn>
                  </a:cxnLst>
                  <a:rect l="0" t="0" r="r" b="b"/>
                  <a:pathLst>
                    <a:path w="35" h="23">
                      <a:moveTo>
                        <a:pt x="0" y="5"/>
                      </a:moveTo>
                      <a:cubicBezTo>
                        <a:pt x="0" y="8"/>
                        <a:pt x="0" y="8"/>
                        <a:pt x="0" y="8"/>
                      </a:cubicBezTo>
                      <a:cubicBezTo>
                        <a:pt x="2" y="10"/>
                        <a:pt x="5" y="10"/>
                        <a:pt x="7" y="10"/>
                      </a:cubicBezTo>
                      <a:cubicBezTo>
                        <a:pt x="14" y="12"/>
                        <a:pt x="19" y="20"/>
                        <a:pt x="27" y="21"/>
                      </a:cubicBezTo>
                      <a:cubicBezTo>
                        <a:pt x="27" y="23"/>
                        <a:pt x="29" y="23"/>
                        <a:pt x="30" y="23"/>
                      </a:cubicBezTo>
                      <a:cubicBezTo>
                        <a:pt x="32" y="23"/>
                        <a:pt x="33" y="21"/>
                        <a:pt x="33" y="20"/>
                      </a:cubicBezTo>
                      <a:cubicBezTo>
                        <a:pt x="33" y="17"/>
                        <a:pt x="31" y="16"/>
                        <a:pt x="31" y="13"/>
                      </a:cubicBezTo>
                      <a:cubicBezTo>
                        <a:pt x="31" y="11"/>
                        <a:pt x="33" y="8"/>
                        <a:pt x="33" y="8"/>
                      </a:cubicBezTo>
                      <a:cubicBezTo>
                        <a:pt x="35" y="3"/>
                        <a:pt x="35" y="3"/>
                        <a:pt x="35" y="3"/>
                      </a:cubicBezTo>
                      <a:cubicBezTo>
                        <a:pt x="28" y="2"/>
                        <a:pt x="25" y="6"/>
                        <a:pt x="20" y="6"/>
                      </a:cubicBezTo>
                      <a:cubicBezTo>
                        <a:pt x="14" y="6"/>
                        <a:pt x="10" y="0"/>
                        <a:pt x="0" y="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89" name="Freeform 32"/>
                <p:cNvSpPr/>
                <p:nvPr/>
              </p:nvSpPr>
              <p:spPr bwMode="auto">
                <a:xfrm>
                  <a:off x="4527550" y="2111375"/>
                  <a:ext cx="15875" cy="30163"/>
                </a:xfrm>
                <a:custGeom>
                  <a:avLst/>
                  <a:gdLst/>
                  <a:ahLst/>
                  <a:cxnLst>
                    <a:cxn ang="0">
                      <a:pos x="3" y="5"/>
                    </a:cxn>
                    <a:cxn ang="0">
                      <a:pos x="10" y="0"/>
                    </a:cxn>
                    <a:cxn ang="0">
                      <a:pos x="12" y="5"/>
                    </a:cxn>
                    <a:cxn ang="0">
                      <a:pos x="8" y="23"/>
                    </a:cxn>
                    <a:cxn ang="0">
                      <a:pos x="0" y="6"/>
                    </a:cxn>
                    <a:cxn ang="0">
                      <a:pos x="3" y="5"/>
                    </a:cxn>
                  </a:cxnLst>
                  <a:rect l="0" t="0" r="r" b="b"/>
                  <a:pathLst>
                    <a:path w="12" h="23">
                      <a:moveTo>
                        <a:pt x="3" y="5"/>
                      </a:moveTo>
                      <a:cubicBezTo>
                        <a:pt x="6" y="5"/>
                        <a:pt x="8" y="1"/>
                        <a:pt x="10" y="0"/>
                      </a:cubicBezTo>
                      <a:cubicBezTo>
                        <a:pt x="10" y="3"/>
                        <a:pt x="11" y="5"/>
                        <a:pt x="12" y="5"/>
                      </a:cubicBezTo>
                      <a:cubicBezTo>
                        <a:pt x="11" y="11"/>
                        <a:pt x="10" y="20"/>
                        <a:pt x="8" y="23"/>
                      </a:cubicBezTo>
                      <a:cubicBezTo>
                        <a:pt x="4" y="22"/>
                        <a:pt x="2" y="9"/>
                        <a:pt x="0" y="6"/>
                      </a:cubicBezTo>
                      <a:cubicBezTo>
                        <a:pt x="1" y="6"/>
                        <a:pt x="2" y="5"/>
                        <a:pt x="3" y="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0" name="Freeform 33"/>
                <p:cNvSpPr/>
                <p:nvPr/>
              </p:nvSpPr>
              <p:spPr bwMode="auto">
                <a:xfrm>
                  <a:off x="4524375" y="2144713"/>
                  <a:ext cx="25400" cy="44450"/>
                </a:xfrm>
                <a:custGeom>
                  <a:avLst/>
                  <a:gdLst/>
                  <a:ahLst/>
                  <a:cxnLst>
                    <a:cxn ang="0">
                      <a:pos x="5" y="15"/>
                    </a:cxn>
                    <a:cxn ang="0">
                      <a:pos x="0" y="6"/>
                    </a:cxn>
                    <a:cxn ang="0">
                      <a:pos x="9" y="0"/>
                    </a:cxn>
                    <a:cxn ang="0">
                      <a:pos x="15" y="3"/>
                    </a:cxn>
                    <a:cxn ang="0">
                      <a:pos x="18" y="21"/>
                    </a:cxn>
                    <a:cxn ang="0">
                      <a:pos x="6" y="33"/>
                    </a:cxn>
                    <a:cxn ang="0">
                      <a:pos x="2" y="24"/>
                    </a:cxn>
                    <a:cxn ang="0">
                      <a:pos x="5" y="15"/>
                    </a:cxn>
                  </a:cxnLst>
                  <a:rect l="0" t="0" r="r" b="b"/>
                  <a:pathLst>
                    <a:path w="19" h="33">
                      <a:moveTo>
                        <a:pt x="5" y="15"/>
                      </a:moveTo>
                      <a:cubicBezTo>
                        <a:pt x="5" y="12"/>
                        <a:pt x="1" y="9"/>
                        <a:pt x="0" y="6"/>
                      </a:cubicBezTo>
                      <a:cubicBezTo>
                        <a:pt x="5" y="4"/>
                        <a:pt x="5" y="0"/>
                        <a:pt x="9" y="0"/>
                      </a:cubicBezTo>
                      <a:cubicBezTo>
                        <a:pt x="13" y="0"/>
                        <a:pt x="14" y="3"/>
                        <a:pt x="15" y="3"/>
                      </a:cubicBezTo>
                      <a:cubicBezTo>
                        <a:pt x="19" y="10"/>
                        <a:pt x="18" y="14"/>
                        <a:pt x="18" y="21"/>
                      </a:cubicBezTo>
                      <a:cubicBezTo>
                        <a:pt x="18" y="27"/>
                        <a:pt x="10" y="33"/>
                        <a:pt x="6" y="33"/>
                      </a:cubicBezTo>
                      <a:cubicBezTo>
                        <a:pt x="2" y="33"/>
                        <a:pt x="2" y="27"/>
                        <a:pt x="2" y="24"/>
                      </a:cubicBezTo>
                      <a:cubicBezTo>
                        <a:pt x="2" y="20"/>
                        <a:pt x="5" y="18"/>
                        <a:pt x="5" y="1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1" name="Freeform 34"/>
                <p:cNvSpPr/>
                <p:nvPr/>
              </p:nvSpPr>
              <p:spPr bwMode="auto">
                <a:xfrm>
                  <a:off x="4429125" y="2171700"/>
                  <a:ext cx="12700" cy="9525"/>
                </a:xfrm>
                <a:custGeom>
                  <a:avLst/>
                  <a:gdLst/>
                  <a:ahLst/>
                  <a:cxnLst>
                    <a:cxn ang="0">
                      <a:pos x="9" y="5"/>
                    </a:cxn>
                    <a:cxn ang="0">
                      <a:pos x="6" y="7"/>
                    </a:cxn>
                    <a:cxn ang="0">
                      <a:pos x="0" y="3"/>
                    </a:cxn>
                    <a:cxn ang="0">
                      <a:pos x="7" y="0"/>
                    </a:cxn>
                    <a:cxn ang="0">
                      <a:pos x="9" y="5"/>
                    </a:cxn>
                  </a:cxnLst>
                  <a:rect l="0" t="0" r="r" b="b"/>
                  <a:pathLst>
                    <a:path w="9" h="7">
                      <a:moveTo>
                        <a:pt x="9" y="5"/>
                      </a:moveTo>
                      <a:cubicBezTo>
                        <a:pt x="9" y="6"/>
                        <a:pt x="7" y="7"/>
                        <a:pt x="6" y="7"/>
                      </a:cubicBezTo>
                      <a:cubicBezTo>
                        <a:pt x="4" y="7"/>
                        <a:pt x="1" y="3"/>
                        <a:pt x="0" y="3"/>
                      </a:cubicBezTo>
                      <a:cubicBezTo>
                        <a:pt x="3" y="2"/>
                        <a:pt x="5" y="0"/>
                        <a:pt x="7" y="0"/>
                      </a:cubicBezTo>
                      <a:cubicBezTo>
                        <a:pt x="7" y="1"/>
                        <a:pt x="9" y="3"/>
                        <a:pt x="9" y="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2" name="Freeform 35"/>
                <p:cNvSpPr/>
                <p:nvPr/>
              </p:nvSpPr>
              <p:spPr bwMode="auto">
                <a:xfrm>
                  <a:off x="4551363" y="1833563"/>
                  <a:ext cx="15875" cy="19050"/>
                </a:xfrm>
                <a:custGeom>
                  <a:avLst/>
                  <a:gdLst/>
                  <a:ahLst/>
                  <a:cxnLst>
                    <a:cxn ang="0">
                      <a:pos x="11" y="10"/>
                    </a:cxn>
                    <a:cxn ang="0">
                      <a:pos x="0" y="5"/>
                    </a:cxn>
                    <a:cxn ang="0">
                      <a:pos x="0" y="0"/>
                    </a:cxn>
                    <a:cxn ang="0">
                      <a:pos x="9" y="0"/>
                    </a:cxn>
                    <a:cxn ang="0">
                      <a:pos x="12" y="9"/>
                    </a:cxn>
                    <a:cxn ang="0">
                      <a:pos x="11" y="14"/>
                    </a:cxn>
                    <a:cxn ang="0">
                      <a:pos x="11" y="10"/>
                    </a:cxn>
                  </a:cxnLst>
                  <a:rect l="0" t="0" r="r" b="b"/>
                  <a:pathLst>
                    <a:path w="12" h="14">
                      <a:moveTo>
                        <a:pt x="11" y="10"/>
                      </a:moveTo>
                      <a:cubicBezTo>
                        <a:pt x="5" y="10"/>
                        <a:pt x="0" y="9"/>
                        <a:pt x="0" y="5"/>
                      </a:cubicBezTo>
                      <a:cubicBezTo>
                        <a:pt x="0" y="3"/>
                        <a:pt x="0" y="2"/>
                        <a:pt x="0" y="0"/>
                      </a:cubicBezTo>
                      <a:cubicBezTo>
                        <a:pt x="9" y="0"/>
                        <a:pt x="9" y="0"/>
                        <a:pt x="9" y="0"/>
                      </a:cubicBezTo>
                      <a:cubicBezTo>
                        <a:pt x="9" y="6"/>
                        <a:pt x="12" y="5"/>
                        <a:pt x="12" y="9"/>
                      </a:cubicBezTo>
                      <a:cubicBezTo>
                        <a:pt x="12" y="13"/>
                        <a:pt x="11" y="12"/>
                        <a:pt x="11" y="14"/>
                      </a:cubicBezTo>
                      <a:cubicBezTo>
                        <a:pt x="11" y="13"/>
                        <a:pt x="11" y="12"/>
                        <a:pt x="11" y="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3" name="Freeform 37"/>
                <p:cNvSpPr/>
                <p:nvPr/>
              </p:nvSpPr>
              <p:spPr bwMode="auto">
                <a:xfrm>
                  <a:off x="4684713" y="1773238"/>
                  <a:ext cx="15875" cy="23813"/>
                </a:xfrm>
                <a:custGeom>
                  <a:avLst/>
                  <a:gdLst/>
                  <a:ahLst/>
                  <a:cxnLst>
                    <a:cxn ang="0">
                      <a:pos x="8" y="6"/>
                    </a:cxn>
                    <a:cxn ang="0">
                      <a:pos x="1" y="17"/>
                    </a:cxn>
                    <a:cxn ang="0">
                      <a:pos x="1" y="11"/>
                    </a:cxn>
                    <a:cxn ang="0">
                      <a:pos x="11" y="0"/>
                    </a:cxn>
                    <a:cxn ang="0">
                      <a:pos x="8" y="6"/>
                    </a:cxn>
                  </a:cxnLst>
                  <a:rect l="0" t="0" r="r" b="b"/>
                  <a:pathLst>
                    <a:path w="11" h="17">
                      <a:moveTo>
                        <a:pt x="8" y="6"/>
                      </a:moveTo>
                      <a:cubicBezTo>
                        <a:pt x="8" y="11"/>
                        <a:pt x="4" y="13"/>
                        <a:pt x="1" y="17"/>
                      </a:cubicBezTo>
                      <a:cubicBezTo>
                        <a:pt x="0" y="15"/>
                        <a:pt x="1" y="14"/>
                        <a:pt x="1" y="11"/>
                      </a:cubicBezTo>
                      <a:cubicBezTo>
                        <a:pt x="1" y="9"/>
                        <a:pt x="3" y="1"/>
                        <a:pt x="11" y="0"/>
                      </a:cubicBezTo>
                      <a:cubicBezTo>
                        <a:pt x="10" y="2"/>
                        <a:pt x="8" y="4"/>
                        <a:pt x="8"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4" name="Freeform 38"/>
                <p:cNvSpPr/>
                <p:nvPr/>
              </p:nvSpPr>
              <p:spPr bwMode="auto">
                <a:xfrm>
                  <a:off x="4746625" y="1744663"/>
                  <a:ext cx="20638" cy="26988"/>
                </a:xfrm>
                <a:custGeom>
                  <a:avLst/>
                  <a:gdLst/>
                  <a:ahLst/>
                  <a:cxnLst>
                    <a:cxn ang="0">
                      <a:pos x="12" y="10"/>
                    </a:cxn>
                    <a:cxn ang="0">
                      <a:pos x="12" y="16"/>
                    </a:cxn>
                    <a:cxn ang="0">
                      <a:pos x="5" y="20"/>
                    </a:cxn>
                    <a:cxn ang="0">
                      <a:pos x="0" y="13"/>
                    </a:cxn>
                    <a:cxn ang="0">
                      <a:pos x="10" y="10"/>
                    </a:cxn>
                    <a:cxn ang="0">
                      <a:pos x="7" y="5"/>
                    </a:cxn>
                    <a:cxn ang="0">
                      <a:pos x="11" y="0"/>
                    </a:cxn>
                    <a:cxn ang="0">
                      <a:pos x="16" y="5"/>
                    </a:cxn>
                    <a:cxn ang="0">
                      <a:pos x="12" y="10"/>
                    </a:cxn>
                  </a:cxnLst>
                  <a:rect l="0" t="0" r="r" b="b"/>
                  <a:pathLst>
                    <a:path w="16" h="20">
                      <a:moveTo>
                        <a:pt x="12" y="10"/>
                      </a:moveTo>
                      <a:cubicBezTo>
                        <a:pt x="12" y="12"/>
                        <a:pt x="12" y="14"/>
                        <a:pt x="12" y="16"/>
                      </a:cubicBezTo>
                      <a:cubicBezTo>
                        <a:pt x="12" y="17"/>
                        <a:pt x="6" y="20"/>
                        <a:pt x="5" y="20"/>
                      </a:cubicBezTo>
                      <a:cubicBezTo>
                        <a:pt x="1" y="20"/>
                        <a:pt x="0" y="16"/>
                        <a:pt x="0" y="13"/>
                      </a:cubicBezTo>
                      <a:cubicBezTo>
                        <a:pt x="4" y="13"/>
                        <a:pt x="6" y="10"/>
                        <a:pt x="10" y="10"/>
                      </a:cubicBezTo>
                      <a:cubicBezTo>
                        <a:pt x="9" y="8"/>
                        <a:pt x="7" y="7"/>
                        <a:pt x="7" y="5"/>
                      </a:cubicBezTo>
                      <a:cubicBezTo>
                        <a:pt x="7" y="2"/>
                        <a:pt x="11" y="0"/>
                        <a:pt x="11" y="0"/>
                      </a:cubicBezTo>
                      <a:cubicBezTo>
                        <a:pt x="13" y="3"/>
                        <a:pt x="14" y="4"/>
                        <a:pt x="16" y="5"/>
                      </a:cubicBezTo>
                      <a:cubicBezTo>
                        <a:pt x="15" y="7"/>
                        <a:pt x="13" y="10"/>
                        <a:pt x="12" y="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grpSp>
        <p:grpSp>
          <p:nvGrpSpPr>
            <p:cNvPr id="195" name="Group 194"/>
            <p:cNvGrpSpPr/>
            <p:nvPr/>
          </p:nvGrpSpPr>
          <p:grpSpPr>
            <a:xfrm>
              <a:off x="5105582" y="3000651"/>
              <a:ext cx="941496" cy="822457"/>
              <a:chOff x="6275388" y="2879725"/>
              <a:chExt cx="966788" cy="844551"/>
            </a:xfrm>
            <a:grpFill/>
          </p:grpSpPr>
          <p:sp>
            <p:nvSpPr>
              <p:cNvPr id="196" name="Freeform 9"/>
              <p:cNvSpPr/>
              <p:nvPr/>
            </p:nvSpPr>
            <p:spPr bwMode="auto">
              <a:xfrm>
                <a:off x="6567488" y="2879725"/>
                <a:ext cx="339725" cy="176213"/>
              </a:xfrm>
              <a:custGeom>
                <a:avLst/>
                <a:gdLst/>
                <a:ahLst/>
                <a:cxnLst>
                  <a:cxn ang="0">
                    <a:pos x="128" y="28"/>
                  </a:cxn>
                  <a:cxn ang="0">
                    <a:pos x="160" y="39"/>
                  </a:cxn>
                  <a:cxn ang="0">
                    <a:pos x="173" y="45"/>
                  </a:cxn>
                  <a:cxn ang="0">
                    <a:pos x="179" y="49"/>
                  </a:cxn>
                  <a:cxn ang="0">
                    <a:pos x="203" y="71"/>
                  </a:cxn>
                  <a:cxn ang="0">
                    <a:pos x="217" y="78"/>
                  </a:cxn>
                  <a:cxn ang="0">
                    <a:pos x="208" y="85"/>
                  </a:cxn>
                  <a:cxn ang="0">
                    <a:pos x="217" y="96"/>
                  </a:cxn>
                  <a:cxn ang="0">
                    <a:pos x="224" y="108"/>
                  </a:cxn>
                  <a:cxn ang="0">
                    <a:pos x="233" y="113"/>
                  </a:cxn>
                  <a:cxn ang="0">
                    <a:pos x="237" y="118"/>
                  </a:cxn>
                  <a:cxn ang="0">
                    <a:pos x="242" y="119"/>
                  </a:cxn>
                  <a:cxn ang="0">
                    <a:pos x="247" y="124"/>
                  </a:cxn>
                  <a:cxn ang="0">
                    <a:pos x="255" y="126"/>
                  </a:cxn>
                  <a:cxn ang="0">
                    <a:pos x="250" y="133"/>
                  </a:cxn>
                  <a:cxn ang="0">
                    <a:pos x="247" y="133"/>
                  </a:cxn>
                  <a:cxn ang="0">
                    <a:pos x="239" y="127"/>
                  </a:cxn>
                  <a:cxn ang="0">
                    <a:pos x="227" y="127"/>
                  </a:cxn>
                  <a:cxn ang="0">
                    <a:pos x="210" y="116"/>
                  </a:cxn>
                  <a:cxn ang="0">
                    <a:pos x="206" y="113"/>
                  </a:cxn>
                  <a:cxn ang="0">
                    <a:pos x="175" y="92"/>
                  </a:cxn>
                  <a:cxn ang="0">
                    <a:pos x="158" y="103"/>
                  </a:cxn>
                  <a:cxn ang="0">
                    <a:pos x="156" y="113"/>
                  </a:cxn>
                  <a:cxn ang="0">
                    <a:pos x="139" y="113"/>
                  </a:cxn>
                  <a:cxn ang="0">
                    <a:pos x="113" y="100"/>
                  </a:cxn>
                  <a:cxn ang="0">
                    <a:pos x="107" y="102"/>
                  </a:cxn>
                  <a:cxn ang="0">
                    <a:pos x="98" y="102"/>
                  </a:cxn>
                  <a:cxn ang="0">
                    <a:pos x="90" y="99"/>
                  </a:cxn>
                  <a:cxn ang="0">
                    <a:pos x="101" y="90"/>
                  </a:cxn>
                  <a:cxn ang="0">
                    <a:pos x="96" y="71"/>
                  </a:cxn>
                  <a:cxn ang="0">
                    <a:pos x="77" y="59"/>
                  </a:cxn>
                  <a:cxn ang="0">
                    <a:pos x="53" y="54"/>
                  </a:cxn>
                  <a:cxn ang="0">
                    <a:pos x="37" y="45"/>
                  </a:cxn>
                  <a:cxn ang="0">
                    <a:pos x="37" y="41"/>
                  </a:cxn>
                  <a:cxn ang="0">
                    <a:pos x="30" y="49"/>
                  </a:cxn>
                  <a:cxn ang="0">
                    <a:pos x="26" y="48"/>
                  </a:cxn>
                  <a:cxn ang="0">
                    <a:pos x="24" y="38"/>
                  </a:cxn>
                  <a:cxn ang="0">
                    <a:pos x="16" y="33"/>
                  </a:cxn>
                  <a:cxn ang="0">
                    <a:pos x="38" y="25"/>
                  </a:cxn>
                  <a:cxn ang="0">
                    <a:pos x="35" y="25"/>
                  </a:cxn>
                  <a:cxn ang="0">
                    <a:pos x="23" y="27"/>
                  </a:cxn>
                  <a:cxn ang="0">
                    <a:pos x="16" y="26"/>
                  </a:cxn>
                  <a:cxn ang="0">
                    <a:pos x="14" y="22"/>
                  </a:cxn>
                  <a:cxn ang="0">
                    <a:pos x="0" y="12"/>
                  </a:cxn>
                  <a:cxn ang="0">
                    <a:pos x="6" y="8"/>
                  </a:cxn>
                  <a:cxn ang="0">
                    <a:pos x="23" y="0"/>
                  </a:cxn>
                  <a:cxn ang="0">
                    <a:pos x="44" y="9"/>
                  </a:cxn>
                  <a:cxn ang="0">
                    <a:pos x="44" y="25"/>
                  </a:cxn>
                  <a:cxn ang="0">
                    <a:pos x="50" y="29"/>
                  </a:cxn>
                  <a:cxn ang="0">
                    <a:pos x="59" y="38"/>
                  </a:cxn>
                  <a:cxn ang="0">
                    <a:pos x="67" y="30"/>
                  </a:cxn>
                  <a:cxn ang="0">
                    <a:pos x="78" y="25"/>
                  </a:cxn>
                  <a:cxn ang="0">
                    <a:pos x="92" y="14"/>
                  </a:cxn>
                  <a:cxn ang="0">
                    <a:pos x="98" y="17"/>
                  </a:cxn>
                  <a:cxn ang="0">
                    <a:pos x="109" y="25"/>
                  </a:cxn>
                  <a:cxn ang="0">
                    <a:pos x="121" y="25"/>
                  </a:cxn>
                  <a:cxn ang="0">
                    <a:pos x="130" y="29"/>
                  </a:cxn>
                  <a:cxn ang="0">
                    <a:pos x="130" y="30"/>
                  </a:cxn>
                  <a:cxn ang="0">
                    <a:pos x="128" y="28"/>
                  </a:cxn>
                </a:cxnLst>
                <a:rect l="0" t="0" r="r" b="b"/>
                <a:pathLst>
                  <a:path w="255" h="133">
                    <a:moveTo>
                      <a:pt x="128" y="28"/>
                    </a:moveTo>
                    <a:cubicBezTo>
                      <a:pt x="133" y="33"/>
                      <a:pt x="149" y="39"/>
                      <a:pt x="160" y="39"/>
                    </a:cubicBezTo>
                    <a:cubicBezTo>
                      <a:pt x="165" y="39"/>
                      <a:pt x="168" y="45"/>
                      <a:pt x="173" y="45"/>
                    </a:cubicBezTo>
                    <a:cubicBezTo>
                      <a:pt x="173" y="48"/>
                      <a:pt x="176" y="49"/>
                      <a:pt x="179" y="49"/>
                    </a:cubicBezTo>
                    <a:cubicBezTo>
                      <a:pt x="193" y="54"/>
                      <a:pt x="192" y="66"/>
                      <a:pt x="203" y="71"/>
                    </a:cubicBezTo>
                    <a:cubicBezTo>
                      <a:pt x="207" y="73"/>
                      <a:pt x="217" y="68"/>
                      <a:pt x="217" y="78"/>
                    </a:cubicBezTo>
                    <a:cubicBezTo>
                      <a:pt x="217" y="83"/>
                      <a:pt x="208" y="81"/>
                      <a:pt x="208" y="85"/>
                    </a:cubicBezTo>
                    <a:cubicBezTo>
                      <a:pt x="208" y="87"/>
                      <a:pt x="216" y="95"/>
                      <a:pt x="217" y="96"/>
                    </a:cubicBezTo>
                    <a:cubicBezTo>
                      <a:pt x="221" y="100"/>
                      <a:pt x="220" y="103"/>
                      <a:pt x="224" y="108"/>
                    </a:cubicBezTo>
                    <a:cubicBezTo>
                      <a:pt x="225" y="111"/>
                      <a:pt x="230" y="113"/>
                      <a:pt x="233" y="113"/>
                    </a:cubicBezTo>
                    <a:cubicBezTo>
                      <a:pt x="235" y="113"/>
                      <a:pt x="236" y="116"/>
                      <a:pt x="237" y="118"/>
                    </a:cubicBezTo>
                    <a:cubicBezTo>
                      <a:pt x="238" y="120"/>
                      <a:pt x="240" y="118"/>
                      <a:pt x="242" y="119"/>
                    </a:cubicBezTo>
                    <a:cubicBezTo>
                      <a:pt x="245" y="119"/>
                      <a:pt x="246" y="122"/>
                      <a:pt x="247" y="124"/>
                    </a:cubicBezTo>
                    <a:cubicBezTo>
                      <a:pt x="247" y="126"/>
                      <a:pt x="254" y="125"/>
                      <a:pt x="255" y="126"/>
                    </a:cubicBezTo>
                    <a:cubicBezTo>
                      <a:pt x="253" y="127"/>
                      <a:pt x="250" y="130"/>
                      <a:pt x="250" y="133"/>
                    </a:cubicBezTo>
                    <a:cubicBezTo>
                      <a:pt x="249" y="133"/>
                      <a:pt x="248" y="133"/>
                      <a:pt x="247" y="133"/>
                    </a:cubicBezTo>
                    <a:cubicBezTo>
                      <a:pt x="246" y="133"/>
                      <a:pt x="240" y="128"/>
                      <a:pt x="239" y="127"/>
                    </a:cubicBezTo>
                    <a:cubicBezTo>
                      <a:pt x="227" y="127"/>
                      <a:pt x="227" y="127"/>
                      <a:pt x="227" y="127"/>
                    </a:cubicBezTo>
                    <a:cubicBezTo>
                      <a:pt x="221" y="126"/>
                      <a:pt x="210" y="121"/>
                      <a:pt x="210" y="116"/>
                    </a:cubicBezTo>
                    <a:cubicBezTo>
                      <a:pt x="210" y="115"/>
                      <a:pt x="207" y="114"/>
                      <a:pt x="206" y="113"/>
                    </a:cubicBezTo>
                    <a:cubicBezTo>
                      <a:pt x="197" y="104"/>
                      <a:pt x="189" y="92"/>
                      <a:pt x="175" y="92"/>
                    </a:cubicBezTo>
                    <a:cubicBezTo>
                      <a:pt x="164" y="92"/>
                      <a:pt x="165" y="100"/>
                      <a:pt x="158" y="103"/>
                    </a:cubicBezTo>
                    <a:cubicBezTo>
                      <a:pt x="160" y="108"/>
                      <a:pt x="156" y="110"/>
                      <a:pt x="156" y="113"/>
                    </a:cubicBezTo>
                    <a:cubicBezTo>
                      <a:pt x="146" y="113"/>
                      <a:pt x="144" y="113"/>
                      <a:pt x="139" y="113"/>
                    </a:cubicBezTo>
                    <a:cubicBezTo>
                      <a:pt x="128" y="113"/>
                      <a:pt x="125" y="100"/>
                      <a:pt x="113" y="100"/>
                    </a:cubicBezTo>
                    <a:cubicBezTo>
                      <a:pt x="112" y="100"/>
                      <a:pt x="107" y="100"/>
                      <a:pt x="107" y="102"/>
                    </a:cubicBezTo>
                    <a:cubicBezTo>
                      <a:pt x="98" y="102"/>
                      <a:pt x="98" y="102"/>
                      <a:pt x="98" y="102"/>
                    </a:cubicBezTo>
                    <a:cubicBezTo>
                      <a:pt x="94" y="102"/>
                      <a:pt x="90" y="102"/>
                      <a:pt x="90" y="99"/>
                    </a:cubicBezTo>
                    <a:cubicBezTo>
                      <a:pt x="90" y="93"/>
                      <a:pt x="99" y="91"/>
                      <a:pt x="101" y="90"/>
                    </a:cubicBezTo>
                    <a:cubicBezTo>
                      <a:pt x="95" y="84"/>
                      <a:pt x="98" y="78"/>
                      <a:pt x="96" y="71"/>
                    </a:cubicBezTo>
                    <a:cubicBezTo>
                      <a:pt x="94" y="66"/>
                      <a:pt x="82" y="61"/>
                      <a:pt x="77" y="59"/>
                    </a:cubicBezTo>
                    <a:cubicBezTo>
                      <a:pt x="72" y="56"/>
                      <a:pt x="60" y="54"/>
                      <a:pt x="53" y="54"/>
                    </a:cubicBezTo>
                    <a:cubicBezTo>
                      <a:pt x="47" y="54"/>
                      <a:pt x="44" y="43"/>
                      <a:pt x="37" y="45"/>
                    </a:cubicBezTo>
                    <a:cubicBezTo>
                      <a:pt x="37" y="41"/>
                      <a:pt x="37" y="41"/>
                      <a:pt x="37" y="41"/>
                    </a:cubicBezTo>
                    <a:cubicBezTo>
                      <a:pt x="36" y="44"/>
                      <a:pt x="34" y="49"/>
                      <a:pt x="30" y="49"/>
                    </a:cubicBezTo>
                    <a:cubicBezTo>
                      <a:pt x="29" y="49"/>
                      <a:pt x="26" y="49"/>
                      <a:pt x="26" y="48"/>
                    </a:cubicBezTo>
                    <a:cubicBezTo>
                      <a:pt x="24" y="43"/>
                      <a:pt x="26" y="41"/>
                      <a:pt x="24" y="38"/>
                    </a:cubicBezTo>
                    <a:cubicBezTo>
                      <a:pt x="22" y="34"/>
                      <a:pt x="17" y="36"/>
                      <a:pt x="16" y="33"/>
                    </a:cubicBezTo>
                    <a:cubicBezTo>
                      <a:pt x="22" y="29"/>
                      <a:pt x="35" y="30"/>
                      <a:pt x="38" y="25"/>
                    </a:cubicBezTo>
                    <a:cubicBezTo>
                      <a:pt x="35" y="25"/>
                      <a:pt x="35" y="25"/>
                      <a:pt x="35" y="25"/>
                    </a:cubicBezTo>
                    <a:cubicBezTo>
                      <a:pt x="30" y="26"/>
                      <a:pt x="27" y="27"/>
                      <a:pt x="23" y="27"/>
                    </a:cubicBezTo>
                    <a:cubicBezTo>
                      <a:pt x="20" y="27"/>
                      <a:pt x="19" y="26"/>
                      <a:pt x="16" y="26"/>
                    </a:cubicBezTo>
                    <a:cubicBezTo>
                      <a:pt x="15" y="25"/>
                      <a:pt x="14" y="23"/>
                      <a:pt x="14" y="22"/>
                    </a:cubicBezTo>
                    <a:cubicBezTo>
                      <a:pt x="11" y="15"/>
                      <a:pt x="0" y="18"/>
                      <a:pt x="0" y="12"/>
                    </a:cubicBezTo>
                    <a:cubicBezTo>
                      <a:pt x="0" y="9"/>
                      <a:pt x="4" y="8"/>
                      <a:pt x="6" y="8"/>
                    </a:cubicBezTo>
                    <a:cubicBezTo>
                      <a:pt x="12" y="8"/>
                      <a:pt x="15" y="0"/>
                      <a:pt x="23" y="0"/>
                    </a:cubicBezTo>
                    <a:cubicBezTo>
                      <a:pt x="30" y="0"/>
                      <a:pt x="36" y="7"/>
                      <a:pt x="44" y="9"/>
                    </a:cubicBezTo>
                    <a:cubicBezTo>
                      <a:pt x="44" y="15"/>
                      <a:pt x="44" y="22"/>
                      <a:pt x="44" y="25"/>
                    </a:cubicBezTo>
                    <a:cubicBezTo>
                      <a:pt x="44" y="27"/>
                      <a:pt x="46" y="29"/>
                      <a:pt x="50" y="29"/>
                    </a:cubicBezTo>
                    <a:cubicBezTo>
                      <a:pt x="50" y="31"/>
                      <a:pt x="56" y="38"/>
                      <a:pt x="59" y="38"/>
                    </a:cubicBezTo>
                    <a:cubicBezTo>
                      <a:pt x="62" y="38"/>
                      <a:pt x="66" y="31"/>
                      <a:pt x="67" y="30"/>
                    </a:cubicBezTo>
                    <a:cubicBezTo>
                      <a:pt x="71" y="27"/>
                      <a:pt x="71" y="26"/>
                      <a:pt x="78" y="25"/>
                    </a:cubicBezTo>
                    <a:cubicBezTo>
                      <a:pt x="82" y="23"/>
                      <a:pt x="87" y="15"/>
                      <a:pt x="92" y="14"/>
                    </a:cubicBezTo>
                    <a:cubicBezTo>
                      <a:pt x="93" y="17"/>
                      <a:pt x="96" y="16"/>
                      <a:pt x="98" y="17"/>
                    </a:cubicBezTo>
                    <a:cubicBezTo>
                      <a:pt x="103" y="18"/>
                      <a:pt x="106" y="24"/>
                      <a:pt x="109" y="25"/>
                    </a:cubicBezTo>
                    <a:cubicBezTo>
                      <a:pt x="121" y="25"/>
                      <a:pt x="121" y="25"/>
                      <a:pt x="121" y="25"/>
                    </a:cubicBezTo>
                    <a:cubicBezTo>
                      <a:pt x="123" y="27"/>
                      <a:pt x="128" y="29"/>
                      <a:pt x="130" y="29"/>
                    </a:cubicBezTo>
                    <a:cubicBezTo>
                      <a:pt x="130" y="30"/>
                      <a:pt x="130" y="30"/>
                      <a:pt x="130" y="30"/>
                    </a:cubicBezTo>
                    <a:lnTo>
                      <a:pt x="128" y="28"/>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nvGrpSpPr>
              <p:cNvPr id="197" name="Group 361"/>
              <p:cNvGrpSpPr/>
              <p:nvPr/>
            </p:nvGrpSpPr>
            <p:grpSpPr>
              <a:xfrm>
                <a:off x="6275388" y="2917825"/>
                <a:ext cx="966788" cy="806451"/>
                <a:chOff x="6275388" y="2917825"/>
                <a:chExt cx="966788" cy="806451"/>
              </a:xfrm>
              <a:grpFill/>
            </p:grpSpPr>
            <p:sp>
              <p:nvSpPr>
                <p:cNvPr id="198" name="Freeform 7"/>
                <p:cNvSpPr/>
                <p:nvPr/>
              </p:nvSpPr>
              <p:spPr bwMode="auto">
                <a:xfrm>
                  <a:off x="6623050" y="2968625"/>
                  <a:ext cx="11113" cy="25400"/>
                </a:xfrm>
                <a:custGeom>
                  <a:avLst/>
                  <a:gdLst/>
                  <a:ahLst/>
                  <a:cxnLst>
                    <a:cxn ang="0">
                      <a:pos x="7" y="0"/>
                    </a:cxn>
                    <a:cxn ang="0">
                      <a:pos x="8" y="5"/>
                    </a:cxn>
                    <a:cxn ang="0">
                      <a:pos x="5" y="9"/>
                    </a:cxn>
                    <a:cxn ang="0">
                      <a:pos x="2" y="19"/>
                    </a:cxn>
                    <a:cxn ang="0">
                      <a:pos x="0" y="15"/>
                    </a:cxn>
                    <a:cxn ang="0">
                      <a:pos x="4" y="8"/>
                    </a:cxn>
                    <a:cxn ang="0">
                      <a:pos x="7" y="0"/>
                    </a:cxn>
                  </a:cxnLst>
                  <a:rect l="0" t="0" r="r" b="b"/>
                  <a:pathLst>
                    <a:path w="8" h="19">
                      <a:moveTo>
                        <a:pt x="7" y="0"/>
                      </a:moveTo>
                      <a:cubicBezTo>
                        <a:pt x="7" y="4"/>
                        <a:pt x="8" y="2"/>
                        <a:pt x="8" y="5"/>
                      </a:cubicBezTo>
                      <a:cubicBezTo>
                        <a:pt x="8" y="8"/>
                        <a:pt x="7" y="9"/>
                        <a:pt x="5" y="9"/>
                      </a:cubicBezTo>
                      <a:cubicBezTo>
                        <a:pt x="5" y="14"/>
                        <a:pt x="6" y="19"/>
                        <a:pt x="2" y="19"/>
                      </a:cubicBezTo>
                      <a:cubicBezTo>
                        <a:pt x="1" y="19"/>
                        <a:pt x="0" y="16"/>
                        <a:pt x="0" y="15"/>
                      </a:cubicBezTo>
                      <a:cubicBezTo>
                        <a:pt x="0" y="11"/>
                        <a:pt x="4" y="10"/>
                        <a:pt x="4" y="8"/>
                      </a:cubicBezTo>
                      <a:cubicBezTo>
                        <a:pt x="4" y="4"/>
                        <a:pt x="3" y="0"/>
                        <a:pt x="7"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199" name="Freeform 8"/>
                <p:cNvSpPr/>
                <p:nvPr/>
              </p:nvSpPr>
              <p:spPr bwMode="auto">
                <a:xfrm>
                  <a:off x="6867525" y="2944813"/>
                  <a:ext cx="65088" cy="38100"/>
                </a:xfrm>
                <a:custGeom>
                  <a:avLst/>
                  <a:gdLst/>
                  <a:ahLst/>
                  <a:cxnLst>
                    <a:cxn ang="0">
                      <a:pos x="13" y="27"/>
                    </a:cxn>
                    <a:cxn ang="0">
                      <a:pos x="0" y="18"/>
                    </a:cxn>
                    <a:cxn ang="0">
                      <a:pos x="13" y="18"/>
                    </a:cxn>
                    <a:cxn ang="0">
                      <a:pos x="18" y="17"/>
                    </a:cxn>
                    <a:cxn ang="0">
                      <a:pos x="35" y="13"/>
                    </a:cxn>
                    <a:cxn ang="0">
                      <a:pos x="45" y="0"/>
                    </a:cxn>
                    <a:cxn ang="0">
                      <a:pos x="49" y="7"/>
                    </a:cxn>
                    <a:cxn ang="0">
                      <a:pos x="40" y="22"/>
                    </a:cxn>
                    <a:cxn ang="0">
                      <a:pos x="19" y="29"/>
                    </a:cxn>
                    <a:cxn ang="0">
                      <a:pos x="11" y="25"/>
                    </a:cxn>
                    <a:cxn ang="0">
                      <a:pos x="13" y="27"/>
                    </a:cxn>
                  </a:cxnLst>
                  <a:rect l="0" t="0" r="r" b="b"/>
                  <a:pathLst>
                    <a:path w="49" h="29">
                      <a:moveTo>
                        <a:pt x="13" y="27"/>
                      </a:moveTo>
                      <a:cubicBezTo>
                        <a:pt x="9" y="22"/>
                        <a:pt x="1" y="24"/>
                        <a:pt x="0" y="18"/>
                      </a:cubicBezTo>
                      <a:cubicBezTo>
                        <a:pt x="13" y="18"/>
                        <a:pt x="13" y="18"/>
                        <a:pt x="13" y="18"/>
                      </a:cubicBezTo>
                      <a:cubicBezTo>
                        <a:pt x="14" y="18"/>
                        <a:pt x="18" y="17"/>
                        <a:pt x="18" y="17"/>
                      </a:cubicBezTo>
                      <a:cubicBezTo>
                        <a:pt x="25" y="14"/>
                        <a:pt x="31" y="15"/>
                        <a:pt x="35" y="13"/>
                      </a:cubicBezTo>
                      <a:cubicBezTo>
                        <a:pt x="41" y="10"/>
                        <a:pt x="39" y="0"/>
                        <a:pt x="45" y="0"/>
                      </a:cubicBezTo>
                      <a:cubicBezTo>
                        <a:pt x="48" y="0"/>
                        <a:pt x="49" y="4"/>
                        <a:pt x="49" y="7"/>
                      </a:cubicBezTo>
                      <a:cubicBezTo>
                        <a:pt x="49" y="16"/>
                        <a:pt x="40" y="14"/>
                        <a:pt x="40" y="22"/>
                      </a:cubicBezTo>
                      <a:cubicBezTo>
                        <a:pt x="32" y="24"/>
                        <a:pt x="28" y="29"/>
                        <a:pt x="19" y="29"/>
                      </a:cubicBezTo>
                      <a:cubicBezTo>
                        <a:pt x="17" y="29"/>
                        <a:pt x="11" y="26"/>
                        <a:pt x="11" y="25"/>
                      </a:cubicBezTo>
                      <a:lnTo>
                        <a:pt x="13" y="27"/>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0" name="Freeform 10"/>
                <p:cNvSpPr/>
                <p:nvPr/>
              </p:nvSpPr>
              <p:spPr bwMode="auto">
                <a:xfrm>
                  <a:off x="6911975" y="2917825"/>
                  <a:ext cx="34925" cy="34925"/>
                </a:xfrm>
                <a:custGeom>
                  <a:avLst/>
                  <a:gdLst/>
                  <a:ahLst/>
                  <a:cxnLst>
                    <a:cxn ang="0">
                      <a:pos x="23" y="25"/>
                    </a:cxn>
                    <a:cxn ang="0">
                      <a:pos x="19" y="17"/>
                    </a:cxn>
                    <a:cxn ang="0">
                      <a:pos x="8" y="6"/>
                    </a:cxn>
                    <a:cxn ang="0">
                      <a:pos x="0" y="0"/>
                    </a:cxn>
                    <a:cxn ang="0">
                      <a:pos x="18" y="13"/>
                    </a:cxn>
                    <a:cxn ang="0">
                      <a:pos x="26" y="22"/>
                    </a:cxn>
                    <a:cxn ang="0">
                      <a:pos x="26" y="25"/>
                    </a:cxn>
                    <a:cxn ang="0">
                      <a:pos x="23" y="25"/>
                    </a:cxn>
                  </a:cxnLst>
                  <a:rect l="0" t="0" r="r" b="b"/>
                  <a:pathLst>
                    <a:path w="26" h="26">
                      <a:moveTo>
                        <a:pt x="23" y="25"/>
                      </a:moveTo>
                      <a:cubicBezTo>
                        <a:pt x="18" y="24"/>
                        <a:pt x="18" y="21"/>
                        <a:pt x="19" y="17"/>
                      </a:cubicBezTo>
                      <a:cubicBezTo>
                        <a:pt x="13" y="14"/>
                        <a:pt x="14" y="9"/>
                        <a:pt x="8" y="6"/>
                      </a:cubicBezTo>
                      <a:cubicBezTo>
                        <a:pt x="5" y="4"/>
                        <a:pt x="2" y="4"/>
                        <a:pt x="0" y="0"/>
                      </a:cubicBezTo>
                      <a:cubicBezTo>
                        <a:pt x="9" y="3"/>
                        <a:pt x="13" y="8"/>
                        <a:pt x="18" y="13"/>
                      </a:cubicBezTo>
                      <a:cubicBezTo>
                        <a:pt x="21" y="17"/>
                        <a:pt x="26" y="16"/>
                        <a:pt x="26" y="22"/>
                      </a:cubicBezTo>
                      <a:cubicBezTo>
                        <a:pt x="26" y="23"/>
                        <a:pt x="26" y="24"/>
                        <a:pt x="26" y="25"/>
                      </a:cubicBezTo>
                      <a:cubicBezTo>
                        <a:pt x="25" y="25"/>
                        <a:pt x="24" y="26"/>
                        <a:pt x="23" y="2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1" name="Freeform 11"/>
                <p:cNvSpPr/>
                <p:nvPr/>
              </p:nvSpPr>
              <p:spPr bwMode="auto">
                <a:xfrm>
                  <a:off x="6972300" y="2967038"/>
                  <a:ext cx="17463" cy="20638"/>
                </a:xfrm>
                <a:custGeom>
                  <a:avLst/>
                  <a:gdLst/>
                  <a:ahLst/>
                  <a:cxnLst>
                    <a:cxn ang="0">
                      <a:pos x="7" y="9"/>
                    </a:cxn>
                    <a:cxn ang="0">
                      <a:pos x="1" y="0"/>
                    </a:cxn>
                    <a:cxn ang="0">
                      <a:pos x="13" y="12"/>
                    </a:cxn>
                    <a:cxn ang="0">
                      <a:pos x="10" y="16"/>
                    </a:cxn>
                    <a:cxn ang="0">
                      <a:pos x="7" y="13"/>
                    </a:cxn>
                    <a:cxn ang="0">
                      <a:pos x="7" y="9"/>
                    </a:cxn>
                  </a:cxnLst>
                  <a:rect l="0" t="0" r="r" b="b"/>
                  <a:pathLst>
                    <a:path w="13" h="16">
                      <a:moveTo>
                        <a:pt x="7" y="9"/>
                      </a:moveTo>
                      <a:cubicBezTo>
                        <a:pt x="2" y="9"/>
                        <a:pt x="0" y="4"/>
                        <a:pt x="1" y="0"/>
                      </a:cubicBezTo>
                      <a:cubicBezTo>
                        <a:pt x="4" y="1"/>
                        <a:pt x="13" y="11"/>
                        <a:pt x="13" y="12"/>
                      </a:cubicBezTo>
                      <a:cubicBezTo>
                        <a:pt x="13" y="14"/>
                        <a:pt x="11" y="16"/>
                        <a:pt x="10" y="16"/>
                      </a:cubicBezTo>
                      <a:cubicBezTo>
                        <a:pt x="9" y="16"/>
                        <a:pt x="7" y="14"/>
                        <a:pt x="7" y="13"/>
                      </a:cubicBezTo>
                      <a:cubicBezTo>
                        <a:pt x="7" y="12"/>
                        <a:pt x="7" y="11"/>
                        <a:pt x="7" y="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2" name="Freeform 12"/>
                <p:cNvSpPr/>
                <p:nvPr/>
              </p:nvSpPr>
              <p:spPr bwMode="auto">
                <a:xfrm>
                  <a:off x="7086600" y="3046413"/>
                  <a:ext cx="9525" cy="11113"/>
                </a:xfrm>
                <a:custGeom>
                  <a:avLst/>
                  <a:gdLst/>
                  <a:ahLst/>
                  <a:cxnLst>
                    <a:cxn ang="0">
                      <a:pos x="7" y="6"/>
                    </a:cxn>
                    <a:cxn ang="0">
                      <a:pos x="7" y="9"/>
                    </a:cxn>
                    <a:cxn ang="0">
                      <a:pos x="0" y="0"/>
                    </a:cxn>
                    <a:cxn ang="0">
                      <a:pos x="7" y="6"/>
                    </a:cxn>
                  </a:cxnLst>
                  <a:rect l="0" t="0" r="r" b="b"/>
                  <a:pathLst>
                    <a:path w="7" h="9">
                      <a:moveTo>
                        <a:pt x="7" y="6"/>
                      </a:moveTo>
                      <a:cubicBezTo>
                        <a:pt x="7" y="7"/>
                        <a:pt x="7" y="8"/>
                        <a:pt x="7" y="9"/>
                      </a:cubicBezTo>
                      <a:cubicBezTo>
                        <a:pt x="3" y="9"/>
                        <a:pt x="0" y="2"/>
                        <a:pt x="0" y="0"/>
                      </a:cubicBezTo>
                      <a:cubicBezTo>
                        <a:pt x="4" y="2"/>
                        <a:pt x="7" y="3"/>
                        <a:pt x="7"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3" name="Freeform 13"/>
                <p:cNvSpPr/>
                <p:nvPr/>
              </p:nvSpPr>
              <p:spPr bwMode="auto">
                <a:xfrm>
                  <a:off x="7061200" y="3036888"/>
                  <a:ext cx="20638" cy="9525"/>
                </a:xfrm>
                <a:custGeom>
                  <a:avLst/>
                  <a:gdLst/>
                  <a:ahLst/>
                  <a:cxnLst>
                    <a:cxn ang="0">
                      <a:pos x="15" y="6"/>
                    </a:cxn>
                    <a:cxn ang="0">
                      <a:pos x="12" y="7"/>
                    </a:cxn>
                    <a:cxn ang="0">
                      <a:pos x="0" y="0"/>
                    </a:cxn>
                    <a:cxn ang="0">
                      <a:pos x="15" y="6"/>
                    </a:cxn>
                  </a:cxnLst>
                  <a:rect l="0" t="0" r="r" b="b"/>
                  <a:pathLst>
                    <a:path w="15" h="7">
                      <a:moveTo>
                        <a:pt x="15" y="6"/>
                      </a:moveTo>
                      <a:cubicBezTo>
                        <a:pt x="14" y="6"/>
                        <a:pt x="13" y="7"/>
                        <a:pt x="12" y="7"/>
                      </a:cubicBezTo>
                      <a:cubicBezTo>
                        <a:pt x="7" y="7"/>
                        <a:pt x="0" y="5"/>
                        <a:pt x="0" y="0"/>
                      </a:cubicBezTo>
                      <a:cubicBezTo>
                        <a:pt x="7" y="0"/>
                        <a:pt x="11" y="1"/>
                        <a:pt x="15"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4" name="Freeform 14"/>
                <p:cNvSpPr/>
                <p:nvPr/>
              </p:nvSpPr>
              <p:spPr bwMode="auto">
                <a:xfrm>
                  <a:off x="7064375" y="3013075"/>
                  <a:ext cx="17463" cy="19050"/>
                </a:xfrm>
                <a:custGeom>
                  <a:avLst/>
                  <a:gdLst/>
                  <a:ahLst/>
                  <a:cxnLst>
                    <a:cxn ang="0">
                      <a:pos x="13" y="14"/>
                    </a:cxn>
                    <a:cxn ang="0">
                      <a:pos x="0" y="0"/>
                    </a:cxn>
                    <a:cxn ang="0">
                      <a:pos x="13" y="14"/>
                    </a:cxn>
                  </a:cxnLst>
                  <a:rect l="0" t="0" r="r" b="b"/>
                  <a:pathLst>
                    <a:path w="13" h="14">
                      <a:moveTo>
                        <a:pt x="13" y="14"/>
                      </a:moveTo>
                      <a:cubicBezTo>
                        <a:pt x="9" y="14"/>
                        <a:pt x="1" y="3"/>
                        <a:pt x="0" y="0"/>
                      </a:cubicBezTo>
                      <a:cubicBezTo>
                        <a:pt x="6" y="3"/>
                        <a:pt x="11" y="7"/>
                        <a:pt x="13" y="1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5" name="Freeform 15"/>
                <p:cNvSpPr/>
                <p:nvPr/>
              </p:nvSpPr>
              <p:spPr bwMode="auto">
                <a:xfrm>
                  <a:off x="7027863" y="2998788"/>
                  <a:ext cx="23813" cy="14288"/>
                </a:xfrm>
                <a:custGeom>
                  <a:avLst/>
                  <a:gdLst/>
                  <a:ahLst/>
                  <a:cxnLst>
                    <a:cxn ang="0">
                      <a:pos x="2" y="0"/>
                    </a:cxn>
                    <a:cxn ang="0">
                      <a:pos x="17" y="9"/>
                    </a:cxn>
                    <a:cxn ang="0">
                      <a:pos x="14" y="10"/>
                    </a:cxn>
                    <a:cxn ang="0">
                      <a:pos x="0" y="1"/>
                    </a:cxn>
                    <a:cxn ang="0">
                      <a:pos x="1" y="1"/>
                    </a:cxn>
                    <a:cxn ang="0">
                      <a:pos x="2" y="0"/>
                    </a:cxn>
                  </a:cxnLst>
                  <a:rect l="0" t="0" r="r" b="b"/>
                  <a:pathLst>
                    <a:path w="17" h="10">
                      <a:moveTo>
                        <a:pt x="2" y="0"/>
                      </a:moveTo>
                      <a:cubicBezTo>
                        <a:pt x="6" y="2"/>
                        <a:pt x="15" y="5"/>
                        <a:pt x="17" y="9"/>
                      </a:cubicBezTo>
                      <a:cubicBezTo>
                        <a:pt x="17" y="9"/>
                        <a:pt x="15" y="10"/>
                        <a:pt x="14" y="10"/>
                      </a:cubicBezTo>
                      <a:cubicBezTo>
                        <a:pt x="10" y="10"/>
                        <a:pt x="0" y="6"/>
                        <a:pt x="0" y="1"/>
                      </a:cubicBezTo>
                      <a:cubicBezTo>
                        <a:pt x="1" y="1"/>
                        <a:pt x="1" y="1"/>
                        <a:pt x="1" y="1"/>
                      </a:cubicBezTo>
                      <a:lnTo>
                        <a:pt x="2"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6" name="Freeform 16"/>
                <p:cNvSpPr/>
                <p:nvPr/>
              </p:nvSpPr>
              <p:spPr bwMode="auto">
                <a:xfrm>
                  <a:off x="7002463" y="2984500"/>
                  <a:ext cx="14288" cy="7938"/>
                </a:xfrm>
                <a:custGeom>
                  <a:avLst/>
                  <a:gdLst/>
                  <a:ahLst/>
                  <a:cxnLst>
                    <a:cxn ang="0">
                      <a:pos x="0" y="0"/>
                    </a:cxn>
                    <a:cxn ang="0">
                      <a:pos x="11" y="6"/>
                    </a:cxn>
                    <a:cxn ang="0">
                      <a:pos x="7" y="6"/>
                    </a:cxn>
                    <a:cxn ang="0">
                      <a:pos x="0" y="2"/>
                    </a:cxn>
                    <a:cxn ang="0">
                      <a:pos x="3" y="1"/>
                    </a:cxn>
                    <a:cxn ang="0">
                      <a:pos x="0" y="0"/>
                    </a:cxn>
                  </a:cxnLst>
                  <a:rect l="0" t="0" r="r" b="b"/>
                  <a:pathLst>
                    <a:path w="11" h="6">
                      <a:moveTo>
                        <a:pt x="0" y="0"/>
                      </a:moveTo>
                      <a:cubicBezTo>
                        <a:pt x="5" y="3"/>
                        <a:pt x="8" y="2"/>
                        <a:pt x="11" y="6"/>
                      </a:cubicBezTo>
                      <a:cubicBezTo>
                        <a:pt x="7" y="6"/>
                        <a:pt x="7" y="6"/>
                        <a:pt x="7" y="6"/>
                      </a:cubicBezTo>
                      <a:cubicBezTo>
                        <a:pt x="0" y="2"/>
                        <a:pt x="0" y="2"/>
                        <a:pt x="0" y="2"/>
                      </a:cubicBezTo>
                      <a:cubicBezTo>
                        <a:pt x="1" y="2"/>
                        <a:pt x="3" y="2"/>
                        <a:pt x="3" y="1"/>
                      </a:cubicBezTo>
                      <a:lnTo>
                        <a:pt x="0"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7" name="Freeform 17"/>
                <p:cNvSpPr/>
                <p:nvPr/>
              </p:nvSpPr>
              <p:spPr bwMode="auto">
                <a:xfrm>
                  <a:off x="6800850" y="3594100"/>
                  <a:ext cx="63500" cy="65088"/>
                </a:xfrm>
                <a:custGeom>
                  <a:avLst/>
                  <a:gdLst/>
                  <a:ahLst/>
                  <a:cxnLst>
                    <a:cxn ang="0">
                      <a:pos x="24" y="7"/>
                    </a:cxn>
                    <a:cxn ang="0">
                      <a:pos x="43" y="3"/>
                    </a:cxn>
                    <a:cxn ang="0">
                      <a:pos x="48" y="16"/>
                    </a:cxn>
                    <a:cxn ang="0">
                      <a:pos x="27" y="49"/>
                    </a:cxn>
                    <a:cxn ang="0">
                      <a:pos x="0" y="7"/>
                    </a:cxn>
                    <a:cxn ang="0">
                      <a:pos x="24" y="7"/>
                    </a:cxn>
                  </a:cxnLst>
                  <a:rect l="0" t="0" r="r" b="b"/>
                  <a:pathLst>
                    <a:path w="48" h="49">
                      <a:moveTo>
                        <a:pt x="24" y="7"/>
                      </a:moveTo>
                      <a:cubicBezTo>
                        <a:pt x="30" y="7"/>
                        <a:pt x="37" y="5"/>
                        <a:pt x="43" y="3"/>
                      </a:cubicBezTo>
                      <a:cubicBezTo>
                        <a:pt x="45" y="8"/>
                        <a:pt x="48" y="11"/>
                        <a:pt x="48" y="16"/>
                      </a:cubicBezTo>
                      <a:cubicBezTo>
                        <a:pt x="48" y="26"/>
                        <a:pt x="36" y="49"/>
                        <a:pt x="27" y="49"/>
                      </a:cubicBezTo>
                      <a:cubicBezTo>
                        <a:pt x="14" y="49"/>
                        <a:pt x="0" y="16"/>
                        <a:pt x="0" y="7"/>
                      </a:cubicBezTo>
                      <a:cubicBezTo>
                        <a:pt x="0" y="0"/>
                        <a:pt x="24" y="7"/>
                        <a:pt x="24" y="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8" name="Freeform 18"/>
                <p:cNvSpPr/>
                <p:nvPr/>
              </p:nvSpPr>
              <p:spPr bwMode="auto">
                <a:xfrm>
                  <a:off x="6275388" y="3057525"/>
                  <a:ext cx="676275" cy="509588"/>
                </a:xfrm>
                <a:custGeom>
                  <a:avLst/>
                  <a:gdLst/>
                  <a:ahLst/>
                  <a:cxnLst>
                    <a:cxn ang="0">
                      <a:pos x="508" y="232"/>
                    </a:cxn>
                    <a:cxn ang="0">
                      <a:pos x="501" y="272"/>
                    </a:cxn>
                    <a:cxn ang="0">
                      <a:pos x="478" y="312"/>
                    </a:cxn>
                    <a:cxn ang="0">
                      <a:pos x="465" y="351"/>
                    </a:cxn>
                    <a:cxn ang="0">
                      <a:pos x="398" y="370"/>
                    </a:cxn>
                    <a:cxn ang="0">
                      <a:pos x="335" y="350"/>
                    </a:cxn>
                    <a:cxn ang="0">
                      <a:pos x="329" y="330"/>
                    </a:cxn>
                    <a:cxn ang="0">
                      <a:pos x="314" y="333"/>
                    </a:cxn>
                    <a:cxn ang="0">
                      <a:pos x="313" y="315"/>
                    </a:cxn>
                    <a:cxn ang="0">
                      <a:pos x="301" y="329"/>
                    </a:cxn>
                    <a:cxn ang="0">
                      <a:pos x="310" y="292"/>
                    </a:cxn>
                    <a:cxn ang="0">
                      <a:pos x="278" y="315"/>
                    </a:cxn>
                    <a:cxn ang="0">
                      <a:pos x="214" y="276"/>
                    </a:cxn>
                    <a:cxn ang="0">
                      <a:pos x="131" y="308"/>
                    </a:cxn>
                    <a:cxn ang="0">
                      <a:pos x="93" y="311"/>
                    </a:cxn>
                    <a:cxn ang="0">
                      <a:pos x="22" y="310"/>
                    </a:cxn>
                    <a:cxn ang="0">
                      <a:pos x="23" y="262"/>
                    </a:cxn>
                    <a:cxn ang="0">
                      <a:pos x="2" y="204"/>
                    </a:cxn>
                    <a:cxn ang="0">
                      <a:pos x="9" y="204"/>
                    </a:cxn>
                    <a:cxn ang="0">
                      <a:pos x="3" y="176"/>
                    </a:cxn>
                    <a:cxn ang="0">
                      <a:pos x="8" y="145"/>
                    </a:cxn>
                    <a:cxn ang="0">
                      <a:pos x="32" y="132"/>
                    </a:cxn>
                    <a:cxn ang="0">
                      <a:pos x="114" y="95"/>
                    </a:cxn>
                    <a:cxn ang="0">
                      <a:pos x="119" y="76"/>
                    </a:cxn>
                    <a:cxn ang="0">
                      <a:pos x="131" y="71"/>
                    </a:cxn>
                    <a:cxn ang="0">
                      <a:pos x="150" y="50"/>
                    </a:cxn>
                    <a:cxn ang="0">
                      <a:pos x="187" y="58"/>
                    </a:cxn>
                    <a:cxn ang="0">
                      <a:pos x="203" y="56"/>
                    </a:cxn>
                    <a:cxn ang="0">
                      <a:pos x="211" y="30"/>
                    </a:cxn>
                    <a:cxn ang="0">
                      <a:pos x="244" y="17"/>
                    </a:cxn>
                    <a:cxn ang="0">
                      <a:pos x="276" y="19"/>
                    </a:cxn>
                    <a:cxn ang="0">
                      <a:pos x="297" y="23"/>
                    </a:cxn>
                    <a:cxn ang="0">
                      <a:pos x="281" y="54"/>
                    </a:cxn>
                    <a:cxn ang="0">
                      <a:pos x="295" y="68"/>
                    </a:cxn>
                    <a:cxn ang="0">
                      <a:pos x="341" y="90"/>
                    </a:cxn>
                    <a:cxn ang="0">
                      <a:pos x="359" y="15"/>
                    </a:cxn>
                    <a:cxn ang="0">
                      <a:pos x="381" y="28"/>
                    </a:cxn>
                    <a:cxn ang="0">
                      <a:pos x="400" y="50"/>
                    </a:cxn>
                    <a:cxn ang="0">
                      <a:pos x="419" y="104"/>
                    </a:cxn>
                    <a:cxn ang="0">
                      <a:pos x="457" y="146"/>
                    </a:cxn>
                    <a:cxn ang="0">
                      <a:pos x="497" y="185"/>
                    </a:cxn>
                  </a:cxnLst>
                  <a:rect l="0" t="0" r="r" b="b"/>
                  <a:pathLst>
                    <a:path w="508" h="383">
                      <a:moveTo>
                        <a:pt x="496" y="186"/>
                      </a:moveTo>
                      <a:cubicBezTo>
                        <a:pt x="503" y="195"/>
                        <a:pt x="508" y="219"/>
                        <a:pt x="508" y="232"/>
                      </a:cubicBezTo>
                      <a:cubicBezTo>
                        <a:pt x="508" y="242"/>
                        <a:pt x="505" y="256"/>
                        <a:pt x="501" y="260"/>
                      </a:cubicBezTo>
                      <a:cubicBezTo>
                        <a:pt x="501" y="272"/>
                        <a:pt x="501" y="272"/>
                        <a:pt x="501" y="272"/>
                      </a:cubicBezTo>
                      <a:cubicBezTo>
                        <a:pt x="499" y="276"/>
                        <a:pt x="500" y="277"/>
                        <a:pt x="498" y="281"/>
                      </a:cubicBezTo>
                      <a:cubicBezTo>
                        <a:pt x="490" y="293"/>
                        <a:pt x="482" y="298"/>
                        <a:pt x="478" y="312"/>
                      </a:cubicBezTo>
                      <a:cubicBezTo>
                        <a:pt x="474" y="322"/>
                        <a:pt x="465" y="336"/>
                        <a:pt x="465" y="352"/>
                      </a:cubicBezTo>
                      <a:cubicBezTo>
                        <a:pt x="465" y="351"/>
                        <a:pt x="465" y="351"/>
                        <a:pt x="465" y="351"/>
                      </a:cubicBezTo>
                      <a:cubicBezTo>
                        <a:pt x="460" y="371"/>
                        <a:pt x="424" y="362"/>
                        <a:pt x="420" y="383"/>
                      </a:cubicBezTo>
                      <a:cubicBezTo>
                        <a:pt x="417" y="382"/>
                        <a:pt x="399" y="372"/>
                        <a:pt x="398" y="370"/>
                      </a:cubicBezTo>
                      <a:cubicBezTo>
                        <a:pt x="388" y="371"/>
                        <a:pt x="392" y="379"/>
                        <a:pt x="381" y="379"/>
                      </a:cubicBezTo>
                      <a:cubicBezTo>
                        <a:pt x="363" y="379"/>
                        <a:pt x="335" y="368"/>
                        <a:pt x="335" y="350"/>
                      </a:cubicBezTo>
                      <a:cubicBezTo>
                        <a:pt x="335" y="343"/>
                        <a:pt x="329" y="338"/>
                        <a:pt x="329" y="332"/>
                      </a:cubicBezTo>
                      <a:cubicBezTo>
                        <a:pt x="329" y="332"/>
                        <a:pt x="329" y="330"/>
                        <a:pt x="329" y="330"/>
                      </a:cubicBezTo>
                      <a:cubicBezTo>
                        <a:pt x="325" y="332"/>
                        <a:pt x="323" y="332"/>
                        <a:pt x="320" y="333"/>
                      </a:cubicBezTo>
                      <a:cubicBezTo>
                        <a:pt x="314" y="333"/>
                        <a:pt x="314" y="333"/>
                        <a:pt x="314" y="333"/>
                      </a:cubicBezTo>
                      <a:cubicBezTo>
                        <a:pt x="316" y="330"/>
                        <a:pt x="318" y="328"/>
                        <a:pt x="318" y="323"/>
                      </a:cubicBezTo>
                      <a:cubicBezTo>
                        <a:pt x="318" y="318"/>
                        <a:pt x="315" y="316"/>
                        <a:pt x="313" y="315"/>
                      </a:cubicBezTo>
                      <a:cubicBezTo>
                        <a:pt x="313" y="316"/>
                        <a:pt x="312" y="318"/>
                        <a:pt x="312" y="319"/>
                      </a:cubicBezTo>
                      <a:cubicBezTo>
                        <a:pt x="308" y="321"/>
                        <a:pt x="308" y="329"/>
                        <a:pt x="301" y="329"/>
                      </a:cubicBezTo>
                      <a:cubicBezTo>
                        <a:pt x="299" y="329"/>
                        <a:pt x="297" y="326"/>
                        <a:pt x="297" y="324"/>
                      </a:cubicBezTo>
                      <a:cubicBezTo>
                        <a:pt x="308" y="322"/>
                        <a:pt x="310" y="299"/>
                        <a:pt x="310" y="292"/>
                      </a:cubicBezTo>
                      <a:cubicBezTo>
                        <a:pt x="302" y="300"/>
                        <a:pt x="291" y="323"/>
                        <a:pt x="281" y="323"/>
                      </a:cubicBezTo>
                      <a:cubicBezTo>
                        <a:pt x="276" y="323"/>
                        <a:pt x="278" y="315"/>
                        <a:pt x="278" y="315"/>
                      </a:cubicBezTo>
                      <a:cubicBezTo>
                        <a:pt x="275" y="315"/>
                        <a:pt x="265" y="294"/>
                        <a:pt x="262" y="289"/>
                      </a:cubicBezTo>
                      <a:cubicBezTo>
                        <a:pt x="254" y="280"/>
                        <a:pt x="228" y="276"/>
                        <a:pt x="214" y="276"/>
                      </a:cubicBezTo>
                      <a:cubicBezTo>
                        <a:pt x="198" y="276"/>
                        <a:pt x="195" y="283"/>
                        <a:pt x="185" y="286"/>
                      </a:cubicBezTo>
                      <a:cubicBezTo>
                        <a:pt x="163" y="293"/>
                        <a:pt x="135" y="285"/>
                        <a:pt x="131" y="308"/>
                      </a:cubicBezTo>
                      <a:cubicBezTo>
                        <a:pt x="122" y="309"/>
                        <a:pt x="115" y="311"/>
                        <a:pt x="105" y="311"/>
                      </a:cubicBezTo>
                      <a:cubicBezTo>
                        <a:pt x="98" y="307"/>
                        <a:pt x="98" y="311"/>
                        <a:pt x="93" y="311"/>
                      </a:cubicBezTo>
                      <a:cubicBezTo>
                        <a:pt x="77" y="311"/>
                        <a:pt x="71" y="326"/>
                        <a:pt x="51" y="326"/>
                      </a:cubicBezTo>
                      <a:cubicBezTo>
                        <a:pt x="43" y="326"/>
                        <a:pt x="22" y="316"/>
                        <a:pt x="22" y="310"/>
                      </a:cubicBezTo>
                      <a:cubicBezTo>
                        <a:pt x="22" y="303"/>
                        <a:pt x="32" y="300"/>
                        <a:pt x="32" y="290"/>
                      </a:cubicBezTo>
                      <a:cubicBezTo>
                        <a:pt x="32" y="277"/>
                        <a:pt x="26" y="270"/>
                        <a:pt x="23" y="262"/>
                      </a:cubicBezTo>
                      <a:cubicBezTo>
                        <a:pt x="18" y="243"/>
                        <a:pt x="17" y="237"/>
                        <a:pt x="11" y="220"/>
                      </a:cubicBezTo>
                      <a:cubicBezTo>
                        <a:pt x="9" y="213"/>
                        <a:pt x="0" y="211"/>
                        <a:pt x="2" y="204"/>
                      </a:cubicBezTo>
                      <a:cubicBezTo>
                        <a:pt x="3" y="202"/>
                        <a:pt x="3" y="201"/>
                        <a:pt x="5" y="198"/>
                      </a:cubicBezTo>
                      <a:cubicBezTo>
                        <a:pt x="6" y="201"/>
                        <a:pt x="7" y="203"/>
                        <a:pt x="9" y="204"/>
                      </a:cubicBezTo>
                      <a:cubicBezTo>
                        <a:pt x="10" y="202"/>
                        <a:pt x="9" y="201"/>
                        <a:pt x="9" y="198"/>
                      </a:cubicBezTo>
                      <a:cubicBezTo>
                        <a:pt x="9" y="192"/>
                        <a:pt x="3" y="187"/>
                        <a:pt x="3" y="176"/>
                      </a:cubicBezTo>
                      <a:cubicBezTo>
                        <a:pt x="3" y="162"/>
                        <a:pt x="3" y="161"/>
                        <a:pt x="3" y="150"/>
                      </a:cubicBezTo>
                      <a:cubicBezTo>
                        <a:pt x="3" y="146"/>
                        <a:pt x="7" y="146"/>
                        <a:pt x="8" y="145"/>
                      </a:cubicBezTo>
                      <a:cubicBezTo>
                        <a:pt x="9" y="146"/>
                        <a:pt x="9" y="148"/>
                        <a:pt x="9" y="149"/>
                      </a:cubicBezTo>
                      <a:cubicBezTo>
                        <a:pt x="17" y="148"/>
                        <a:pt x="27" y="137"/>
                        <a:pt x="32" y="132"/>
                      </a:cubicBezTo>
                      <a:cubicBezTo>
                        <a:pt x="37" y="127"/>
                        <a:pt x="53" y="126"/>
                        <a:pt x="62" y="125"/>
                      </a:cubicBezTo>
                      <a:cubicBezTo>
                        <a:pt x="78" y="122"/>
                        <a:pt x="114" y="110"/>
                        <a:pt x="114" y="95"/>
                      </a:cubicBezTo>
                      <a:cubicBezTo>
                        <a:pt x="114" y="92"/>
                        <a:pt x="114" y="90"/>
                        <a:pt x="114" y="87"/>
                      </a:cubicBezTo>
                      <a:cubicBezTo>
                        <a:pt x="114" y="83"/>
                        <a:pt x="115" y="79"/>
                        <a:pt x="119" y="76"/>
                      </a:cubicBezTo>
                      <a:cubicBezTo>
                        <a:pt x="122" y="80"/>
                        <a:pt x="124" y="82"/>
                        <a:pt x="126" y="85"/>
                      </a:cubicBezTo>
                      <a:cubicBezTo>
                        <a:pt x="131" y="82"/>
                        <a:pt x="129" y="75"/>
                        <a:pt x="131" y="71"/>
                      </a:cubicBezTo>
                      <a:cubicBezTo>
                        <a:pt x="134" y="72"/>
                        <a:pt x="137" y="74"/>
                        <a:pt x="140" y="74"/>
                      </a:cubicBezTo>
                      <a:cubicBezTo>
                        <a:pt x="140" y="62"/>
                        <a:pt x="149" y="60"/>
                        <a:pt x="150" y="50"/>
                      </a:cubicBezTo>
                      <a:cubicBezTo>
                        <a:pt x="162" y="50"/>
                        <a:pt x="164" y="41"/>
                        <a:pt x="173" y="41"/>
                      </a:cubicBezTo>
                      <a:cubicBezTo>
                        <a:pt x="181" y="41"/>
                        <a:pt x="186" y="50"/>
                        <a:pt x="187" y="58"/>
                      </a:cubicBezTo>
                      <a:cubicBezTo>
                        <a:pt x="189" y="55"/>
                        <a:pt x="192" y="53"/>
                        <a:pt x="196" y="53"/>
                      </a:cubicBezTo>
                      <a:cubicBezTo>
                        <a:pt x="198" y="53"/>
                        <a:pt x="202" y="56"/>
                        <a:pt x="203" y="56"/>
                      </a:cubicBezTo>
                      <a:cubicBezTo>
                        <a:pt x="205" y="52"/>
                        <a:pt x="204" y="49"/>
                        <a:pt x="204" y="45"/>
                      </a:cubicBezTo>
                      <a:cubicBezTo>
                        <a:pt x="204" y="39"/>
                        <a:pt x="211" y="36"/>
                        <a:pt x="211" y="30"/>
                      </a:cubicBezTo>
                      <a:cubicBezTo>
                        <a:pt x="211" y="24"/>
                        <a:pt x="228" y="20"/>
                        <a:pt x="236" y="20"/>
                      </a:cubicBezTo>
                      <a:cubicBezTo>
                        <a:pt x="239" y="20"/>
                        <a:pt x="243" y="17"/>
                        <a:pt x="244" y="17"/>
                      </a:cubicBezTo>
                      <a:cubicBezTo>
                        <a:pt x="241" y="13"/>
                        <a:pt x="237" y="11"/>
                        <a:pt x="236" y="7"/>
                      </a:cubicBezTo>
                      <a:cubicBezTo>
                        <a:pt x="251" y="13"/>
                        <a:pt x="260" y="19"/>
                        <a:pt x="276" y="19"/>
                      </a:cubicBezTo>
                      <a:cubicBezTo>
                        <a:pt x="281" y="19"/>
                        <a:pt x="283" y="15"/>
                        <a:pt x="288" y="15"/>
                      </a:cubicBezTo>
                      <a:cubicBezTo>
                        <a:pt x="291" y="15"/>
                        <a:pt x="297" y="20"/>
                        <a:pt x="297" y="23"/>
                      </a:cubicBezTo>
                      <a:cubicBezTo>
                        <a:pt x="297" y="29"/>
                        <a:pt x="290" y="30"/>
                        <a:pt x="287" y="32"/>
                      </a:cubicBezTo>
                      <a:cubicBezTo>
                        <a:pt x="281" y="54"/>
                        <a:pt x="281" y="54"/>
                        <a:pt x="281" y="54"/>
                      </a:cubicBezTo>
                      <a:cubicBezTo>
                        <a:pt x="281" y="58"/>
                        <a:pt x="288" y="57"/>
                        <a:pt x="290" y="59"/>
                      </a:cubicBezTo>
                      <a:cubicBezTo>
                        <a:pt x="293" y="60"/>
                        <a:pt x="293" y="67"/>
                        <a:pt x="295" y="68"/>
                      </a:cubicBezTo>
                      <a:cubicBezTo>
                        <a:pt x="306" y="72"/>
                        <a:pt x="313" y="74"/>
                        <a:pt x="324" y="79"/>
                      </a:cubicBezTo>
                      <a:cubicBezTo>
                        <a:pt x="330" y="81"/>
                        <a:pt x="333" y="90"/>
                        <a:pt x="341" y="90"/>
                      </a:cubicBezTo>
                      <a:cubicBezTo>
                        <a:pt x="355" y="90"/>
                        <a:pt x="357" y="64"/>
                        <a:pt x="359" y="54"/>
                      </a:cubicBezTo>
                      <a:cubicBezTo>
                        <a:pt x="359" y="15"/>
                        <a:pt x="359" y="15"/>
                        <a:pt x="359" y="15"/>
                      </a:cubicBezTo>
                      <a:cubicBezTo>
                        <a:pt x="366" y="9"/>
                        <a:pt x="364" y="4"/>
                        <a:pt x="372" y="0"/>
                      </a:cubicBezTo>
                      <a:cubicBezTo>
                        <a:pt x="373" y="11"/>
                        <a:pt x="379" y="19"/>
                        <a:pt x="381" y="28"/>
                      </a:cubicBezTo>
                      <a:cubicBezTo>
                        <a:pt x="383" y="34"/>
                        <a:pt x="381" y="42"/>
                        <a:pt x="386" y="45"/>
                      </a:cubicBezTo>
                      <a:cubicBezTo>
                        <a:pt x="390" y="47"/>
                        <a:pt x="399" y="49"/>
                        <a:pt x="400" y="50"/>
                      </a:cubicBezTo>
                      <a:cubicBezTo>
                        <a:pt x="406" y="54"/>
                        <a:pt x="406" y="68"/>
                        <a:pt x="408" y="75"/>
                      </a:cubicBezTo>
                      <a:cubicBezTo>
                        <a:pt x="412" y="87"/>
                        <a:pt x="415" y="93"/>
                        <a:pt x="419" y="104"/>
                      </a:cubicBezTo>
                      <a:cubicBezTo>
                        <a:pt x="422" y="114"/>
                        <a:pt x="441" y="118"/>
                        <a:pt x="449" y="126"/>
                      </a:cubicBezTo>
                      <a:cubicBezTo>
                        <a:pt x="454" y="131"/>
                        <a:pt x="455" y="139"/>
                        <a:pt x="457" y="146"/>
                      </a:cubicBezTo>
                      <a:cubicBezTo>
                        <a:pt x="459" y="151"/>
                        <a:pt x="466" y="151"/>
                        <a:pt x="471" y="151"/>
                      </a:cubicBezTo>
                      <a:cubicBezTo>
                        <a:pt x="471" y="169"/>
                        <a:pt x="488" y="176"/>
                        <a:pt x="497" y="185"/>
                      </a:cubicBezTo>
                      <a:lnTo>
                        <a:pt x="496" y="186"/>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09" name="Freeform 19"/>
                <p:cNvSpPr/>
                <p:nvPr/>
              </p:nvSpPr>
              <p:spPr bwMode="auto">
                <a:xfrm>
                  <a:off x="7043738" y="3598863"/>
                  <a:ext cx="127000" cy="125413"/>
                </a:xfrm>
                <a:custGeom>
                  <a:avLst/>
                  <a:gdLst/>
                  <a:ahLst/>
                  <a:cxnLst>
                    <a:cxn ang="0">
                      <a:pos x="58" y="26"/>
                    </a:cxn>
                    <a:cxn ang="0">
                      <a:pos x="59" y="22"/>
                    </a:cxn>
                    <a:cxn ang="0">
                      <a:pos x="67" y="17"/>
                    </a:cxn>
                    <a:cxn ang="0">
                      <a:pos x="67" y="14"/>
                    </a:cxn>
                    <a:cxn ang="0">
                      <a:pos x="78" y="0"/>
                    </a:cxn>
                    <a:cxn ang="0">
                      <a:pos x="81" y="4"/>
                    </a:cxn>
                    <a:cxn ang="0">
                      <a:pos x="83" y="10"/>
                    </a:cxn>
                    <a:cxn ang="0">
                      <a:pos x="90" y="6"/>
                    </a:cxn>
                    <a:cxn ang="0">
                      <a:pos x="94" y="8"/>
                    </a:cxn>
                    <a:cxn ang="0">
                      <a:pos x="96" y="15"/>
                    </a:cxn>
                    <a:cxn ang="0">
                      <a:pos x="79" y="37"/>
                    </a:cxn>
                    <a:cxn ang="0">
                      <a:pos x="79" y="50"/>
                    </a:cxn>
                    <a:cxn ang="0">
                      <a:pos x="63" y="53"/>
                    </a:cxn>
                    <a:cxn ang="0">
                      <a:pos x="49" y="84"/>
                    </a:cxn>
                    <a:cxn ang="0">
                      <a:pos x="32" y="94"/>
                    </a:cxn>
                    <a:cxn ang="0">
                      <a:pos x="23" y="92"/>
                    </a:cxn>
                    <a:cxn ang="0">
                      <a:pos x="3" y="83"/>
                    </a:cxn>
                    <a:cxn ang="0">
                      <a:pos x="0" y="81"/>
                    </a:cxn>
                    <a:cxn ang="0">
                      <a:pos x="18" y="57"/>
                    </a:cxn>
                    <a:cxn ang="0">
                      <a:pos x="25" y="51"/>
                    </a:cxn>
                    <a:cxn ang="0">
                      <a:pos x="50" y="37"/>
                    </a:cxn>
                    <a:cxn ang="0">
                      <a:pos x="58" y="26"/>
                    </a:cxn>
                  </a:cxnLst>
                  <a:rect l="0" t="0" r="r" b="b"/>
                  <a:pathLst>
                    <a:path w="96" h="94">
                      <a:moveTo>
                        <a:pt x="58" y="26"/>
                      </a:moveTo>
                      <a:cubicBezTo>
                        <a:pt x="58" y="26"/>
                        <a:pt x="58" y="23"/>
                        <a:pt x="59" y="22"/>
                      </a:cubicBezTo>
                      <a:cubicBezTo>
                        <a:pt x="60" y="18"/>
                        <a:pt x="63" y="17"/>
                        <a:pt x="67" y="17"/>
                      </a:cubicBezTo>
                      <a:cubicBezTo>
                        <a:pt x="67" y="16"/>
                        <a:pt x="67" y="15"/>
                        <a:pt x="67" y="14"/>
                      </a:cubicBezTo>
                      <a:cubicBezTo>
                        <a:pt x="67" y="8"/>
                        <a:pt x="74" y="2"/>
                        <a:pt x="78" y="0"/>
                      </a:cubicBezTo>
                      <a:cubicBezTo>
                        <a:pt x="78" y="3"/>
                        <a:pt x="79" y="4"/>
                        <a:pt x="81" y="4"/>
                      </a:cubicBezTo>
                      <a:cubicBezTo>
                        <a:pt x="81" y="7"/>
                        <a:pt x="80" y="10"/>
                        <a:pt x="83" y="10"/>
                      </a:cubicBezTo>
                      <a:cubicBezTo>
                        <a:pt x="86" y="10"/>
                        <a:pt x="88" y="7"/>
                        <a:pt x="90" y="6"/>
                      </a:cubicBezTo>
                      <a:cubicBezTo>
                        <a:pt x="91" y="8"/>
                        <a:pt x="92" y="8"/>
                        <a:pt x="94" y="8"/>
                      </a:cubicBezTo>
                      <a:cubicBezTo>
                        <a:pt x="94" y="12"/>
                        <a:pt x="94" y="14"/>
                        <a:pt x="96" y="15"/>
                      </a:cubicBezTo>
                      <a:cubicBezTo>
                        <a:pt x="95" y="21"/>
                        <a:pt x="86" y="37"/>
                        <a:pt x="79" y="37"/>
                      </a:cubicBezTo>
                      <a:cubicBezTo>
                        <a:pt x="78" y="43"/>
                        <a:pt x="80" y="45"/>
                        <a:pt x="79" y="50"/>
                      </a:cubicBezTo>
                      <a:cubicBezTo>
                        <a:pt x="77" y="50"/>
                        <a:pt x="66" y="53"/>
                        <a:pt x="63" y="53"/>
                      </a:cubicBezTo>
                      <a:cubicBezTo>
                        <a:pt x="61" y="58"/>
                        <a:pt x="49" y="84"/>
                        <a:pt x="49" y="84"/>
                      </a:cubicBezTo>
                      <a:cubicBezTo>
                        <a:pt x="45" y="88"/>
                        <a:pt x="37" y="94"/>
                        <a:pt x="32" y="94"/>
                      </a:cubicBezTo>
                      <a:cubicBezTo>
                        <a:pt x="30" y="94"/>
                        <a:pt x="25" y="92"/>
                        <a:pt x="23" y="92"/>
                      </a:cubicBezTo>
                      <a:cubicBezTo>
                        <a:pt x="20" y="92"/>
                        <a:pt x="3" y="85"/>
                        <a:pt x="3" y="83"/>
                      </a:cubicBezTo>
                      <a:cubicBezTo>
                        <a:pt x="2" y="83"/>
                        <a:pt x="0" y="82"/>
                        <a:pt x="0" y="81"/>
                      </a:cubicBezTo>
                      <a:cubicBezTo>
                        <a:pt x="0" y="70"/>
                        <a:pt x="14" y="64"/>
                        <a:pt x="18" y="57"/>
                      </a:cubicBezTo>
                      <a:cubicBezTo>
                        <a:pt x="20" y="54"/>
                        <a:pt x="22" y="51"/>
                        <a:pt x="25" y="51"/>
                      </a:cubicBezTo>
                      <a:cubicBezTo>
                        <a:pt x="36" y="51"/>
                        <a:pt x="42" y="40"/>
                        <a:pt x="50" y="37"/>
                      </a:cubicBezTo>
                      <a:cubicBezTo>
                        <a:pt x="52" y="36"/>
                        <a:pt x="58" y="26"/>
                        <a:pt x="58" y="2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0" name="Freeform 20"/>
                <p:cNvSpPr/>
                <p:nvPr/>
              </p:nvSpPr>
              <p:spPr bwMode="auto">
                <a:xfrm>
                  <a:off x="7148513" y="3476625"/>
                  <a:ext cx="93663" cy="139700"/>
                </a:xfrm>
                <a:custGeom>
                  <a:avLst/>
                  <a:gdLst/>
                  <a:ahLst/>
                  <a:cxnLst>
                    <a:cxn ang="0">
                      <a:pos x="22" y="40"/>
                    </a:cxn>
                    <a:cxn ang="0">
                      <a:pos x="17" y="31"/>
                    </a:cxn>
                    <a:cxn ang="0">
                      <a:pos x="19" y="27"/>
                    </a:cxn>
                    <a:cxn ang="0">
                      <a:pos x="0" y="0"/>
                    </a:cxn>
                    <a:cxn ang="0">
                      <a:pos x="16" y="12"/>
                    </a:cxn>
                    <a:cxn ang="0">
                      <a:pos x="22" y="19"/>
                    </a:cxn>
                    <a:cxn ang="0">
                      <a:pos x="20" y="22"/>
                    </a:cxn>
                    <a:cxn ang="0">
                      <a:pos x="27" y="37"/>
                    </a:cxn>
                    <a:cxn ang="0">
                      <a:pos x="30" y="37"/>
                    </a:cxn>
                    <a:cxn ang="0">
                      <a:pos x="34" y="32"/>
                    </a:cxn>
                    <a:cxn ang="0">
                      <a:pos x="37" y="32"/>
                    </a:cxn>
                    <a:cxn ang="0">
                      <a:pos x="53" y="50"/>
                    </a:cxn>
                    <a:cxn ang="0">
                      <a:pos x="68" y="46"/>
                    </a:cxn>
                    <a:cxn ang="0">
                      <a:pos x="71" y="48"/>
                    </a:cxn>
                    <a:cxn ang="0">
                      <a:pos x="63" y="71"/>
                    </a:cxn>
                    <a:cxn ang="0">
                      <a:pos x="61" y="68"/>
                    </a:cxn>
                    <a:cxn ang="0">
                      <a:pos x="60" y="70"/>
                    </a:cxn>
                    <a:cxn ang="0">
                      <a:pos x="51" y="75"/>
                    </a:cxn>
                    <a:cxn ang="0">
                      <a:pos x="52" y="80"/>
                    </a:cxn>
                    <a:cxn ang="0">
                      <a:pos x="46" y="89"/>
                    </a:cxn>
                    <a:cxn ang="0">
                      <a:pos x="30" y="104"/>
                    </a:cxn>
                    <a:cxn ang="0">
                      <a:pos x="23" y="98"/>
                    </a:cxn>
                    <a:cxn ang="0">
                      <a:pos x="29" y="86"/>
                    </a:cxn>
                    <a:cxn ang="0">
                      <a:pos x="12" y="72"/>
                    </a:cxn>
                    <a:cxn ang="0">
                      <a:pos x="19" y="65"/>
                    </a:cxn>
                    <a:cxn ang="0">
                      <a:pos x="24" y="48"/>
                    </a:cxn>
                    <a:cxn ang="0">
                      <a:pos x="22" y="38"/>
                    </a:cxn>
                    <a:cxn ang="0">
                      <a:pos x="22" y="38"/>
                    </a:cxn>
                    <a:cxn ang="0">
                      <a:pos x="22" y="40"/>
                    </a:cxn>
                  </a:cxnLst>
                  <a:rect l="0" t="0" r="r" b="b"/>
                  <a:pathLst>
                    <a:path w="71" h="104">
                      <a:moveTo>
                        <a:pt x="22" y="40"/>
                      </a:moveTo>
                      <a:cubicBezTo>
                        <a:pt x="21" y="36"/>
                        <a:pt x="17" y="35"/>
                        <a:pt x="17" y="31"/>
                      </a:cubicBezTo>
                      <a:cubicBezTo>
                        <a:pt x="17" y="30"/>
                        <a:pt x="18" y="28"/>
                        <a:pt x="19" y="27"/>
                      </a:cubicBezTo>
                      <a:cubicBezTo>
                        <a:pt x="8" y="25"/>
                        <a:pt x="2" y="11"/>
                        <a:pt x="0" y="0"/>
                      </a:cubicBezTo>
                      <a:cubicBezTo>
                        <a:pt x="4" y="7"/>
                        <a:pt x="12" y="8"/>
                        <a:pt x="16" y="12"/>
                      </a:cubicBezTo>
                      <a:cubicBezTo>
                        <a:pt x="19" y="15"/>
                        <a:pt x="19" y="18"/>
                        <a:pt x="22" y="19"/>
                      </a:cubicBezTo>
                      <a:cubicBezTo>
                        <a:pt x="21" y="21"/>
                        <a:pt x="20" y="21"/>
                        <a:pt x="20" y="22"/>
                      </a:cubicBezTo>
                      <a:cubicBezTo>
                        <a:pt x="20" y="25"/>
                        <a:pt x="25" y="34"/>
                        <a:pt x="27" y="37"/>
                      </a:cubicBezTo>
                      <a:cubicBezTo>
                        <a:pt x="30" y="37"/>
                        <a:pt x="30" y="37"/>
                        <a:pt x="30" y="37"/>
                      </a:cubicBezTo>
                      <a:cubicBezTo>
                        <a:pt x="30" y="34"/>
                        <a:pt x="32" y="32"/>
                        <a:pt x="34" y="32"/>
                      </a:cubicBezTo>
                      <a:cubicBezTo>
                        <a:pt x="35" y="32"/>
                        <a:pt x="36" y="32"/>
                        <a:pt x="37" y="32"/>
                      </a:cubicBezTo>
                      <a:cubicBezTo>
                        <a:pt x="37" y="44"/>
                        <a:pt x="42" y="50"/>
                        <a:pt x="53" y="50"/>
                      </a:cubicBezTo>
                      <a:cubicBezTo>
                        <a:pt x="61" y="50"/>
                        <a:pt x="61" y="46"/>
                        <a:pt x="68" y="46"/>
                      </a:cubicBezTo>
                      <a:cubicBezTo>
                        <a:pt x="69" y="46"/>
                        <a:pt x="71" y="47"/>
                        <a:pt x="71" y="48"/>
                      </a:cubicBezTo>
                      <a:cubicBezTo>
                        <a:pt x="65" y="55"/>
                        <a:pt x="67" y="64"/>
                        <a:pt x="63" y="71"/>
                      </a:cubicBezTo>
                      <a:cubicBezTo>
                        <a:pt x="61" y="68"/>
                        <a:pt x="61" y="68"/>
                        <a:pt x="61" y="68"/>
                      </a:cubicBezTo>
                      <a:cubicBezTo>
                        <a:pt x="60" y="68"/>
                        <a:pt x="60" y="70"/>
                        <a:pt x="60" y="70"/>
                      </a:cubicBezTo>
                      <a:cubicBezTo>
                        <a:pt x="55" y="71"/>
                        <a:pt x="51" y="72"/>
                        <a:pt x="51" y="75"/>
                      </a:cubicBezTo>
                      <a:cubicBezTo>
                        <a:pt x="51" y="77"/>
                        <a:pt x="52" y="78"/>
                        <a:pt x="52" y="80"/>
                      </a:cubicBezTo>
                      <a:cubicBezTo>
                        <a:pt x="52" y="83"/>
                        <a:pt x="47" y="87"/>
                        <a:pt x="46" y="89"/>
                      </a:cubicBezTo>
                      <a:cubicBezTo>
                        <a:pt x="42" y="95"/>
                        <a:pt x="39" y="104"/>
                        <a:pt x="30" y="104"/>
                      </a:cubicBezTo>
                      <a:cubicBezTo>
                        <a:pt x="26" y="104"/>
                        <a:pt x="23" y="102"/>
                        <a:pt x="23" y="98"/>
                      </a:cubicBezTo>
                      <a:cubicBezTo>
                        <a:pt x="23" y="93"/>
                        <a:pt x="29" y="91"/>
                        <a:pt x="29" y="86"/>
                      </a:cubicBezTo>
                      <a:cubicBezTo>
                        <a:pt x="29" y="77"/>
                        <a:pt x="12" y="80"/>
                        <a:pt x="12" y="72"/>
                      </a:cubicBezTo>
                      <a:cubicBezTo>
                        <a:pt x="12" y="68"/>
                        <a:pt x="16" y="67"/>
                        <a:pt x="19" y="65"/>
                      </a:cubicBezTo>
                      <a:cubicBezTo>
                        <a:pt x="23" y="61"/>
                        <a:pt x="24" y="55"/>
                        <a:pt x="24" y="48"/>
                      </a:cubicBezTo>
                      <a:cubicBezTo>
                        <a:pt x="24" y="44"/>
                        <a:pt x="22" y="40"/>
                        <a:pt x="22" y="38"/>
                      </a:cubicBezTo>
                      <a:cubicBezTo>
                        <a:pt x="22" y="38"/>
                        <a:pt x="22" y="38"/>
                        <a:pt x="22" y="38"/>
                      </a:cubicBezTo>
                      <a:lnTo>
                        <a:pt x="22" y="4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1" name="Freeform 116"/>
                <p:cNvSpPr/>
                <p:nvPr/>
              </p:nvSpPr>
              <p:spPr bwMode="auto">
                <a:xfrm>
                  <a:off x="6856413" y="3582988"/>
                  <a:ext cx="6350" cy="9525"/>
                </a:xfrm>
                <a:custGeom>
                  <a:avLst/>
                  <a:gdLst/>
                  <a:ahLst/>
                  <a:cxnLst>
                    <a:cxn ang="0">
                      <a:pos x="5" y="0"/>
                    </a:cxn>
                    <a:cxn ang="0">
                      <a:pos x="4" y="7"/>
                    </a:cxn>
                    <a:cxn ang="0">
                      <a:pos x="0" y="0"/>
                    </a:cxn>
                    <a:cxn ang="0">
                      <a:pos x="5" y="0"/>
                    </a:cxn>
                  </a:cxnLst>
                  <a:rect l="0" t="0" r="r" b="b"/>
                  <a:pathLst>
                    <a:path w="5" h="7">
                      <a:moveTo>
                        <a:pt x="5" y="0"/>
                      </a:moveTo>
                      <a:cubicBezTo>
                        <a:pt x="5" y="4"/>
                        <a:pt x="4" y="5"/>
                        <a:pt x="4" y="7"/>
                      </a:cubicBezTo>
                      <a:cubicBezTo>
                        <a:pt x="0" y="6"/>
                        <a:pt x="0" y="3"/>
                        <a:pt x="0" y="0"/>
                      </a:cubicBezTo>
                      <a:cubicBezTo>
                        <a:pt x="2" y="0"/>
                        <a:pt x="4" y="0"/>
                        <a:pt x="5"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2" name="Freeform 117"/>
                <p:cNvSpPr/>
                <p:nvPr/>
              </p:nvSpPr>
              <p:spPr bwMode="auto">
                <a:xfrm>
                  <a:off x="6664325" y="3500438"/>
                  <a:ext cx="22225" cy="11113"/>
                </a:xfrm>
                <a:custGeom>
                  <a:avLst/>
                  <a:gdLst/>
                  <a:ahLst/>
                  <a:cxnLst>
                    <a:cxn ang="0">
                      <a:pos x="16" y="4"/>
                    </a:cxn>
                    <a:cxn ang="0">
                      <a:pos x="0" y="4"/>
                    </a:cxn>
                    <a:cxn ang="0">
                      <a:pos x="16" y="4"/>
                    </a:cxn>
                  </a:cxnLst>
                  <a:rect l="0" t="0" r="r" b="b"/>
                  <a:pathLst>
                    <a:path w="16" h="8">
                      <a:moveTo>
                        <a:pt x="16" y="4"/>
                      </a:moveTo>
                      <a:cubicBezTo>
                        <a:pt x="11" y="7"/>
                        <a:pt x="4" y="8"/>
                        <a:pt x="0" y="4"/>
                      </a:cubicBezTo>
                      <a:cubicBezTo>
                        <a:pt x="9" y="0"/>
                        <a:pt x="10" y="0"/>
                        <a:pt x="16"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3" name="Freeform 118"/>
                <p:cNvSpPr/>
                <p:nvPr/>
              </p:nvSpPr>
              <p:spPr bwMode="auto">
                <a:xfrm>
                  <a:off x="6556375" y="3065463"/>
                  <a:ext cx="22225" cy="9525"/>
                </a:xfrm>
                <a:custGeom>
                  <a:avLst/>
                  <a:gdLst/>
                  <a:ahLst/>
                  <a:cxnLst>
                    <a:cxn ang="0">
                      <a:pos x="17" y="1"/>
                    </a:cxn>
                    <a:cxn ang="0">
                      <a:pos x="17" y="7"/>
                    </a:cxn>
                    <a:cxn ang="0">
                      <a:pos x="13" y="7"/>
                    </a:cxn>
                    <a:cxn ang="0">
                      <a:pos x="0" y="3"/>
                    </a:cxn>
                    <a:cxn ang="0">
                      <a:pos x="17" y="1"/>
                    </a:cxn>
                  </a:cxnLst>
                  <a:rect l="0" t="0" r="r" b="b"/>
                  <a:pathLst>
                    <a:path w="17" h="7">
                      <a:moveTo>
                        <a:pt x="17" y="1"/>
                      </a:moveTo>
                      <a:cubicBezTo>
                        <a:pt x="17" y="7"/>
                        <a:pt x="17" y="7"/>
                        <a:pt x="17" y="7"/>
                      </a:cubicBezTo>
                      <a:cubicBezTo>
                        <a:pt x="16" y="7"/>
                        <a:pt x="14" y="7"/>
                        <a:pt x="13" y="7"/>
                      </a:cubicBezTo>
                      <a:cubicBezTo>
                        <a:pt x="8" y="7"/>
                        <a:pt x="2" y="5"/>
                        <a:pt x="0" y="3"/>
                      </a:cubicBezTo>
                      <a:cubicBezTo>
                        <a:pt x="8" y="1"/>
                        <a:pt x="11" y="0"/>
                        <a:pt x="17" y="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grpSp>
        <p:grpSp>
          <p:nvGrpSpPr>
            <p:cNvPr id="214" name="Group 213"/>
            <p:cNvGrpSpPr/>
            <p:nvPr/>
          </p:nvGrpSpPr>
          <p:grpSpPr>
            <a:xfrm>
              <a:off x="3584348" y="1207327"/>
              <a:ext cx="2773469" cy="1960289"/>
              <a:chOff x="4713288" y="1038225"/>
              <a:chExt cx="2847975" cy="2012950"/>
            </a:xfrm>
            <a:grpFill/>
          </p:grpSpPr>
          <p:sp>
            <p:nvSpPr>
              <p:cNvPr id="215" name="Freeform 101"/>
              <p:cNvSpPr/>
              <p:nvPr/>
            </p:nvSpPr>
            <p:spPr bwMode="auto">
              <a:xfrm>
                <a:off x="4818063" y="2127250"/>
                <a:ext cx="622300" cy="538163"/>
              </a:xfrm>
              <a:custGeom>
                <a:avLst/>
                <a:gdLst/>
                <a:ahLst/>
                <a:cxnLst>
                  <a:cxn ang="0">
                    <a:pos x="102" y="154"/>
                  </a:cxn>
                  <a:cxn ang="0">
                    <a:pos x="113" y="126"/>
                  </a:cxn>
                  <a:cxn ang="0">
                    <a:pos x="122" y="86"/>
                  </a:cxn>
                  <a:cxn ang="0">
                    <a:pos x="125" y="77"/>
                  </a:cxn>
                  <a:cxn ang="0">
                    <a:pos x="108" y="77"/>
                  </a:cxn>
                  <a:cxn ang="0">
                    <a:pos x="64" y="77"/>
                  </a:cxn>
                  <a:cxn ang="0">
                    <a:pos x="27" y="79"/>
                  </a:cxn>
                  <a:cxn ang="0">
                    <a:pos x="26" y="77"/>
                  </a:cxn>
                  <a:cxn ang="0">
                    <a:pos x="0" y="55"/>
                  </a:cxn>
                  <a:cxn ang="0">
                    <a:pos x="9" y="37"/>
                  </a:cxn>
                  <a:cxn ang="0">
                    <a:pos x="41" y="20"/>
                  </a:cxn>
                  <a:cxn ang="0">
                    <a:pos x="48" y="13"/>
                  </a:cxn>
                  <a:cxn ang="0">
                    <a:pos x="80" y="4"/>
                  </a:cxn>
                  <a:cxn ang="0">
                    <a:pos x="127" y="7"/>
                  </a:cxn>
                  <a:cxn ang="0">
                    <a:pos x="174" y="15"/>
                  </a:cxn>
                  <a:cxn ang="0">
                    <a:pos x="223" y="21"/>
                  </a:cxn>
                  <a:cxn ang="0">
                    <a:pos x="256" y="44"/>
                  </a:cxn>
                  <a:cxn ang="0">
                    <a:pos x="278" y="33"/>
                  </a:cxn>
                  <a:cxn ang="0">
                    <a:pos x="281" y="43"/>
                  </a:cxn>
                  <a:cxn ang="0">
                    <a:pos x="289" y="65"/>
                  </a:cxn>
                  <a:cxn ang="0">
                    <a:pos x="309" y="76"/>
                  </a:cxn>
                  <a:cxn ang="0">
                    <a:pos x="350" y="76"/>
                  </a:cxn>
                  <a:cxn ang="0">
                    <a:pos x="359" y="63"/>
                  </a:cxn>
                  <a:cxn ang="0">
                    <a:pos x="387" y="51"/>
                  </a:cxn>
                  <a:cxn ang="0">
                    <a:pos x="439" y="74"/>
                  </a:cxn>
                  <a:cxn ang="0">
                    <a:pos x="445" y="96"/>
                  </a:cxn>
                  <a:cxn ang="0">
                    <a:pos x="435" y="119"/>
                  </a:cxn>
                  <a:cxn ang="0">
                    <a:pos x="436" y="138"/>
                  </a:cxn>
                  <a:cxn ang="0">
                    <a:pos x="449" y="156"/>
                  </a:cxn>
                  <a:cxn ang="0">
                    <a:pos x="445" y="179"/>
                  </a:cxn>
                  <a:cxn ang="0">
                    <a:pos x="448" y="232"/>
                  </a:cxn>
                  <a:cxn ang="0">
                    <a:pos x="448" y="240"/>
                  </a:cxn>
                  <a:cxn ang="0">
                    <a:pos x="393" y="231"/>
                  </a:cxn>
                  <a:cxn ang="0">
                    <a:pos x="370" y="220"/>
                  </a:cxn>
                  <a:cxn ang="0">
                    <a:pos x="333" y="207"/>
                  </a:cxn>
                  <a:cxn ang="0">
                    <a:pos x="313" y="192"/>
                  </a:cxn>
                  <a:cxn ang="0">
                    <a:pos x="278" y="183"/>
                  </a:cxn>
                  <a:cxn ang="0">
                    <a:pos x="304" y="224"/>
                  </a:cxn>
                  <a:cxn ang="0">
                    <a:pos x="315" y="227"/>
                  </a:cxn>
                  <a:cxn ang="0">
                    <a:pos x="313" y="246"/>
                  </a:cxn>
                  <a:cxn ang="0">
                    <a:pos x="379" y="225"/>
                  </a:cxn>
                  <a:cxn ang="0">
                    <a:pos x="406" y="260"/>
                  </a:cxn>
                  <a:cxn ang="0">
                    <a:pos x="414" y="270"/>
                  </a:cxn>
                  <a:cxn ang="0">
                    <a:pos x="410" y="302"/>
                  </a:cxn>
                  <a:cxn ang="0">
                    <a:pos x="390" y="321"/>
                  </a:cxn>
                  <a:cxn ang="0">
                    <a:pos x="365" y="347"/>
                  </a:cxn>
                  <a:cxn ang="0">
                    <a:pos x="328" y="368"/>
                  </a:cxn>
                  <a:cxn ang="0">
                    <a:pos x="265" y="395"/>
                  </a:cxn>
                  <a:cxn ang="0">
                    <a:pos x="234" y="404"/>
                  </a:cxn>
                  <a:cxn ang="0">
                    <a:pos x="217" y="399"/>
                  </a:cxn>
                  <a:cxn ang="0">
                    <a:pos x="209" y="372"/>
                  </a:cxn>
                  <a:cxn ang="0">
                    <a:pos x="198" y="340"/>
                  </a:cxn>
                  <a:cxn ang="0">
                    <a:pos x="162" y="280"/>
                  </a:cxn>
                  <a:cxn ang="0">
                    <a:pos x="154" y="259"/>
                  </a:cxn>
                  <a:cxn ang="0">
                    <a:pos x="140" y="251"/>
                  </a:cxn>
                  <a:cxn ang="0">
                    <a:pos x="131" y="229"/>
                  </a:cxn>
                  <a:cxn ang="0">
                    <a:pos x="109" y="196"/>
                  </a:cxn>
                  <a:cxn ang="0">
                    <a:pos x="112" y="177"/>
                  </a:cxn>
                </a:cxnLst>
                <a:rect l="0" t="0" r="r" b="b"/>
                <a:pathLst>
                  <a:path w="467" h="405">
                    <a:moveTo>
                      <a:pt x="112" y="177"/>
                    </a:moveTo>
                    <a:cubicBezTo>
                      <a:pt x="102" y="154"/>
                      <a:pt x="102" y="154"/>
                      <a:pt x="102" y="154"/>
                    </a:cubicBezTo>
                    <a:cubicBezTo>
                      <a:pt x="102" y="151"/>
                      <a:pt x="105" y="151"/>
                      <a:pt x="106" y="149"/>
                    </a:cubicBezTo>
                    <a:cubicBezTo>
                      <a:pt x="109" y="139"/>
                      <a:pt x="110" y="134"/>
                      <a:pt x="113" y="126"/>
                    </a:cubicBezTo>
                    <a:cubicBezTo>
                      <a:pt x="115" y="117"/>
                      <a:pt x="124" y="115"/>
                      <a:pt x="124" y="104"/>
                    </a:cubicBezTo>
                    <a:cubicBezTo>
                      <a:pt x="124" y="97"/>
                      <a:pt x="122" y="91"/>
                      <a:pt x="122" y="86"/>
                    </a:cubicBezTo>
                    <a:cubicBezTo>
                      <a:pt x="122" y="83"/>
                      <a:pt x="124" y="82"/>
                      <a:pt x="125" y="81"/>
                    </a:cubicBezTo>
                    <a:cubicBezTo>
                      <a:pt x="125" y="77"/>
                      <a:pt x="125" y="77"/>
                      <a:pt x="125" y="77"/>
                    </a:cubicBezTo>
                    <a:cubicBezTo>
                      <a:pt x="121" y="78"/>
                      <a:pt x="120" y="81"/>
                      <a:pt x="117" y="81"/>
                    </a:cubicBezTo>
                    <a:cubicBezTo>
                      <a:pt x="112" y="81"/>
                      <a:pt x="110" y="79"/>
                      <a:pt x="108" y="77"/>
                    </a:cubicBezTo>
                    <a:cubicBezTo>
                      <a:pt x="101" y="82"/>
                      <a:pt x="98" y="88"/>
                      <a:pt x="86" y="88"/>
                    </a:cubicBezTo>
                    <a:cubicBezTo>
                      <a:pt x="76" y="88"/>
                      <a:pt x="73" y="77"/>
                      <a:pt x="64" y="77"/>
                    </a:cubicBezTo>
                    <a:cubicBezTo>
                      <a:pt x="54" y="77"/>
                      <a:pt x="56" y="87"/>
                      <a:pt x="48" y="87"/>
                    </a:cubicBezTo>
                    <a:cubicBezTo>
                      <a:pt x="40" y="87"/>
                      <a:pt x="35" y="75"/>
                      <a:pt x="27" y="79"/>
                    </a:cubicBezTo>
                    <a:cubicBezTo>
                      <a:pt x="22" y="79"/>
                      <a:pt x="22" y="79"/>
                      <a:pt x="22" y="79"/>
                    </a:cubicBezTo>
                    <a:cubicBezTo>
                      <a:pt x="24" y="79"/>
                      <a:pt x="25" y="78"/>
                      <a:pt x="26" y="77"/>
                    </a:cubicBezTo>
                    <a:cubicBezTo>
                      <a:pt x="23" y="74"/>
                      <a:pt x="10" y="67"/>
                      <a:pt x="15" y="63"/>
                    </a:cubicBezTo>
                    <a:cubicBezTo>
                      <a:pt x="11" y="57"/>
                      <a:pt x="6" y="58"/>
                      <a:pt x="0" y="55"/>
                    </a:cubicBezTo>
                    <a:cubicBezTo>
                      <a:pt x="4" y="50"/>
                      <a:pt x="9" y="51"/>
                      <a:pt x="9" y="43"/>
                    </a:cubicBezTo>
                    <a:cubicBezTo>
                      <a:pt x="9" y="40"/>
                      <a:pt x="8" y="40"/>
                      <a:pt x="9" y="37"/>
                    </a:cubicBezTo>
                    <a:cubicBezTo>
                      <a:pt x="6" y="37"/>
                      <a:pt x="1" y="38"/>
                      <a:pt x="1" y="35"/>
                    </a:cubicBezTo>
                    <a:cubicBezTo>
                      <a:pt x="1" y="22"/>
                      <a:pt x="33" y="24"/>
                      <a:pt x="41" y="20"/>
                    </a:cubicBezTo>
                    <a:cubicBezTo>
                      <a:pt x="40" y="17"/>
                      <a:pt x="38" y="18"/>
                      <a:pt x="38" y="15"/>
                    </a:cubicBezTo>
                    <a:cubicBezTo>
                      <a:pt x="38" y="11"/>
                      <a:pt x="46" y="13"/>
                      <a:pt x="48" y="13"/>
                    </a:cubicBezTo>
                    <a:cubicBezTo>
                      <a:pt x="53" y="13"/>
                      <a:pt x="62" y="13"/>
                      <a:pt x="62" y="13"/>
                    </a:cubicBezTo>
                    <a:cubicBezTo>
                      <a:pt x="67" y="13"/>
                      <a:pt x="75" y="7"/>
                      <a:pt x="80" y="4"/>
                    </a:cubicBezTo>
                    <a:cubicBezTo>
                      <a:pt x="86" y="0"/>
                      <a:pt x="98" y="0"/>
                      <a:pt x="106" y="0"/>
                    </a:cubicBezTo>
                    <a:cubicBezTo>
                      <a:pt x="117" y="0"/>
                      <a:pt x="117" y="7"/>
                      <a:pt x="127" y="7"/>
                    </a:cubicBezTo>
                    <a:cubicBezTo>
                      <a:pt x="127" y="12"/>
                      <a:pt x="144" y="15"/>
                      <a:pt x="149" y="15"/>
                    </a:cubicBezTo>
                    <a:cubicBezTo>
                      <a:pt x="162" y="15"/>
                      <a:pt x="170" y="15"/>
                      <a:pt x="174" y="15"/>
                    </a:cubicBezTo>
                    <a:cubicBezTo>
                      <a:pt x="186" y="15"/>
                      <a:pt x="192" y="3"/>
                      <a:pt x="205" y="3"/>
                    </a:cubicBezTo>
                    <a:cubicBezTo>
                      <a:pt x="219" y="3"/>
                      <a:pt x="218" y="12"/>
                      <a:pt x="223" y="21"/>
                    </a:cubicBezTo>
                    <a:cubicBezTo>
                      <a:pt x="224" y="23"/>
                      <a:pt x="233" y="28"/>
                      <a:pt x="233" y="28"/>
                    </a:cubicBezTo>
                    <a:cubicBezTo>
                      <a:pt x="241" y="31"/>
                      <a:pt x="243" y="44"/>
                      <a:pt x="256" y="44"/>
                    </a:cubicBezTo>
                    <a:cubicBezTo>
                      <a:pt x="265" y="44"/>
                      <a:pt x="265" y="36"/>
                      <a:pt x="271" y="34"/>
                    </a:cubicBezTo>
                    <a:cubicBezTo>
                      <a:pt x="275" y="33"/>
                      <a:pt x="274" y="33"/>
                      <a:pt x="278" y="33"/>
                    </a:cubicBezTo>
                    <a:cubicBezTo>
                      <a:pt x="279" y="35"/>
                      <a:pt x="279" y="39"/>
                      <a:pt x="281" y="41"/>
                    </a:cubicBezTo>
                    <a:cubicBezTo>
                      <a:pt x="280" y="41"/>
                      <a:pt x="281" y="42"/>
                      <a:pt x="281" y="43"/>
                    </a:cubicBezTo>
                    <a:cubicBezTo>
                      <a:pt x="281" y="48"/>
                      <a:pt x="284" y="47"/>
                      <a:pt x="286" y="51"/>
                    </a:cubicBezTo>
                    <a:cubicBezTo>
                      <a:pt x="290" y="56"/>
                      <a:pt x="286" y="59"/>
                      <a:pt x="289" y="65"/>
                    </a:cubicBezTo>
                    <a:cubicBezTo>
                      <a:pt x="291" y="70"/>
                      <a:pt x="297" y="67"/>
                      <a:pt x="301" y="68"/>
                    </a:cubicBezTo>
                    <a:cubicBezTo>
                      <a:pt x="305" y="69"/>
                      <a:pt x="306" y="73"/>
                      <a:pt x="309" y="76"/>
                    </a:cubicBezTo>
                    <a:cubicBezTo>
                      <a:pt x="312" y="79"/>
                      <a:pt x="323" y="78"/>
                      <a:pt x="329" y="78"/>
                    </a:cubicBezTo>
                    <a:cubicBezTo>
                      <a:pt x="337" y="78"/>
                      <a:pt x="345" y="77"/>
                      <a:pt x="350" y="76"/>
                    </a:cubicBezTo>
                    <a:cubicBezTo>
                      <a:pt x="350" y="72"/>
                      <a:pt x="350" y="71"/>
                      <a:pt x="350" y="68"/>
                    </a:cubicBezTo>
                    <a:cubicBezTo>
                      <a:pt x="350" y="64"/>
                      <a:pt x="355" y="64"/>
                      <a:pt x="359" y="63"/>
                    </a:cubicBezTo>
                    <a:cubicBezTo>
                      <a:pt x="364" y="61"/>
                      <a:pt x="363" y="59"/>
                      <a:pt x="368" y="57"/>
                    </a:cubicBezTo>
                    <a:cubicBezTo>
                      <a:pt x="376" y="54"/>
                      <a:pt x="381" y="56"/>
                      <a:pt x="387" y="51"/>
                    </a:cubicBezTo>
                    <a:cubicBezTo>
                      <a:pt x="397" y="57"/>
                      <a:pt x="403" y="57"/>
                      <a:pt x="412" y="60"/>
                    </a:cubicBezTo>
                    <a:cubicBezTo>
                      <a:pt x="423" y="64"/>
                      <a:pt x="426" y="74"/>
                      <a:pt x="439" y="74"/>
                    </a:cubicBezTo>
                    <a:cubicBezTo>
                      <a:pt x="439" y="76"/>
                      <a:pt x="442" y="77"/>
                      <a:pt x="443" y="79"/>
                    </a:cubicBezTo>
                    <a:cubicBezTo>
                      <a:pt x="445" y="86"/>
                      <a:pt x="442" y="92"/>
                      <a:pt x="445" y="96"/>
                    </a:cubicBezTo>
                    <a:cubicBezTo>
                      <a:pt x="442" y="98"/>
                      <a:pt x="435" y="114"/>
                      <a:pt x="435" y="115"/>
                    </a:cubicBezTo>
                    <a:cubicBezTo>
                      <a:pt x="435" y="116"/>
                      <a:pt x="436" y="118"/>
                      <a:pt x="435" y="119"/>
                    </a:cubicBezTo>
                    <a:cubicBezTo>
                      <a:pt x="436" y="121"/>
                      <a:pt x="435" y="122"/>
                      <a:pt x="436" y="124"/>
                    </a:cubicBezTo>
                    <a:cubicBezTo>
                      <a:pt x="436" y="138"/>
                      <a:pt x="436" y="138"/>
                      <a:pt x="436" y="138"/>
                    </a:cubicBezTo>
                    <a:cubicBezTo>
                      <a:pt x="438" y="142"/>
                      <a:pt x="437" y="145"/>
                      <a:pt x="439" y="149"/>
                    </a:cubicBezTo>
                    <a:cubicBezTo>
                      <a:pt x="440" y="153"/>
                      <a:pt x="449" y="149"/>
                      <a:pt x="449" y="156"/>
                    </a:cubicBezTo>
                    <a:cubicBezTo>
                      <a:pt x="449" y="165"/>
                      <a:pt x="439" y="164"/>
                      <a:pt x="439" y="171"/>
                    </a:cubicBezTo>
                    <a:cubicBezTo>
                      <a:pt x="439" y="177"/>
                      <a:pt x="443" y="177"/>
                      <a:pt x="445" y="179"/>
                    </a:cubicBezTo>
                    <a:cubicBezTo>
                      <a:pt x="452" y="194"/>
                      <a:pt x="467" y="196"/>
                      <a:pt x="467" y="215"/>
                    </a:cubicBezTo>
                    <a:cubicBezTo>
                      <a:pt x="456" y="218"/>
                      <a:pt x="448" y="220"/>
                      <a:pt x="448" y="232"/>
                    </a:cubicBezTo>
                    <a:cubicBezTo>
                      <a:pt x="448" y="235"/>
                      <a:pt x="450" y="238"/>
                      <a:pt x="450" y="240"/>
                    </a:cubicBezTo>
                    <a:cubicBezTo>
                      <a:pt x="450" y="240"/>
                      <a:pt x="448" y="240"/>
                      <a:pt x="448" y="240"/>
                    </a:cubicBezTo>
                    <a:cubicBezTo>
                      <a:pt x="439" y="240"/>
                      <a:pt x="420" y="235"/>
                      <a:pt x="408" y="235"/>
                    </a:cubicBezTo>
                    <a:cubicBezTo>
                      <a:pt x="406" y="235"/>
                      <a:pt x="393" y="231"/>
                      <a:pt x="393" y="231"/>
                    </a:cubicBezTo>
                    <a:cubicBezTo>
                      <a:pt x="388" y="226"/>
                      <a:pt x="388" y="213"/>
                      <a:pt x="379" y="213"/>
                    </a:cubicBezTo>
                    <a:cubicBezTo>
                      <a:pt x="374" y="213"/>
                      <a:pt x="372" y="217"/>
                      <a:pt x="370" y="220"/>
                    </a:cubicBezTo>
                    <a:cubicBezTo>
                      <a:pt x="348" y="220"/>
                      <a:pt x="348" y="220"/>
                      <a:pt x="348" y="220"/>
                    </a:cubicBezTo>
                    <a:cubicBezTo>
                      <a:pt x="341" y="217"/>
                      <a:pt x="337" y="212"/>
                      <a:pt x="333" y="207"/>
                    </a:cubicBezTo>
                    <a:cubicBezTo>
                      <a:pt x="327" y="202"/>
                      <a:pt x="320" y="205"/>
                      <a:pt x="315" y="200"/>
                    </a:cubicBezTo>
                    <a:cubicBezTo>
                      <a:pt x="313" y="197"/>
                      <a:pt x="314" y="194"/>
                      <a:pt x="313" y="192"/>
                    </a:cubicBezTo>
                    <a:cubicBezTo>
                      <a:pt x="308" y="182"/>
                      <a:pt x="299" y="168"/>
                      <a:pt x="286" y="168"/>
                    </a:cubicBezTo>
                    <a:cubicBezTo>
                      <a:pt x="280" y="168"/>
                      <a:pt x="278" y="176"/>
                      <a:pt x="278" y="183"/>
                    </a:cubicBezTo>
                    <a:cubicBezTo>
                      <a:pt x="278" y="187"/>
                      <a:pt x="278" y="189"/>
                      <a:pt x="278" y="193"/>
                    </a:cubicBezTo>
                    <a:cubicBezTo>
                      <a:pt x="281" y="203"/>
                      <a:pt x="293" y="222"/>
                      <a:pt x="304" y="224"/>
                    </a:cubicBezTo>
                    <a:cubicBezTo>
                      <a:pt x="304" y="229"/>
                      <a:pt x="306" y="231"/>
                      <a:pt x="307" y="235"/>
                    </a:cubicBezTo>
                    <a:cubicBezTo>
                      <a:pt x="312" y="233"/>
                      <a:pt x="311" y="228"/>
                      <a:pt x="315" y="227"/>
                    </a:cubicBezTo>
                    <a:cubicBezTo>
                      <a:pt x="316" y="228"/>
                      <a:pt x="316" y="230"/>
                      <a:pt x="316" y="231"/>
                    </a:cubicBezTo>
                    <a:cubicBezTo>
                      <a:pt x="316" y="237"/>
                      <a:pt x="313" y="240"/>
                      <a:pt x="313" y="246"/>
                    </a:cubicBezTo>
                    <a:cubicBezTo>
                      <a:pt x="313" y="252"/>
                      <a:pt x="324" y="255"/>
                      <a:pt x="331" y="255"/>
                    </a:cubicBezTo>
                    <a:cubicBezTo>
                      <a:pt x="360" y="255"/>
                      <a:pt x="363" y="237"/>
                      <a:pt x="379" y="225"/>
                    </a:cubicBezTo>
                    <a:cubicBezTo>
                      <a:pt x="379" y="241"/>
                      <a:pt x="379" y="241"/>
                      <a:pt x="379" y="241"/>
                    </a:cubicBezTo>
                    <a:cubicBezTo>
                      <a:pt x="385" y="254"/>
                      <a:pt x="393" y="256"/>
                      <a:pt x="406" y="260"/>
                    </a:cubicBezTo>
                    <a:cubicBezTo>
                      <a:pt x="411" y="261"/>
                      <a:pt x="411" y="269"/>
                      <a:pt x="414" y="271"/>
                    </a:cubicBezTo>
                    <a:cubicBezTo>
                      <a:pt x="414" y="270"/>
                      <a:pt x="414" y="270"/>
                      <a:pt x="414" y="270"/>
                    </a:cubicBezTo>
                    <a:cubicBezTo>
                      <a:pt x="416" y="274"/>
                      <a:pt x="423" y="273"/>
                      <a:pt x="423" y="277"/>
                    </a:cubicBezTo>
                    <a:cubicBezTo>
                      <a:pt x="423" y="288"/>
                      <a:pt x="410" y="291"/>
                      <a:pt x="410" y="302"/>
                    </a:cubicBezTo>
                    <a:cubicBezTo>
                      <a:pt x="403" y="302"/>
                      <a:pt x="399" y="303"/>
                      <a:pt x="397" y="309"/>
                    </a:cubicBezTo>
                    <a:cubicBezTo>
                      <a:pt x="395" y="314"/>
                      <a:pt x="396" y="321"/>
                      <a:pt x="390" y="321"/>
                    </a:cubicBezTo>
                    <a:cubicBezTo>
                      <a:pt x="384" y="321"/>
                      <a:pt x="384" y="334"/>
                      <a:pt x="378" y="334"/>
                    </a:cubicBezTo>
                    <a:cubicBezTo>
                      <a:pt x="374" y="334"/>
                      <a:pt x="365" y="342"/>
                      <a:pt x="365" y="347"/>
                    </a:cubicBezTo>
                    <a:cubicBezTo>
                      <a:pt x="353" y="349"/>
                      <a:pt x="327" y="354"/>
                      <a:pt x="327" y="364"/>
                    </a:cubicBezTo>
                    <a:cubicBezTo>
                      <a:pt x="327" y="365"/>
                      <a:pt x="327" y="367"/>
                      <a:pt x="328" y="368"/>
                    </a:cubicBezTo>
                    <a:cubicBezTo>
                      <a:pt x="318" y="373"/>
                      <a:pt x="304" y="376"/>
                      <a:pt x="294" y="378"/>
                    </a:cubicBezTo>
                    <a:cubicBezTo>
                      <a:pt x="289" y="380"/>
                      <a:pt x="271" y="392"/>
                      <a:pt x="265" y="395"/>
                    </a:cubicBezTo>
                    <a:cubicBezTo>
                      <a:pt x="252" y="395"/>
                      <a:pt x="252" y="395"/>
                      <a:pt x="252" y="395"/>
                    </a:cubicBezTo>
                    <a:cubicBezTo>
                      <a:pt x="244" y="400"/>
                      <a:pt x="243" y="404"/>
                      <a:pt x="234" y="404"/>
                    </a:cubicBezTo>
                    <a:cubicBezTo>
                      <a:pt x="231" y="405"/>
                      <a:pt x="231" y="405"/>
                      <a:pt x="231" y="405"/>
                    </a:cubicBezTo>
                    <a:cubicBezTo>
                      <a:pt x="229" y="405"/>
                      <a:pt x="218" y="400"/>
                      <a:pt x="217" y="399"/>
                    </a:cubicBezTo>
                    <a:cubicBezTo>
                      <a:pt x="216" y="399"/>
                      <a:pt x="219" y="399"/>
                      <a:pt x="217" y="394"/>
                    </a:cubicBezTo>
                    <a:cubicBezTo>
                      <a:pt x="212" y="387"/>
                      <a:pt x="209" y="380"/>
                      <a:pt x="209" y="372"/>
                    </a:cubicBezTo>
                    <a:cubicBezTo>
                      <a:pt x="204" y="371"/>
                      <a:pt x="207" y="363"/>
                      <a:pt x="208" y="359"/>
                    </a:cubicBezTo>
                    <a:cubicBezTo>
                      <a:pt x="210" y="349"/>
                      <a:pt x="203" y="345"/>
                      <a:pt x="198" y="340"/>
                    </a:cubicBezTo>
                    <a:cubicBezTo>
                      <a:pt x="193" y="335"/>
                      <a:pt x="181" y="320"/>
                      <a:pt x="181" y="309"/>
                    </a:cubicBezTo>
                    <a:cubicBezTo>
                      <a:pt x="165" y="306"/>
                      <a:pt x="162" y="297"/>
                      <a:pt x="162" y="280"/>
                    </a:cubicBezTo>
                    <a:cubicBezTo>
                      <a:pt x="162" y="270"/>
                      <a:pt x="156" y="268"/>
                      <a:pt x="154" y="259"/>
                    </a:cubicBezTo>
                    <a:cubicBezTo>
                      <a:pt x="154" y="259"/>
                      <a:pt x="154" y="259"/>
                      <a:pt x="154" y="259"/>
                    </a:cubicBezTo>
                    <a:cubicBezTo>
                      <a:pt x="152" y="258"/>
                      <a:pt x="150" y="255"/>
                      <a:pt x="148" y="254"/>
                    </a:cubicBezTo>
                    <a:cubicBezTo>
                      <a:pt x="147" y="252"/>
                      <a:pt x="141" y="253"/>
                      <a:pt x="140" y="251"/>
                    </a:cubicBezTo>
                    <a:cubicBezTo>
                      <a:pt x="137" y="249"/>
                      <a:pt x="138" y="242"/>
                      <a:pt x="137" y="239"/>
                    </a:cubicBezTo>
                    <a:cubicBezTo>
                      <a:pt x="136" y="235"/>
                      <a:pt x="132" y="231"/>
                      <a:pt x="131" y="229"/>
                    </a:cubicBezTo>
                    <a:cubicBezTo>
                      <a:pt x="125" y="221"/>
                      <a:pt x="121" y="214"/>
                      <a:pt x="116" y="207"/>
                    </a:cubicBezTo>
                    <a:cubicBezTo>
                      <a:pt x="115" y="205"/>
                      <a:pt x="109" y="198"/>
                      <a:pt x="109" y="196"/>
                    </a:cubicBezTo>
                    <a:cubicBezTo>
                      <a:pt x="109" y="192"/>
                      <a:pt x="112" y="182"/>
                      <a:pt x="112" y="175"/>
                    </a:cubicBezTo>
                    <a:lnTo>
                      <a:pt x="112" y="177"/>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6" name="Freeform 102"/>
              <p:cNvSpPr/>
              <p:nvPr/>
            </p:nvSpPr>
            <p:spPr bwMode="auto">
              <a:xfrm>
                <a:off x="5713413" y="2714625"/>
                <a:ext cx="33338" cy="63500"/>
              </a:xfrm>
              <a:custGeom>
                <a:avLst/>
                <a:gdLst/>
                <a:ahLst/>
                <a:cxnLst>
                  <a:cxn ang="0">
                    <a:pos x="25" y="30"/>
                  </a:cxn>
                  <a:cxn ang="0">
                    <a:pos x="11" y="48"/>
                  </a:cxn>
                  <a:cxn ang="0">
                    <a:pos x="0" y="35"/>
                  </a:cxn>
                  <a:cxn ang="0">
                    <a:pos x="6" y="0"/>
                  </a:cxn>
                  <a:cxn ang="0">
                    <a:pos x="25" y="30"/>
                  </a:cxn>
                </a:cxnLst>
                <a:rect l="0" t="0" r="r" b="b"/>
                <a:pathLst>
                  <a:path w="25" h="48">
                    <a:moveTo>
                      <a:pt x="25" y="30"/>
                    </a:moveTo>
                    <a:cubicBezTo>
                      <a:pt x="25" y="37"/>
                      <a:pt x="20" y="48"/>
                      <a:pt x="11" y="48"/>
                    </a:cubicBezTo>
                    <a:cubicBezTo>
                      <a:pt x="5" y="48"/>
                      <a:pt x="0" y="41"/>
                      <a:pt x="0" y="35"/>
                    </a:cubicBezTo>
                    <a:cubicBezTo>
                      <a:pt x="0" y="22"/>
                      <a:pt x="6" y="13"/>
                      <a:pt x="6" y="0"/>
                    </a:cubicBezTo>
                    <a:cubicBezTo>
                      <a:pt x="13" y="10"/>
                      <a:pt x="25" y="15"/>
                      <a:pt x="25" y="3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7" name="Freeform 103"/>
              <p:cNvSpPr/>
              <p:nvPr/>
            </p:nvSpPr>
            <p:spPr bwMode="auto">
              <a:xfrm>
                <a:off x="5397500" y="2195513"/>
                <a:ext cx="677863" cy="544513"/>
              </a:xfrm>
              <a:custGeom>
                <a:avLst/>
                <a:gdLst/>
                <a:ahLst/>
                <a:cxnLst>
                  <a:cxn ang="0">
                    <a:pos x="148" y="270"/>
                  </a:cxn>
                  <a:cxn ang="0">
                    <a:pos x="174" y="340"/>
                  </a:cxn>
                  <a:cxn ang="0">
                    <a:pos x="200" y="401"/>
                  </a:cxn>
                  <a:cxn ang="0">
                    <a:pos x="216" y="401"/>
                  </a:cxn>
                  <a:cxn ang="0">
                    <a:pos x="237" y="379"/>
                  </a:cxn>
                  <a:cxn ang="0">
                    <a:pos x="243" y="341"/>
                  </a:cxn>
                  <a:cxn ang="0">
                    <a:pos x="268" y="298"/>
                  </a:cxn>
                  <a:cxn ang="0">
                    <a:pos x="326" y="240"/>
                  </a:cxn>
                  <a:cxn ang="0">
                    <a:pos x="374" y="218"/>
                  </a:cxn>
                  <a:cxn ang="0">
                    <a:pos x="409" y="259"/>
                  </a:cxn>
                  <a:cxn ang="0">
                    <a:pos x="423" y="302"/>
                  </a:cxn>
                  <a:cxn ang="0">
                    <a:pos x="457" y="300"/>
                  </a:cxn>
                  <a:cxn ang="0">
                    <a:pos x="476" y="367"/>
                  </a:cxn>
                  <a:cxn ang="0">
                    <a:pos x="489" y="358"/>
                  </a:cxn>
                  <a:cxn ang="0">
                    <a:pos x="472" y="316"/>
                  </a:cxn>
                  <a:cxn ang="0">
                    <a:pos x="473" y="288"/>
                  </a:cxn>
                  <a:cxn ang="0">
                    <a:pos x="483" y="254"/>
                  </a:cxn>
                  <a:cxn ang="0">
                    <a:pos x="487" y="213"/>
                  </a:cxn>
                  <a:cxn ang="0">
                    <a:pos x="467" y="197"/>
                  </a:cxn>
                  <a:cxn ang="0">
                    <a:pos x="445" y="125"/>
                  </a:cxn>
                  <a:cxn ang="0">
                    <a:pos x="423" y="130"/>
                  </a:cxn>
                  <a:cxn ang="0">
                    <a:pos x="373" y="144"/>
                  </a:cxn>
                  <a:cxn ang="0">
                    <a:pos x="341" y="147"/>
                  </a:cxn>
                  <a:cxn ang="0">
                    <a:pos x="295" y="136"/>
                  </a:cxn>
                  <a:cxn ang="0">
                    <a:pos x="254" y="116"/>
                  </a:cxn>
                  <a:cxn ang="0">
                    <a:pos x="226" y="89"/>
                  </a:cxn>
                  <a:cxn ang="0">
                    <a:pos x="229" y="69"/>
                  </a:cxn>
                  <a:cxn ang="0">
                    <a:pos x="213" y="43"/>
                  </a:cxn>
                  <a:cxn ang="0">
                    <a:pos x="178" y="16"/>
                  </a:cxn>
                  <a:cxn ang="0">
                    <a:pos x="131" y="0"/>
                  </a:cxn>
                  <a:cxn ang="0">
                    <a:pos x="94" y="21"/>
                  </a:cxn>
                  <a:cxn ang="0">
                    <a:pos x="65" y="13"/>
                  </a:cxn>
                  <a:cxn ang="0">
                    <a:pos x="23" y="46"/>
                  </a:cxn>
                  <a:cxn ang="0">
                    <a:pos x="0" y="64"/>
                  </a:cxn>
                  <a:cxn ang="0">
                    <a:pos x="1" y="87"/>
                  </a:cxn>
                  <a:cxn ang="0">
                    <a:pos x="4" y="120"/>
                  </a:cxn>
                  <a:cxn ang="0">
                    <a:pos x="13" y="181"/>
                  </a:cxn>
                  <a:cxn ang="0">
                    <a:pos x="34" y="185"/>
                  </a:cxn>
                  <a:cxn ang="0">
                    <a:pos x="70" y="185"/>
                  </a:cxn>
                  <a:cxn ang="0">
                    <a:pos x="118" y="219"/>
                  </a:cxn>
                  <a:cxn ang="0">
                    <a:pos x="127" y="248"/>
                  </a:cxn>
                  <a:cxn ang="0">
                    <a:pos x="145" y="233"/>
                  </a:cxn>
                  <a:cxn ang="0">
                    <a:pos x="149" y="265"/>
                  </a:cxn>
                </a:cxnLst>
                <a:rect l="0" t="0" r="r" b="b"/>
                <a:pathLst>
                  <a:path w="509" h="410">
                    <a:moveTo>
                      <a:pt x="149" y="265"/>
                    </a:moveTo>
                    <a:cubicBezTo>
                      <a:pt x="147" y="263"/>
                      <a:pt x="147" y="263"/>
                      <a:pt x="147" y="263"/>
                    </a:cubicBezTo>
                    <a:cubicBezTo>
                      <a:pt x="147" y="265"/>
                      <a:pt x="148" y="268"/>
                      <a:pt x="148" y="270"/>
                    </a:cubicBezTo>
                    <a:cubicBezTo>
                      <a:pt x="148" y="278"/>
                      <a:pt x="153" y="286"/>
                      <a:pt x="155" y="295"/>
                    </a:cubicBezTo>
                    <a:cubicBezTo>
                      <a:pt x="158" y="305"/>
                      <a:pt x="166" y="319"/>
                      <a:pt x="168" y="326"/>
                    </a:cubicBezTo>
                    <a:cubicBezTo>
                      <a:pt x="170" y="332"/>
                      <a:pt x="170" y="334"/>
                      <a:pt x="174" y="340"/>
                    </a:cubicBezTo>
                    <a:cubicBezTo>
                      <a:pt x="177" y="345"/>
                      <a:pt x="175" y="351"/>
                      <a:pt x="179" y="358"/>
                    </a:cubicBezTo>
                    <a:cubicBezTo>
                      <a:pt x="180" y="362"/>
                      <a:pt x="187" y="366"/>
                      <a:pt x="188" y="372"/>
                    </a:cubicBezTo>
                    <a:cubicBezTo>
                      <a:pt x="191" y="382"/>
                      <a:pt x="196" y="390"/>
                      <a:pt x="200" y="401"/>
                    </a:cubicBezTo>
                    <a:cubicBezTo>
                      <a:pt x="200" y="402"/>
                      <a:pt x="202" y="405"/>
                      <a:pt x="204" y="405"/>
                    </a:cubicBezTo>
                    <a:cubicBezTo>
                      <a:pt x="204" y="409"/>
                      <a:pt x="207" y="410"/>
                      <a:pt x="210" y="410"/>
                    </a:cubicBezTo>
                    <a:cubicBezTo>
                      <a:pt x="214" y="410"/>
                      <a:pt x="214" y="405"/>
                      <a:pt x="216" y="401"/>
                    </a:cubicBezTo>
                    <a:cubicBezTo>
                      <a:pt x="218" y="397"/>
                      <a:pt x="219" y="398"/>
                      <a:pt x="224" y="396"/>
                    </a:cubicBezTo>
                    <a:cubicBezTo>
                      <a:pt x="228" y="394"/>
                      <a:pt x="227" y="382"/>
                      <a:pt x="233" y="381"/>
                    </a:cubicBezTo>
                    <a:cubicBezTo>
                      <a:pt x="234" y="380"/>
                      <a:pt x="237" y="380"/>
                      <a:pt x="237" y="379"/>
                    </a:cubicBezTo>
                    <a:cubicBezTo>
                      <a:pt x="240" y="379"/>
                      <a:pt x="240" y="379"/>
                      <a:pt x="240" y="379"/>
                    </a:cubicBezTo>
                    <a:cubicBezTo>
                      <a:pt x="237" y="367"/>
                      <a:pt x="237" y="367"/>
                      <a:pt x="237" y="367"/>
                    </a:cubicBezTo>
                    <a:cubicBezTo>
                      <a:pt x="237" y="359"/>
                      <a:pt x="243" y="352"/>
                      <a:pt x="243" y="341"/>
                    </a:cubicBezTo>
                    <a:cubicBezTo>
                      <a:pt x="243" y="334"/>
                      <a:pt x="240" y="329"/>
                      <a:pt x="240" y="321"/>
                    </a:cubicBezTo>
                    <a:cubicBezTo>
                      <a:pt x="240" y="312"/>
                      <a:pt x="249" y="311"/>
                      <a:pt x="257" y="308"/>
                    </a:cubicBezTo>
                    <a:cubicBezTo>
                      <a:pt x="260" y="307"/>
                      <a:pt x="265" y="302"/>
                      <a:pt x="268" y="298"/>
                    </a:cubicBezTo>
                    <a:cubicBezTo>
                      <a:pt x="277" y="290"/>
                      <a:pt x="284" y="281"/>
                      <a:pt x="293" y="272"/>
                    </a:cubicBezTo>
                    <a:cubicBezTo>
                      <a:pt x="300" y="265"/>
                      <a:pt x="313" y="263"/>
                      <a:pt x="321" y="255"/>
                    </a:cubicBezTo>
                    <a:cubicBezTo>
                      <a:pt x="325" y="251"/>
                      <a:pt x="325" y="246"/>
                      <a:pt x="326" y="240"/>
                    </a:cubicBezTo>
                    <a:cubicBezTo>
                      <a:pt x="328" y="236"/>
                      <a:pt x="337" y="236"/>
                      <a:pt x="340" y="229"/>
                    </a:cubicBezTo>
                    <a:cubicBezTo>
                      <a:pt x="344" y="231"/>
                      <a:pt x="344" y="233"/>
                      <a:pt x="351" y="233"/>
                    </a:cubicBezTo>
                    <a:cubicBezTo>
                      <a:pt x="362" y="233"/>
                      <a:pt x="374" y="231"/>
                      <a:pt x="374" y="218"/>
                    </a:cubicBezTo>
                    <a:cubicBezTo>
                      <a:pt x="381" y="219"/>
                      <a:pt x="389" y="222"/>
                      <a:pt x="390" y="228"/>
                    </a:cubicBezTo>
                    <a:cubicBezTo>
                      <a:pt x="392" y="233"/>
                      <a:pt x="391" y="240"/>
                      <a:pt x="395" y="245"/>
                    </a:cubicBezTo>
                    <a:cubicBezTo>
                      <a:pt x="398" y="251"/>
                      <a:pt x="403" y="255"/>
                      <a:pt x="409" y="259"/>
                    </a:cubicBezTo>
                    <a:cubicBezTo>
                      <a:pt x="414" y="267"/>
                      <a:pt x="419" y="274"/>
                      <a:pt x="422" y="283"/>
                    </a:cubicBezTo>
                    <a:cubicBezTo>
                      <a:pt x="423" y="285"/>
                      <a:pt x="425" y="286"/>
                      <a:pt x="425" y="289"/>
                    </a:cubicBezTo>
                    <a:cubicBezTo>
                      <a:pt x="425" y="293"/>
                      <a:pt x="423" y="296"/>
                      <a:pt x="423" y="302"/>
                    </a:cubicBezTo>
                    <a:cubicBezTo>
                      <a:pt x="423" y="307"/>
                      <a:pt x="423" y="313"/>
                      <a:pt x="430" y="313"/>
                    </a:cubicBezTo>
                    <a:cubicBezTo>
                      <a:pt x="442" y="313"/>
                      <a:pt x="445" y="300"/>
                      <a:pt x="453" y="293"/>
                    </a:cubicBezTo>
                    <a:cubicBezTo>
                      <a:pt x="455" y="295"/>
                      <a:pt x="454" y="297"/>
                      <a:pt x="457" y="300"/>
                    </a:cubicBezTo>
                    <a:cubicBezTo>
                      <a:pt x="457" y="300"/>
                      <a:pt x="461" y="300"/>
                      <a:pt x="462" y="302"/>
                    </a:cubicBezTo>
                    <a:cubicBezTo>
                      <a:pt x="467" y="308"/>
                      <a:pt x="459" y="322"/>
                      <a:pt x="465" y="322"/>
                    </a:cubicBezTo>
                    <a:cubicBezTo>
                      <a:pt x="465" y="336"/>
                      <a:pt x="476" y="347"/>
                      <a:pt x="476" y="367"/>
                    </a:cubicBezTo>
                    <a:cubicBezTo>
                      <a:pt x="476" y="371"/>
                      <a:pt x="473" y="382"/>
                      <a:pt x="476" y="383"/>
                    </a:cubicBezTo>
                    <a:cubicBezTo>
                      <a:pt x="480" y="376"/>
                      <a:pt x="481" y="371"/>
                      <a:pt x="485" y="363"/>
                    </a:cubicBezTo>
                    <a:cubicBezTo>
                      <a:pt x="486" y="361"/>
                      <a:pt x="489" y="360"/>
                      <a:pt x="489" y="358"/>
                    </a:cubicBezTo>
                    <a:cubicBezTo>
                      <a:pt x="489" y="354"/>
                      <a:pt x="483" y="334"/>
                      <a:pt x="479" y="330"/>
                    </a:cubicBezTo>
                    <a:cubicBezTo>
                      <a:pt x="476" y="327"/>
                      <a:pt x="472" y="325"/>
                      <a:pt x="472" y="320"/>
                    </a:cubicBezTo>
                    <a:cubicBezTo>
                      <a:pt x="472" y="319"/>
                      <a:pt x="472" y="318"/>
                      <a:pt x="472" y="316"/>
                    </a:cubicBezTo>
                    <a:cubicBezTo>
                      <a:pt x="472" y="317"/>
                      <a:pt x="472" y="317"/>
                      <a:pt x="472" y="317"/>
                    </a:cubicBezTo>
                    <a:cubicBezTo>
                      <a:pt x="473" y="316"/>
                      <a:pt x="476" y="311"/>
                      <a:pt x="476" y="307"/>
                    </a:cubicBezTo>
                    <a:cubicBezTo>
                      <a:pt x="476" y="302"/>
                      <a:pt x="476" y="293"/>
                      <a:pt x="473" y="288"/>
                    </a:cubicBezTo>
                    <a:cubicBezTo>
                      <a:pt x="470" y="284"/>
                      <a:pt x="464" y="284"/>
                      <a:pt x="464" y="276"/>
                    </a:cubicBezTo>
                    <a:cubicBezTo>
                      <a:pt x="464" y="268"/>
                      <a:pt x="467" y="262"/>
                      <a:pt x="472" y="258"/>
                    </a:cubicBezTo>
                    <a:cubicBezTo>
                      <a:pt x="474" y="255"/>
                      <a:pt x="479" y="256"/>
                      <a:pt x="483" y="254"/>
                    </a:cubicBezTo>
                    <a:cubicBezTo>
                      <a:pt x="493" y="247"/>
                      <a:pt x="500" y="244"/>
                      <a:pt x="509" y="230"/>
                    </a:cubicBezTo>
                    <a:cubicBezTo>
                      <a:pt x="506" y="230"/>
                      <a:pt x="505" y="231"/>
                      <a:pt x="501" y="231"/>
                    </a:cubicBezTo>
                    <a:cubicBezTo>
                      <a:pt x="493" y="231"/>
                      <a:pt x="487" y="222"/>
                      <a:pt x="487" y="213"/>
                    </a:cubicBezTo>
                    <a:cubicBezTo>
                      <a:pt x="483" y="212"/>
                      <a:pt x="482" y="199"/>
                      <a:pt x="478" y="199"/>
                    </a:cubicBezTo>
                    <a:cubicBezTo>
                      <a:pt x="475" y="199"/>
                      <a:pt x="472" y="202"/>
                      <a:pt x="469" y="202"/>
                    </a:cubicBezTo>
                    <a:cubicBezTo>
                      <a:pt x="468" y="202"/>
                      <a:pt x="467" y="199"/>
                      <a:pt x="467" y="197"/>
                    </a:cubicBezTo>
                    <a:cubicBezTo>
                      <a:pt x="467" y="181"/>
                      <a:pt x="479" y="180"/>
                      <a:pt x="479" y="163"/>
                    </a:cubicBezTo>
                    <a:cubicBezTo>
                      <a:pt x="479" y="154"/>
                      <a:pt x="472" y="151"/>
                      <a:pt x="468" y="144"/>
                    </a:cubicBezTo>
                    <a:cubicBezTo>
                      <a:pt x="457" y="139"/>
                      <a:pt x="448" y="140"/>
                      <a:pt x="445" y="125"/>
                    </a:cubicBezTo>
                    <a:cubicBezTo>
                      <a:pt x="442" y="125"/>
                      <a:pt x="442" y="125"/>
                      <a:pt x="442" y="125"/>
                    </a:cubicBezTo>
                    <a:cubicBezTo>
                      <a:pt x="438" y="129"/>
                      <a:pt x="438" y="129"/>
                      <a:pt x="438" y="129"/>
                    </a:cubicBezTo>
                    <a:cubicBezTo>
                      <a:pt x="433" y="131"/>
                      <a:pt x="427" y="126"/>
                      <a:pt x="423" y="130"/>
                    </a:cubicBezTo>
                    <a:cubicBezTo>
                      <a:pt x="422" y="132"/>
                      <a:pt x="421" y="133"/>
                      <a:pt x="418" y="135"/>
                    </a:cubicBezTo>
                    <a:cubicBezTo>
                      <a:pt x="415" y="137"/>
                      <a:pt x="401" y="149"/>
                      <a:pt x="394" y="149"/>
                    </a:cubicBezTo>
                    <a:cubicBezTo>
                      <a:pt x="387" y="149"/>
                      <a:pt x="382" y="144"/>
                      <a:pt x="373" y="144"/>
                    </a:cubicBezTo>
                    <a:cubicBezTo>
                      <a:pt x="362" y="144"/>
                      <a:pt x="360" y="152"/>
                      <a:pt x="354" y="155"/>
                    </a:cubicBezTo>
                    <a:cubicBezTo>
                      <a:pt x="353" y="152"/>
                      <a:pt x="352" y="145"/>
                      <a:pt x="349" y="145"/>
                    </a:cubicBezTo>
                    <a:cubicBezTo>
                      <a:pt x="347" y="145"/>
                      <a:pt x="345" y="147"/>
                      <a:pt x="341" y="147"/>
                    </a:cubicBezTo>
                    <a:cubicBezTo>
                      <a:pt x="335" y="147"/>
                      <a:pt x="329" y="147"/>
                      <a:pt x="323" y="147"/>
                    </a:cubicBezTo>
                    <a:cubicBezTo>
                      <a:pt x="313" y="147"/>
                      <a:pt x="309" y="141"/>
                      <a:pt x="302" y="136"/>
                    </a:cubicBezTo>
                    <a:cubicBezTo>
                      <a:pt x="300" y="135"/>
                      <a:pt x="296" y="139"/>
                      <a:pt x="295" y="136"/>
                    </a:cubicBezTo>
                    <a:cubicBezTo>
                      <a:pt x="293" y="132"/>
                      <a:pt x="293" y="129"/>
                      <a:pt x="290" y="127"/>
                    </a:cubicBezTo>
                    <a:cubicBezTo>
                      <a:pt x="283" y="124"/>
                      <a:pt x="279" y="126"/>
                      <a:pt x="273" y="120"/>
                    </a:cubicBezTo>
                    <a:cubicBezTo>
                      <a:pt x="268" y="115"/>
                      <a:pt x="263" y="118"/>
                      <a:pt x="254" y="116"/>
                    </a:cubicBezTo>
                    <a:cubicBezTo>
                      <a:pt x="246" y="114"/>
                      <a:pt x="243" y="108"/>
                      <a:pt x="236" y="106"/>
                    </a:cubicBezTo>
                    <a:cubicBezTo>
                      <a:pt x="234" y="105"/>
                      <a:pt x="229" y="106"/>
                      <a:pt x="228" y="103"/>
                    </a:cubicBezTo>
                    <a:cubicBezTo>
                      <a:pt x="227" y="98"/>
                      <a:pt x="227" y="94"/>
                      <a:pt x="226" y="89"/>
                    </a:cubicBezTo>
                    <a:cubicBezTo>
                      <a:pt x="226" y="85"/>
                      <a:pt x="226" y="85"/>
                      <a:pt x="226" y="85"/>
                    </a:cubicBezTo>
                    <a:cubicBezTo>
                      <a:pt x="231" y="85"/>
                      <a:pt x="236" y="86"/>
                      <a:pt x="236" y="80"/>
                    </a:cubicBezTo>
                    <a:cubicBezTo>
                      <a:pt x="236" y="75"/>
                      <a:pt x="229" y="74"/>
                      <a:pt x="229" y="69"/>
                    </a:cubicBezTo>
                    <a:cubicBezTo>
                      <a:pt x="229" y="57"/>
                      <a:pt x="246" y="59"/>
                      <a:pt x="246" y="47"/>
                    </a:cubicBezTo>
                    <a:cubicBezTo>
                      <a:pt x="246" y="43"/>
                      <a:pt x="236" y="35"/>
                      <a:pt x="232" y="35"/>
                    </a:cubicBezTo>
                    <a:cubicBezTo>
                      <a:pt x="224" y="35"/>
                      <a:pt x="221" y="42"/>
                      <a:pt x="213" y="43"/>
                    </a:cubicBezTo>
                    <a:cubicBezTo>
                      <a:pt x="205" y="40"/>
                      <a:pt x="200" y="40"/>
                      <a:pt x="194" y="34"/>
                    </a:cubicBezTo>
                    <a:cubicBezTo>
                      <a:pt x="191" y="31"/>
                      <a:pt x="193" y="25"/>
                      <a:pt x="188" y="24"/>
                    </a:cubicBezTo>
                    <a:cubicBezTo>
                      <a:pt x="182" y="22"/>
                      <a:pt x="178" y="24"/>
                      <a:pt x="178" y="16"/>
                    </a:cubicBezTo>
                    <a:cubicBezTo>
                      <a:pt x="172" y="15"/>
                      <a:pt x="168" y="15"/>
                      <a:pt x="163" y="15"/>
                    </a:cubicBezTo>
                    <a:cubicBezTo>
                      <a:pt x="154" y="15"/>
                      <a:pt x="150" y="23"/>
                      <a:pt x="140" y="23"/>
                    </a:cubicBezTo>
                    <a:cubicBezTo>
                      <a:pt x="130" y="23"/>
                      <a:pt x="140" y="0"/>
                      <a:pt x="131" y="0"/>
                    </a:cubicBezTo>
                    <a:cubicBezTo>
                      <a:pt x="122" y="0"/>
                      <a:pt x="120" y="10"/>
                      <a:pt x="116" y="10"/>
                    </a:cubicBezTo>
                    <a:cubicBezTo>
                      <a:pt x="115" y="10"/>
                      <a:pt x="114" y="11"/>
                      <a:pt x="113" y="10"/>
                    </a:cubicBezTo>
                    <a:cubicBezTo>
                      <a:pt x="110" y="16"/>
                      <a:pt x="103" y="21"/>
                      <a:pt x="94" y="21"/>
                    </a:cubicBezTo>
                    <a:cubicBezTo>
                      <a:pt x="91" y="21"/>
                      <a:pt x="90" y="16"/>
                      <a:pt x="86" y="16"/>
                    </a:cubicBezTo>
                    <a:cubicBezTo>
                      <a:pt x="83" y="16"/>
                      <a:pt x="73" y="20"/>
                      <a:pt x="72" y="15"/>
                    </a:cubicBezTo>
                    <a:cubicBezTo>
                      <a:pt x="68" y="15"/>
                      <a:pt x="69" y="13"/>
                      <a:pt x="65" y="13"/>
                    </a:cubicBezTo>
                    <a:cubicBezTo>
                      <a:pt x="54" y="13"/>
                      <a:pt x="53" y="24"/>
                      <a:pt x="45" y="32"/>
                    </a:cubicBezTo>
                    <a:cubicBezTo>
                      <a:pt x="42" y="35"/>
                      <a:pt x="37" y="35"/>
                      <a:pt x="33" y="39"/>
                    </a:cubicBezTo>
                    <a:cubicBezTo>
                      <a:pt x="30" y="42"/>
                      <a:pt x="28" y="46"/>
                      <a:pt x="23" y="46"/>
                    </a:cubicBezTo>
                    <a:cubicBezTo>
                      <a:pt x="19" y="46"/>
                      <a:pt x="16" y="42"/>
                      <a:pt x="12" y="42"/>
                    </a:cubicBezTo>
                    <a:cubicBezTo>
                      <a:pt x="11" y="42"/>
                      <a:pt x="11" y="45"/>
                      <a:pt x="10" y="45"/>
                    </a:cubicBezTo>
                    <a:cubicBezTo>
                      <a:pt x="7" y="47"/>
                      <a:pt x="0" y="63"/>
                      <a:pt x="0" y="64"/>
                    </a:cubicBezTo>
                    <a:cubicBezTo>
                      <a:pt x="0" y="65"/>
                      <a:pt x="1" y="67"/>
                      <a:pt x="0" y="68"/>
                    </a:cubicBezTo>
                    <a:cubicBezTo>
                      <a:pt x="1" y="70"/>
                      <a:pt x="0" y="71"/>
                      <a:pt x="1" y="73"/>
                    </a:cubicBezTo>
                    <a:cubicBezTo>
                      <a:pt x="1" y="87"/>
                      <a:pt x="1" y="87"/>
                      <a:pt x="1" y="87"/>
                    </a:cubicBezTo>
                    <a:cubicBezTo>
                      <a:pt x="3" y="91"/>
                      <a:pt x="2" y="94"/>
                      <a:pt x="4" y="98"/>
                    </a:cubicBezTo>
                    <a:cubicBezTo>
                      <a:pt x="5" y="102"/>
                      <a:pt x="14" y="98"/>
                      <a:pt x="14" y="105"/>
                    </a:cubicBezTo>
                    <a:cubicBezTo>
                      <a:pt x="14" y="114"/>
                      <a:pt x="4" y="113"/>
                      <a:pt x="4" y="120"/>
                    </a:cubicBezTo>
                    <a:cubicBezTo>
                      <a:pt x="4" y="126"/>
                      <a:pt x="8" y="126"/>
                      <a:pt x="10" y="128"/>
                    </a:cubicBezTo>
                    <a:cubicBezTo>
                      <a:pt x="17" y="143"/>
                      <a:pt x="32" y="145"/>
                      <a:pt x="32" y="164"/>
                    </a:cubicBezTo>
                    <a:cubicBezTo>
                      <a:pt x="21" y="167"/>
                      <a:pt x="13" y="169"/>
                      <a:pt x="13" y="181"/>
                    </a:cubicBezTo>
                    <a:cubicBezTo>
                      <a:pt x="13" y="184"/>
                      <a:pt x="15" y="187"/>
                      <a:pt x="15" y="189"/>
                    </a:cubicBezTo>
                    <a:cubicBezTo>
                      <a:pt x="30" y="188"/>
                      <a:pt x="30" y="188"/>
                      <a:pt x="30" y="188"/>
                    </a:cubicBezTo>
                    <a:cubicBezTo>
                      <a:pt x="31" y="187"/>
                      <a:pt x="33" y="186"/>
                      <a:pt x="34" y="185"/>
                    </a:cubicBezTo>
                    <a:cubicBezTo>
                      <a:pt x="46" y="188"/>
                      <a:pt x="46" y="188"/>
                      <a:pt x="46" y="188"/>
                    </a:cubicBezTo>
                    <a:cubicBezTo>
                      <a:pt x="50" y="188"/>
                      <a:pt x="52" y="184"/>
                      <a:pt x="57" y="184"/>
                    </a:cubicBezTo>
                    <a:cubicBezTo>
                      <a:pt x="62" y="184"/>
                      <a:pt x="65" y="184"/>
                      <a:pt x="70" y="185"/>
                    </a:cubicBezTo>
                    <a:cubicBezTo>
                      <a:pt x="75" y="187"/>
                      <a:pt x="78" y="197"/>
                      <a:pt x="82" y="203"/>
                    </a:cubicBezTo>
                    <a:cubicBezTo>
                      <a:pt x="86" y="209"/>
                      <a:pt x="99" y="218"/>
                      <a:pt x="108" y="218"/>
                    </a:cubicBezTo>
                    <a:cubicBezTo>
                      <a:pt x="111" y="218"/>
                      <a:pt x="114" y="218"/>
                      <a:pt x="118" y="219"/>
                    </a:cubicBezTo>
                    <a:cubicBezTo>
                      <a:pt x="116" y="221"/>
                      <a:pt x="116" y="225"/>
                      <a:pt x="112" y="225"/>
                    </a:cubicBezTo>
                    <a:cubicBezTo>
                      <a:pt x="108" y="227"/>
                      <a:pt x="105" y="225"/>
                      <a:pt x="101" y="227"/>
                    </a:cubicBezTo>
                    <a:cubicBezTo>
                      <a:pt x="108" y="234"/>
                      <a:pt x="113" y="248"/>
                      <a:pt x="127" y="248"/>
                    </a:cubicBezTo>
                    <a:cubicBezTo>
                      <a:pt x="138" y="248"/>
                      <a:pt x="139" y="233"/>
                      <a:pt x="144" y="227"/>
                    </a:cubicBezTo>
                    <a:cubicBezTo>
                      <a:pt x="148" y="227"/>
                      <a:pt x="148" y="227"/>
                      <a:pt x="148" y="227"/>
                    </a:cubicBezTo>
                    <a:cubicBezTo>
                      <a:pt x="148" y="229"/>
                      <a:pt x="145" y="232"/>
                      <a:pt x="145" y="233"/>
                    </a:cubicBezTo>
                    <a:cubicBezTo>
                      <a:pt x="145" y="239"/>
                      <a:pt x="150" y="244"/>
                      <a:pt x="150" y="251"/>
                    </a:cubicBezTo>
                    <a:cubicBezTo>
                      <a:pt x="150" y="257"/>
                      <a:pt x="147" y="258"/>
                      <a:pt x="147" y="264"/>
                    </a:cubicBezTo>
                    <a:lnTo>
                      <a:pt x="149" y="265"/>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8" name="Freeform 104"/>
              <p:cNvSpPr/>
              <p:nvPr/>
            </p:nvSpPr>
            <p:spPr bwMode="auto">
              <a:xfrm>
                <a:off x="5975350" y="2781300"/>
                <a:ext cx="177800" cy="192088"/>
              </a:xfrm>
              <a:custGeom>
                <a:avLst/>
                <a:gdLst/>
                <a:ahLst/>
                <a:cxnLst>
                  <a:cxn ang="0">
                    <a:pos x="59" y="74"/>
                  </a:cxn>
                  <a:cxn ang="0">
                    <a:pos x="58" y="70"/>
                  </a:cxn>
                  <a:cxn ang="0">
                    <a:pos x="51" y="68"/>
                  </a:cxn>
                  <a:cxn ang="0">
                    <a:pos x="45" y="53"/>
                  </a:cxn>
                  <a:cxn ang="0">
                    <a:pos x="28" y="38"/>
                  </a:cxn>
                  <a:cxn ang="0">
                    <a:pos x="22" y="25"/>
                  </a:cxn>
                  <a:cxn ang="0">
                    <a:pos x="11" y="21"/>
                  </a:cxn>
                  <a:cxn ang="0">
                    <a:pos x="0" y="3"/>
                  </a:cxn>
                  <a:cxn ang="0">
                    <a:pos x="0" y="0"/>
                  </a:cxn>
                  <a:cxn ang="0">
                    <a:pos x="2" y="0"/>
                  </a:cxn>
                  <a:cxn ang="0">
                    <a:pos x="11" y="4"/>
                  </a:cxn>
                  <a:cxn ang="0">
                    <a:pos x="26" y="4"/>
                  </a:cxn>
                  <a:cxn ang="0">
                    <a:pos x="42" y="20"/>
                  </a:cxn>
                  <a:cxn ang="0">
                    <a:pos x="47" y="23"/>
                  </a:cxn>
                  <a:cxn ang="0">
                    <a:pos x="61" y="35"/>
                  </a:cxn>
                  <a:cxn ang="0">
                    <a:pos x="86" y="53"/>
                  </a:cxn>
                  <a:cxn ang="0">
                    <a:pos x="101" y="64"/>
                  </a:cxn>
                  <a:cxn ang="0">
                    <a:pos x="100" y="66"/>
                  </a:cxn>
                  <a:cxn ang="0">
                    <a:pos x="103" y="66"/>
                  </a:cxn>
                  <a:cxn ang="0">
                    <a:pos x="107" y="70"/>
                  </a:cxn>
                  <a:cxn ang="0">
                    <a:pos x="105" y="74"/>
                  </a:cxn>
                  <a:cxn ang="0">
                    <a:pos x="114" y="81"/>
                  </a:cxn>
                  <a:cxn ang="0">
                    <a:pos x="124" y="98"/>
                  </a:cxn>
                  <a:cxn ang="0">
                    <a:pos x="133" y="106"/>
                  </a:cxn>
                  <a:cxn ang="0">
                    <a:pos x="133" y="125"/>
                  </a:cxn>
                  <a:cxn ang="0">
                    <a:pos x="131" y="138"/>
                  </a:cxn>
                  <a:cxn ang="0">
                    <a:pos x="119" y="144"/>
                  </a:cxn>
                  <a:cxn ang="0">
                    <a:pos x="108" y="132"/>
                  </a:cxn>
                  <a:cxn ang="0">
                    <a:pos x="84" y="112"/>
                  </a:cxn>
                  <a:cxn ang="0">
                    <a:pos x="67" y="85"/>
                  </a:cxn>
                  <a:cxn ang="0">
                    <a:pos x="59" y="74"/>
                  </a:cxn>
                </a:cxnLst>
                <a:rect l="0" t="0" r="r" b="b"/>
                <a:pathLst>
                  <a:path w="133" h="144">
                    <a:moveTo>
                      <a:pt x="59" y="74"/>
                    </a:moveTo>
                    <a:cubicBezTo>
                      <a:pt x="58" y="74"/>
                      <a:pt x="59" y="72"/>
                      <a:pt x="58" y="70"/>
                    </a:cubicBezTo>
                    <a:cubicBezTo>
                      <a:pt x="57" y="69"/>
                      <a:pt x="52" y="69"/>
                      <a:pt x="51" y="68"/>
                    </a:cubicBezTo>
                    <a:cubicBezTo>
                      <a:pt x="49" y="67"/>
                      <a:pt x="45" y="56"/>
                      <a:pt x="45" y="53"/>
                    </a:cubicBezTo>
                    <a:cubicBezTo>
                      <a:pt x="41" y="43"/>
                      <a:pt x="31" y="44"/>
                      <a:pt x="28" y="38"/>
                    </a:cubicBezTo>
                    <a:cubicBezTo>
                      <a:pt x="26" y="33"/>
                      <a:pt x="24" y="30"/>
                      <a:pt x="22" y="25"/>
                    </a:cubicBezTo>
                    <a:cubicBezTo>
                      <a:pt x="20" y="21"/>
                      <a:pt x="15" y="22"/>
                      <a:pt x="11" y="21"/>
                    </a:cubicBezTo>
                    <a:cubicBezTo>
                      <a:pt x="8" y="20"/>
                      <a:pt x="1" y="8"/>
                      <a:pt x="0" y="3"/>
                    </a:cubicBezTo>
                    <a:cubicBezTo>
                      <a:pt x="0" y="0"/>
                      <a:pt x="0" y="0"/>
                      <a:pt x="0" y="0"/>
                    </a:cubicBezTo>
                    <a:cubicBezTo>
                      <a:pt x="0" y="0"/>
                      <a:pt x="1" y="0"/>
                      <a:pt x="2" y="0"/>
                    </a:cubicBezTo>
                    <a:cubicBezTo>
                      <a:pt x="7" y="0"/>
                      <a:pt x="8" y="2"/>
                      <a:pt x="11" y="4"/>
                    </a:cubicBezTo>
                    <a:cubicBezTo>
                      <a:pt x="26" y="4"/>
                      <a:pt x="26" y="4"/>
                      <a:pt x="26" y="4"/>
                    </a:cubicBezTo>
                    <a:cubicBezTo>
                      <a:pt x="35" y="7"/>
                      <a:pt x="38" y="13"/>
                      <a:pt x="42" y="20"/>
                    </a:cubicBezTo>
                    <a:cubicBezTo>
                      <a:pt x="43" y="23"/>
                      <a:pt x="45" y="22"/>
                      <a:pt x="47" y="23"/>
                    </a:cubicBezTo>
                    <a:cubicBezTo>
                      <a:pt x="53" y="25"/>
                      <a:pt x="56" y="30"/>
                      <a:pt x="61" y="35"/>
                    </a:cubicBezTo>
                    <a:cubicBezTo>
                      <a:pt x="69" y="43"/>
                      <a:pt x="74" y="49"/>
                      <a:pt x="86" y="53"/>
                    </a:cubicBezTo>
                    <a:cubicBezTo>
                      <a:pt x="93" y="55"/>
                      <a:pt x="101" y="57"/>
                      <a:pt x="101" y="64"/>
                    </a:cubicBezTo>
                    <a:cubicBezTo>
                      <a:pt x="101" y="64"/>
                      <a:pt x="100" y="65"/>
                      <a:pt x="100" y="66"/>
                    </a:cubicBezTo>
                    <a:cubicBezTo>
                      <a:pt x="101" y="66"/>
                      <a:pt x="102" y="66"/>
                      <a:pt x="103" y="66"/>
                    </a:cubicBezTo>
                    <a:cubicBezTo>
                      <a:pt x="105" y="66"/>
                      <a:pt x="106" y="68"/>
                      <a:pt x="107" y="70"/>
                    </a:cubicBezTo>
                    <a:cubicBezTo>
                      <a:pt x="105" y="74"/>
                      <a:pt x="105" y="74"/>
                      <a:pt x="105" y="74"/>
                    </a:cubicBezTo>
                    <a:cubicBezTo>
                      <a:pt x="105" y="80"/>
                      <a:pt x="109" y="81"/>
                      <a:pt x="114" y="81"/>
                    </a:cubicBezTo>
                    <a:cubicBezTo>
                      <a:pt x="114" y="91"/>
                      <a:pt x="119" y="93"/>
                      <a:pt x="124" y="98"/>
                    </a:cubicBezTo>
                    <a:cubicBezTo>
                      <a:pt x="127" y="101"/>
                      <a:pt x="133" y="102"/>
                      <a:pt x="133" y="106"/>
                    </a:cubicBezTo>
                    <a:cubicBezTo>
                      <a:pt x="133" y="112"/>
                      <a:pt x="133" y="116"/>
                      <a:pt x="133" y="125"/>
                    </a:cubicBezTo>
                    <a:cubicBezTo>
                      <a:pt x="128" y="127"/>
                      <a:pt x="131" y="133"/>
                      <a:pt x="131" y="138"/>
                    </a:cubicBezTo>
                    <a:cubicBezTo>
                      <a:pt x="131" y="143"/>
                      <a:pt x="122" y="144"/>
                      <a:pt x="119" y="144"/>
                    </a:cubicBezTo>
                    <a:cubicBezTo>
                      <a:pt x="116" y="144"/>
                      <a:pt x="109" y="132"/>
                      <a:pt x="108" y="132"/>
                    </a:cubicBezTo>
                    <a:cubicBezTo>
                      <a:pt x="100" y="124"/>
                      <a:pt x="92" y="120"/>
                      <a:pt x="84" y="112"/>
                    </a:cubicBezTo>
                    <a:cubicBezTo>
                      <a:pt x="75" y="103"/>
                      <a:pt x="71" y="95"/>
                      <a:pt x="67" y="85"/>
                    </a:cubicBezTo>
                    <a:cubicBezTo>
                      <a:pt x="66" y="83"/>
                      <a:pt x="60" y="74"/>
                      <a:pt x="59" y="7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19" name="Freeform 105"/>
              <p:cNvSpPr/>
              <p:nvPr/>
            </p:nvSpPr>
            <p:spPr bwMode="auto">
              <a:xfrm>
                <a:off x="6203950" y="2757488"/>
                <a:ext cx="169863" cy="188913"/>
              </a:xfrm>
              <a:custGeom>
                <a:avLst/>
                <a:gdLst/>
                <a:ahLst/>
                <a:cxnLst>
                  <a:cxn ang="0">
                    <a:pos x="37" y="130"/>
                  </a:cxn>
                  <a:cxn ang="0">
                    <a:pos x="36" y="124"/>
                  </a:cxn>
                  <a:cxn ang="0">
                    <a:pos x="27" y="126"/>
                  </a:cxn>
                  <a:cxn ang="0">
                    <a:pos x="11" y="102"/>
                  </a:cxn>
                  <a:cxn ang="0">
                    <a:pos x="12" y="99"/>
                  </a:cxn>
                  <a:cxn ang="0">
                    <a:pos x="6" y="97"/>
                  </a:cxn>
                  <a:cxn ang="0">
                    <a:pos x="0" y="78"/>
                  </a:cxn>
                  <a:cxn ang="0">
                    <a:pos x="15" y="74"/>
                  </a:cxn>
                  <a:cxn ang="0">
                    <a:pos x="33" y="54"/>
                  </a:cxn>
                  <a:cxn ang="0">
                    <a:pos x="45" y="50"/>
                  </a:cxn>
                  <a:cxn ang="0">
                    <a:pos x="56" y="41"/>
                  </a:cxn>
                  <a:cxn ang="0">
                    <a:pos x="59" y="35"/>
                  </a:cxn>
                  <a:cxn ang="0">
                    <a:pos x="63" y="32"/>
                  </a:cxn>
                  <a:cxn ang="0">
                    <a:pos x="66" y="29"/>
                  </a:cxn>
                  <a:cxn ang="0">
                    <a:pos x="82" y="23"/>
                  </a:cxn>
                  <a:cxn ang="0">
                    <a:pos x="102" y="0"/>
                  </a:cxn>
                  <a:cxn ang="0">
                    <a:pos x="109" y="11"/>
                  </a:cxn>
                  <a:cxn ang="0">
                    <a:pos x="127" y="23"/>
                  </a:cxn>
                  <a:cxn ang="0">
                    <a:pos x="117" y="29"/>
                  </a:cxn>
                  <a:cxn ang="0">
                    <a:pos x="119" y="31"/>
                  </a:cxn>
                  <a:cxn ang="0">
                    <a:pos x="106" y="37"/>
                  </a:cxn>
                  <a:cxn ang="0">
                    <a:pos x="108" y="41"/>
                  </a:cxn>
                  <a:cxn ang="0">
                    <a:pos x="105" y="44"/>
                  </a:cxn>
                  <a:cxn ang="0">
                    <a:pos x="125" y="73"/>
                  </a:cxn>
                  <a:cxn ang="0">
                    <a:pos x="115" y="77"/>
                  </a:cxn>
                  <a:cxn ang="0">
                    <a:pos x="111" y="78"/>
                  </a:cxn>
                  <a:cxn ang="0">
                    <a:pos x="109" y="83"/>
                  </a:cxn>
                  <a:cxn ang="0">
                    <a:pos x="103" y="102"/>
                  </a:cxn>
                  <a:cxn ang="0">
                    <a:pos x="93" y="113"/>
                  </a:cxn>
                  <a:cxn ang="0">
                    <a:pos x="95" y="119"/>
                  </a:cxn>
                  <a:cxn ang="0">
                    <a:pos x="90" y="134"/>
                  </a:cxn>
                  <a:cxn ang="0">
                    <a:pos x="76" y="141"/>
                  </a:cxn>
                  <a:cxn ang="0">
                    <a:pos x="71" y="135"/>
                  </a:cxn>
                  <a:cxn ang="0">
                    <a:pos x="51" y="128"/>
                  </a:cxn>
                  <a:cxn ang="0">
                    <a:pos x="40" y="132"/>
                  </a:cxn>
                  <a:cxn ang="0">
                    <a:pos x="37" y="130"/>
                  </a:cxn>
                </a:cxnLst>
                <a:rect l="0" t="0" r="r" b="b"/>
                <a:pathLst>
                  <a:path w="127" h="141">
                    <a:moveTo>
                      <a:pt x="37" y="130"/>
                    </a:moveTo>
                    <a:cubicBezTo>
                      <a:pt x="36" y="130"/>
                      <a:pt x="36" y="125"/>
                      <a:pt x="36" y="124"/>
                    </a:cubicBezTo>
                    <a:cubicBezTo>
                      <a:pt x="32" y="123"/>
                      <a:pt x="30" y="126"/>
                      <a:pt x="27" y="126"/>
                    </a:cubicBezTo>
                    <a:cubicBezTo>
                      <a:pt x="10" y="126"/>
                      <a:pt x="17" y="110"/>
                      <a:pt x="11" y="102"/>
                    </a:cubicBezTo>
                    <a:cubicBezTo>
                      <a:pt x="11" y="101"/>
                      <a:pt x="12" y="100"/>
                      <a:pt x="12" y="99"/>
                    </a:cubicBezTo>
                    <a:cubicBezTo>
                      <a:pt x="11" y="97"/>
                      <a:pt x="8" y="97"/>
                      <a:pt x="6" y="97"/>
                    </a:cubicBezTo>
                    <a:cubicBezTo>
                      <a:pt x="4" y="96"/>
                      <a:pt x="0" y="80"/>
                      <a:pt x="0" y="78"/>
                    </a:cubicBezTo>
                    <a:cubicBezTo>
                      <a:pt x="0" y="71"/>
                      <a:pt x="9" y="74"/>
                      <a:pt x="15" y="74"/>
                    </a:cubicBezTo>
                    <a:cubicBezTo>
                      <a:pt x="29" y="74"/>
                      <a:pt x="27" y="60"/>
                      <a:pt x="33" y="54"/>
                    </a:cubicBezTo>
                    <a:cubicBezTo>
                      <a:pt x="36" y="51"/>
                      <a:pt x="41" y="51"/>
                      <a:pt x="45" y="50"/>
                    </a:cubicBezTo>
                    <a:cubicBezTo>
                      <a:pt x="52" y="49"/>
                      <a:pt x="52" y="44"/>
                      <a:pt x="56" y="41"/>
                    </a:cubicBezTo>
                    <a:cubicBezTo>
                      <a:pt x="54" y="39"/>
                      <a:pt x="59" y="35"/>
                      <a:pt x="59" y="35"/>
                    </a:cubicBezTo>
                    <a:cubicBezTo>
                      <a:pt x="61" y="34"/>
                      <a:pt x="61" y="33"/>
                      <a:pt x="63" y="32"/>
                    </a:cubicBezTo>
                    <a:cubicBezTo>
                      <a:pt x="64" y="32"/>
                      <a:pt x="65" y="30"/>
                      <a:pt x="66" y="29"/>
                    </a:cubicBezTo>
                    <a:cubicBezTo>
                      <a:pt x="70" y="25"/>
                      <a:pt x="80" y="27"/>
                      <a:pt x="82" y="23"/>
                    </a:cubicBezTo>
                    <a:cubicBezTo>
                      <a:pt x="85" y="16"/>
                      <a:pt x="95" y="0"/>
                      <a:pt x="102" y="0"/>
                    </a:cubicBezTo>
                    <a:cubicBezTo>
                      <a:pt x="109" y="0"/>
                      <a:pt x="109" y="4"/>
                      <a:pt x="109" y="11"/>
                    </a:cubicBezTo>
                    <a:cubicBezTo>
                      <a:pt x="109" y="20"/>
                      <a:pt x="127" y="15"/>
                      <a:pt x="127" y="23"/>
                    </a:cubicBezTo>
                    <a:cubicBezTo>
                      <a:pt x="127" y="27"/>
                      <a:pt x="117" y="25"/>
                      <a:pt x="117" y="29"/>
                    </a:cubicBezTo>
                    <a:cubicBezTo>
                      <a:pt x="117" y="30"/>
                      <a:pt x="118" y="31"/>
                      <a:pt x="119" y="31"/>
                    </a:cubicBezTo>
                    <a:cubicBezTo>
                      <a:pt x="118" y="32"/>
                      <a:pt x="106" y="37"/>
                      <a:pt x="106" y="37"/>
                    </a:cubicBezTo>
                    <a:cubicBezTo>
                      <a:pt x="107" y="38"/>
                      <a:pt x="108" y="40"/>
                      <a:pt x="108" y="41"/>
                    </a:cubicBezTo>
                    <a:cubicBezTo>
                      <a:pt x="107" y="42"/>
                      <a:pt x="105" y="43"/>
                      <a:pt x="105" y="44"/>
                    </a:cubicBezTo>
                    <a:cubicBezTo>
                      <a:pt x="105" y="51"/>
                      <a:pt x="117" y="73"/>
                      <a:pt x="125" y="73"/>
                    </a:cubicBezTo>
                    <a:cubicBezTo>
                      <a:pt x="124" y="79"/>
                      <a:pt x="120" y="77"/>
                      <a:pt x="115" y="77"/>
                    </a:cubicBezTo>
                    <a:cubicBezTo>
                      <a:pt x="114" y="77"/>
                      <a:pt x="112" y="78"/>
                      <a:pt x="111" y="78"/>
                    </a:cubicBezTo>
                    <a:cubicBezTo>
                      <a:pt x="109" y="83"/>
                      <a:pt x="109" y="83"/>
                      <a:pt x="109" y="83"/>
                    </a:cubicBezTo>
                    <a:cubicBezTo>
                      <a:pt x="106" y="92"/>
                      <a:pt x="103" y="95"/>
                      <a:pt x="103" y="102"/>
                    </a:cubicBezTo>
                    <a:cubicBezTo>
                      <a:pt x="98" y="103"/>
                      <a:pt x="93" y="110"/>
                      <a:pt x="93" y="113"/>
                    </a:cubicBezTo>
                    <a:cubicBezTo>
                      <a:pt x="93" y="116"/>
                      <a:pt x="95" y="117"/>
                      <a:pt x="95" y="119"/>
                    </a:cubicBezTo>
                    <a:cubicBezTo>
                      <a:pt x="95" y="122"/>
                      <a:pt x="90" y="129"/>
                      <a:pt x="90" y="134"/>
                    </a:cubicBezTo>
                    <a:cubicBezTo>
                      <a:pt x="83" y="135"/>
                      <a:pt x="82" y="141"/>
                      <a:pt x="76" y="141"/>
                    </a:cubicBezTo>
                    <a:cubicBezTo>
                      <a:pt x="72" y="141"/>
                      <a:pt x="71" y="137"/>
                      <a:pt x="71" y="135"/>
                    </a:cubicBezTo>
                    <a:cubicBezTo>
                      <a:pt x="64" y="133"/>
                      <a:pt x="59" y="128"/>
                      <a:pt x="51" y="128"/>
                    </a:cubicBezTo>
                    <a:cubicBezTo>
                      <a:pt x="48" y="128"/>
                      <a:pt x="45" y="132"/>
                      <a:pt x="40" y="132"/>
                    </a:cubicBezTo>
                    <a:cubicBezTo>
                      <a:pt x="39" y="132"/>
                      <a:pt x="38" y="130"/>
                      <a:pt x="37" y="13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0" name="Freeform 106"/>
              <p:cNvSpPr/>
              <p:nvPr/>
            </p:nvSpPr>
            <p:spPr bwMode="auto">
              <a:xfrm>
                <a:off x="6367463" y="2847975"/>
                <a:ext cx="106363" cy="123825"/>
              </a:xfrm>
              <a:custGeom>
                <a:avLst/>
                <a:gdLst/>
                <a:ahLst/>
                <a:cxnLst>
                  <a:cxn ang="0">
                    <a:pos x="31" y="34"/>
                  </a:cxn>
                  <a:cxn ang="0">
                    <a:pos x="27" y="38"/>
                  </a:cxn>
                  <a:cxn ang="0">
                    <a:pos x="17" y="24"/>
                  </a:cxn>
                  <a:cxn ang="0">
                    <a:pos x="32" y="16"/>
                  </a:cxn>
                  <a:cxn ang="0">
                    <a:pos x="49" y="15"/>
                  </a:cxn>
                  <a:cxn ang="0">
                    <a:pos x="64" y="18"/>
                  </a:cxn>
                  <a:cxn ang="0">
                    <a:pos x="77" y="4"/>
                  </a:cxn>
                  <a:cxn ang="0">
                    <a:pos x="79" y="0"/>
                  </a:cxn>
                  <a:cxn ang="0">
                    <a:pos x="77" y="0"/>
                  </a:cxn>
                  <a:cxn ang="0">
                    <a:pos x="63" y="10"/>
                  </a:cxn>
                  <a:cxn ang="0">
                    <a:pos x="59" y="10"/>
                  </a:cxn>
                  <a:cxn ang="0">
                    <a:pos x="28" y="5"/>
                  </a:cxn>
                  <a:cxn ang="0">
                    <a:pos x="12" y="30"/>
                  </a:cxn>
                  <a:cxn ang="0">
                    <a:pos x="8" y="37"/>
                  </a:cxn>
                  <a:cxn ang="0">
                    <a:pos x="0" y="61"/>
                  </a:cxn>
                  <a:cxn ang="0">
                    <a:pos x="8" y="66"/>
                  </a:cxn>
                  <a:cxn ang="0">
                    <a:pos x="8" y="87"/>
                  </a:cxn>
                  <a:cxn ang="0">
                    <a:pos x="16" y="93"/>
                  </a:cxn>
                  <a:cxn ang="0">
                    <a:pos x="22" y="76"/>
                  </a:cxn>
                  <a:cxn ang="0">
                    <a:pos x="18" y="61"/>
                  </a:cxn>
                  <a:cxn ang="0">
                    <a:pos x="25" y="56"/>
                  </a:cxn>
                  <a:cxn ang="0">
                    <a:pos x="28" y="56"/>
                  </a:cxn>
                  <a:cxn ang="0">
                    <a:pos x="27" y="65"/>
                  </a:cxn>
                  <a:cxn ang="0">
                    <a:pos x="34" y="79"/>
                  </a:cxn>
                  <a:cxn ang="0">
                    <a:pos x="34" y="83"/>
                  </a:cxn>
                  <a:cxn ang="0">
                    <a:pos x="39" y="83"/>
                  </a:cxn>
                  <a:cxn ang="0">
                    <a:pos x="49" y="73"/>
                  </a:cxn>
                  <a:cxn ang="0">
                    <a:pos x="43" y="65"/>
                  </a:cxn>
                  <a:cxn ang="0">
                    <a:pos x="45" y="63"/>
                  </a:cxn>
                  <a:cxn ang="0">
                    <a:pos x="34" y="44"/>
                  </a:cxn>
                  <a:cxn ang="0">
                    <a:pos x="57" y="31"/>
                  </a:cxn>
                  <a:cxn ang="0">
                    <a:pos x="57" y="28"/>
                  </a:cxn>
                  <a:cxn ang="0">
                    <a:pos x="31" y="36"/>
                  </a:cxn>
                  <a:cxn ang="0">
                    <a:pos x="31" y="34"/>
                  </a:cxn>
                </a:cxnLst>
                <a:rect l="0" t="0" r="r" b="b"/>
                <a:pathLst>
                  <a:path w="79" h="93">
                    <a:moveTo>
                      <a:pt x="31" y="34"/>
                    </a:moveTo>
                    <a:cubicBezTo>
                      <a:pt x="30" y="36"/>
                      <a:pt x="29" y="38"/>
                      <a:pt x="27" y="38"/>
                    </a:cubicBezTo>
                    <a:cubicBezTo>
                      <a:pt x="20" y="38"/>
                      <a:pt x="17" y="30"/>
                      <a:pt x="17" y="24"/>
                    </a:cubicBezTo>
                    <a:cubicBezTo>
                      <a:pt x="17" y="15"/>
                      <a:pt x="24" y="16"/>
                      <a:pt x="32" y="16"/>
                    </a:cubicBezTo>
                    <a:cubicBezTo>
                      <a:pt x="39" y="16"/>
                      <a:pt x="42" y="15"/>
                      <a:pt x="49" y="15"/>
                    </a:cubicBezTo>
                    <a:cubicBezTo>
                      <a:pt x="54" y="15"/>
                      <a:pt x="58" y="18"/>
                      <a:pt x="64" y="18"/>
                    </a:cubicBezTo>
                    <a:cubicBezTo>
                      <a:pt x="73" y="18"/>
                      <a:pt x="76" y="10"/>
                      <a:pt x="77" y="4"/>
                    </a:cubicBezTo>
                    <a:cubicBezTo>
                      <a:pt x="79" y="4"/>
                      <a:pt x="79" y="1"/>
                      <a:pt x="79" y="0"/>
                    </a:cubicBezTo>
                    <a:cubicBezTo>
                      <a:pt x="77" y="0"/>
                      <a:pt x="77" y="0"/>
                      <a:pt x="77" y="0"/>
                    </a:cubicBezTo>
                    <a:cubicBezTo>
                      <a:pt x="72" y="4"/>
                      <a:pt x="65" y="8"/>
                      <a:pt x="63" y="10"/>
                    </a:cubicBezTo>
                    <a:cubicBezTo>
                      <a:pt x="59" y="10"/>
                      <a:pt x="59" y="10"/>
                      <a:pt x="59" y="10"/>
                    </a:cubicBezTo>
                    <a:cubicBezTo>
                      <a:pt x="28" y="5"/>
                      <a:pt x="28" y="5"/>
                      <a:pt x="28" y="5"/>
                    </a:cubicBezTo>
                    <a:cubicBezTo>
                      <a:pt x="17" y="5"/>
                      <a:pt x="12" y="20"/>
                      <a:pt x="12" y="30"/>
                    </a:cubicBezTo>
                    <a:cubicBezTo>
                      <a:pt x="12" y="33"/>
                      <a:pt x="8" y="35"/>
                      <a:pt x="8" y="37"/>
                    </a:cubicBezTo>
                    <a:cubicBezTo>
                      <a:pt x="4" y="47"/>
                      <a:pt x="0" y="51"/>
                      <a:pt x="0" y="61"/>
                    </a:cubicBezTo>
                    <a:cubicBezTo>
                      <a:pt x="0" y="66"/>
                      <a:pt x="6" y="66"/>
                      <a:pt x="8" y="66"/>
                    </a:cubicBezTo>
                    <a:cubicBezTo>
                      <a:pt x="8" y="73"/>
                      <a:pt x="8" y="83"/>
                      <a:pt x="8" y="87"/>
                    </a:cubicBezTo>
                    <a:cubicBezTo>
                      <a:pt x="8" y="90"/>
                      <a:pt x="12" y="93"/>
                      <a:pt x="16" y="93"/>
                    </a:cubicBezTo>
                    <a:cubicBezTo>
                      <a:pt x="20" y="93"/>
                      <a:pt x="22" y="78"/>
                      <a:pt x="22" y="76"/>
                    </a:cubicBezTo>
                    <a:cubicBezTo>
                      <a:pt x="22" y="70"/>
                      <a:pt x="18" y="67"/>
                      <a:pt x="18" y="61"/>
                    </a:cubicBezTo>
                    <a:cubicBezTo>
                      <a:pt x="18" y="58"/>
                      <a:pt x="22" y="56"/>
                      <a:pt x="25" y="56"/>
                    </a:cubicBezTo>
                    <a:cubicBezTo>
                      <a:pt x="26" y="56"/>
                      <a:pt x="27" y="56"/>
                      <a:pt x="28" y="56"/>
                    </a:cubicBezTo>
                    <a:cubicBezTo>
                      <a:pt x="27" y="65"/>
                      <a:pt x="27" y="65"/>
                      <a:pt x="27" y="65"/>
                    </a:cubicBezTo>
                    <a:cubicBezTo>
                      <a:pt x="27" y="71"/>
                      <a:pt x="34" y="73"/>
                      <a:pt x="34" y="79"/>
                    </a:cubicBezTo>
                    <a:cubicBezTo>
                      <a:pt x="34" y="80"/>
                      <a:pt x="34" y="81"/>
                      <a:pt x="34" y="83"/>
                    </a:cubicBezTo>
                    <a:cubicBezTo>
                      <a:pt x="39" y="83"/>
                      <a:pt x="39" y="83"/>
                      <a:pt x="39" y="83"/>
                    </a:cubicBezTo>
                    <a:cubicBezTo>
                      <a:pt x="39" y="78"/>
                      <a:pt x="49" y="78"/>
                      <a:pt x="49" y="73"/>
                    </a:cubicBezTo>
                    <a:cubicBezTo>
                      <a:pt x="47" y="73"/>
                      <a:pt x="43" y="68"/>
                      <a:pt x="43" y="65"/>
                    </a:cubicBezTo>
                    <a:cubicBezTo>
                      <a:pt x="43" y="65"/>
                      <a:pt x="44" y="64"/>
                      <a:pt x="45" y="63"/>
                    </a:cubicBezTo>
                    <a:cubicBezTo>
                      <a:pt x="42" y="61"/>
                      <a:pt x="34" y="46"/>
                      <a:pt x="34" y="44"/>
                    </a:cubicBezTo>
                    <a:cubicBezTo>
                      <a:pt x="46" y="44"/>
                      <a:pt x="47" y="35"/>
                      <a:pt x="57" y="31"/>
                    </a:cubicBezTo>
                    <a:cubicBezTo>
                      <a:pt x="57" y="28"/>
                      <a:pt x="57" y="28"/>
                      <a:pt x="57" y="28"/>
                    </a:cubicBezTo>
                    <a:cubicBezTo>
                      <a:pt x="54" y="27"/>
                      <a:pt x="31" y="35"/>
                      <a:pt x="31" y="36"/>
                    </a:cubicBezTo>
                    <a:lnTo>
                      <a:pt x="31" y="3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1" name="Freeform 107"/>
              <p:cNvSpPr/>
              <p:nvPr/>
            </p:nvSpPr>
            <p:spPr bwMode="auto">
              <a:xfrm>
                <a:off x="6145213" y="2973388"/>
                <a:ext cx="171450" cy="49213"/>
              </a:xfrm>
              <a:custGeom>
                <a:avLst/>
                <a:gdLst/>
                <a:ahLst/>
                <a:cxnLst>
                  <a:cxn ang="0">
                    <a:pos x="123" y="36"/>
                  </a:cxn>
                  <a:cxn ang="0">
                    <a:pos x="114" y="33"/>
                  </a:cxn>
                  <a:cxn ang="0">
                    <a:pos x="114" y="37"/>
                  </a:cxn>
                  <a:cxn ang="0">
                    <a:pos x="67" y="31"/>
                  </a:cxn>
                  <a:cxn ang="0">
                    <a:pos x="56" y="25"/>
                  </a:cxn>
                  <a:cxn ang="0">
                    <a:pos x="32" y="22"/>
                  </a:cxn>
                  <a:cxn ang="0">
                    <a:pos x="14" y="20"/>
                  </a:cxn>
                  <a:cxn ang="0">
                    <a:pos x="0" y="10"/>
                  </a:cxn>
                  <a:cxn ang="0">
                    <a:pos x="11" y="1"/>
                  </a:cxn>
                  <a:cxn ang="0">
                    <a:pos x="14" y="3"/>
                  </a:cxn>
                  <a:cxn ang="0">
                    <a:pos x="22" y="0"/>
                  </a:cxn>
                  <a:cxn ang="0">
                    <a:pos x="55" y="14"/>
                  </a:cxn>
                  <a:cxn ang="0">
                    <a:pos x="68" y="7"/>
                  </a:cxn>
                  <a:cxn ang="0">
                    <a:pos x="88" y="15"/>
                  </a:cxn>
                  <a:cxn ang="0">
                    <a:pos x="101" y="14"/>
                  </a:cxn>
                  <a:cxn ang="0">
                    <a:pos x="105" y="14"/>
                  </a:cxn>
                  <a:cxn ang="0">
                    <a:pos x="89" y="17"/>
                  </a:cxn>
                  <a:cxn ang="0">
                    <a:pos x="107" y="22"/>
                  </a:cxn>
                  <a:cxn ang="0">
                    <a:pos x="111" y="26"/>
                  </a:cxn>
                  <a:cxn ang="0">
                    <a:pos x="121" y="27"/>
                  </a:cxn>
                  <a:cxn ang="0">
                    <a:pos x="128" y="31"/>
                  </a:cxn>
                  <a:cxn ang="0">
                    <a:pos x="123" y="36"/>
                  </a:cxn>
                </a:cxnLst>
                <a:rect l="0" t="0" r="r" b="b"/>
                <a:pathLst>
                  <a:path w="128" h="37">
                    <a:moveTo>
                      <a:pt x="123" y="36"/>
                    </a:moveTo>
                    <a:cubicBezTo>
                      <a:pt x="119" y="36"/>
                      <a:pt x="119" y="33"/>
                      <a:pt x="114" y="33"/>
                    </a:cubicBezTo>
                    <a:cubicBezTo>
                      <a:pt x="113" y="33"/>
                      <a:pt x="114" y="36"/>
                      <a:pt x="114" y="37"/>
                    </a:cubicBezTo>
                    <a:cubicBezTo>
                      <a:pt x="100" y="32"/>
                      <a:pt x="85" y="31"/>
                      <a:pt x="67" y="31"/>
                    </a:cubicBezTo>
                    <a:cubicBezTo>
                      <a:pt x="62" y="31"/>
                      <a:pt x="61" y="25"/>
                      <a:pt x="56" y="25"/>
                    </a:cubicBezTo>
                    <a:cubicBezTo>
                      <a:pt x="48" y="25"/>
                      <a:pt x="41" y="25"/>
                      <a:pt x="32" y="22"/>
                    </a:cubicBezTo>
                    <a:cubicBezTo>
                      <a:pt x="25" y="20"/>
                      <a:pt x="19" y="24"/>
                      <a:pt x="14" y="20"/>
                    </a:cubicBezTo>
                    <a:cubicBezTo>
                      <a:pt x="10" y="15"/>
                      <a:pt x="7" y="10"/>
                      <a:pt x="0" y="10"/>
                    </a:cubicBezTo>
                    <a:cubicBezTo>
                      <a:pt x="0" y="9"/>
                      <a:pt x="8" y="1"/>
                      <a:pt x="11" y="1"/>
                    </a:cubicBezTo>
                    <a:cubicBezTo>
                      <a:pt x="12" y="1"/>
                      <a:pt x="13" y="3"/>
                      <a:pt x="14" y="3"/>
                    </a:cubicBezTo>
                    <a:cubicBezTo>
                      <a:pt x="17" y="3"/>
                      <a:pt x="19" y="0"/>
                      <a:pt x="22" y="0"/>
                    </a:cubicBezTo>
                    <a:cubicBezTo>
                      <a:pt x="35" y="0"/>
                      <a:pt x="41" y="14"/>
                      <a:pt x="55" y="14"/>
                    </a:cubicBezTo>
                    <a:cubicBezTo>
                      <a:pt x="62" y="14"/>
                      <a:pt x="63" y="7"/>
                      <a:pt x="68" y="7"/>
                    </a:cubicBezTo>
                    <a:cubicBezTo>
                      <a:pt x="77" y="7"/>
                      <a:pt x="80" y="15"/>
                      <a:pt x="88" y="15"/>
                    </a:cubicBezTo>
                    <a:cubicBezTo>
                      <a:pt x="101" y="14"/>
                      <a:pt x="101" y="14"/>
                      <a:pt x="101" y="14"/>
                    </a:cubicBezTo>
                    <a:cubicBezTo>
                      <a:pt x="105" y="14"/>
                      <a:pt x="105" y="14"/>
                      <a:pt x="105" y="14"/>
                    </a:cubicBezTo>
                    <a:cubicBezTo>
                      <a:pt x="104" y="16"/>
                      <a:pt x="89" y="17"/>
                      <a:pt x="89" y="17"/>
                    </a:cubicBezTo>
                    <a:cubicBezTo>
                      <a:pt x="93" y="22"/>
                      <a:pt x="99" y="22"/>
                      <a:pt x="107" y="22"/>
                    </a:cubicBezTo>
                    <a:cubicBezTo>
                      <a:pt x="110" y="22"/>
                      <a:pt x="110" y="26"/>
                      <a:pt x="111" y="26"/>
                    </a:cubicBezTo>
                    <a:cubicBezTo>
                      <a:pt x="114" y="30"/>
                      <a:pt x="117" y="26"/>
                      <a:pt x="121" y="27"/>
                    </a:cubicBezTo>
                    <a:cubicBezTo>
                      <a:pt x="125" y="29"/>
                      <a:pt x="125" y="30"/>
                      <a:pt x="128" y="31"/>
                    </a:cubicBezTo>
                    <a:cubicBezTo>
                      <a:pt x="127" y="33"/>
                      <a:pt x="124" y="36"/>
                      <a:pt x="123" y="3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2" name="Freeform 108"/>
              <p:cNvSpPr/>
              <p:nvPr/>
            </p:nvSpPr>
            <p:spPr bwMode="auto">
              <a:xfrm>
                <a:off x="6386513" y="3013075"/>
                <a:ext cx="52388" cy="12700"/>
              </a:xfrm>
              <a:custGeom>
                <a:avLst/>
                <a:gdLst/>
                <a:ahLst/>
                <a:cxnLst>
                  <a:cxn ang="0">
                    <a:pos x="26" y="9"/>
                  </a:cxn>
                  <a:cxn ang="0">
                    <a:pos x="10" y="9"/>
                  </a:cxn>
                  <a:cxn ang="0">
                    <a:pos x="0" y="4"/>
                  </a:cxn>
                  <a:cxn ang="0">
                    <a:pos x="8" y="1"/>
                  </a:cxn>
                  <a:cxn ang="0">
                    <a:pos x="26" y="4"/>
                  </a:cxn>
                  <a:cxn ang="0">
                    <a:pos x="39" y="0"/>
                  </a:cxn>
                  <a:cxn ang="0">
                    <a:pos x="26" y="9"/>
                  </a:cxn>
                </a:cxnLst>
                <a:rect l="0" t="0" r="r" b="b"/>
                <a:pathLst>
                  <a:path w="39" h="9">
                    <a:moveTo>
                      <a:pt x="26" y="9"/>
                    </a:moveTo>
                    <a:cubicBezTo>
                      <a:pt x="20" y="9"/>
                      <a:pt x="13" y="9"/>
                      <a:pt x="10" y="9"/>
                    </a:cubicBezTo>
                    <a:cubicBezTo>
                      <a:pt x="7" y="9"/>
                      <a:pt x="0" y="9"/>
                      <a:pt x="0" y="4"/>
                    </a:cubicBezTo>
                    <a:cubicBezTo>
                      <a:pt x="0" y="1"/>
                      <a:pt x="5" y="1"/>
                      <a:pt x="8" y="1"/>
                    </a:cubicBezTo>
                    <a:cubicBezTo>
                      <a:pt x="16" y="1"/>
                      <a:pt x="19" y="4"/>
                      <a:pt x="26" y="4"/>
                    </a:cubicBezTo>
                    <a:cubicBezTo>
                      <a:pt x="32" y="4"/>
                      <a:pt x="35" y="2"/>
                      <a:pt x="39" y="0"/>
                    </a:cubicBezTo>
                    <a:cubicBezTo>
                      <a:pt x="35" y="6"/>
                      <a:pt x="32" y="7"/>
                      <a:pt x="26" y="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3" name="Freeform 109"/>
              <p:cNvSpPr/>
              <p:nvPr/>
            </p:nvSpPr>
            <p:spPr bwMode="auto">
              <a:xfrm>
                <a:off x="6335713" y="3016250"/>
                <a:ext cx="36513" cy="12700"/>
              </a:xfrm>
              <a:custGeom>
                <a:avLst/>
                <a:gdLst/>
                <a:ahLst/>
                <a:cxnLst>
                  <a:cxn ang="0">
                    <a:pos x="27" y="6"/>
                  </a:cxn>
                  <a:cxn ang="0">
                    <a:pos x="23" y="6"/>
                  </a:cxn>
                  <a:cxn ang="0">
                    <a:pos x="19" y="5"/>
                  </a:cxn>
                  <a:cxn ang="0">
                    <a:pos x="9" y="9"/>
                  </a:cxn>
                  <a:cxn ang="0">
                    <a:pos x="0" y="6"/>
                  </a:cxn>
                  <a:cxn ang="0">
                    <a:pos x="7" y="1"/>
                  </a:cxn>
                  <a:cxn ang="0">
                    <a:pos x="16" y="3"/>
                  </a:cxn>
                  <a:cxn ang="0">
                    <a:pos x="16" y="0"/>
                  </a:cxn>
                  <a:cxn ang="0">
                    <a:pos x="27" y="0"/>
                  </a:cxn>
                  <a:cxn ang="0">
                    <a:pos x="27" y="6"/>
                  </a:cxn>
                </a:cxnLst>
                <a:rect l="0" t="0" r="r" b="b"/>
                <a:pathLst>
                  <a:path w="27" h="9">
                    <a:moveTo>
                      <a:pt x="27" y="6"/>
                    </a:moveTo>
                    <a:cubicBezTo>
                      <a:pt x="23" y="6"/>
                      <a:pt x="23" y="6"/>
                      <a:pt x="23" y="6"/>
                    </a:cubicBezTo>
                    <a:cubicBezTo>
                      <a:pt x="19" y="5"/>
                      <a:pt x="19" y="5"/>
                      <a:pt x="19" y="5"/>
                    </a:cubicBezTo>
                    <a:cubicBezTo>
                      <a:pt x="15" y="6"/>
                      <a:pt x="13" y="9"/>
                      <a:pt x="9" y="9"/>
                    </a:cubicBezTo>
                    <a:cubicBezTo>
                      <a:pt x="5" y="9"/>
                      <a:pt x="0" y="8"/>
                      <a:pt x="0" y="6"/>
                    </a:cubicBezTo>
                    <a:cubicBezTo>
                      <a:pt x="0" y="1"/>
                      <a:pt x="3" y="1"/>
                      <a:pt x="7" y="1"/>
                    </a:cubicBezTo>
                    <a:cubicBezTo>
                      <a:pt x="11" y="1"/>
                      <a:pt x="13" y="2"/>
                      <a:pt x="16" y="3"/>
                    </a:cubicBezTo>
                    <a:cubicBezTo>
                      <a:pt x="16" y="2"/>
                      <a:pt x="16" y="1"/>
                      <a:pt x="16" y="0"/>
                    </a:cubicBezTo>
                    <a:cubicBezTo>
                      <a:pt x="27" y="0"/>
                      <a:pt x="27" y="0"/>
                      <a:pt x="27" y="0"/>
                    </a:cubicBezTo>
                    <a:cubicBezTo>
                      <a:pt x="27" y="3"/>
                      <a:pt x="26" y="5"/>
                      <a:pt x="27"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4" name="Freeform 110"/>
              <p:cNvSpPr/>
              <p:nvPr/>
            </p:nvSpPr>
            <p:spPr bwMode="auto">
              <a:xfrm>
                <a:off x="6373813" y="3030538"/>
                <a:ext cx="26988" cy="19050"/>
              </a:xfrm>
              <a:custGeom>
                <a:avLst/>
                <a:gdLst/>
                <a:ahLst/>
                <a:cxnLst>
                  <a:cxn ang="0">
                    <a:pos x="15" y="14"/>
                  </a:cxn>
                  <a:cxn ang="0">
                    <a:pos x="12" y="9"/>
                  </a:cxn>
                  <a:cxn ang="0">
                    <a:pos x="0" y="4"/>
                  </a:cxn>
                  <a:cxn ang="0">
                    <a:pos x="9" y="1"/>
                  </a:cxn>
                  <a:cxn ang="0">
                    <a:pos x="13" y="1"/>
                  </a:cxn>
                  <a:cxn ang="0">
                    <a:pos x="20" y="11"/>
                  </a:cxn>
                  <a:cxn ang="0">
                    <a:pos x="16" y="14"/>
                  </a:cxn>
                  <a:cxn ang="0">
                    <a:pos x="15" y="14"/>
                  </a:cxn>
                </a:cxnLst>
                <a:rect l="0" t="0" r="r" b="b"/>
                <a:pathLst>
                  <a:path w="20" h="14">
                    <a:moveTo>
                      <a:pt x="15" y="14"/>
                    </a:moveTo>
                    <a:cubicBezTo>
                      <a:pt x="12" y="14"/>
                      <a:pt x="12" y="10"/>
                      <a:pt x="12" y="9"/>
                    </a:cubicBezTo>
                    <a:cubicBezTo>
                      <a:pt x="8" y="9"/>
                      <a:pt x="0" y="8"/>
                      <a:pt x="0" y="4"/>
                    </a:cubicBezTo>
                    <a:cubicBezTo>
                      <a:pt x="0" y="0"/>
                      <a:pt x="6" y="1"/>
                      <a:pt x="9" y="1"/>
                    </a:cubicBezTo>
                    <a:cubicBezTo>
                      <a:pt x="10" y="1"/>
                      <a:pt x="12" y="1"/>
                      <a:pt x="13" y="1"/>
                    </a:cubicBezTo>
                    <a:cubicBezTo>
                      <a:pt x="13" y="7"/>
                      <a:pt x="20" y="6"/>
                      <a:pt x="20" y="11"/>
                    </a:cubicBezTo>
                    <a:cubicBezTo>
                      <a:pt x="20" y="13"/>
                      <a:pt x="18" y="14"/>
                      <a:pt x="16" y="14"/>
                    </a:cubicBezTo>
                    <a:cubicBezTo>
                      <a:pt x="16" y="14"/>
                      <a:pt x="15" y="14"/>
                      <a:pt x="15" y="1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5" name="Freeform 111"/>
              <p:cNvSpPr/>
              <p:nvPr/>
            </p:nvSpPr>
            <p:spPr bwMode="auto">
              <a:xfrm>
                <a:off x="6323013" y="3014663"/>
                <a:ext cx="11113" cy="11113"/>
              </a:xfrm>
              <a:custGeom>
                <a:avLst/>
                <a:gdLst/>
                <a:ahLst/>
                <a:cxnLst>
                  <a:cxn ang="0">
                    <a:pos x="0" y="0"/>
                  </a:cxn>
                  <a:cxn ang="0">
                    <a:pos x="4" y="0"/>
                  </a:cxn>
                  <a:cxn ang="0">
                    <a:pos x="8" y="3"/>
                  </a:cxn>
                  <a:cxn ang="0">
                    <a:pos x="3" y="8"/>
                  </a:cxn>
                  <a:cxn ang="0">
                    <a:pos x="0" y="5"/>
                  </a:cxn>
                  <a:cxn ang="0">
                    <a:pos x="0" y="0"/>
                  </a:cxn>
                </a:cxnLst>
                <a:rect l="0" t="0" r="r" b="b"/>
                <a:pathLst>
                  <a:path w="8" h="8">
                    <a:moveTo>
                      <a:pt x="0" y="0"/>
                    </a:moveTo>
                    <a:cubicBezTo>
                      <a:pt x="1" y="0"/>
                      <a:pt x="2" y="0"/>
                      <a:pt x="4" y="0"/>
                    </a:cubicBezTo>
                    <a:cubicBezTo>
                      <a:pt x="6" y="0"/>
                      <a:pt x="6" y="2"/>
                      <a:pt x="8" y="3"/>
                    </a:cubicBezTo>
                    <a:cubicBezTo>
                      <a:pt x="7" y="6"/>
                      <a:pt x="5" y="8"/>
                      <a:pt x="3" y="8"/>
                    </a:cubicBezTo>
                    <a:cubicBezTo>
                      <a:pt x="2" y="8"/>
                      <a:pt x="0" y="6"/>
                      <a:pt x="0" y="5"/>
                    </a:cubicBezTo>
                    <a:cubicBezTo>
                      <a:pt x="0" y="3"/>
                      <a:pt x="0" y="2"/>
                      <a:pt x="0"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6" name="Freeform 112"/>
              <p:cNvSpPr/>
              <p:nvPr/>
            </p:nvSpPr>
            <p:spPr bwMode="auto">
              <a:xfrm>
                <a:off x="6448425" y="3016250"/>
                <a:ext cx="58738" cy="34925"/>
              </a:xfrm>
              <a:custGeom>
                <a:avLst/>
                <a:gdLst/>
                <a:ahLst/>
                <a:cxnLst>
                  <a:cxn ang="0">
                    <a:pos x="19" y="13"/>
                  </a:cxn>
                  <a:cxn ang="0">
                    <a:pos x="17" y="19"/>
                  </a:cxn>
                  <a:cxn ang="0">
                    <a:pos x="3" y="26"/>
                  </a:cxn>
                  <a:cxn ang="0">
                    <a:pos x="0" y="22"/>
                  </a:cxn>
                  <a:cxn ang="0">
                    <a:pos x="15" y="10"/>
                  </a:cxn>
                  <a:cxn ang="0">
                    <a:pos x="17" y="6"/>
                  </a:cxn>
                  <a:cxn ang="0">
                    <a:pos x="45" y="3"/>
                  </a:cxn>
                  <a:cxn ang="0">
                    <a:pos x="19" y="13"/>
                  </a:cxn>
                </a:cxnLst>
                <a:rect l="0" t="0" r="r" b="b"/>
                <a:pathLst>
                  <a:path w="45" h="26">
                    <a:moveTo>
                      <a:pt x="19" y="13"/>
                    </a:moveTo>
                    <a:cubicBezTo>
                      <a:pt x="16" y="13"/>
                      <a:pt x="19" y="17"/>
                      <a:pt x="17" y="19"/>
                    </a:cubicBezTo>
                    <a:cubicBezTo>
                      <a:pt x="15" y="21"/>
                      <a:pt x="8" y="26"/>
                      <a:pt x="3" y="26"/>
                    </a:cubicBezTo>
                    <a:cubicBezTo>
                      <a:pt x="1" y="26"/>
                      <a:pt x="0" y="24"/>
                      <a:pt x="0" y="22"/>
                    </a:cubicBezTo>
                    <a:cubicBezTo>
                      <a:pt x="0" y="12"/>
                      <a:pt x="8" y="12"/>
                      <a:pt x="15" y="10"/>
                    </a:cubicBezTo>
                    <a:cubicBezTo>
                      <a:pt x="16" y="10"/>
                      <a:pt x="16" y="7"/>
                      <a:pt x="17" y="6"/>
                    </a:cubicBezTo>
                    <a:cubicBezTo>
                      <a:pt x="21" y="2"/>
                      <a:pt x="41" y="0"/>
                      <a:pt x="45" y="3"/>
                    </a:cubicBezTo>
                    <a:cubicBezTo>
                      <a:pt x="40" y="9"/>
                      <a:pt x="26" y="13"/>
                      <a:pt x="19" y="1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7" name="Freeform 113"/>
              <p:cNvSpPr/>
              <p:nvPr/>
            </p:nvSpPr>
            <p:spPr bwMode="auto">
              <a:xfrm>
                <a:off x="6489700" y="2922588"/>
                <a:ext cx="17463" cy="19050"/>
              </a:xfrm>
              <a:custGeom>
                <a:avLst/>
                <a:gdLst/>
                <a:ahLst/>
                <a:cxnLst>
                  <a:cxn ang="0">
                    <a:pos x="13" y="8"/>
                  </a:cxn>
                  <a:cxn ang="0">
                    <a:pos x="8" y="14"/>
                  </a:cxn>
                  <a:cxn ang="0">
                    <a:pos x="0" y="5"/>
                  </a:cxn>
                  <a:cxn ang="0">
                    <a:pos x="13" y="8"/>
                  </a:cxn>
                </a:cxnLst>
                <a:rect l="0" t="0" r="r" b="b"/>
                <a:pathLst>
                  <a:path w="13" h="14">
                    <a:moveTo>
                      <a:pt x="13" y="8"/>
                    </a:moveTo>
                    <a:cubicBezTo>
                      <a:pt x="13" y="9"/>
                      <a:pt x="10" y="14"/>
                      <a:pt x="8" y="14"/>
                    </a:cubicBezTo>
                    <a:cubicBezTo>
                      <a:pt x="6" y="14"/>
                      <a:pt x="0" y="9"/>
                      <a:pt x="0" y="5"/>
                    </a:cubicBezTo>
                    <a:cubicBezTo>
                      <a:pt x="0" y="0"/>
                      <a:pt x="13" y="4"/>
                      <a:pt x="13" y="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8" name="Freeform 114"/>
              <p:cNvSpPr/>
              <p:nvPr/>
            </p:nvSpPr>
            <p:spPr bwMode="auto">
              <a:xfrm>
                <a:off x="6519863" y="2924175"/>
                <a:ext cx="47625" cy="14288"/>
              </a:xfrm>
              <a:custGeom>
                <a:avLst/>
                <a:gdLst/>
                <a:ahLst/>
                <a:cxnLst>
                  <a:cxn ang="0">
                    <a:pos x="31" y="2"/>
                  </a:cxn>
                  <a:cxn ang="0">
                    <a:pos x="36" y="10"/>
                  </a:cxn>
                  <a:cxn ang="0">
                    <a:pos x="34" y="10"/>
                  </a:cxn>
                  <a:cxn ang="0">
                    <a:pos x="18" y="6"/>
                  </a:cxn>
                  <a:cxn ang="0">
                    <a:pos x="8" y="6"/>
                  </a:cxn>
                  <a:cxn ang="0">
                    <a:pos x="0" y="4"/>
                  </a:cxn>
                  <a:cxn ang="0">
                    <a:pos x="3" y="0"/>
                  </a:cxn>
                  <a:cxn ang="0">
                    <a:pos x="23" y="0"/>
                  </a:cxn>
                  <a:cxn ang="0">
                    <a:pos x="30" y="2"/>
                  </a:cxn>
                  <a:cxn ang="0">
                    <a:pos x="31" y="2"/>
                  </a:cxn>
                </a:cxnLst>
                <a:rect l="0" t="0" r="r" b="b"/>
                <a:pathLst>
                  <a:path w="36" h="10">
                    <a:moveTo>
                      <a:pt x="31" y="2"/>
                    </a:moveTo>
                    <a:cubicBezTo>
                      <a:pt x="32" y="5"/>
                      <a:pt x="36" y="6"/>
                      <a:pt x="36" y="10"/>
                    </a:cubicBezTo>
                    <a:cubicBezTo>
                      <a:pt x="36" y="10"/>
                      <a:pt x="35" y="10"/>
                      <a:pt x="34" y="10"/>
                    </a:cubicBezTo>
                    <a:cubicBezTo>
                      <a:pt x="28" y="10"/>
                      <a:pt x="25" y="6"/>
                      <a:pt x="18" y="6"/>
                    </a:cubicBezTo>
                    <a:cubicBezTo>
                      <a:pt x="14" y="6"/>
                      <a:pt x="12" y="6"/>
                      <a:pt x="8" y="6"/>
                    </a:cubicBezTo>
                    <a:cubicBezTo>
                      <a:pt x="6" y="6"/>
                      <a:pt x="0" y="4"/>
                      <a:pt x="0" y="4"/>
                    </a:cubicBezTo>
                    <a:cubicBezTo>
                      <a:pt x="0" y="2"/>
                      <a:pt x="3" y="1"/>
                      <a:pt x="3" y="0"/>
                    </a:cubicBezTo>
                    <a:cubicBezTo>
                      <a:pt x="23" y="0"/>
                      <a:pt x="23" y="0"/>
                      <a:pt x="23" y="0"/>
                    </a:cubicBezTo>
                    <a:cubicBezTo>
                      <a:pt x="24" y="3"/>
                      <a:pt x="27" y="2"/>
                      <a:pt x="30" y="2"/>
                    </a:cubicBezTo>
                    <a:lnTo>
                      <a:pt x="31" y="2"/>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29" name="Freeform 115"/>
              <p:cNvSpPr/>
              <p:nvPr/>
            </p:nvSpPr>
            <p:spPr bwMode="auto">
              <a:xfrm>
                <a:off x="6513513" y="2836863"/>
                <a:ext cx="19050" cy="46038"/>
              </a:xfrm>
              <a:custGeom>
                <a:avLst/>
                <a:gdLst/>
                <a:ahLst/>
                <a:cxnLst>
                  <a:cxn ang="0">
                    <a:pos x="4" y="28"/>
                  </a:cxn>
                  <a:cxn ang="0">
                    <a:pos x="4" y="25"/>
                  </a:cxn>
                  <a:cxn ang="0">
                    <a:pos x="14" y="24"/>
                  </a:cxn>
                  <a:cxn ang="0">
                    <a:pos x="11" y="17"/>
                  </a:cxn>
                  <a:cxn ang="0">
                    <a:pos x="15" y="12"/>
                  </a:cxn>
                  <a:cxn ang="0">
                    <a:pos x="4" y="0"/>
                  </a:cxn>
                  <a:cxn ang="0">
                    <a:pos x="0" y="9"/>
                  </a:cxn>
                  <a:cxn ang="0">
                    <a:pos x="3" y="21"/>
                  </a:cxn>
                  <a:cxn ang="0">
                    <a:pos x="3" y="27"/>
                  </a:cxn>
                  <a:cxn ang="0">
                    <a:pos x="9" y="35"/>
                  </a:cxn>
                  <a:cxn ang="0">
                    <a:pos x="4" y="28"/>
                  </a:cxn>
                </a:cxnLst>
                <a:rect l="0" t="0" r="r" b="b"/>
                <a:pathLst>
                  <a:path w="15" h="35">
                    <a:moveTo>
                      <a:pt x="4" y="28"/>
                    </a:moveTo>
                    <a:cubicBezTo>
                      <a:pt x="4" y="25"/>
                      <a:pt x="4" y="25"/>
                      <a:pt x="4" y="25"/>
                    </a:cubicBezTo>
                    <a:cubicBezTo>
                      <a:pt x="8" y="25"/>
                      <a:pt x="12" y="24"/>
                      <a:pt x="14" y="24"/>
                    </a:cubicBezTo>
                    <a:cubicBezTo>
                      <a:pt x="14" y="20"/>
                      <a:pt x="11" y="20"/>
                      <a:pt x="11" y="17"/>
                    </a:cubicBezTo>
                    <a:cubicBezTo>
                      <a:pt x="11" y="15"/>
                      <a:pt x="15" y="14"/>
                      <a:pt x="15" y="12"/>
                    </a:cubicBezTo>
                    <a:cubicBezTo>
                      <a:pt x="8" y="10"/>
                      <a:pt x="4" y="6"/>
                      <a:pt x="4" y="0"/>
                    </a:cubicBezTo>
                    <a:cubicBezTo>
                      <a:pt x="0" y="2"/>
                      <a:pt x="0" y="5"/>
                      <a:pt x="0" y="9"/>
                    </a:cubicBezTo>
                    <a:cubicBezTo>
                      <a:pt x="0" y="15"/>
                      <a:pt x="3" y="16"/>
                      <a:pt x="3" y="21"/>
                    </a:cubicBezTo>
                    <a:cubicBezTo>
                      <a:pt x="3" y="26"/>
                      <a:pt x="3" y="24"/>
                      <a:pt x="3" y="27"/>
                    </a:cubicBezTo>
                    <a:cubicBezTo>
                      <a:pt x="3" y="30"/>
                      <a:pt x="4" y="35"/>
                      <a:pt x="9" y="35"/>
                    </a:cubicBezTo>
                    <a:cubicBezTo>
                      <a:pt x="7" y="32"/>
                      <a:pt x="6" y="31"/>
                      <a:pt x="4" y="2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0" name="Freeform 119"/>
              <p:cNvSpPr/>
              <p:nvPr/>
            </p:nvSpPr>
            <p:spPr bwMode="auto">
              <a:xfrm>
                <a:off x="6424613" y="2709863"/>
                <a:ext cx="76200" cy="71438"/>
              </a:xfrm>
              <a:custGeom>
                <a:avLst/>
                <a:gdLst/>
                <a:ahLst/>
                <a:cxnLst>
                  <a:cxn ang="0">
                    <a:pos x="48" y="38"/>
                  </a:cxn>
                  <a:cxn ang="0">
                    <a:pos x="46" y="35"/>
                  </a:cxn>
                  <a:cxn ang="0">
                    <a:pos x="42" y="40"/>
                  </a:cxn>
                  <a:cxn ang="0">
                    <a:pos x="47" y="48"/>
                  </a:cxn>
                  <a:cxn ang="0">
                    <a:pos x="42" y="53"/>
                  </a:cxn>
                  <a:cxn ang="0">
                    <a:pos x="40" y="50"/>
                  </a:cxn>
                  <a:cxn ang="0">
                    <a:pos x="36" y="51"/>
                  </a:cxn>
                  <a:cxn ang="0">
                    <a:pos x="26" y="37"/>
                  </a:cxn>
                  <a:cxn ang="0">
                    <a:pos x="28" y="32"/>
                  </a:cxn>
                  <a:cxn ang="0">
                    <a:pos x="27" y="29"/>
                  </a:cxn>
                  <a:cxn ang="0">
                    <a:pos x="21" y="28"/>
                  </a:cxn>
                  <a:cxn ang="0">
                    <a:pos x="21" y="32"/>
                  </a:cxn>
                  <a:cxn ang="0">
                    <a:pos x="17" y="30"/>
                  </a:cxn>
                  <a:cxn ang="0">
                    <a:pos x="16" y="32"/>
                  </a:cxn>
                  <a:cxn ang="0">
                    <a:pos x="12" y="28"/>
                  </a:cxn>
                  <a:cxn ang="0">
                    <a:pos x="4" y="45"/>
                  </a:cxn>
                  <a:cxn ang="0">
                    <a:pos x="4" y="36"/>
                  </a:cxn>
                  <a:cxn ang="0">
                    <a:pos x="2" y="32"/>
                  </a:cxn>
                  <a:cxn ang="0">
                    <a:pos x="5" y="22"/>
                  </a:cxn>
                  <a:cxn ang="0">
                    <a:pos x="19" y="14"/>
                  </a:cxn>
                  <a:cxn ang="0">
                    <a:pos x="26" y="20"/>
                  </a:cxn>
                  <a:cxn ang="0">
                    <a:pos x="28" y="20"/>
                  </a:cxn>
                  <a:cxn ang="0">
                    <a:pos x="32" y="15"/>
                  </a:cxn>
                  <a:cxn ang="0">
                    <a:pos x="41" y="9"/>
                  </a:cxn>
                  <a:cxn ang="0">
                    <a:pos x="42" y="0"/>
                  </a:cxn>
                  <a:cxn ang="0">
                    <a:pos x="48" y="4"/>
                  </a:cxn>
                  <a:cxn ang="0">
                    <a:pos x="58" y="33"/>
                  </a:cxn>
                  <a:cxn ang="0">
                    <a:pos x="53" y="46"/>
                  </a:cxn>
                  <a:cxn ang="0">
                    <a:pos x="48" y="36"/>
                  </a:cxn>
                  <a:cxn ang="0">
                    <a:pos x="48" y="38"/>
                  </a:cxn>
                </a:cxnLst>
                <a:rect l="0" t="0" r="r" b="b"/>
                <a:pathLst>
                  <a:path w="58" h="53">
                    <a:moveTo>
                      <a:pt x="48" y="38"/>
                    </a:moveTo>
                    <a:cubicBezTo>
                      <a:pt x="48" y="37"/>
                      <a:pt x="47" y="36"/>
                      <a:pt x="46" y="35"/>
                    </a:cubicBezTo>
                    <a:cubicBezTo>
                      <a:pt x="44" y="37"/>
                      <a:pt x="42" y="38"/>
                      <a:pt x="42" y="40"/>
                    </a:cubicBezTo>
                    <a:cubicBezTo>
                      <a:pt x="42" y="43"/>
                      <a:pt x="47" y="44"/>
                      <a:pt x="47" y="48"/>
                    </a:cubicBezTo>
                    <a:cubicBezTo>
                      <a:pt x="47" y="51"/>
                      <a:pt x="45" y="53"/>
                      <a:pt x="42" y="53"/>
                    </a:cubicBezTo>
                    <a:cubicBezTo>
                      <a:pt x="41" y="53"/>
                      <a:pt x="40" y="51"/>
                      <a:pt x="40" y="50"/>
                    </a:cubicBezTo>
                    <a:cubicBezTo>
                      <a:pt x="39" y="51"/>
                      <a:pt x="37" y="51"/>
                      <a:pt x="36" y="51"/>
                    </a:cubicBezTo>
                    <a:cubicBezTo>
                      <a:pt x="31" y="51"/>
                      <a:pt x="26" y="44"/>
                      <a:pt x="26" y="37"/>
                    </a:cubicBezTo>
                    <a:cubicBezTo>
                      <a:pt x="26" y="34"/>
                      <a:pt x="27" y="33"/>
                      <a:pt x="28" y="32"/>
                    </a:cubicBezTo>
                    <a:cubicBezTo>
                      <a:pt x="28" y="31"/>
                      <a:pt x="27" y="30"/>
                      <a:pt x="27" y="29"/>
                    </a:cubicBezTo>
                    <a:cubicBezTo>
                      <a:pt x="21" y="28"/>
                      <a:pt x="21" y="28"/>
                      <a:pt x="21" y="28"/>
                    </a:cubicBezTo>
                    <a:cubicBezTo>
                      <a:pt x="21" y="30"/>
                      <a:pt x="20" y="31"/>
                      <a:pt x="21" y="32"/>
                    </a:cubicBezTo>
                    <a:cubicBezTo>
                      <a:pt x="18" y="32"/>
                      <a:pt x="18" y="31"/>
                      <a:pt x="17" y="30"/>
                    </a:cubicBezTo>
                    <a:cubicBezTo>
                      <a:pt x="17" y="30"/>
                      <a:pt x="16" y="31"/>
                      <a:pt x="16" y="32"/>
                    </a:cubicBezTo>
                    <a:cubicBezTo>
                      <a:pt x="14" y="31"/>
                      <a:pt x="12" y="28"/>
                      <a:pt x="12" y="28"/>
                    </a:cubicBezTo>
                    <a:cubicBezTo>
                      <a:pt x="8" y="32"/>
                      <a:pt x="8" y="45"/>
                      <a:pt x="4" y="45"/>
                    </a:cubicBezTo>
                    <a:cubicBezTo>
                      <a:pt x="0" y="45"/>
                      <a:pt x="4" y="37"/>
                      <a:pt x="4" y="36"/>
                    </a:cubicBezTo>
                    <a:cubicBezTo>
                      <a:pt x="4" y="35"/>
                      <a:pt x="2" y="33"/>
                      <a:pt x="2" y="32"/>
                    </a:cubicBezTo>
                    <a:cubicBezTo>
                      <a:pt x="2" y="28"/>
                      <a:pt x="4" y="26"/>
                      <a:pt x="5" y="22"/>
                    </a:cubicBezTo>
                    <a:cubicBezTo>
                      <a:pt x="13" y="22"/>
                      <a:pt x="11" y="14"/>
                      <a:pt x="19" y="14"/>
                    </a:cubicBezTo>
                    <a:cubicBezTo>
                      <a:pt x="24" y="14"/>
                      <a:pt x="23" y="20"/>
                      <a:pt x="26" y="20"/>
                    </a:cubicBezTo>
                    <a:cubicBezTo>
                      <a:pt x="27" y="20"/>
                      <a:pt x="27" y="20"/>
                      <a:pt x="28" y="20"/>
                    </a:cubicBezTo>
                    <a:cubicBezTo>
                      <a:pt x="28" y="18"/>
                      <a:pt x="30" y="16"/>
                      <a:pt x="32" y="15"/>
                    </a:cubicBezTo>
                    <a:cubicBezTo>
                      <a:pt x="32" y="10"/>
                      <a:pt x="39" y="12"/>
                      <a:pt x="41" y="9"/>
                    </a:cubicBezTo>
                    <a:cubicBezTo>
                      <a:pt x="42" y="7"/>
                      <a:pt x="42" y="1"/>
                      <a:pt x="42" y="0"/>
                    </a:cubicBezTo>
                    <a:cubicBezTo>
                      <a:pt x="45" y="0"/>
                      <a:pt x="47" y="2"/>
                      <a:pt x="48" y="4"/>
                    </a:cubicBezTo>
                    <a:cubicBezTo>
                      <a:pt x="51" y="7"/>
                      <a:pt x="58" y="30"/>
                      <a:pt x="58" y="33"/>
                    </a:cubicBezTo>
                    <a:cubicBezTo>
                      <a:pt x="58" y="37"/>
                      <a:pt x="53" y="39"/>
                      <a:pt x="53" y="46"/>
                    </a:cubicBezTo>
                    <a:cubicBezTo>
                      <a:pt x="51" y="46"/>
                      <a:pt x="48" y="37"/>
                      <a:pt x="48" y="36"/>
                    </a:cubicBezTo>
                    <a:lnTo>
                      <a:pt x="48" y="38"/>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1" name="Freeform 120"/>
              <p:cNvSpPr/>
              <p:nvPr/>
            </p:nvSpPr>
            <p:spPr bwMode="auto">
              <a:xfrm>
                <a:off x="6354763" y="2690813"/>
                <a:ext cx="36513" cy="39688"/>
              </a:xfrm>
              <a:custGeom>
                <a:avLst/>
                <a:gdLst/>
                <a:ahLst/>
                <a:cxnLst>
                  <a:cxn ang="0">
                    <a:pos x="3" y="29"/>
                  </a:cxn>
                  <a:cxn ang="0">
                    <a:pos x="0" y="29"/>
                  </a:cxn>
                  <a:cxn ang="0">
                    <a:pos x="22" y="5"/>
                  </a:cxn>
                  <a:cxn ang="0">
                    <a:pos x="25" y="0"/>
                  </a:cxn>
                  <a:cxn ang="0">
                    <a:pos x="28" y="6"/>
                  </a:cxn>
                  <a:cxn ang="0">
                    <a:pos x="24" y="9"/>
                  </a:cxn>
                  <a:cxn ang="0">
                    <a:pos x="17" y="13"/>
                  </a:cxn>
                  <a:cxn ang="0">
                    <a:pos x="3" y="29"/>
                  </a:cxn>
                </a:cxnLst>
                <a:rect l="0" t="0" r="r" b="b"/>
                <a:pathLst>
                  <a:path w="28" h="29">
                    <a:moveTo>
                      <a:pt x="3" y="29"/>
                    </a:moveTo>
                    <a:cubicBezTo>
                      <a:pt x="0" y="29"/>
                      <a:pt x="0" y="29"/>
                      <a:pt x="0" y="29"/>
                    </a:cubicBezTo>
                    <a:cubicBezTo>
                      <a:pt x="4" y="18"/>
                      <a:pt x="18" y="13"/>
                      <a:pt x="22" y="5"/>
                    </a:cubicBezTo>
                    <a:cubicBezTo>
                      <a:pt x="23" y="3"/>
                      <a:pt x="23" y="1"/>
                      <a:pt x="25" y="0"/>
                    </a:cubicBezTo>
                    <a:cubicBezTo>
                      <a:pt x="24" y="4"/>
                      <a:pt x="26" y="5"/>
                      <a:pt x="28" y="6"/>
                    </a:cubicBezTo>
                    <a:cubicBezTo>
                      <a:pt x="26" y="8"/>
                      <a:pt x="26" y="9"/>
                      <a:pt x="24" y="9"/>
                    </a:cubicBezTo>
                    <a:cubicBezTo>
                      <a:pt x="23" y="12"/>
                      <a:pt x="20" y="13"/>
                      <a:pt x="17" y="13"/>
                    </a:cubicBezTo>
                    <a:cubicBezTo>
                      <a:pt x="15" y="22"/>
                      <a:pt x="8" y="26"/>
                      <a:pt x="3" y="2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2" name="Freeform 121"/>
              <p:cNvSpPr/>
              <p:nvPr/>
            </p:nvSpPr>
            <p:spPr bwMode="auto">
              <a:xfrm>
                <a:off x="6383338" y="2563813"/>
                <a:ext cx="71438" cy="101600"/>
              </a:xfrm>
              <a:custGeom>
                <a:avLst/>
                <a:gdLst/>
                <a:ahLst/>
                <a:cxnLst>
                  <a:cxn ang="0">
                    <a:pos x="4" y="31"/>
                  </a:cxn>
                  <a:cxn ang="0">
                    <a:pos x="6" y="20"/>
                  </a:cxn>
                  <a:cxn ang="0">
                    <a:pos x="5" y="7"/>
                  </a:cxn>
                  <a:cxn ang="0">
                    <a:pos x="9" y="0"/>
                  </a:cxn>
                  <a:cxn ang="0">
                    <a:pos x="16" y="7"/>
                  </a:cxn>
                  <a:cxn ang="0">
                    <a:pos x="21" y="3"/>
                  </a:cxn>
                  <a:cxn ang="0">
                    <a:pos x="22" y="5"/>
                  </a:cxn>
                  <a:cxn ang="0">
                    <a:pos x="23" y="8"/>
                  </a:cxn>
                  <a:cxn ang="0">
                    <a:pos x="28" y="25"/>
                  </a:cxn>
                  <a:cxn ang="0">
                    <a:pos x="20" y="42"/>
                  </a:cxn>
                  <a:cxn ang="0">
                    <a:pos x="30" y="59"/>
                  </a:cxn>
                  <a:cxn ang="0">
                    <a:pos x="30" y="58"/>
                  </a:cxn>
                  <a:cxn ang="0">
                    <a:pos x="34" y="55"/>
                  </a:cxn>
                  <a:cxn ang="0">
                    <a:pos x="43" y="64"/>
                  </a:cxn>
                  <a:cxn ang="0">
                    <a:pos x="46" y="61"/>
                  </a:cxn>
                  <a:cxn ang="0">
                    <a:pos x="49" y="62"/>
                  </a:cxn>
                  <a:cxn ang="0">
                    <a:pos x="46" y="66"/>
                  </a:cxn>
                  <a:cxn ang="0">
                    <a:pos x="49" y="66"/>
                  </a:cxn>
                  <a:cxn ang="0">
                    <a:pos x="54" y="71"/>
                  </a:cxn>
                  <a:cxn ang="0">
                    <a:pos x="54" y="74"/>
                  </a:cxn>
                  <a:cxn ang="0">
                    <a:pos x="53" y="76"/>
                  </a:cxn>
                  <a:cxn ang="0">
                    <a:pos x="51" y="73"/>
                  </a:cxn>
                  <a:cxn ang="0">
                    <a:pos x="36" y="61"/>
                  </a:cxn>
                  <a:cxn ang="0">
                    <a:pos x="37" y="69"/>
                  </a:cxn>
                  <a:cxn ang="0">
                    <a:pos x="25" y="60"/>
                  </a:cxn>
                  <a:cxn ang="0">
                    <a:pos x="19" y="62"/>
                  </a:cxn>
                  <a:cxn ang="0">
                    <a:pos x="13" y="57"/>
                  </a:cxn>
                  <a:cxn ang="0">
                    <a:pos x="15" y="53"/>
                  </a:cxn>
                  <a:cxn ang="0">
                    <a:pos x="15" y="49"/>
                  </a:cxn>
                  <a:cxn ang="0">
                    <a:pos x="13" y="49"/>
                  </a:cxn>
                  <a:cxn ang="0">
                    <a:pos x="10" y="51"/>
                  </a:cxn>
                  <a:cxn ang="0">
                    <a:pos x="1" y="44"/>
                  </a:cxn>
                  <a:cxn ang="0">
                    <a:pos x="4" y="31"/>
                  </a:cxn>
                </a:cxnLst>
                <a:rect l="0" t="0" r="r" b="b"/>
                <a:pathLst>
                  <a:path w="54" h="76">
                    <a:moveTo>
                      <a:pt x="4" y="31"/>
                    </a:moveTo>
                    <a:cubicBezTo>
                      <a:pt x="6" y="28"/>
                      <a:pt x="6" y="23"/>
                      <a:pt x="6" y="20"/>
                    </a:cubicBezTo>
                    <a:cubicBezTo>
                      <a:pt x="7" y="15"/>
                      <a:pt x="5" y="12"/>
                      <a:pt x="5" y="7"/>
                    </a:cubicBezTo>
                    <a:cubicBezTo>
                      <a:pt x="5" y="3"/>
                      <a:pt x="6" y="0"/>
                      <a:pt x="9" y="0"/>
                    </a:cubicBezTo>
                    <a:cubicBezTo>
                      <a:pt x="13" y="0"/>
                      <a:pt x="12" y="7"/>
                      <a:pt x="16" y="7"/>
                    </a:cubicBezTo>
                    <a:cubicBezTo>
                      <a:pt x="18" y="7"/>
                      <a:pt x="20" y="4"/>
                      <a:pt x="21" y="3"/>
                    </a:cubicBezTo>
                    <a:cubicBezTo>
                      <a:pt x="21" y="3"/>
                      <a:pt x="22" y="4"/>
                      <a:pt x="22" y="5"/>
                    </a:cubicBezTo>
                    <a:cubicBezTo>
                      <a:pt x="22" y="6"/>
                      <a:pt x="23" y="7"/>
                      <a:pt x="23" y="8"/>
                    </a:cubicBezTo>
                    <a:cubicBezTo>
                      <a:pt x="23" y="13"/>
                      <a:pt x="28" y="18"/>
                      <a:pt x="28" y="25"/>
                    </a:cubicBezTo>
                    <a:cubicBezTo>
                      <a:pt x="28" y="33"/>
                      <a:pt x="20" y="34"/>
                      <a:pt x="20" y="42"/>
                    </a:cubicBezTo>
                    <a:cubicBezTo>
                      <a:pt x="20" y="48"/>
                      <a:pt x="26" y="57"/>
                      <a:pt x="30" y="59"/>
                    </a:cubicBezTo>
                    <a:cubicBezTo>
                      <a:pt x="30" y="59"/>
                      <a:pt x="30" y="58"/>
                      <a:pt x="30" y="58"/>
                    </a:cubicBezTo>
                    <a:cubicBezTo>
                      <a:pt x="30" y="56"/>
                      <a:pt x="32" y="54"/>
                      <a:pt x="34" y="55"/>
                    </a:cubicBezTo>
                    <a:cubicBezTo>
                      <a:pt x="39" y="55"/>
                      <a:pt x="40" y="63"/>
                      <a:pt x="43" y="64"/>
                    </a:cubicBezTo>
                    <a:cubicBezTo>
                      <a:pt x="44" y="64"/>
                      <a:pt x="45" y="61"/>
                      <a:pt x="46" y="61"/>
                    </a:cubicBezTo>
                    <a:cubicBezTo>
                      <a:pt x="47" y="61"/>
                      <a:pt x="48" y="62"/>
                      <a:pt x="49" y="62"/>
                    </a:cubicBezTo>
                    <a:cubicBezTo>
                      <a:pt x="48" y="64"/>
                      <a:pt x="46" y="64"/>
                      <a:pt x="46" y="66"/>
                    </a:cubicBezTo>
                    <a:cubicBezTo>
                      <a:pt x="46" y="67"/>
                      <a:pt x="48" y="67"/>
                      <a:pt x="49" y="66"/>
                    </a:cubicBezTo>
                    <a:cubicBezTo>
                      <a:pt x="49" y="69"/>
                      <a:pt x="51" y="71"/>
                      <a:pt x="54" y="71"/>
                    </a:cubicBezTo>
                    <a:cubicBezTo>
                      <a:pt x="54" y="72"/>
                      <a:pt x="54" y="73"/>
                      <a:pt x="54" y="74"/>
                    </a:cubicBezTo>
                    <a:cubicBezTo>
                      <a:pt x="54" y="75"/>
                      <a:pt x="53" y="76"/>
                      <a:pt x="53" y="76"/>
                    </a:cubicBezTo>
                    <a:cubicBezTo>
                      <a:pt x="51" y="76"/>
                      <a:pt x="51" y="74"/>
                      <a:pt x="51" y="73"/>
                    </a:cubicBezTo>
                    <a:cubicBezTo>
                      <a:pt x="48" y="69"/>
                      <a:pt x="39" y="65"/>
                      <a:pt x="36" y="61"/>
                    </a:cubicBezTo>
                    <a:cubicBezTo>
                      <a:pt x="34" y="64"/>
                      <a:pt x="35" y="66"/>
                      <a:pt x="37" y="69"/>
                    </a:cubicBezTo>
                    <a:cubicBezTo>
                      <a:pt x="31" y="69"/>
                      <a:pt x="31" y="60"/>
                      <a:pt x="25" y="60"/>
                    </a:cubicBezTo>
                    <a:cubicBezTo>
                      <a:pt x="23" y="60"/>
                      <a:pt x="21" y="62"/>
                      <a:pt x="19" y="62"/>
                    </a:cubicBezTo>
                    <a:cubicBezTo>
                      <a:pt x="16" y="62"/>
                      <a:pt x="13" y="59"/>
                      <a:pt x="13" y="57"/>
                    </a:cubicBezTo>
                    <a:cubicBezTo>
                      <a:pt x="13" y="55"/>
                      <a:pt x="14" y="53"/>
                      <a:pt x="15" y="53"/>
                    </a:cubicBezTo>
                    <a:cubicBezTo>
                      <a:pt x="15" y="49"/>
                      <a:pt x="15" y="49"/>
                      <a:pt x="15" y="49"/>
                    </a:cubicBezTo>
                    <a:cubicBezTo>
                      <a:pt x="13" y="49"/>
                      <a:pt x="13" y="49"/>
                      <a:pt x="13" y="49"/>
                    </a:cubicBezTo>
                    <a:cubicBezTo>
                      <a:pt x="12" y="50"/>
                      <a:pt x="11" y="51"/>
                      <a:pt x="10" y="51"/>
                    </a:cubicBezTo>
                    <a:cubicBezTo>
                      <a:pt x="8" y="51"/>
                      <a:pt x="1" y="47"/>
                      <a:pt x="1" y="44"/>
                    </a:cubicBezTo>
                    <a:cubicBezTo>
                      <a:pt x="1" y="38"/>
                      <a:pt x="0" y="30"/>
                      <a:pt x="4" y="3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3" name="Freeform 122"/>
              <p:cNvSpPr/>
              <p:nvPr/>
            </p:nvSpPr>
            <p:spPr bwMode="auto">
              <a:xfrm>
                <a:off x="6457950" y="2665413"/>
                <a:ext cx="23813" cy="41275"/>
              </a:xfrm>
              <a:custGeom>
                <a:avLst/>
                <a:gdLst/>
                <a:ahLst/>
                <a:cxnLst>
                  <a:cxn ang="0">
                    <a:pos x="16" y="20"/>
                  </a:cxn>
                  <a:cxn ang="0">
                    <a:pos x="10" y="20"/>
                  </a:cxn>
                  <a:cxn ang="0">
                    <a:pos x="14" y="28"/>
                  </a:cxn>
                  <a:cxn ang="0">
                    <a:pos x="14" y="30"/>
                  </a:cxn>
                  <a:cxn ang="0">
                    <a:pos x="10" y="30"/>
                  </a:cxn>
                  <a:cxn ang="0">
                    <a:pos x="8" y="25"/>
                  </a:cxn>
                  <a:cxn ang="0">
                    <a:pos x="8" y="23"/>
                  </a:cxn>
                  <a:cxn ang="0">
                    <a:pos x="2" y="17"/>
                  </a:cxn>
                  <a:cxn ang="0">
                    <a:pos x="2" y="15"/>
                  </a:cxn>
                  <a:cxn ang="0">
                    <a:pos x="8" y="15"/>
                  </a:cxn>
                  <a:cxn ang="0">
                    <a:pos x="10" y="13"/>
                  </a:cxn>
                  <a:cxn ang="0">
                    <a:pos x="0" y="2"/>
                  </a:cxn>
                  <a:cxn ang="0">
                    <a:pos x="4" y="0"/>
                  </a:cxn>
                  <a:cxn ang="0">
                    <a:pos x="13" y="2"/>
                  </a:cxn>
                  <a:cxn ang="0">
                    <a:pos x="13" y="6"/>
                  </a:cxn>
                  <a:cxn ang="0">
                    <a:pos x="15" y="6"/>
                  </a:cxn>
                  <a:cxn ang="0">
                    <a:pos x="15" y="12"/>
                  </a:cxn>
                  <a:cxn ang="0">
                    <a:pos x="18" y="15"/>
                  </a:cxn>
                  <a:cxn ang="0">
                    <a:pos x="16" y="20"/>
                  </a:cxn>
                </a:cxnLst>
                <a:rect l="0" t="0" r="r" b="b"/>
                <a:pathLst>
                  <a:path w="18" h="30">
                    <a:moveTo>
                      <a:pt x="16" y="20"/>
                    </a:moveTo>
                    <a:cubicBezTo>
                      <a:pt x="10" y="20"/>
                      <a:pt x="10" y="20"/>
                      <a:pt x="10" y="20"/>
                    </a:cubicBezTo>
                    <a:cubicBezTo>
                      <a:pt x="11" y="23"/>
                      <a:pt x="12" y="27"/>
                      <a:pt x="14" y="28"/>
                    </a:cubicBezTo>
                    <a:cubicBezTo>
                      <a:pt x="14" y="30"/>
                      <a:pt x="14" y="30"/>
                      <a:pt x="14" y="30"/>
                    </a:cubicBezTo>
                    <a:cubicBezTo>
                      <a:pt x="13" y="30"/>
                      <a:pt x="11" y="30"/>
                      <a:pt x="10" y="30"/>
                    </a:cubicBezTo>
                    <a:cubicBezTo>
                      <a:pt x="7" y="30"/>
                      <a:pt x="7" y="27"/>
                      <a:pt x="8" y="25"/>
                    </a:cubicBezTo>
                    <a:cubicBezTo>
                      <a:pt x="8" y="23"/>
                      <a:pt x="8" y="23"/>
                      <a:pt x="8" y="23"/>
                    </a:cubicBezTo>
                    <a:cubicBezTo>
                      <a:pt x="5" y="23"/>
                      <a:pt x="3" y="19"/>
                      <a:pt x="2" y="17"/>
                    </a:cubicBezTo>
                    <a:cubicBezTo>
                      <a:pt x="2" y="15"/>
                      <a:pt x="2" y="15"/>
                      <a:pt x="2" y="15"/>
                    </a:cubicBezTo>
                    <a:cubicBezTo>
                      <a:pt x="4" y="15"/>
                      <a:pt x="7" y="15"/>
                      <a:pt x="8" y="15"/>
                    </a:cubicBezTo>
                    <a:cubicBezTo>
                      <a:pt x="8" y="15"/>
                      <a:pt x="10" y="14"/>
                      <a:pt x="10" y="13"/>
                    </a:cubicBezTo>
                    <a:cubicBezTo>
                      <a:pt x="10" y="8"/>
                      <a:pt x="1" y="5"/>
                      <a:pt x="0" y="2"/>
                    </a:cubicBezTo>
                    <a:cubicBezTo>
                      <a:pt x="1" y="1"/>
                      <a:pt x="3" y="0"/>
                      <a:pt x="4" y="0"/>
                    </a:cubicBezTo>
                    <a:cubicBezTo>
                      <a:pt x="7" y="0"/>
                      <a:pt x="9" y="2"/>
                      <a:pt x="13" y="2"/>
                    </a:cubicBezTo>
                    <a:cubicBezTo>
                      <a:pt x="13" y="3"/>
                      <a:pt x="13" y="5"/>
                      <a:pt x="13" y="6"/>
                    </a:cubicBezTo>
                    <a:cubicBezTo>
                      <a:pt x="13" y="6"/>
                      <a:pt x="14" y="6"/>
                      <a:pt x="15" y="6"/>
                    </a:cubicBezTo>
                    <a:cubicBezTo>
                      <a:pt x="15" y="8"/>
                      <a:pt x="15" y="12"/>
                      <a:pt x="15" y="12"/>
                    </a:cubicBezTo>
                    <a:cubicBezTo>
                      <a:pt x="15" y="12"/>
                      <a:pt x="18" y="15"/>
                      <a:pt x="18" y="15"/>
                    </a:cubicBezTo>
                    <a:cubicBezTo>
                      <a:pt x="18" y="18"/>
                      <a:pt x="17" y="19"/>
                      <a:pt x="16" y="2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4" name="Freeform 123"/>
              <p:cNvSpPr/>
              <p:nvPr/>
            </p:nvSpPr>
            <p:spPr bwMode="auto">
              <a:xfrm>
                <a:off x="6423025" y="2676525"/>
                <a:ext cx="19050" cy="25400"/>
              </a:xfrm>
              <a:custGeom>
                <a:avLst/>
                <a:gdLst/>
                <a:ahLst/>
                <a:cxnLst>
                  <a:cxn ang="0">
                    <a:pos x="3" y="1"/>
                  </a:cxn>
                  <a:cxn ang="0">
                    <a:pos x="14" y="7"/>
                  </a:cxn>
                  <a:cxn ang="0">
                    <a:pos x="1" y="19"/>
                  </a:cxn>
                  <a:cxn ang="0">
                    <a:pos x="0" y="2"/>
                  </a:cxn>
                  <a:cxn ang="0">
                    <a:pos x="2" y="0"/>
                  </a:cxn>
                  <a:cxn ang="0">
                    <a:pos x="5" y="2"/>
                  </a:cxn>
                  <a:cxn ang="0">
                    <a:pos x="3" y="1"/>
                  </a:cxn>
                </a:cxnLst>
                <a:rect l="0" t="0" r="r" b="b"/>
                <a:pathLst>
                  <a:path w="14" h="19">
                    <a:moveTo>
                      <a:pt x="3" y="1"/>
                    </a:moveTo>
                    <a:cubicBezTo>
                      <a:pt x="4" y="3"/>
                      <a:pt x="14" y="4"/>
                      <a:pt x="14" y="7"/>
                    </a:cubicBezTo>
                    <a:cubicBezTo>
                      <a:pt x="14" y="14"/>
                      <a:pt x="5" y="17"/>
                      <a:pt x="1" y="19"/>
                    </a:cubicBezTo>
                    <a:cubicBezTo>
                      <a:pt x="1" y="13"/>
                      <a:pt x="0" y="6"/>
                      <a:pt x="0" y="2"/>
                    </a:cubicBezTo>
                    <a:cubicBezTo>
                      <a:pt x="0" y="1"/>
                      <a:pt x="2" y="0"/>
                      <a:pt x="2" y="0"/>
                    </a:cubicBezTo>
                    <a:cubicBezTo>
                      <a:pt x="3" y="0"/>
                      <a:pt x="4" y="2"/>
                      <a:pt x="5" y="2"/>
                    </a:cubicBezTo>
                    <a:lnTo>
                      <a:pt x="3" y="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5" name="Freeform 124"/>
              <p:cNvSpPr/>
              <p:nvPr/>
            </p:nvSpPr>
            <p:spPr bwMode="auto">
              <a:xfrm>
                <a:off x="6432550" y="2692400"/>
                <a:ext cx="19050" cy="31750"/>
              </a:xfrm>
              <a:custGeom>
                <a:avLst/>
                <a:gdLst/>
                <a:ahLst/>
                <a:cxnLst>
                  <a:cxn ang="0">
                    <a:pos x="14" y="5"/>
                  </a:cxn>
                  <a:cxn ang="0">
                    <a:pos x="9" y="17"/>
                  </a:cxn>
                  <a:cxn ang="0">
                    <a:pos x="11" y="22"/>
                  </a:cxn>
                  <a:cxn ang="0">
                    <a:pos x="9" y="24"/>
                  </a:cxn>
                  <a:cxn ang="0">
                    <a:pos x="0" y="14"/>
                  </a:cxn>
                  <a:cxn ang="0">
                    <a:pos x="4" y="12"/>
                  </a:cxn>
                  <a:cxn ang="0">
                    <a:pos x="8" y="1"/>
                  </a:cxn>
                  <a:cxn ang="0">
                    <a:pos x="14" y="5"/>
                  </a:cxn>
                </a:cxnLst>
                <a:rect l="0" t="0" r="r" b="b"/>
                <a:pathLst>
                  <a:path w="14" h="24">
                    <a:moveTo>
                      <a:pt x="14" y="5"/>
                    </a:moveTo>
                    <a:cubicBezTo>
                      <a:pt x="14" y="10"/>
                      <a:pt x="10" y="13"/>
                      <a:pt x="9" y="17"/>
                    </a:cubicBezTo>
                    <a:cubicBezTo>
                      <a:pt x="9" y="21"/>
                      <a:pt x="11" y="20"/>
                      <a:pt x="11" y="22"/>
                    </a:cubicBezTo>
                    <a:cubicBezTo>
                      <a:pt x="11" y="23"/>
                      <a:pt x="10" y="24"/>
                      <a:pt x="9" y="24"/>
                    </a:cubicBezTo>
                    <a:cubicBezTo>
                      <a:pt x="7" y="24"/>
                      <a:pt x="0" y="17"/>
                      <a:pt x="0" y="14"/>
                    </a:cubicBezTo>
                    <a:cubicBezTo>
                      <a:pt x="0" y="13"/>
                      <a:pt x="3" y="12"/>
                      <a:pt x="4" y="12"/>
                    </a:cubicBezTo>
                    <a:cubicBezTo>
                      <a:pt x="4" y="11"/>
                      <a:pt x="6" y="1"/>
                      <a:pt x="8" y="1"/>
                    </a:cubicBezTo>
                    <a:cubicBezTo>
                      <a:pt x="12" y="0"/>
                      <a:pt x="14" y="3"/>
                      <a:pt x="14" y="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6" name="Freeform 125"/>
              <p:cNvSpPr/>
              <p:nvPr/>
            </p:nvSpPr>
            <p:spPr bwMode="auto">
              <a:xfrm>
                <a:off x="6450013" y="2693988"/>
                <a:ext cx="7938" cy="20638"/>
              </a:xfrm>
              <a:custGeom>
                <a:avLst/>
                <a:gdLst/>
                <a:ahLst/>
                <a:cxnLst>
                  <a:cxn ang="0">
                    <a:pos x="7" y="0"/>
                  </a:cxn>
                  <a:cxn ang="0">
                    <a:pos x="2" y="15"/>
                  </a:cxn>
                  <a:cxn ang="0">
                    <a:pos x="0" y="15"/>
                  </a:cxn>
                  <a:cxn ang="0">
                    <a:pos x="4" y="0"/>
                  </a:cxn>
                  <a:cxn ang="0">
                    <a:pos x="7" y="0"/>
                  </a:cxn>
                </a:cxnLst>
                <a:rect l="0" t="0" r="r" b="b"/>
                <a:pathLst>
                  <a:path w="7" h="15">
                    <a:moveTo>
                      <a:pt x="7" y="0"/>
                    </a:moveTo>
                    <a:cubicBezTo>
                      <a:pt x="7" y="7"/>
                      <a:pt x="2" y="9"/>
                      <a:pt x="2" y="15"/>
                    </a:cubicBezTo>
                    <a:cubicBezTo>
                      <a:pt x="2" y="15"/>
                      <a:pt x="0" y="15"/>
                      <a:pt x="0" y="15"/>
                    </a:cubicBezTo>
                    <a:cubicBezTo>
                      <a:pt x="1" y="10"/>
                      <a:pt x="4" y="7"/>
                      <a:pt x="4" y="0"/>
                    </a:cubicBezTo>
                    <a:cubicBezTo>
                      <a:pt x="5" y="0"/>
                      <a:pt x="6" y="0"/>
                      <a:pt x="7"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7" name="Freeform 126"/>
              <p:cNvSpPr/>
              <p:nvPr/>
            </p:nvSpPr>
            <p:spPr bwMode="auto">
              <a:xfrm>
                <a:off x="6454775" y="2706688"/>
                <a:ext cx="11113" cy="11113"/>
              </a:xfrm>
              <a:custGeom>
                <a:avLst/>
                <a:gdLst/>
                <a:ahLst/>
                <a:cxnLst>
                  <a:cxn ang="0">
                    <a:pos x="8" y="0"/>
                  </a:cxn>
                  <a:cxn ang="0">
                    <a:pos x="2" y="8"/>
                  </a:cxn>
                  <a:cxn ang="0">
                    <a:pos x="0" y="6"/>
                  </a:cxn>
                  <a:cxn ang="0">
                    <a:pos x="3" y="0"/>
                  </a:cxn>
                  <a:cxn ang="0">
                    <a:pos x="8" y="0"/>
                  </a:cxn>
                </a:cxnLst>
                <a:rect l="0" t="0" r="r" b="b"/>
                <a:pathLst>
                  <a:path w="8" h="8">
                    <a:moveTo>
                      <a:pt x="8" y="0"/>
                    </a:moveTo>
                    <a:cubicBezTo>
                      <a:pt x="8" y="4"/>
                      <a:pt x="6" y="8"/>
                      <a:pt x="2" y="8"/>
                    </a:cubicBezTo>
                    <a:cubicBezTo>
                      <a:pt x="1" y="8"/>
                      <a:pt x="0" y="6"/>
                      <a:pt x="0" y="6"/>
                    </a:cubicBezTo>
                    <a:cubicBezTo>
                      <a:pt x="0" y="3"/>
                      <a:pt x="2" y="2"/>
                      <a:pt x="3" y="0"/>
                    </a:cubicBezTo>
                    <a:cubicBezTo>
                      <a:pt x="5" y="1"/>
                      <a:pt x="7" y="1"/>
                      <a:pt x="8"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8" name="Freeform 127"/>
              <p:cNvSpPr/>
              <p:nvPr/>
            </p:nvSpPr>
            <p:spPr bwMode="auto">
              <a:xfrm>
                <a:off x="6442075" y="2665413"/>
                <a:ext cx="12700" cy="17463"/>
              </a:xfrm>
              <a:custGeom>
                <a:avLst/>
                <a:gdLst/>
                <a:ahLst/>
                <a:cxnLst>
                  <a:cxn ang="0">
                    <a:pos x="0" y="6"/>
                  </a:cxn>
                  <a:cxn ang="0">
                    <a:pos x="0" y="0"/>
                  </a:cxn>
                  <a:cxn ang="0">
                    <a:pos x="4" y="0"/>
                  </a:cxn>
                  <a:cxn ang="0">
                    <a:pos x="10" y="10"/>
                  </a:cxn>
                  <a:cxn ang="0">
                    <a:pos x="6" y="6"/>
                  </a:cxn>
                  <a:cxn ang="0">
                    <a:pos x="0" y="6"/>
                  </a:cxn>
                </a:cxnLst>
                <a:rect l="0" t="0" r="r" b="b"/>
                <a:pathLst>
                  <a:path w="10" h="12">
                    <a:moveTo>
                      <a:pt x="0" y="6"/>
                    </a:moveTo>
                    <a:cubicBezTo>
                      <a:pt x="0" y="3"/>
                      <a:pt x="0" y="2"/>
                      <a:pt x="0" y="0"/>
                    </a:cubicBezTo>
                    <a:cubicBezTo>
                      <a:pt x="4" y="0"/>
                      <a:pt x="4" y="0"/>
                      <a:pt x="4" y="0"/>
                    </a:cubicBezTo>
                    <a:cubicBezTo>
                      <a:pt x="5" y="4"/>
                      <a:pt x="10" y="5"/>
                      <a:pt x="10" y="10"/>
                    </a:cubicBezTo>
                    <a:cubicBezTo>
                      <a:pt x="10" y="12"/>
                      <a:pt x="6" y="8"/>
                      <a:pt x="6" y="6"/>
                    </a:cubicBezTo>
                    <a:cubicBezTo>
                      <a:pt x="4" y="5"/>
                      <a:pt x="2" y="6"/>
                      <a:pt x="0"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39" name="Freeform 128"/>
              <p:cNvSpPr/>
              <p:nvPr/>
            </p:nvSpPr>
            <p:spPr bwMode="auto">
              <a:xfrm>
                <a:off x="6397625" y="2649538"/>
                <a:ext cx="19050" cy="20638"/>
              </a:xfrm>
              <a:custGeom>
                <a:avLst/>
                <a:gdLst/>
                <a:ahLst/>
                <a:cxnLst>
                  <a:cxn ang="0">
                    <a:pos x="11" y="15"/>
                  </a:cxn>
                  <a:cxn ang="0">
                    <a:pos x="0" y="0"/>
                  </a:cxn>
                  <a:cxn ang="0">
                    <a:pos x="4" y="0"/>
                  </a:cxn>
                  <a:cxn ang="0">
                    <a:pos x="14" y="7"/>
                  </a:cxn>
                  <a:cxn ang="0">
                    <a:pos x="11" y="15"/>
                  </a:cxn>
                </a:cxnLst>
                <a:rect l="0" t="0" r="r" b="b"/>
                <a:pathLst>
                  <a:path w="15" h="15">
                    <a:moveTo>
                      <a:pt x="11" y="15"/>
                    </a:moveTo>
                    <a:cubicBezTo>
                      <a:pt x="9" y="15"/>
                      <a:pt x="0" y="0"/>
                      <a:pt x="0" y="0"/>
                    </a:cubicBezTo>
                    <a:cubicBezTo>
                      <a:pt x="4" y="0"/>
                      <a:pt x="4" y="0"/>
                      <a:pt x="4" y="0"/>
                    </a:cubicBezTo>
                    <a:cubicBezTo>
                      <a:pt x="8" y="3"/>
                      <a:pt x="13" y="2"/>
                      <a:pt x="14" y="7"/>
                    </a:cubicBezTo>
                    <a:cubicBezTo>
                      <a:pt x="15" y="10"/>
                      <a:pt x="13" y="15"/>
                      <a:pt x="11" y="1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0" name="Freeform 129"/>
              <p:cNvSpPr/>
              <p:nvPr/>
            </p:nvSpPr>
            <p:spPr bwMode="auto">
              <a:xfrm>
                <a:off x="6416675" y="2652713"/>
                <a:ext cx="6350" cy="1588"/>
              </a:xfrm>
              <a:custGeom>
                <a:avLst/>
                <a:gdLst/>
                <a:ahLst/>
                <a:cxnLst>
                  <a:cxn ang="0">
                    <a:pos x="0" y="0"/>
                  </a:cxn>
                  <a:cxn ang="0">
                    <a:pos x="4" y="1"/>
                  </a:cxn>
                  <a:cxn ang="0">
                    <a:pos x="0" y="0"/>
                  </a:cxn>
                </a:cxnLst>
                <a:rect l="0" t="0" r="r" b="b"/>
                <a:pathLst>
                  <a:path w="4" h="1">
                    <a:moveTo>
                      <a:pt x="0" y="0"/>
                    </a:moveTo>
                    <a:cubicBezTo>
                      <a:pt x="1" y="1"/>
                      <a:pt x="3" y="1"/>
                      <a:pt x="4" y="1"/>
                    </a:cubicBezTo>
                    <a:cubicBezTo>
                      <a:pt x="3" y="0"/>
                      <a:pt x="1" y="0"/>
                      <a:pt x="0"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1" name="Freeform 130"/>
              <p:cNvSpPr/>
              <p:nvPr/>
            </p:nvSpPr>
            <p:spPr bwMode="auto">
              <a:xfrm>
                <a:off x="6388100" y="2441575"/>
                <a:ext cx="36513" cy="50800"/>
              </a:xfrm>
              <a:custGeom>
                <a:avLst/>
                <a:gdLst/>
                <a:ahLst/>
                <a:cxnLst>
                  <a:cxn ang="0">
                    <a:pos x="8" y="39"/>
                  </a:cxn>
                  <a:cxn ang="0">
                    <a:pos x="1" y="26"/>
                  </a:cxn>
                  <a:cxn ang="0">
                    <a:pos x="16" y="0"/>
                  </a:cxn>
                  <a:cxn ang="0">
                    <a:pos x="8" y="39"/>
                  </a:cxn>
                </a:cxnLst>
                <a:rect l="0" t="0" r="r" b="b"/>
                <a:pathLst>
                  <a:path w="27" h="39">
                    <a:moveTo>
                      <a:pt x="8" y="39"/>
                    </a:moveTo>
                    <a:cubicBezTo>
                      <a:pt x="0" y="39"/>
                      <a:pt x="1" y="33"/>
                      <a:pt x="1" y="26"/>
                    </a:cubicBezTo>
                    <a:cubicBezTo>
                      <a:pt x="1" y="17"/>
                      <a:pt x="10" y="0"/>
                      <a:pt x="16" y="0"/>
                    </a:cubicBezTo>
                    <a:cubicBezTo>
                      <a:pt x="27" y="0"/>
                      <a:pt x="18" y="39"/>
                      <a:pt x="8" y="3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2" name="Freeform 131"/>
              <p:cNvSpPr/>
              <p:nvPr/>
            </p:nvSpPr>
            <p:spPr bwMode="auto">
              <a:xfrm>
                <a:off x="6194425" y="2532063"/>
                <a:ext cx="41275" cy="34925"/>
              </a:xfrm>
              <a:custGeom>
                <a:avLst/>
                <a:gdLst/>
                <a:ahLst/>
                <a:cxnLst>
                  <a:cxn ang="0">
                    <a:pos x="2" y="11"/>
                  </a:cxn>
                  <a:cxn ang="0">
                    <a:pos x="26" y="0"/>
                  </a:cxn>
                  <a:cxn ang="0">
                    <a:pos x="31" y="7"/>
                  </a:cxn>
                  <a:cxn ang="0">
                    <a:pos x="11" y="27"/>
                  </a:cxn>
                  <a:cxn ang="0">
                    <a:pos x="2" y="18"/>
                  </a:cxn>
                  <a:cxn ang="0">
                    <a:pos x="2" y="11"/>
                  </a:cxn>
                </a:cxnLst>
                <a:rect l="0" t="0" r="r" b="b"/>
                <a:pathLst>
                  <a:path w="31" h="27">
                    <a:moveTo>
                      <a:pt x="2" y="11"/>
                    </a:moveTo>
                    <a:cubicBezTo>
                      <a:pt x="5" y="11"/>
                      <a:pt x="20" y="0"/>
                      <a:pt x="26" y="0"/>
                    </a:cubicBezTo>
                    <a:cubicBezTo>
                      <a:pt x="28" y="0"/>
                      <a:pt x="31" y="4"/>
                      <a:pt x="31" y="7"/>
                    </a:cubicBezTo>
                    <a:cubicBezTo>
                      <a:pt x="31" y="13"/>
                      <a:pt x="18" y="27"/>
                      <a:pt x="11" y="27"/>
                    </a:cubicBezTo>
                    <a:cubicBezTo>
                      <a:pt x="5" y="27"/>
                      <a:pt x="2" y="24"/>
                      <a:pt x="2" y="18"/>
                    </a:cubicBezTo>
                    <a:cubicBezTo>
                      <a:pt x="2" y="15"/>
                      <a:pt x="0" y="11"/>
                      <a:pt x="2" y="1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3" name="Freeform 132"/>
              <p:cNvSpPr/>
              <p:nvPr/>
            </p:nvSpPr>
            <p:spPr bwMode="auto">
              <a:xfrm>
                <a:off x="6015038" y="2476500"/>
                <a:ext cx="195263" cy="374650"/>
              </a:xfrm>
              <a:custGeom>
                <a:avLst/>
                <a:gdLst/>
                <a:ahLst/>
                <a:cxnLst>
                  <a:cxn ang="0">
                    <a:pos x="12" y="172"/>
                  </a:cxn>
                  <a:cxn ang="0">
                    <a:pos x="21" y="152"/>
                  </a:cxn>
                  <a:cxn ang="0">
                    <a:pos x="25" y="147"/>
                  </a:cxn>
                  <a:cxn ang="0">
                    <a:pos x="15" y="119"/>
                  </a:cxn>
                  <a:cxn ang="0">
                    <a:pos x="8" y="109"/>
                  </a:cxn>
                  <a:cxn ang="0">
                    <a:pos x="8" y="105"/>
                  </a:cxn>
                  <a:cxn ang="0">
                    <a:pos x="8" y="106"/>
                  </a:cxn>
                  <a:cxn ang="0">
                    <a:pos x="12" y="96"/>
                  </a:cxn>
                  <a:cxn ang="0">
                    <a:pos x="9" y="77"/>
                  </a:cxn>
                  <a:cxn ang="0">
                    <a:pos x="0" y="65"/>
                  </a:cxn>
                  <a:cxn ang="0">
                    <a:pos x="8" y="47"/>
                  </a:cxn>
                  <a:cxn ang="0">
                    <a:pos x="19" y="43"/>
                  </a:cxn>
                  <a:cxn ang="0">
                    <a:pos x="45" y="19"/>
                  </a:cxn>
                  <a:cxn ang="0">
                    <a:pos x="47" y="19"/>
                  </a:cxn>
                  <a:cxn ang="0">
                    <a:pos x="50" y="24"/>
                  </a:cxn>
                  <a:cxn ang="0">
                    <a:pos x="52" y="20"/>
                  </a:cxn>
                  <a:cxn ang="0">
                    <a:pos x="52" y="9"/>
                  </a:cxn>
                  <a:cxn ang="0">
                    <a:pos x="64" y="6"/>
                  </a:cxn>
                  <a:cxn ang="0">
                    <a:pos x="78" y="6"/>
                  </a:cxn>
                  <a:cxn ang="0">
                    <a:pos x="96" y="0"/>
                  </a:cxn>
                  <a:cxn ang="0">
                    <a:pos x="115" y="5"/>
                  </a:cxn>
                  <a:cxn ang="0">
                    <a:pos x="130" y="22"/>
                  </a:cxn>
                  <a:cxn ang="0">
                    <a:pos x="100" y="58"/>
                  </a:cxn>
                  <a:cxn ang="0">
                    <a:pos x="104" y="64"/>
                  </a:cxn>
                  <a:cxn ang="0">
                    <a:pos x="129" y="93"/>
                  </a:cxn>
                  <a:cxn ang="0">
                    <a:pos x="147" y="134"/>
                  </a:cxn>
                  <a:cxn ang="0">
                    <a:pos x="142" y="156"/>
                  </a:cxn>
                  <a:cxn ang="0">
                    <a:pos x="115" y="170"/>
                  </a:cxn>
                  <a:cxn ang="0">
                    <a:pos x="105" y="180"/>
                  </a:cxn>
                  <a:cxn ang="0">
                    <a:pos x="104" y="176"/>
                  </a:cxn>
                  <a:cxn ang="0">
                    <a:pos x="104" y="181"/>
                  </a:cxn>
                  <a:cxn ang="0">
                    <a:pos x="93" y="192"/>
                  </a:cxn>
                  <a:cxn ang="0">
                    <a:pos x="90" y="183"/>
                  </a:cxn>
                  <a:cxn ang="0">
                    <a:pos x="91" y="177"/>
                  </a:cxn>
                  <a:cxn ang="0">
                    <a:pos x="88" y="170"/>
                  </a:cxn>
                  <a:cxn ang="0">
                    <a:pos x="73" y="161"/>
                  </a:cxn>
                  <a:cxn ang="0">
                    <a:pos x="63" y="149"/>
                  </a:cxn>
                  <a:cxn ang="0">
                    <a:pos x="43" y="141"/>
                  </a:cxn>
                  <a:cxn ang="0">
                    <a:pos x="41" y="135"/>
                  </a:cxn>
                  <a:cxn ang="0">
                    <a:pos x="30" y="129"/>
                  </a:cxn>
                  <a:cxn ang="0">
                    <a:pos x="27" y="134"/>
                  </a:cxn>
                  <a:cxn ang="0">
                    <a:pos x="29" y="142"/>
                  </a:cxn>
                  <a:cxn ang="0">
                    <a:pos x="16" y="171"/>
                  </a:cxn>
                  <a:cxn ang="0">
                    <a:pos x="31" y="192"/>
                  </a:cxn>
                  <a:cxn ang="0">
                    <a:pos x="30" y="192"/>
                  </a:cxn>
                  <a:cxn ang="0">
                    <a:pos x="35" y="206"/>
                  </a:cxn>
                  <a:cxn ang="0">
                    <a:pos x="73" y="243"/>
                  </a:cxn>
                  <a:cxn ang="0">
                    <a:pos x="71" y="251"/>
                  </a:cxn>
                  <a:cxn ang="0">
                    <a:pos x="80" y="267"/>
                  </a:cxn>
                  <a:cxn ang="0">
                    <a:pos x="84" y="280"/>
                  </a:cxn>
                  <a:cxn ang="0">
                    <a:pos x="78" y="280"/>
                  </a:cxn>
                  <a:cxn ang="0">
                    <a:pos x="75" y="282"/>
                  </a:cxn>
                  <a:cxn ang="0">
                    <a:pos x="68" y="278"/>
                  </a:cxn>
                  <a:cxn ang="0">
                    <a:pos x="37" y="246"/>
                  </a:cxn>
                  <a:cxn ang="0">
                    <a:pos x="27" y="214"/>
                  </a:cxn>
                  <a:cxn ang="0">
                    <a:pos x="14" y="192"/>
                  </a:cxn>
                  <a:cxn ang="0">
                    <a:pos x="8" y="192"/>
                  </a:cxn>
                  <a:cxn ang="0">
                    <a:pos x="8" y="189"/>
                  </a:cxn>
                  <a:cxn ang="0">
                    <a:pos x="10" y="172"/>
                  </a:cxn>
                  <a:cxn ang="0">
                    <a:pos x="11" y="172"/>
                  </a:cxn>
                  <a:cxn ang="0">
                    <a:pos x="12" y="172"/>
                  </a:cxn>
                </a:cxnLst>
                <a:rect l="0" t="0" r="r" b="b"/>
                <a:pathLst>
                  <a:path w="147" h="282">
                    <a:moveTo>
                      <a:pt x="12" y="172"/>
                    </a:moveTo>
                    <a:cubicBezTo>
                      <a:pt x="16" y="165"/>
                      <a:pt x="17" y="160"/>
                      <a:pt x="21" y="152"/>
                    </a:cubicBezTo>
                    <a:cubicBezTo>
                      <a:pt x="22" y="150"/>
                      <a:pt x="25" y="149"/>
                      <a:pt x="25" y="147"/>
                    </a:cubicBezTo>
                    <a:cubicBezTo>
                      <a:pt x="25" y="143"/>
                      <a:pt x="19" y="123"/>
                      <a:pt x="15" y="119"/>
                    </a:cubicBezTo>
                    <a:cubicBezTo>
                      <a:pt x="12" y="116"/>
                      <a:pt x="8" y="114"/>
                      <a:pt x="8" y="109"/>
                    </a:cubicBezTo>
                    <a:cubicBezTo>
                      <a:pt x="8" y="108"/>
                      <a:pt x="8" y="107"/>
                      <a:pt x="8" y="105"/>
                    </a:cubicBezTo>
                    <a:cubicBezTo>
                      <a:pt x="8" y="106"/>
                      <a:pt x="8" y="106"/>
                      <a:pt x="8" y="106"/>
                    </a:cubicBezTo>
                    <a:cubicBezTo>
                      <a:pt x="9" y="105"/>
                      <a:pt x="12" y="100"/>
                      <a:pt x="12" y="96"/>
                    </a:cubicBezTo>
                    <a:cubicBezTo>
                      <a:pt x="12" y="91"/>
                      <a:pt x="12" y="82"/>
                      <a:pt x="9" y="77"/>
                    </a:cubicBezTo>
                    <a:cubicBezTo>
                      <a:pt x="6" y="73"/>
                      <a:pt x="0" y="73"/>
                      <a:pt x="0" y="65"/>
                    </a:cubicBezTo>
                    <a:cubicBezTo>
                      <a:pt x="0" y="57"/>
                      <a:pt x="3" y="51"/>
                      <a:pt x="8" y="47"/>
                    </a:cubicBezTo>
                    <a:cubicBezTo>
                      <a:pt x="10" y="44"/>
                      <a:pt x="15" y="45"/>
                      <a:pt x="19" y="43"/>
                    </a:cubicBezTo>
                    <a:cubicBezTo>
                      <a:pt x="29" y="36"/>
                      <a:pt x="36" y="33"/>
                      <a:pt x="45" y="19"/>
                    </a:cubicBezTo>
                    <a:cubicBezTo>
                      <a:pt x="47" y="19"/>
                      <a:pt x="47" y="19"/>
                      <a:pt x="47" y="19"/>
                    </a:cubicBezTo>
                    <a:cubicBezTo>
                      <a:pt x="47" y="23"/>
                      <a:pt x="49" y="24"/>
                      <a:pt x="50" y="24"/>
                    </a:cubicBezTo>
                    <a:cubicBezTo>
                      <a:pt x="51" y="24"/>
                      <a:pt x="52" y="22"/>
                      <a:pt x="52" y="20"/>
                    </a:cubicBezTo>
                    <a:cubicBezTo>
                      <a:pt x="52" y="16"/>
                      <a:pt x="52" y="13"/>
                      <a:pt x="52" y="9"/>
                    </a:cubicBezTo>
                    <a:cubicBezTo>
                      <a:pt x="52" y="9"/>
                      <a:pt x="62" y="6"/>
                      <a:pt x="64" y="6"/>
                    </a:cubicBezTo>
                    <a:cubicBezTo>
                      <a:pt x="78" y="6"/>
                      <a:pt x="78" y="6"/>
                      <a:pt x="78" y="6"/>
                    </a:cubicBezTo>
                    <a:cubicBezTo>
                      <a:pt x="84" y="9"/>
                      <a:pt x="89" y="0"/>
                      <a:pt x="96" y="0"/>
                    </a:cubicBezTo>
                    <a:cubicBezTo>
                      <a:pt x="103" y="0"/>
                      <a:pt x="107" y="5"/>
                      <a:pt x="115" y="5"/>
                    </a:cubicBezTo>
                    <a:cubicBezTo>
                      <a:pt x="115" y="16"/>
                      <a:pt x="123" y="20"/>
                      <a:pt x="130" y="22"/>
                    </a:cubicBezTo>
                    <a:cubicBezTo>
                      <a:pt x="121" y="36"/>
                      <a:pt x="100" y="39"/>
                      <a:pt x="100" y="58"/>
                    </a:cubicBezTo>
                    <a:cubicBezTo>
                      <a:pt x="100" y="62"/>
                      <a:pt x="102" y="63"/>
                      <a:pt x="104" y="64"/>
                    </a:cubicBezTo>
                    <a:cubicBezTo>
                      <a:pt x="114" y="74"/>
                      <a:pt x="118" y="86"/>
                      <a:pt x="129" y="93"/>
                    </a:cubicBezTo>
                    <a:cubicBezTo>
                      <a:pt x="140" y="100"/>
                      <a:pt x="147" y="119"/>
                      <a:pt x="147" y="134"/>
                    </a:cubicBezTo>
                    <a:cubicBezTo>
                      <a:pt x="147" y="144"/>
                      <a:pt x="142" y="148"/>
                      <a:pt x="142" y="156"/>
                    </a:cubicBezTo>
                    <a:cubicBezTo>
                      <a:pt x="127" y="160"/>
                      <a:pt x="126" y="164"/>
                      <a:pt x="115" y="170"/>
                    </a:cubicBezTo>
                    <a:cubicBezTo>
                      <a:pt x="109" y="173"/>
                      <a:pt x="110" y="180"/>
                      <a:pt x="105" y="180"/>
                    </a:cubicBezTo>
                    <a:cubicBezTo>
                      <a:pt x="104" y="180"/>
                      <a:pt x="104" y="177"/>
                      <a:pt x="104" y="176"/>
                    </a:cubicBezTo>
                    <a:cubicBezTo>
                      <a:pt x="104" y="179"/>
                      <a:pt x="104" y="180"/>
                      <a:pt x="104" y="181"/>
                    </a:cubicBezTo>
                    <a:cubicBezTo>
                      <a:pt x="104" y="185"/>
                      <a:pt x="95" y="192"/>
                      <a:pt x="93" y="192"/>
                    </a:cubicBezTo>
                    <a:cubicBezTo>
                      <a:pt x="91" y="192"/>
                      <a:pt x="90" y="186"/>
                      <a:pt x="90" y="183"/>
                    </a:cubicBezTo>
                    <a:cubicBezTo>
                      <a:pt x="90" y="179"/>
                      <a:pt x="90" y="178"/>
                      <a:pt x="91" y="177"/>
                    </a:cubicBezTo>
                    <a:cubicBezTo>
                      <a:pt x="90" y="176"/>
                      <a:pt x="89" y="172"/>
                      <a:pt x="88" y="170"/>
                    </a:cubicBezTo>
                    <a:cubicBezTo>
                      <a:pt x="82" y="170"/>
                      <a:pt x="73" y="168"/>
                      <a:pt x="73" y="161"/>
                    </a:cubicBezTo>
                    <a:cubicBezTo>
                      <a:pt x="63" y="161"/>
                      <a:pt x="68" y="155"/>
                      <a:pt x="63" y="149"/>
                    </a:cubicBezTo>
                    <a:cubicBezTo>
                      <a:pt x="56" y="143"/>
                      <a:pt x="50" y="143"/>
                      <a:pt x="43" y="141"/>
                    </a:cubicBezTo>
                    <a:cubicBezTo>
                      <a:pt x="42" y="141"/>
                      <a:pt x="41" y="135"/>
                      <a:pt x="41" y="135"/>
                    </a:cubicBezTo>
                    <a:cubicBezTo>
                      <a:pt x="40" y="130"/>
                      <a:pt x="34" y="129"/>
                      <a:pt x="30" y="129"/>
                    </a:cubicBezTo>
                    <a:cubicBezTo>
                      <a:pt x="26" y="129"/>
                      <a:pt x="27" y="132"/>
                      <a:pt x="27" y="134"/>
                    </a:cubicBezTo>
                    <a:cubicBezTo>
                      <a:pt x="27" y="138"/>
                      <a:pt x="29" y="139"/>
                      <a:pt x="29" y="142"/>
                    </a:cubicBezTo>
                    <a:cubicBezTo>
                      <a:pt x="29" y="156"/>
                      <a:pt x="16" y="159"/>
                      <a:pt x="16" y="171"/>
                    </a:cubicBezTo>
                    <a:cubicBezTo>
                      <a:pt x="16" y="185"/>
                      <a:pt x="31" y="179"/>
                      <a:pt x="31" y="192"/>
                    </a:cubicBezTo>
                    <a:cubicBezTo>
                      <a:pt x="30" y="192"/>
                      <a:pt x="30" y="192"/>
                      <a:pt x="30" y="192"/>
                    </a:cubicBezTo>
                    <a:cubicBezTo>
                      <a:pt x="32" y="195"/>
                      <a:pt x="32" y="203"/>
                      <a:pt x="35" y="206"/>
                    </a:cubicBezTo>
                    <a:cubicBezTo>
                      <a:pt x="47" y="218"/>
                      <a:pt x="73" y="221"/>
                      <a:pt x="73" y="243"/>
                    </a:cubicBezTo>
                    <a:cubicBezTo>
                      <a:pt x="73" y="247"/>
                      <a:pt x="71" y="247"/>
                      <a:pt x="71" y="251"/>
                    </a:cubicBezTo>
                    <a:cubicBezTo>
                      <a:pt x="71" y="259"/>
                      <a:pt x="78" y="262"/>
                      <a:pt x="80" y="267"/>
                    </a:cubicBezTo>
                    <a:cubicBezTo>
                      <a:pt x="82" y="273"/>
                      <a:pt x="82" y="275"/>
                      <a:pt x="84" y="280"/>
                    </a:cubicBezTo>
                    <a:cubicBezTo>
                      <a:pt x="80" y="280"/>
                      <a:pt x="80" y="280"/>
                      <a:pt x="78" y="280"/>
                    </a:cubicBezTo>
                    <a:cubicBezTo>
                      <a:pt x="77" y="280"/>
                      <a:pt x="76" y="282"/>
                      <a:pt x="75" y="282"/>
                    </a:cubicBezTo>
                    <a:cubicBezTo>
                      <a:pt x="71" y="282"/>
                      <a:pt x="70" y="279"/>
                      <a:pt x="68" y="278"/>
                    </a:cubicBezTo>
                    <a:cubicBezTo>
                      <a:pt x="54" y="274"/>
                      <a:pt x="41" y="261"/>
                      <a:pt x="37" y="246"/>
                    </a:cubicBezTo>
                    <a:cubicBezTo>
                      <a:pt x="33" y="233"/>
                      <a:pt x="32" y="224"/>
                      <a:pt x="27" y="214"/>
                    </a:cubicBezTo>
                    <a:cubicBezTo>
                      <a:pt x="24" y="208"/>
                      <a:pt x="21" y="192"/>
                      <a:pt x="14" y="192"/>
                    </a:cubicBezTo>
                    <a:cubicBezTo>
                      <a:pt x="9" y="192"/>
                      <a:pt x="12" y="194"/>
                      <a:pt x="8" y="192"/>
                    </a:cubicBezTo>
                    <a:cubicBezTo>
                      <a:pt x="7" y="192"/>
                      <a:pt x="8" y="190"/>
                      <a:pt x="8" y="189"/>
                    </a:cubicBezTo>
                    <a:cubicBezTo>
                      <a:pt x="8" y="183"/>
                      <a:pt x="9" y="179"/>
                      <a:pt x="10" y="172"/>
                    </a:cubicBezTo>
                    <a:cubicBezTo>
                      <a:pt x="11" y="172"/>
                      <a:pt x="11" y="172"/>
                      <a:pt x="11" y="172"/>
                    </a:cubicBezTo>
                    <a:lnTo>
                      <a:pt x="12" y="172"/>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4" name="Freeform 133"/>
              <p:cNvSpPr/>
              <p:nvPr/>
            </p:nvSpPr>
            <p:spPr bwMode="auto">
              <a:xfrm>
                <a:off x="6142038" y="2898775"/>
                <a:ext cx="26988" cy="25400"/>
              </a:xfrm>
              <a:custGeom>
                <a:avLst/>
                <a:gdLst/>
                <a:ahLst/>
                <a:cxnLst>
                  <a:cxn ang="0">
                    <a:pos x="12" y="17"/>
                  </a:cxn>
                  <a:cxn ang="0">
                    <a:pos x="9" y="11"/>
                  </a:cxn>
                  <a:cxn ang="0">
                    <a:pos x="0" y="6"/>
                  </a:cxn>
                  <a:cxn ang="0">
                    <a:pos x="9" y="0"/>
                  </a:cxn>
                  <a:cxn ang="0">
                    <a:pos x="20" y="15"/>
                  </a:cxn>
                  <a:cxn ang="0">
                    <a:pos x="21" y="19"/>
                  </a:cxn>
                  <a:cxn ang="0">
                    <a:pos x="17" y="19"/>
                  </a:cxn>
                  <a:cxn ang="0">
                    <a:pos x="12" y="17"/>
                  </a:cxn>
                </a:cxnLst>
                <a:rect l="0" t="0" r="r" b="b"/>
                <a:pathLst>
                  <a:path w="21" h="19">
                    <a:moveTo>
                      <a:pt x="12" y="17"/>
                    </a:moveTo>
                    <a:cubicBezTo>
                      <a:pt x="11" y="17"/>
                      <a:pt x="9" y="12"/>
                      <a:pt x="9" y="11"/>
                    </a:cubicBezTo>
                    <a:cubicBezTo>
                      <a:pt x="7" y="7"/>
                      <a:pt x="0" y="9"/>
                      <a:pt x="0" y="6"/>
                    </a:cubicBezTo>
                    <a:cubicBezTo>
                      <a:pt x="0" y="3"/>
                      <a:pt x="6" y="0"/>
                      <a:pt x="9" y="0"/>
                    </a:cubicBezTo>
                    <a:cubicBezTo>
                      <a:pt x="11" y="7"/>
                      <a:pt x="14" y="15"/>
                      <a:pt x="20" y="15"/>
                    </a:cubicBezTo>
                    <a:cubicBezTo>
                      <a:pt x="20" y="16"/>
                      <a:pt x="20" y="18"/>
                      <a:pt x="21" y="19"/>
                    </a:cubicBezTo>
                    <a:cubicBezTo>
                      <a:pt x="20" y="19"/>
                      <a:pt x="18" y="19"/>
                      <a:pt x="17" y="19"/>
                    </a:cubicBezTo>
                    <a:cubicBezTo>
                      <a:pt x="15" y="19"/>
                      <a:pt x="14" y="17"/>
                      <a:pt x="12" y="1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5" name="Freeform 134"/>
              <p:cNvSpPr/>
              <p:nvPr/>
            </p:nvSpPr>
            <p:spPr bwMode="auto">
              <a:xfrm>
                <a:off x="6183313" y="2917825"/>
                <a:ext cx="11113" cy="11113"/>
              </a:xfrm>
              <a:custGeom>
                <a:avLst/>
                <a:gdLst/>
                <a:ahLst/>
                <a:cxnLst>
                  <a:cxn ang="0">
                    <a:pos x="1" y="0"/>
                  </a:cxn>
                  <a:cxn ang="0">
                    <a:pos x="5" y="0"/>
                  </a:cxn>
                  <a:cxn ang="0">
                    <a:pos x="9" y="3"/>
                  </a:cxn>
                  <a:cxn ang="0">
                    <a:pos x="4" y="8"/>
                  </a:cxn>
                  <a:cxn ang="0">
                    <a:pos x="1" y="3"/>
                  </a:cxn>
                  <a:cxn ang="0">
                    <a:pos x="1" y="0"/>
                  </a:cxn>
                </a:cxnLst>
                <a:rect l="0" t="0" r="r" b="b"/>
                <a:pathLst>
                  <a:path w="9" h="8">
                    <a:moveTo>
                      <a:pt x="1" y="0"/>
                    </a:moveTo>
                    <a:cubicBezTo>
                      <a:pt x="2" y="0"/>
                      <a:pt x="4" y="0"/>
                      <a:pt x="5" y="0"/>
                    </a:cubicBezTo>
                    <a:cubicBezTo>
                      <a:pt x="6" y="0"/>
                      <a:pt x="8" y="2"/>
                      <a:pt x="9" y="3"/>
                    </a:cubicBezTo>
                    <a:cubicBezTo>
                      <a:pt x="9" y="5"/>
                      <a:pt x="7" y="8"/>
                      <a:pt x="4" y="8"/>
                    </a:cubicBezTo>
                    <a:cubicBezTo>
                      <a:pt x="1" y="8"/>
                      <a:pt x="1" y="5"/>
                      <a:pt x="1" y="3"/>
                    </a:cubicBezTo>
                    <a:cubicBezTo>
                      <a:pt x="1" y="2"/>
                      <a:pt x="0" y="0"/>
                      <a:pt x="1"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6" name="Freeform 135"/>
              <p:cNvSpPr/>
              <p:nvPr/>
            </p:nvSpPr>
            <p:spPr bwMode="auto">
              <a:xfrm>
                <a:off x="6035675" y="2892425"/>
                <a:ext cx="9525" cy="15875"/>
              </a:xfrm>
              <a:custGeom>
                <a:avLst/>
                <a:gdLst/>
                <a:ahLst/>
                <a:cxnLst>
                  <a:cxn ang="0">
                    <a:pos x="1" y="0"/>
                  </a:cxn>
                  <a:cxn ang="0">
                    <a:pos x="8" y="12"/>
                  </a:cxn>
                  <a:cxn ang="0">
                    <a:pos x="0" y="2"/>
                  </a:cxn>
                  <a:cxn ang="0">
                    <a:pos x="0" y="0"/>
                  </a:cxn>
                  <a:cxn ang="0">
                    <a:pos x="3" y="0"/>
                  </a:cxn>
                  <a:cxn ang="0">
                    <a:pos x="3" y="2"/>
                  </a:cxn>
                  <a:cxn ang="0">
                    <a:pos x="1" y="0"/>
                  </a:cxn>
                </a:cxnLst>
                <a:rect l="0" t="0" r="r" b="b"/>
                <a:pathLst>
                  <a:path w="8" h="12">
                    <a:moveTo>
                      <a:pt x="1" y="0"/>
                    </a:moveTo>
                    <a:cubicBezTo>
                      <a:pt x="5" y="4"/>
                      <a:pt x="8" y="7"/>
                      <a:pt x="8" y="12"/>
                    </a:cubicBezTo>
                    <a:cubicBezTo>
                      <a:pt x="5" y="12"/>
                      <a:pt x="0" y="5"/>
                      <a:pt x="0" y="2"/>
                    </a:cubicBezTo>
                    <a:cubicBezTo>
                      <a:pt x="0" y="1"/>
                      <a:pt x="0" y="1"/>
                      <a:pt x="0" y="0"/>
                    </a:cubicBezTo>
                    <a:cubicBezTo>
                      <a:pt x="3" y="0"/>
                      <a:pt x="3" y="0"/>
                      <a:pt x="3" y="0"/>
                    </a:cubicBezTo>
                    <a:cubicBezTo>
                      <a:pt x="3" y="1"/>
                      <a:pt x="3" y="2"/>
                      <a:pt x="3" y="2"/>
                    </a:cubicBezTo>
                    <a:lnTo>
                      <a:pt x="1"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7" name="Freeform 136"/>
              <p:cNvSpPr/>
              <p:nvPr/>
            </p:nvSpPr>
            <p:spPr bwMode="auto">
              <a:xfrm>
                <a:off x="6013450" y="2855913"/>
                <a:ext cx="15875" cy="15875"/>
              </a:xfrm>
              <a:custGeom>
                <a:avLst/>
                <a:gdLst/>
                <a:ahLst/>
                <a:cxnLst>
                  <a:cxn ang="0">
                    <a:pos x="2" y="0"/>
                  </a:cxn>
                  <a:cxn ang="0">
                    <a:pos x="8" y="11"/>
                  </a:cxn>
                  <a:cxn ang="0">
                    <a:pos x="0" y="1"/>
                  </a:cxn>
                  <a:cxn ang="0">
                    <a:pos x="0" y="1"/>
                  </a:cxn>
                  <a:cxn ang="0">
                    <a:pos x="2" y="0"/>
                  </a:cxn>
                </a:cxnLst>
                <a:rect l="0" t="0" r="r" b="b"/>
                <a:pathLst>
                  <a:path w="12" h="11">
                    <a:moveTo>
                      <a:pt x="2" y="0"/>
                    </a:moveTo>
                    <a:cubicBezTo>
                      <a:pt x="5" y="2"/>
                      <a:pt x="12" y="11"/>
                      <a:pt x="8" y="11"/>
                    </a:cubicBezTo>
                    <a:cubicBezTo>
                      <a:pt x="6" y="11"/>
                      <a:pt x="1" y="4"/>
                      <a:pt x="0" y="1"/>
                    </a:cubicBezTo>
                    <a:cubicBezTo>
                      <a:pt x="0" y="1"/>
                      <a:pt x="0" y="1"/>
                      <a:pt x="0" y="1"/>
                    </a:cubicBezTo>
                    <a:lnTo>
                      <a:pt x="2"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8" name="Freeform 137"/>
              <p:cNvSpPr/>
              <p:nvPr/>
            </p:nvSpPr>
            <p:spPr bwMode="auto">
              <a:xfrm>
                <a:off x="6548438" y="2284413"/>
                <a:ext cx="41275" cy="49213"/>
              </a:xfrm>
              <a:custGeom>
                <a:avLst/>
                <a:gdLst/>
                <a:ahLst/>
                <a:cxnLst>
                  <a:cxn ang="0">
                    <a:pos x="12" y="22"/>
                  </a:cxn>
                  <a:cxn ang="0">
                    <a:pos x="14" y="16"/>
                  </a:cxn>
                  <a:cxn ang="0">
                    <a:pos x="10" y="10"/>
                  </a:cxn>
                  <a:cxn ang="0">
                    <a:pos x="10" y="14"/>
                  </a:cxn>
                  <a:cxn ang="0">
                    <a:pos x="5" y="16"/>
                  </a:cxn>
                  <a:cxn ang="0">
                    <a:pos x="0" y="11"/>
                  </a:cxn>
                  <a:cxn ang="0">
                    <a:pos x="14" y="0"/>
                  </a:cxn>
                  <a:cxn ang="0">
                    <a:pos x="26" y="3"/>
                  </a:cxn>
                  <a:cxn ang="0">
                    <a:pos x="26" y="8"/>
                  </a:cxn>
                  <a:cxn ang="0">
                    <a:pos x="30" y="11"/>
                  </a:cxn>
                  <a:cxn ang="0">
                    <a:pos x="30" y="16"/>
                  </a:cxn>
                  <a:cxn ang="0">
                    <a:pos x="26" y="16"/>
                  </a:cxn>
                  <a:cxn ang="0">
                    <a:pos x="15" y="37"/>
                  </a:cxn>
                  <a:cxn ang="0">
                    <a:pos x="14" y="33"/>
                  </a:cxn>
                  <a:cxn ang="0">
                    <a:pos x="14" y="36"/>
                  </a:cxn>
                  <a:cxn ang="0">
                    <a:pos x="7" y="29"/>
                  </a:cxn>
                  <a:cxn ang="0">
                    <a:pos x="12" y="22"/>
                  </a:cxn>
                </a:cxnLst>
                <a:rect l="0" t="0" r="r" b="b"/>
                <a:pathLst>
                  <a:path w="30" h="37">
                    <a:moveTo>
                      <a:pt x="12" y="22"/>
                    </a:moveTo>
                    <a:cubicBezTo>
                      <a:pt x="14" y="16"/>
                      <a:pt x="14" y="16"/>
                      <a:pt x="14" y="16"/>
                    </a:cubicBezTo>
                    <a:cubicBezTo>
                      <a:pt x="11" y="15"/>
                      <a:pt x="11" y="12"/>
                      <a:pt x="10" y="10"/>
                    </a:cubicBezTo>
                    <a:cubicBezTo>
                      <a:pt x="10" y="11"/>
                      <a:pt x="9" y="13"/>
                      <a:pt x="10" y="14"/>
                    </a:cubicBezTo>
                    <a:cubicBezTo>
                      <a:pt x="8" y="14"/>
                      <a:pt x="6" y="16"/>
                      <a:pt x="5" y="16"/>
                    </a:cubicBezTo>
                    <a:cubicBezTo>
                      <a:pt x="3" y="16"/>
                      <a:pt x="0" y="13"/>
                      <a:pt x="0" y="11"/>
                    </a:cubicBezTo>
                    <a:cubicBezTo>
                      <a:pt x="0" y="8"/>
                      <a:pt x="13" y="0"/>
                      <a:pt x="14" y="0"/>
                    </a:cubicBezTo>
                    <a:cubicBezTo>
                      <a:pt x="18" y="0"/>
                      <a:pt x="20" y="3"/>
                      <a:pt x="26" y="3"/>
                    </a:cubicBezTo>
                    <a:cubicBezTo>
                      <a:pt x="26" y="5"/>
                      <a:pt x="25" y="8"/>
                      <a:pt x="26" y="8"/>
                    </a:cubicBezTo>
                    <a:cubicBezTo>
                      <a:pt x="30" y="11"/>
                      <a:pt x="30" y="11"/>
                      <a:pt x="30" y="11"/>
                    </a:cubicBezTo>
                    <a:cubicBezTo>
                      <a:pt x="30" y="13"/>
                      <a:pt x="29" y="14"/>
                      <a:pt x="30" y="16"/>
                    </a:cubicBezTo>
                    <a:cubicBezTo>
                      <a:pt x="29" y="16"/>
                      <a:pt x="27" y="16"/>
                      <a:pt x="26" y="16"/>
                    </a:cubicBezTo>
                    <a:cubicBezTo>
                      <a:pt x="25" y="24"/>
                      <a:pt x="21" y="37"/>
                      <a:pt x="15" y="37"/>
                    </a:cubicBezTo>
                    <a:cubicBezTo>
                      <a:pt x="14" y="37"/>
                      <a:pt x="14" y="35"/>
                      <a:pt x="14" y="33"/>
                    </a:cubicBezTo>
                    <a:cubicBezTo>
                      <a:pt x="14" y="36"/>
                      <a:pt x="14" y="36"/>
                      <a:pt x="14" y="36"/>
                    </a:cubicBezTo>
                    <a:cubicBezTo>
                      <a:pt x="10" y="36"/>
                      <a:pt x="7" y="31"/>
                      <a:pt x="7" y="29"/>
                    </a:cubicBezTo>
                    <a:cubicBezTo>
                      <a:pt x="7" y="28"/>
                      <a:pt x="12" y="22"/>
                      <a:pt x="12" y="2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49" name="Freeform 138"/>
              <p:cNvSpPr/>
              <p:nvPr/>
            </p:nvSpPr>
            <p:spPr bwMode="auto">
              <a:xfrm>
                <a:off x="6596063" y="2271713"/>
                <a:ext cx="42863" cy="30163"/>
              </a:xfrm>
              <a:custGeom>
                <a:avLst/>
                <a:gdLst/>
                <a:ahLst/>
                <a:cxnLst>
                  <a:cxn ang="0">
                    <a:pos x="23" y="15"/>
                  </a:cxn>
                  <a:cxn ang="0">
                    <a:pos x="17" y="12"/>
                  </a:cxn>
                  <a:cxn ang="0">
                    <a:pos x="6" y="23"/>
                  </a:cxn>
                  <a:cxn ang="0">
                    <a:pos x="3" y="17"/>
                  </a:cxn>
                  <a:cxn ang="0">
                    <a:pos x="0" y="12"/>
                  </a:cxn>
                  <a:cxn ang="0">
                    <a:pos x="8" y="5"/>
                  </a:cxn>
                  <a:cxn ang="0">
                    <a:pos x="23" y="0"/>
                  </a:cxn>
                  <a:cxn ang="0">
                    <a:pos x="23" y="15"/>
                  </a:cxn>
                </a:cxnLst>
                <a:rect l="0" t="0" r="r" b="b"/>
                <a:pathLst>
                  <a:path w="33" h="23">
                    <a:moveTo>
                      <a:pt x="23" y="15"/>
                    </a:moveTo>
                    <a:cubicBezTo>
                      <a:pt x="20" y="15"/>
                      <a:pt x="18" y="13"/>
                      <a:pt x="17" y="12"/>
                    </a:cubicBezTo>
                    <a:cubicBezTo>
                      <a:pt x="13" y="16"/>
                      <a:pt x="12" y="23"/>
                      <a:pt x="6" y="23"/>
                    </a:cubicBezTo>
                    <a:cubicBezTo>
                      <a:pt x="4" y="23"/>
                      <a:pt x="3" y="19"/>
                      <a:pt x="3" y="17"/>
                    </a:cubicBezTo>
                    <a:cubicBezTo>
                      <a:pt x="1" y="15"/>
                      <a:pt x="0" y="14"/>
                      <a:pt x="0" y="12"/>
                    </a:cubicBezTo>
                    <a:cubicBezTo>
                      <a:pt x="0" y="12"/>
                      <a:pt x="8" y="6"/>
                      <a:pt x="8" y="5"/>
                    </a:cubicBezTo>
                    <a:cubicBezTo>
                      <a:pt x="16" y="7"/>
                      <a:pt x="17" y="0"/>
                      <a:pt x="23" y="0"/>
                    </a:cubicBezTo>
                    <a:cubicBezTo>
                      <a:pt x="33" y="0"/>
                      <a:pt x="28" y="15"/>
                      <a:pt x="23" y="1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0" name="Freeform 139"/>
              <p:cNvSpPr/>
              <p:nvPr/>
            </p:nvSpPr>
            <p:spPr bwMode="auto">
              <a:xfrm>
                <a:off x="6572250" y="2136775"/>
                <a:ext cx="185738" cy="153988"/>
              </a:xfrm>
              <a:custGeom>
                <a:avLst/>
                <a:gdLst/>
                <a:ahLst/>
                <a:cxnLst>
                  <a:cxn ang="0">
                    <a:pos x="55" y="110"/>
                  </a:cxn>
                  <a:cxn ang="0">
                    <a:pos x="55" y="107"/>
                  </a:cxn>
                  <a:cxn ang="0">
                    <a:pos x="56" y="99"/>
                  </a:cxn>
                  <a:cxn ang="0">
                    <a:pos x="43" y="95"/>
                  </a:cxn>
                  <a:cxn ang="0">
                    <a:pos x="39" y="99"/>
                  </a:cxn>
                  <a:cxn ang="0">
                    <a:pos x="29" y="100"/>
                  </a:cxn>
                  <a:cxn ang="0">
                    <a:pos x="6" y="106"/>
                  </a:cxn>
                  <a:cxn ang="0">
                    <a:pos x="0" y="104"/>
                  </a:cxn>
                  <a:cxn ang="0">
                    <a:pos x="5" y="101"/>
                  </a:cxn>
                  <a:cxn ang="0">
                    <a:pos x="30" y="84"/>
                  </a:cxn>
                  <a:cxn ang="0">
                    <a:pos x="57" y="84"/>
                  </a:cxn>
                  <a:cxn ang="0">
                    <a:pos x="72" y="70"/>
                  </a:cxn>
                  <a:cxn ang="0">
                    <a:pos x="79" y="59"/>
                  </a:cxn>
                  <a:cxn ang="0">
                    <a:pos x="77" y="64"/>
                  </a:cxn>
                  <a:cxn ang="0">
                    <a:pos x="79" y="66"/>
                  </a:cxn>
                  <a:cxn ang="0">
                    <a:pos x="92" y="60"/>
                  </a:cxn>
                  <a:cxn ang="0">
                    <a:pos x="116" y="25"/>
                  </a:cxn>
                  <a:cxn ang="0">
                    <a:pos x="114" y="19"/>
                  </a:cxn>
                  <a:cxn ang="0">
                    <a:pos x="125" y="3"/>
                  </a:cxn>
                  <a:cxn ang="0">
                    <a:pos x="130" y="4"/>
                  </a:cxn>
                  <a:cxn ang="0">
                    <a:pos x="129" y="4"/>
                  </a:cxn>
                  <a:cxn ang="0">
                    <a:pos x="128" y="0"/>
                  </a:cxn>
                  <a:cxn ang="0">
                    <a:pos x="133" y="2"/>
                  </a:cxn>
                  <a:cxn ang="0">
                    <a:pos x="134" y="11"/>
                  </a:cxn>
                  <a:cxn ang="0">
                    <a:pos x="140" y="26"/>
                  </a:cxn>
                  <a:cxn ang="0">
                    <a:pos x="134" y="40"/>
                  </a:cxn>
                  <a:cxn ang="0">
                    <a:pos x="134" y="43"/>
                  </a:cxn>
                  <a:cxn ang="0">
                    <a:pos x="130" y="44"/>
                  </a:cxn>
                  <a:cxn ang="0">
                    <a:pos x="127" y="63"/>
                  </a:cxn>
                  <a:cxn ang="0">
                    <a:pos x="122" y="76"/>
                  </a:cxn>
                  <a:cxn ang="0">
                    <a:pos x="125" y="84"/>
                  </a:cxn>
                  <a:cxn ang="0">
                    <a:pos x="114" y="93"/>
                  </a:cxn>
                  <a:cxn ang="0">
                    <a:pos x="114" y="86"/>
                  </a:cxn>
                  <a:cxn ang="0">
                    <a:pos x="102" y="96"/>
                  </a:cxn>
                  <a:cxn ang="0">
                    <a:pos x="100" y="94"/>
                  </a:cxn>
                  <a:cxn ang="0">
                    <a:pos x="96" y="94"/>
                  </a:cxn>
                  <a:cxn ang="0">
                    <a:pos x="87" y="100"/>
                  </a:cxn>
                  <a:cxn ang="0">
                    <a:pos x="74" y="92"/>
                  </a:cxn>
                  <a:cxn ang="0">
                    <a:pos x="72" y="96"/>
                  </a:cxn>
                  <a:cxn ang="0">
                    <a:pos x="76" y="103"/>
                  </a:cxn>
                  <a:cxn ang="0">
                    <a:pos x="72" y="103"/>
                  </a:cxn>
                  <a:cxn ang="0">
                    <a:pos x="61" y="115"/>
                  </a:cxn>
                  <a:cxn ang="0">
                    <a:pos x="55" y="110"/>
                  </a:cxn>
                </a:cxnLst>
                <a:rect l="0" t="0" r="r" b="b"/>
                <a:pathLst>
                  <a:path w="140" h="115">
                    <a:moveTo>
                      <a:pt x="55" y="110"/>
                    </a:moveTo>
                    <a:cubicBezTo>
                      <a:pt x="53" y="110"/>
                      <a:pt x="55" y="108"/>
                      <a:pt x="55" y="107"/>
                    </a:cubicBezTo>
                    <a:cubicBezTo>
                      <a:pt x="55" y="104"/>
                      <a:pt x="56" y="101"/>
                      <a:pt x="56" y="99"/>
                    </a:cubicBezTo>
                    <a:cubicBezTo>
                      <a:pt x="51" y="98"/>
                      <a:pt x="48" y="95"/>
                      <a:pt x="43" y="95"/>
                    </a:cubicBezTo>
                    <a:cubicBezTo>
                      <a:pt x="40" y="95"/>
                      <a:pt x="40" y="98"/>
                      <a:pt x="39" y="99"/>
                    </a:cubicBezTo>
                    <a:cubicBezTo>
                      <a:pt x="35" y="100"/>
                      <a:pt x="32" y="98"/>
                      <a:pt x="29" y="100"/>
                    </a:cubicBezTo>
                    <a:cubicBezTo>
                      <a:pt x="23" y="103"/>
                      <a:pt x="15" y="106"/>
                      <a:pt x="6" y="106"/>
                    </a:cubicBezTo>
                    <a:cubicBezTo>
                      <a:pt x="3" y="106"/>
                      <a:pt x="0" y="106"/>
                      <a:pt x="0" y="104"/>
                    </a:cubicBezTo>
                    <a:cubicBezTo>
                      <a:pt x="0" y="103"/>
                      <a:pt x="4" y="102"/>
                      <a:pt x="5" y="101"/>
                    </a:cubicBezTo>
                    <a:cubicBezTo>
                      <a:pt x="15" y="95"/>
                      <a:pt x="19" y="84"/>
                      <a:pt x="30" y="84"/>
                    </a:cubicBezTo>
                    <a:cubicBezTo>
                      <a:pt x="43" y="84"/>
                      <a:pt x="47" y="84"/>
                      <a:pt x="57" y="84"/>
                    </a:cubicBezTo>
                    <a:cubicBezTo>
                      <a:pt x="65" y="84"/>
                      <a:pt x="68" y="70"/>
                      <a:pt x="72" y="70"/>
                    </a:cubicBezTo>
                    <a:cubicBezTo>
                      <a:pt x="72" y="70"/>
                      <a:pt x="78" y="60"/>
                      <a:pt x="79" y="59"/>
                    </a:cubicBezTo>
                    <a:cubicBezTo>
                      <a:pt x="78" y="61"/>
                      <a:pt x="77" y="62"/>
                      <a:pt x="77" y="64"/>
                    </a:cubicBezTo>
                    <a:cubicBezTo>
                      <a:pt x="77" y="65"/>
                      <a:pt x="78" y="66"/>
                      <a:pt x="79" y="66"/>
                    </a:cubicBezTo>
                    <a:cubicBezTo>
                      <a:pt x="86" y="66"/>
                      <a:pt x="87" y="62"/>
                      <a:pt x="92" y="60"/>
                    </a:cubicBezTo>
                    <a:cubicBezTo>
                      <a:pt x="101" y="57"/>
                      <a:pt x="116" y="39"/>
                      <a:pt x="116" y="25"/>
                    </a:cubicBezTo>
                    <a:cubicBezTo>
                      <a:pt x="116" y="22"/>
                      <a:pt x="114" y="22"/>
                      <a:pt x="114" y="19"/>
                    </a:cubicBezTo>
                    <a:cubicBezTo>
                      <a:pt x="114" y="14"/>
                      <a:pt x="119" y="3"/>
                      <a:pt x="125" y="3"/>
                    </a:cubicBezTo>
                    <a:cubicBezTo>
                      <a:pt x="125" y="3"/>
                      <a:pt x="125" y="9"/>
                      <a:pt x="130" y="4"/>
                    </a:cubicBezTo>
                    <a:cubicBezTo>
                      <a:pt x="130" y="4"/>
                      <a:pt x="129" y="4"/>
                      <a:pt x="129" y="4"/>
                    </a:cubicBezTo>
                    <a:cubicBezTo>
                      <a:pt x="128" y="4"/>
                      <a:pt x="127" y="0"/>
                      <a:pt x="128" y="0"/>
                    </a:cubicBezTo>
                    <a:cubicBezTo>
                      <a:pt x="131" y="0"/>
                      <a:pt x="133" y="1"/>
                      <a:pt x="133" y="2"/>
                    </a:cubicBezTo>
                    <a:cubicBezTo>
                      <a:pt x="135" y="5"/>
                      <a:pt x="134" y="8"/>
                      <a:pt x="134" y="11"/>
                    </a:cubicBezTo>
                    <a:cubicBezTo>
                      <a:pt x="134" y="17"/>
                      <a:pt x="140" y="20"/>
                      <a:pt x="140" y="26"/>
                    </a:cubicBezTo>
                    <a:cubicBezTo>
                      <a:pt x="140" y="33"/>
                      <a:pt x="134" y="34"/>
                      <a:pt x="134" y="40"/>
                    </a:cubicBezTo>
                    <a:cubicBezTo>
                      <a:pt x="134" y="41"/>
                      <a:pt x="134" y="42"/>
                      <a:pt x="134" y="43"/>
                    </a:cubicBezTo>
                    <a:cubicBezTo>
                      <a:pt x="133" y="44"/>
                      <a:pt x="132" y="43"/>
                      <a:pt x="130" y="44"/>
                    </a:cubicBezTo>
                    <a:cubicBezTo>
                      <a:pt x="126" y="45"/>
                      <a:pt x="127" y="59"/>
                      <a:pt x="127" y="63"/>
                    </a:cubicBezTo>
                    <a:cubicBezTo>
                      <a:pt x="127" y="67"/>
                      <a:pt x="122" y="70"/>
                      <a:pt x="122" y="76"/>
                    </a:cubicBezTo>
                    <a:cubicBezTo>
                      <a:pt x="122" y="80"/>
                      <a:pt x="124" y="81"/>
                      <a:pt x="125" y="84"/>
                    </a:cubicBezTo>
                    <a:cubicBezTo>
                      <a:pt x="119" y="87"/>
                      <a:pt x="119" y="91"/>
                      <a:pt x="114" y="93"/>
                    </a:cubicBezTo>
                    <a:cubicBezTo>
                      <a:pt x="112" y="89"/>
                      <a:pt x="114" y="89"/>
                      <a:pt x="114" y="86"/>
                    </a:cubicBezTo>
                    <a:cubicBezTo>
                      <a:pt x="108" y="90"/>
                      <a:pt x="104" y="90"/>
                      <a:pt x="102" y="96"/>
                    </a:cubicBezTo>
                    <a:cubicBezTo>
                      <a:pt x="102" y="96"/>
                      <a:pt x="100" y="95"/>
                      <a:pt x="100" y="94"/>
                    </a:cubicBezTo>
                    <a:cubicBezTo>
                      <a:pt x="96" y="94"/>
                      <a:pt x="96" y="94"/>
                      <a:pt x="96" y="94"/>
                    </a:cubicBezTo>
                    <a:cubicBezTo>
                      <a:pt x="93" y="97"/>
                      <a:pt x="91" y="100"/>
                      <a:pt x="87" y="100"/>
                    </a:cubicBezTo>
                    <a:cubicBezTo>
                      <a:pt x="78" y="100"/>
                      <a:pt x="78" y="92"/>
                      <a:pt x="74" y="92"/>
                    </a:cubicBezTo>
                    <a:cubicBezTo>
                      <a:pt x="73" y="92"/>
                      <a:pt x="72" y="94"/>
                      <a:pt x="72" y="96"/>
                    </a:cubicBezTo>
                    <a:cubicBezTo>
                      <a:pt x="72" y="97"/>
                      <a:pt x="76" y="103"/>
                      <a:pt x="76" y="103"/>
                    </a:cubicBezTo>
                    <a:cubicBezTo>
                      <a:pt x="75" y="103"/>
                      <a:pt x="73" y="103"/>
                      <a:pt x="72" y="103"/>
                    </a:cubicBezTo>
                    <a:cubicBezTo>
                      <a:pt x="68" y="103"/>
                      <a:pt x="63" y="110"/>
                      <a:pt x="61" y="115"/>
                    </a:cubicBezTo>
                    <a:cubicBezTo>
                      <a:pt x="57" y="114"/>
                      <a:pt x="58" y="110"/>
                      <a:pt x="55" y="1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1" name="Freeform 140"/>
              <p:cNvSpPr/>
              <p:nvPr/>
            </p:nvSpPr>
            <p:spPr bwMode="auto">
              <a:xfrm>
                <a:off x="6721475" y="2054225"/>
                <a:ext cx="96838" cy="80963"/>
              </a:xfrm>
              <a:custGeom>
                <a:avLst/>
                <a:gdLst/>
                <a:ahLst/>
                <a:cxnLst>
                  <a:cxn ang="0">
                    <a:pos x="11" y="33"/>
                  </a:cxn>
                  <a:cxn ang="0">
                    <a:pos x="15" y="33"/>
                  </a:cxn>
                  <a:cxn ang="0">
                    <a:pos x="26" y="10"/>
                  </a:cxn>
                  <a:cxn ang="0">
                    <a:pos x="23" y="6"/>
                  </a:cxn>
                  <a:cxn ang="0">
                    <a:pos x="26" y="0"/>
                  </a:cxn>
                  <a:cxn ang="0">
                    <a:pos x="60" y="22"/>
                  </a:cxn>
                  <a:cxn ang="0">
                    <a:pos x="70" y="21"/>
                  </a:cxn>
                  <a:cxn ang="0">
                    <a:pos x="67" y="26"/>
                  </a:cxn>
                  <a:cxn ang="0">
                    <a:pos x="72" y="32"/>
                  </a:cxn>
                  <a:cxn ang="0">
                    <a:pos x="59" y="36"/>
                  </a:cxn>
                  <a:cxn ang="0">
                    <a:pos x="43" y="51"/>
                  </a:cxn>
                  <a:cxn ang="0">
                    <a:pos x="24" y="41"/>
                  </a:cxn>
                  <a:cxn ang="0">
                    <a:pos x="21" y="45"/>
                  </a:cxn>
                  <a:cxn ang="0">
                    <a:pos x="8" y="48"/>
                  </a:cxn>
                  <a:cxn ang="0">
                    <a:pos x="16" y="54"/>
                  </a:cxn>
                  <a:cxn ang="0">
                    <a:pos x="5" y="61"/>
                  </a:cxn>
                  <a:cxn ang="0">
                    <a:pos x="3" y="61"/>
                  </a:cxn>
                  <a:cxn ang="0">
                    <a:pos x="3" y="51"/>
                  </a:cxn>
                  <a:cxn ang="0">
                    <a:pos x="0" y="46"/>
                  </a:cxn>
                  <a:cxn ang="0">
                    <a:pos x="8" y="35"/>
                  </a:cxn>
                  <a:cxn ang="0">
                    <a:pos x="8" y="32"/>
                  </a:cxn>
                  <a:cxn ang="0">
                    <a:pos x="12" y="34"/>
                  </a:cxn>
                  <a:cxn ang="0">
                    <a:pos x="11" y="33"/>
                  </a:cxn>
                </a:cxnLst>
                <a:rect l="0" t="0" r="r" b="b"/>
                <a:pathLst>
                  <a:path w="72" h="61">
                    <a:moveTo>
                      <a:pt x="11" y="33"/>
                    </a:moveTo>
                    <a:cubicBezTo>
                      <a:pt x="12" y="33"/>
                      <a:pt x="14" y="33"/>
                      <a:pt x="15" y="33"/>
                    </a:cubicBezTo>
                    <a:cubicBezTo>
                      <a:pt x="23" y="33"/>
                      <a:pt x="26" y="16"/>
                      <a:pt x="26" y="10"/>
                    </a:cubicBezTo>
                    <a:cubicBezTo>
                      <a:pt x="26" y="8"/>
                      <a:pt x="23" y="7"/>
                      <a:pt x="23" y="6"/>
                    </a:cubicBezTo>
                    <a:cubicBezTo>
                      <a:pt x="23" y="2"/>
                      <a:pt x="25" y="1"/>
                      <a:pt x="26" y="0"/>
                    </a:cubicBezTo>
                    <a:cubicBezTo>
                      <a:pt x="38" y="8"/>
                      <a:pt x="43" y="22"/>
                      <a:pt x="60" y="22"/>
                    </a:cubicBezTo>
                    <a:cubicBezTo>
                      <a:pt x="64" y="22"/>
                      <a:pt x="67" y="19"/>
                      <a:pt x="70" y="21"/>
                    </a:cubicBezTo>
                    <a:cubicBezTo>
                      <a:pt x="69" y="23"/>
                      <a:pt x="67" y="24"/>
                      <a:pt x="67" y="26"/>
                    </a:cubicBezTo>
                    <a:cubicBezTo>
                      <a:pt x="67" y="29"/>
                      <a:pt x="71" y="32"/>
                      <a:pt x="72" y="32"/>
                    </a:cubicBezTo>
                    <a:cubicBezTo>
                      <a:pt x="68" y="35"/>
                      <a:pt x="65" y="36"/>
                      <a:pt x="59" y="36"/>
                    </a:cubicBezTo>
                    <a:cubicBezTo>
                      <a:pt x="49" y="36"/>
                      <a:pt x="46" y="46"/>
                      <a:pt x="43" y="51"/>
                    </a:cubicBezTo>
                    <a:cubicBezTo>
                      <a:pt x="36" y="47"/>
                      <a:pt x="31" y="46"/>
                      <a:pt x="24" y="41"/>
                    </a:cubicBezTo>
                    <a:cubicBezTo>
                      <a:pt x="23" y="42"/>
                      <a:pt x="21" y="43"/>
                      <a:pt x="21" y="45"/>
                    </a:cubicBezTo>
                    <a:cubicBezTo>
                      <a:pt x="15" y="45"/>
                      <a:pt x="8" y="40"/>
                      <a:pt x="8" y="48"/>
                    </a:cubicBezTo>
                    <a:cubicBezTo>
                      <a:pt x="8" y="52"/>
                      <a:pt x="14" y="52"/>
                      <a:pt x="16" y="54"/>
                    </a:cubicBezTo>
                    <a:cubicBezTo>
                      <a:pt x="12" y="59"/>
                      <a:pt x="9" y="57"/>
                      <a:pt x="5" y="61"/>
                    </a:cubicBezTo>
                    <a:cubicBezTo>
                      <a:pt x="3" y="61"/>
                      <a:pt x="3" y="61"/>
                      <a:pt x="3" y="61"/>
                    </a:cubicBezTo>
                    <a:cubicBezTo>
                      <a:pt x="3" y="58"/>
                      <a:pt x="3" y="51"/>
                      <a:pt x="3" y="51"/>
                    </a:cubicBezTo>
                    <a:cubicBezTo>
                      <a:pt x="3" y="49"/>
                      <a:pt x="0" y="48"/>
                      <a:pt x="0" y="46"/>
                    </a:cubicBezTo>
                    <a:cubicBezTo>
                      <a:pt x="0" y="41"/>
                      <a:pt x="8" y="38"/>
                      <a:pt x="8" y="35"/>
                    </a:cubicBezTo>
                    <a:cubicBezTo>
                      <a:pt x="8" y="32"/>
                      <a:pt x="8" y="32"/>
                      <a:pt x="8" y="32"/>
                    </a:cubicBezTo>
                    <a:cubicBezTo>
                      <a:pt x="9" y="32"/>
                      <a:pt x="10" y="33"/>
                      <a:pt x="12" y="34"/>
                    </a:cubicBezTo>
                    <a:lnTo>
                      <a:pt x="11" y="3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2" name="Freeform 141"/>
              <p:cNvSpPr/>
              <p:nvPr/>
            </p:nvSpPr>
            <p:spPr bwMode="auto">
              <a:xfrm>
                <a:off x="6816725" y="2073275"/>
                <a:ext cx="15875" cy="14288"/>
              </a:xfrm>
              <a:custGeom>
                <a:avLst/>
                <a:gdLst/>
                <a:ahLst/>
                <a:cxnLst>
                  <a:cxn ang="0">
                    <a:pos x="10" y="0"/>
                  </a:cxn>
                  <a:cxn ang="0">
                    <a:pos x="12" y="2"/>
                  </a:cxn>
                  <a:cxn ang="0">
                    <a:pos x="1" y="11"/>
                  </a:cxn>
                  <a:cxn ang="0">
                    <a:pos x="1" y="7"/>
                  </a:cxn>
                  <a:cxn ang="0">
                    <a:pos x="11" y="0"/>
                  </a:cxn>
                  <a:cxn ang="0">
                    <a:pos x="10" y="0"/>
                  </a:cxn>
                </a:cxnLst>
                <a:rect l="0" t="0" r="r" b="b"/>
                <a:pathLst>
                  <a:path w="12" h="11">
                    <a:moveTo>
                      <a:pt x="10" y="0"/>
                    </a:moveTo>
                    <a:cubicBezTo>
                      <a:pt x="12" y="2"/>
                      <a:pt x="12" y="2"/>
                      <a:pt x="12" y="2"/>
                    </a:cubicBezTo>
                    <a:cubicBezTo>
                      <a:pt x="10" y="4"/>
                      <a:pt x="5" y="11"/>
                      <a:pt x="1" y="11"/>
                    </a:cubicBezTo>
                    <a:cubicBezTo>
                      <a:pt x="0" y="11"/>
                      <a:pt x="0" y="8"/>
                      <a:pt x="1" y="7"/>
                    </a:cubicBezTo>
                    <a:cubicBezTo>
                      <a:pt x="3" y="4"/>
                      <a:pt x="8" y="0"/>
                      <a:pt x="11" y="0"/>
                    </a:cubicBezTo>
                    <a:lnTo>
                      <a:pt x="10"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3" name="Freeform 142"/>
              <p:cNvSpPr/>
              <p:nvPr/>
            </p:nvSpPr>
            <p:spPr bwMode="auto">
              <a:xfrm>
                <a:off x="6848475" y="2052638"/>
                <a:ext cx="22225" cy="15875"/>
              </a:xfrm>
              <a:custGeom>
                <a:avLst/>
                <a:gdLst/>
                <a:ahLst/>
                <a:cxnLst>
                  <a:cxn ang="0">
                    <a:pos x="17" y="3"/>
                  </a:cxn>
                  <a:cxn ang="0">
                    <a:pos x="1" y="12"/>
                  </a:cxn>
                  <a:cxn ang="0">
                    <a:pos x="1" y="10"/>
                  </a:cxn>
                  <a:cxn ang="0">
                    <a:pos x="10" y="0"/>
                  </a:cxn>
                  <a:cxn ang="0">
                    <a:pos x="17" y="0"/>
                  </a:cxn>
                  <a:cxn ang="0">
                    <a:pos x="17" y="3"/>
                  </a:cxn>
                </a:cxnLst>
                <a:rect l="0" t="0" r="r" b="b"/>
                <a:pathLst>
                  <a:path w="17" h="12">
                    <a:moveTo>
                      <a:pt x="17" y="3"/>
                    </a:moveTo>
                    <a:cubicBezTo>
                      <a:pt x="7" y="3"/>
                      <a:pt x="7" y="12"/>
                      <a:pt x="1" y="12"/>
                    </a:cubicBezTo>
                    <a:cubicBezTo>
                      <a:pt x="0" y="12"/>
                      <a:pt x="1" y="10"/>
                      <a:pt x="1" y="10"/>
                    </a:cubicBezTo>
                    <a:cubicBezTo>
                      <a:pt x="1" y="10"/>
                      <a:pt x="5" y="0"/>
                      <a:pt x="10" y="0"/>
                    </a:cubicBezTo>
                    <a:cubicBezTo>
                      <a:pt x="13" y="0"/>
                      <a:pt x="15" y="0"/>
                      <a:pt x="17" y="0"/>
                    </a:cubicBezTo>
                    <a:lnTo>
                      <a:pt x="17" y="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4" name="Freeform 143"/>
              <p:cNvSpPr/>
              <p:nvPr/>
            </p:nvSpPr>
            <p:spPr bwMode="auto">
              <a:xfrm>
                <a:off x="6888163" y="2035175"/>
                <a:ext cx="12700" cy="11113"/>
              </a:xfrm>
              <a:custGeom>
                <a:avLst/>
                <a:gdLst/>
                <a:ahLst/>
                <a:cxnLst>
                  <a:cxn ang="0">
                    <a:pos x="1" y="6"/>
                  </a:cxn>
                  <a:cxn ang="0">
                    <a:pos x="2" y="3"/>
                  </a:cxn>
                  <a:cxn ang="0">
                    <a:pos x="9" y="0"/>
                  </a:cxn>
                  <a:cxn ang="0">
                    <a:pos x="1" y="9"/>
                  </a:cxn>
                  <a:cxn ang="0">
                    <a:pos x="1" y="6"/>
                  </a:cxn>
                </a:cxnLst>
                <a:rect l="0" t="0" r="r" b="b"/>
                <a:pathLst>
                  <a:path w="9" h="9">
                    <a:moveTo>
                      <a:pt x="1" y="6"/>
                    </a:moveTo>
                    <a:cubicBezTo>
                      <a:pt x="3" y="6"/>
                      <a:pt x="1" y="4"/>
                      <a:pt x="2" y="3"/>
                    </a:cubicBezTo>
                    <a:cubicBezTo>
                      <a:pt x="3" y="0"/>
                      <a:pt x="8" y="0"/>
                      <a:pt x="9" y="0"/>
                    </a:cubicBezTo>
                    <a:cubicBezTo>
                      <a:pt x="8" y="3"/>
                      <a:pt x="5" y="9"/>
                      <a:pt x="1" y="9"/>
                    </a:cubicBezTo>
                    <a:cubicBezTo>
                      <a:pt x="0" y="9"/>
                      <a:pt x="0" y="6"/>
                      <a:pt x="1" y="6"/>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5" name="Freeform 144"/>
              <p:cNvSpPr/>
              <p:nvPr/>
            </p:nvSpPr>
            <p:spPr bwMode="auto">
              <a:xfrm>
                <a:off x="6753225" y="1855788"/>
                <a:ext cx="47625" cy="184150"/>
              </a:xfrm>
              <a:custGeom>
                <a:avLst/>
                <a:gdLst/>
                <a:ahLst/>
                <a:cxnLst>
                  <a:cxn ang="0">
                    <a:pos x="26" y="84"/>
                  </a:cxn>
                  <a:cxn ang="0">
                    <a:pos x="13" y="109"/>
                  </a:cxn>
                  <a:cxn ang="0">
                    <a:pos x="26" y="132"/>
                  </a:cxn>
                  <a:cxn ang="0">
                    <a:pos x="25" y="132"/>
                  </a:cxn>
                  <a:cxn ang="0">
                    <a:pos x="20" y="128"/>
                  </a:cxn>
                  <a:cxn ang="0">
                    <a:pos x="16" y="128"/>
                  </a:cxn>
                  <a:cxn ang="0">
                    <a:pos x="5" y="138"/>
                  </a:cxn>
                  <a:cxn ang="0">
                    <a:pos x="5" y="125"/>
                  </a:cxn>
                  <a:cxn ang="0">
                    <a:pos x="7" y="105"/>
                  </a:cxn>
                  <a:cxn ang="0">
                    <a:pos x="4" y="93"/>
                  </a:cxn>
                  <a:cxn ang="0">
                    <a:pos x="7" y="79"/>
                  </a:cxn>
                  <a:cxn ang="0">
                    <a:pos x="7" y="53"/>
                  </a:cxn>
                  <a:cxn ang="0">
                    <a:pos x="0" y="37"/>
                  </a:cxn>
                  <a:cxn ang="0">
                    <a:pos x="9" y="15"/>
                  </a:cxn>
                  <a:cxn ang="0">
                    <a:pos x="11" y="9"/>
                  </a:cxn>
                  <a:cxn ang="0">
                    <a:pos x="11" y="0"/>
                  </a:cxn>
                  <a:cxn ang="0">
                    <a:pos x="14" y="0"/>
                  </a:cxn>
                  <a:cxn ang="0">
                    <a:pos x="19" y="20"/>
                  </a:cxn>
                  <a:cxn ang="0">
                    <a:pos x="21" y="37"/>
                  </a:cxn>
                  <a:cxn ang="0">
                    <a:pos x="21" y="47"/>
                  </a:cxn>
                  <a:cxn ang="0">
                    <a:pos x="24" y="59"/>
                  </a:cxn>
                  <a:cxn ang="0">
                    <a:pos x="36" y="90"/>
                  </a:cxn>
                  <a:cxn ang="0">
                    <a:pos x="26" y="84"/>
                  </a:cxn>
                </a:cxnLst>
                <a:rect l="0" t="0" r="r" b="b"/>
                <a:pathLst>
                  <a:path w="36" h="138">
                    <a:moveTo>
                      <a:pt x="26" y="84"/>
                    </a:moveTo>
                    <a:cubicBezTo>
                      <a:pt x="15" y="84"/>
                      <a:pt x="13" y="98"/>
                      <a:pt x="13" y="109"/>
                    </a:cubicBezTo>
                    <a:cubicBezTo>
                      <a:pt x="13" y="120"/>
                      <a:pt x="22" y="124"/>
                      <a:pt x="26" y="132"/>
                    </a:cubicBezTo>
                    <a:cubicBezTo>
                      <a:pt x="26" y="132"/>
                      <a:pt x="25" y="132"/>
                      <a:pt x="25" y="132"/>
                    </a:cubicBezTo>
                    <a:cubicBezTo>
                      <a:pt x="23" y="133"/>
                      <a:pt x="21" y="130"/>
                      <a:pt x="20" y="128"/>
                    </a:cubicBezTo>
                    <a:cubicBezTo>
                      <a:pt x="19" y="128"/>
                      <a:pt x="17" y="128"/>
                      <a:pt x="16" y="128"/>
                    </a:cubicBezTo>
                    <a:cubicBezTo>
                      <a:pt x="11" y="128"/>
                      <a:pt x="11" y="138"/>
                      <a:pt x="5" y="138"/>
                    </a:cubicBezTo>
                    <a:cubicBezTo>
                      <a:pt x="4" y="138"/>
                      <a:pt x="5" y="127"/>
                      <a:pt x="5" y="125"/>
                    </a:cubicBezTo>
                    <a:cubicBezTo>
                      <a:pt x="5" y="117"/>
                      <a:pt x="7" y="112"/>
                      <a:pt x="7" y="105"/>
                    </a:cubicBezTo>
                    <a:cubicBezTo>
                      <a:pt x="7" y="99"/>
                      <a:pt x="4" y="98"/>
                      <a:pt x="4" y="93"/>
                    </a:cubicBezTo>
                    <a:cubicBezTo>
                      <a:pt x="4" y="86"/>
                      <a:pt x="7" y="84"/>
                      <a:pt x="7" y="79"/>
                    </a:cubicBezTo>
                    <a:cubicBezTo>
                      <a:pt x="7" y="68"/>
                      <a:pt x="7" y="64"/>
                      <a:pt x="7" y="53"/>
                    </a:cubicBezTo>
                    <a:cubicBezTo>
                      <a:pt x="7" y="46"/>
                      <a:pt x="0" y="44"/>
                      <a:pt x="0" y="37"/>
                    </a:cubicBezTo>
                    <a:cubicBezTo>
                      <a:pt x="0" y="28"/>
                      <a:pt x="3" y="16"/>
                      <a:pt x="9" y="15"/>
                    </a:cubicBezTo>
                    <a:cubicBezTo>
                      <a:pt x="9" y="12"/>
                      <a:pt x="11" y="11"/>
                      <a:pt x="11" y="9"/>
                    </a:cubicBezTo>
                    <a:cubicBezTo>
                      <a:pt x="11" y="4"/>
                      <a:pt x="11" y="3"/>
                      <a:pt x="11" y="0"/>
                    </a:cubicBezTo>
                    <a:cubicBezTo>
                      <a:pt x="12" y="0"/>
                      <a:pt x="13" y="0"/>
                      <a:pt x="14" y="0"/>
                    </a:cubicBezTo>
                    <a:cubicBezTo>
                      <a:pt x="14" y="8"/>
                      <a:pt x="18" y="14"/>
                      <a:pt x="19" y="20"/>
                    </a:cubicBezTo>
                    <a:cubicBezTo>
                      <a:pt x="21" y="26"/>
                      <a:pt x="18" y="30"/>
                      <a:pt x="21" y="37"/>
                    </a:cubicBezTo>
                    <a:cubicBezTo>
                      <a:pt x="21" y="47"/>
                      <a:pt x="21" y="47"/>
                      <a:pt x="21" y="47"/>
                    </a:cubicBezTo>
                    <a:cubicBezTo>
                      <a:pt x="20" y="52"/>
                      <a:pt x="23" y="57"/>
                      <a:pt x="24" y="59"/>
                    </a:cubicBezTo>
                    <a:cubicBezTo>
                      <a:pt x="27" y="70"/>
                      <a:pt x="33" y="79"/>
                      <a:pt x="36" y="90"/>
                    </a:cubicBezTo>
                    <a:cubicBezTo>
                      <a:pt x="34" y="86"/>
                      <a:pt x="30" y="84"/>
                      <a:pt x="26" y="8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6" name="Freeform 145"/>
              <p:cNvSpPr/>
              <p:nvPr/>
            </p:nvSpPr>
            <p:spPr bwMode="auto">
              <a:xfrm>
                <a:off x="5241925" y="1219200"/>
                <a:ext cx="292100" cy="214313"/>
              </a:xfrm>
              <a:custGeom>
                <a:avLst/>
                <a:gdLst/>
                <a:ahLst/>
                <a:cxnLst>
                  <a:cxn ang="0">
                    <a:pos x="76" y="161"/>
                  </a:cxn>
                  <a:cxn ang="0">
                    <a:pos x="50" y="131"/>
                  </a:cxn>
                  <a:cxn ang="0">
                    <a:pos x="103" y="67"/>
                  </a:cxn>
                  <a:cxn ang="0">
                    <a:pos x="125" y="55"/>
                  </a:cxn>
                  <a:cxn ang="0">
                    <a:pos x="134" y="45"/>
                  </a:cxn>
                  <a:cxn ang="0">
                    <a:pos x="175" y="34"/>
                  </a:cxn>
                  <a:cxn ang="0">
                    <a:pos x="220" y="11"/>
                  </a:cxn>
                  <a:cxn ang="0">
                    <a:pos x="203" y="0"/>
                  </a:cxn>
                  <a:cxn ang="0">
                    <a:pos x="136" y="25"/>
                  </a:cxn>
                  <a:cxn ang="0">
                    <a:pos x="123" y="19"/>
                  </a:cxn>
                  <a:cxn ang="0">
                    <a:pos x="109" y="25"/>
                  </a:cxn>
                  <a:cxn ang="0">
                    <a:pos x="69" y="46"/>
                  </a:cxn>
                  <a:cxn ang="0">
                    <a:pos x="52" y="49"/>
                  </a:cxn>
                  <a:cxn ang="0">
                    <a:pos x="47" y="53"/>
                  </a:cxn>
                  <a:cxn ang="0">
                    <a:pos x="50" y="61"/>
                  </a:cxn>
                  <a:cxn ang="0">
                    <a:pos x="27" y="88"/>
                  </a:cxn>
                  <a:cxn ang="0">
                    <a:pos x="34" y="98"/>
                  </a:cxn>
                  <a:cxn ang="0">
                    <a:pos x="13" y="110"/>
                  </a:cxn>
                  <a:cxn ang="0">
                    <a:pos x="13" y="117"/>
                  </a:cxn>
                  <a:cxn ang="0">
                    <a:pos x="0" y="134"/>
                  </a:cxn>
                  <a:cxn ang="0">
                    <a:pos x="8" y="143"/>
                  </a:cxn>
                  <a:cxn ang="0">
                    <a:pos x="21" y="143"/>
                  </a:cxn>
                  <a:cxn ang="0">
                    <a:pos x="27" y="158"/>
                  </a:cxn>
                  <a:cxn ang="0">
                    <a:pos x="39" y="158"/>
                  </a:cxn>
                  <a:cxn ang="0">
                    <a:pos x="42" y="161"/>
                  </a:cxn>
                  <a:cxn ang="0">
                    <a:pos x="76" y="161"/>
                  </a:cxn>
                  <a:cxn ang="0">
                    <a:pos x="72" y="156"/>
                  </a:cxn>
                  <a:cxn ang="0">
                    <a:pos x="76" y="161"/>
                  </a:cxn>
                </a:cxnLst>
                <a:rect l="0" t="0" r="r" b="b"/>
                <a:pathLst>
                  <a:path w="220" h="161">
                    <a:moveTo>
                      <a:pt x="76" y="161"/>
                    </a:moveTo>
                    <a:cubicBezTo>
                      <a:pt x="66" y="151"/>
                      <a:pt x="50" y="147"/>
                      <a:pt x="50" y="131"/>
                    </a:cubicBezTo>
                    <a:cubicBezTo>
                      <a:pt x="50" y="102"/>
                      <a:pt x="81" y="73"/>
                      <a:pt x="103" y="67"/>
                    </a:cubicBezTo>
                    <a:cubicBezTo>
                      <a:pt x="111" y="64"/>
                      <a:pt x="113" y="55"/>
                      <a:pt x="125" y="55"/>
                    </a:cubicBezTo>
                    <a:cubicBezTo>
                      <a:pt x="130" y="55"/>
                      <a:pt x="132" y="46"/>
                      <a:pt x="134" y="45"/>
                    </a:cubicBezTo>
                    <a:cubicBezTo>
                      <a:pt x="149" y="38"/>
                      <a:pt x="160" y="41"/>
                      <a:pt x="175" y="34"/>
                    </a:cubicBezTo>
                    <a:cubicBezTo>
                      <a:pt x="186" y="28"/>
                      <a:pt x="220" y="26"/>
                      <a:pt x="220" y="11"/>
                    </a:cubicBezTo>
                    <a:cubicBezTo>
                      <a:pt x="220" y="6"/>
                      <a:pt x="208" y="0"/>
                      <a:pt x="203" y="0"/>
                    </a:cubicBezTo>
                    <a:cubicBezTo>
                      <a:pt x="181" y="0"/>
                      <a:pt x="160" y="25"/>
                      <a:pt x="136" y="25"/>
                    </a:cubicBezTo>
                    <a:cubicBezTo>
                      <a:pt x="131" y="25"/>
                      <a:pt x="128" y="19"/>
                      <a:pt x="123" y="19"/>
                    </a:cubicBezTo>
                    <a:cubicBezTo>
                      <a:pt x="115" y="19"/>
                      <a:pt x="115" y="25"/>
                      <a:pt x="109" y="25"/>
                    </a:cubicBezTo>
                    <a:cubicBezTo>
                      <a:pt x="93" y="25"/>
                      <a:pt x="80" y="46"/>
                      <a:pt x="69" y="46"/>
                    </a:cubicBezTo>
                    <a:cubicBezTo>
                      <a:pt x="63" y="46"/>
                      <a:pt x="58" y="49"/>
                      <a:pt x="52" y="49"/>
                    </a:cubicBezTo>
                    <a:cubicBezTo>
                      <a:pt x="49" y="49"/>
                      <a:pt x="47" y="52"/>
                      <a:pt x="47" y="53"/>
                    </a:cubicBezTo>
                    <a:cubicBezTo>
                      <a:pt x="47" y="56"/>
                      <a:pt x="50" y="58"/>
                      <a:pt x="50" y="61"/>
                    </a:cubicBezTo>
                    <a:cubicBezTo>
                      <a:pt x="50" y="74"/>
                      <a:pt x="27" y="80"/>
                      <a:pt x="27" y="88"/>
                    </a:cubicBezTo>
                    <a:cubicBezTo>
                      <a:pt x="27" y="91"/>
                      <a:pt x="34" y="92"/>
                      <a:pt x="34" y="98"/>
                    </a:cubicBezTo>
                    <a:cubicBezTo>
                      <a:pt x="27" y="99"/>
                      <a:pt x="13" y="102"/>
                      <a:pt x="13" y="110"/>
                    </a:cubicBezTo>
                    <a:cubicBezTo>
                      <a:pt x="13" y="115"/>
                      <a:pt x="13" y="117"/>
                      <a:pt x="13" y="117"/>
                    </a:cubicBezTo>
                    <a:cubicBezTo>
                      <a:pt x="13" y="124"/>
                      <a:pt x="0" y="124"/>
                      <a:pt x="0" y="134"/>
                    </a:cubicBezTo>
                    <a:cubicBezTo>
                      <a:pt x="0" y="139"/>
                      <a:pt x="8" y="143"/>
                      <a:pt x="8" y="143"/>
                    </a:cubicBezTo>
                    <a:cubicBezTo>
                      <a:pt x="8" y="143"/>
                      <a:pt x="20" y="143"/>
                      <a:pt x="21" y="143"/>
                    </a:cubicBezTo>
                    <a:cubicBezTo>
                      <a:pt x="28" y="145"/>
                      <a:pt x="24" y="152"/>
                      <a:pt x="27" y="158"/>
                    </a:cubicBezTo>
                    <a:cubicBezTo>
                      <a:pt x="28" y="161"/>
                      <a:pt x="35" y="158"/>
                      <a:pt x="39" y="158"/>
                    </a:cubicBezTo>
                    <a:cubicBezTo>
                      <a:pt x="40" y="158"/>
                      <a:pt x="41" y="161"/>
                      <a:pt x="42" y="161"/>
                    </a:cubicBezTo>
                    <a:cubicBezTo>
                      <a:pt x="76" y="161"/>
                      <a:pt x="76" y="161"/>
                      <a:pt x="76" y="161"/>
                    </a:cubicBezTo>
                    <a:cubicBezTo>
                      <a:pt x="75" y="159"/>
                      <a:pt x="73" y="157"/>
                      <a:pt x="72" y="156"/>
                    </a:cubicBezTo>
                    <a:lnTo>
                      <a:pt x="76" y="161"/>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7" name="Freeform 146"/>
              <p:cNvSpPr/>
              <p:nvPr/>
            </p:nvSpPr>
            <p:spPr bwMode="auto">
              <a:xfrm>
                <a:off x="4713288" y="1196975"/>
                <a:ext cx="2847975" cy="1058863"/>
              </a:xfrm>
              <a:custGeom>
                <a:avLst/>
                <a:gdLst/>
                <a:ahLst/>
                <a:cxnLst>
                  <a:cxn ang="0">
                    <a:pos x="1515" y="585"/>
                  </a:cxn>
                  <a:cxn ang="0">
                    <a:pos x="1460" y="485"/>
                  </a:cxn>
                  <a:cxn ang="0">
                    <a:pos x="1665" y="408"/>
                  </a:cxn>
                  <a:cxn ang="0">
                    <a:pos x="1804" y="346"/>
                  </a:cxn>
                  <a:cxn ang="0">
                    <a:pos x="1709" y="465"/>
                  </a:cxn>
                  <a:cxn ang="0">
                    <a:pos x="1793" y="452"/>
                  </a:cxn>
                  <a:cxn ang="0">
                    <a:pos x="1989" y="313"/>
                  </a:cxn>
                  <a:cxn ang="0">
                    <a:pos x="2112" y="287"/>
                  </a:cxn>
                  <a:cxn ang="0">
                    <a:pos x="1892" y="194"/>
                  </a:cxn>
                  <a:cxn ang="0">
                    <a:pos x="1660" y="159"/>
                  </a:cxn>
                  <a:cxn ang="0">
                    <a:pos x="1435" y="157"/>
                  </a:cxn>
                  <a:cxn ang="0">
                    <a:pos x="1314" y="97"/>
                  </a:cxn>
                  <a:cxn ang="0">
                    <a:pos x="1102" y="104"/>
                  </a:cxn>
                  <a:cxn ang="0">
                    <a:pos x="1016" y="27"/>
                  </a:cxn>
                  <a:cxn ang="0">
                    <a:pos x="758" y="117"/>
                  </a:cxn>
                  <a:cxn ang="0">
                    <a:pos x="668" y="148"/>
                  </a:cxn>
                  <a:cxn ang="0">
                    <a:pos x="644" y="121"/>
                  </a:cxn>
                  <a:cxn ang="0">
                    <a:pos x="511" y="207"/>
                  </a:cxn>
                  <a:cxn ang="0">
                    <a:pos x="322" y="247"/>
                  </a:cxn>
                  <a:cxn ang="0">
                    <a:pos x="214" y="296"/>
                  </a:cxn>
                  <a:cxn ang="0">
                    <a:pos x="229" y="227"/>
                  </a:cxn>
                  <a:cxn ang="0">
                    <a:pos x="127" y="236"/>
                  </a:cxn>
                  <a:cxn ang="0">
                    <a:pos x="136" y="312"/>
                  </a:cxn>
                  <a:cxn ang="0">
                    <a:pos x="117" y="395"/>
                  </a:cxn>
                  <a:cxn ang="0">
                    <a:pos x="50" y="446"/>
                  </a:cxn>
                  <a:cxn ang="0">
                    <a:pos x="16" y="495"/>
                  </a:cxn>
                  <a:cxn ang="0">
                    <a:pos x="54" y="558"/>
                  </a:cxn>
                  <a:cxn ang="0">
                    <a:pos x="88" y="597"/>
                  </a:cxn>
                  <a:cxn ang="0">
                    <a:pos x="112" y="644"/>
                  </a:cxn>
                  <a:cxn ang="0">
                    <a:pos x="208" y="647"/>
                  </a:cxn>
                  <a:cxn ang="0">
                    <a:pos x="225" y="626"/>
                  </a:cxn>
                  <a:cxn ang="0">
                    <a:pos x="284" y="701"/>
                  </a:cxn>
                  <a:cxn ang="0">
                    <a:pos x="350" y="732"/>
                  </a:cxn>
                  <a:cxn ang="0">
                    <a:pos x="366" y="742"/>
                  </a:cxn>
                  <a:cxn ang="0">
                    <a:pos x="349" y="634"/>
                  </a:cxn>
                  <a:cxn ang="0">
                    <a:pos x="412" y="645"/>
                  </a:cxn>
                  <a:cxn ang="0">
                    <a:pos x="427" y="700"/>
                  </a:cxn>
                  <a:cxn ang="0">
                    <a:pos x="428" y="746"/>
                  </a:cxn>
                  <a:cxn ang="0">
                    <a:pos x="447" y="755"/>
                  </a:cxn>
                  <a:cxn ang="0">
                    <a:pos x="522" y="777"/>
                  </a:cxn>
                  <a:cxn ang="0">
                    <a:pos x="559" y="781"/>
                  </a:cxn>
                  <a:cxn ang="0">
                    <a:pos x="608" y="770"/>
                  </a:cxn>
                  <a:cxn ang="0">
                    <a:pos x="654" y="772"/>
                  </a:cxn>
                  <a:cxn ang="0">
                    <a:pos x="677" y="748"/>
                  </a:cxn>
                  <a:cxn ang="0">
                    <a:pos x="829" y="593"/>
                  </a:cxn>
                  <a:cxn ang="0">
                    <a:pos x="994" y="534"/>
                  </a:cxn>
                  <a:cxn ang="0">
                    <a:pos x="1224" y="569"/>
                  </a:cxn>
                  <a:cxn ang="0">
                    <a:pos x="1411" y="607"/>
                  </a:cxn>
                  <a:cxn ang="0">
                    <a:pos x="1400" y="655"/>
                  </a:cxn>
                </a:cxnLst>
                <a:rect l="0" t="0" r="r" b="b"/>
                <a:pathLst>
                  <a:path w="2139" h="795">
                    <a:moveTo>
                      <a:pt x="1398" y="684"/>
                    </a:moveTo>
                    <a:cubicBezTo>
                      <a:pt x="1398" y="684"/>
                      <a:pt x="1415" y="688"/>
                      <a:pt x="1429" y="688"/>
                    </a:cubicBezTo>
                    <a:cubicBezTo>
                      <a:pt x="1454" y="688"/>
                      <a:pt x="1478" y="635"/>
                      <a:pt x="1495" y="618"/>
                    </a:cubicBezTo>
                    <a:cubicBezTo>
                      <a:pt x="1502" y="610"/>
                      <a:pt x="1512" y="596"/>
                      <a:pt x="1515" y="585"/>
                    </a:cubicBezTo>
                    <a:cubicBezTo>
                      <a:pt x="1518" y="572"/>
                      <a:pt x="1513" y="564"/>
                      <a:pt x="1520" y="551"/>
                    </a:cubicBezTo>
                    <a:cubicBezTo>
                      <a:pt x="1522" y="547"/>
                      <a:pt x="1527" y="537"/>
                      <a:pt x="1527" y="527"/>
                    </a:cubicBezTo>
                    <a:cubicBezTo>
                      <a:pt x="1527" y="515"/>
                      <a:pt x="1508" y="492"/>
                      <a:pt x="1499" y="499"/>
                    </a:cubicBezTo>
                    <a:cubicBezTo>
                      <a:pt x="1473" y="518"/>
                      <a:pt x="1460" y="488"/>
                      <a:pt x="1460" y="485"/>
                    </a:cubicBezTo>
                    <a:cubicBezTo>
                      <a:pt x="1460" y="473"/>
                      <a:pt x="1483" y="459"/>
                      <a:pt x="1493" y="450"/>
                    </a:cubicBezTo>
                    <a:cubicBezTo>
                      <a:pt x="1506" y="436"/>
                      <a:pt x="1524" y="413"/>
                      <a:pt x="1543" y="408"/>
                    </a:cubicBezTo>
                    <a:cubicBezTo>
                      <a:pt x="1560" y="404"/>
                      <a:pt x="1613" y="399"/>
                      <a:pt x="1627" y="399"/>
                    </a:cubicBezTo>
                    <a:cubicBezTo>
                      <a:pt x="1645" y="399"/>
                      <a:pt x="1654" y="408"/>
                      <a:pt x="1665" y="408"/>
                    </a:cubicBezTo>
                    <a:cubicBezTo>
                      <a:pt x="1671" y="408"/>
                      <a:pt x="1675" y="408"/>
                      <a:pt x="1689" y="408"/>
                    </a:cubicBezTo>
                    <a:cubicBezTo>
                      <a:pt x="1696" y="379"/>
                      <a:pt x="1709" y="362"/>
                      <a:pt x="1740" y="362"/>
                    </a:cubicBezTo>
                    <a:cubicBezTo>
                      <a:pt x="1748" y="362"/>
                      <a:pt x="1751" y="360"/>
                      <a:pt x="1766" y="362"/>
                    </a:cubicBezTo>
                    <a:cubicBezTo>
                      <a:pt x="1759" y="368"/>
                      <a:pt x="1756" y="406"/>
                      <a:pt x="1804" y="346"/>
                    </a:cubicBezTo>
                    <a:cubicBezTo>
                      <a:pt x="1809" y="346"/>
                      <a:pt x="1832" y="355"/>
                      <a:pt x="1797" y="377"/>
                    </a:cubicBezTo>
                    <a:cubicBezTo>
                      <a:pt x="1785" y="385"/>
                      <a:pt x="1774" y="381"/>
                      <a:pt x="1766" y="393"/>
                    </a:cubicBezTo>
                    <a:cubicBezTo>
                      <a:pt x="1757" y="406"/>
                      <a:pt x="1749" y="423"/>
                      <a:pt x="1735" y="430"/>
                    </a:cubicBezTo>
                    <a:cubicBezTo>
                      <a:pt x="1724" y="436"/>
                      <a:pt x="1709" y="447"/>
                      <a:pt x="1709" y="465"/>
                    </a:cubicBezTo>
                    <a:cubicBezTo>
                      <a:pt x="1709" y="482"/>
                      <a:pt x="1714" y="535"/>
                      <a:pt x="1726" y="545"/>
                    </a:cubicBezTo>
                    <a:cubicBezTo>
                      <a:pt x="1735" y="532"/>
                      <a:pt x="1741" y="507"/>
                      <a:pt x="1760" y="503"/>
                    </a:cubicBezTo>
                    <a:cubicBezTo>
                      <a:pt x="1757" y="491"/>
                      <a:pt x="1777" y="488"/>
                      <a:pt x="1777" y="479"/>
                    </a:cubicBezTo>
                    <a:cubicBezTo>
                      <a:pt x="1777" y="464"/>
                      <a:pt x="1793" y="460"/>
                      <a:pt x="1793" y="452"/>
                    </a:cubicBezTo>
                    <a:cubicBezTo>
                      <a:pt x="1793" y="447"/>
                      <a:pt x="1788" y="442"/>
                      <a:pt x="1793" y="432"/>
                    </a:cubicBezTo>
                    <a:cubicBezTo>
                      <a:pt x="1828" y="356"/>
                      <a:pt x="1861" y="397"/>
                      <a:pt x="1874" y="397"/>
                    </a:cubicBezTo>
                    <a:cubicBezTo>
                      <a:pt x="1914" y="397"/>
                      <a:pt x="1941" y="347"/>
                      <a:pt x="1976" y="346"/>
                    </a:cubicBezTo>
                    <a:cubicBezTo>
                      <a:pt x="2041" y="345"/>
                      <a:pt x="1989" y="320"/>
                      <a:pt x="1989" y="313"/>
                    </a:cubicBezTo>
                    <a:cubicBezTo>
                      <a:pt x="1989" y="294"/>
                      <a:pt x="2015" y="297"/>
                      <a:pt x="2020" y="287"/>
                    </a:cubicBezTo>
                    <a:cubicBezTo>
                      <a:pt x="2022" y="282"/>
                      <a:pt x="2018" y="271"/>
                      <a:pt x="2026" y="271"/>
                    </a:cubicBezTo>
                    <a:cubicBezTo>
                      <a:pt x="2054" y="271"/>
                      <a:pt x="2077" y="309"/>
                      <a:pt x="2097" y="309"/>
                    </a:cubicBezTo>
                    <a:cubicBezTo>
                      <a:pt x="2106" y="309"/>
                      <a:pt x="2108" y="293"/>
                      <a:pt x="2112" y="287"/>
                    </a:cubicBezTo>
                    <a:cubicBezTo>
                      <a:pt x="2120" y="278"/>
                      <a:pt x="2127" y="279"/>
                      <a:pt x="2139" y="275"/>
                    </a:cubicBezTo>
                    <a:cubicBezTo>
                      <a:pt x="2123" y="254"/>
                      <a:pt x="2071" y="242"/>
                      <a:pt x="2046" y="227"/>
                    </a:cubicBezTo>
                    <a:cubicBezTo>
                      <a:pt x="2011" y="207"/>
                      <a:pt x="1965" y="185"/>
                      <a:pt x="1914" y="185"/>
                    </a:cubicBezTo>
                    <a:cubicBezTo>
                      <a:pt x="1900" y="185"/>
                      <a:pt x="1890" y="188"/>
                      <a:pt x="1892" y="194"/>
                    </a:cubicBezTo>
                    <a:cubicBezTo>
                      <a:pt x="1906" y="237"/>
                      <a:pt x="1872" y="194"/>
                      <a:pt x="1863" y="194"/>
                    </a:cubicBezTo>
                    <a:cubicBezTo>
                      <a:pt x="1762" y="192"/>
                      <a:pt x="1762" y="192"/>
                      <a:pt x="1762" y="192"/>
                    </a:cubicBezTo>
                    <a:cubicBezTo>
                      <a:pt x="1756" y="169"/>
                      <a:pt x="1741" y="161"/>
                      <a:pt x="1711" y="161"/>
                    </a:cubicBezTo>
                    <a:cubicBezTo>
                      <a:pt x="1695" y="161"/>
                      <a:pt x="1670" y="167"/>
                      <a:pt x="1660" y="159"/>
                    </a:cubicBezTo>
                    <a:cubicBezTo>
                      <a:pt x="1652" y="151"/>
                      <a:pt x="1651" y="141"/>
                      <a:pt x="1638" y="137"/>
                    </a:cubicBezTo>
                    <a:cubicBezTo>
                      <a:pt x="1611" y="128"/>
                      <a:pt x="1582" y="121"/>
                      <a:pt x="1548" y="121"/>
                    </a:cubicBezTo>
                    <a:cubicBezTo>
                      <a:pt x="1513" y="121"/>
                      <a:pt x="1509" y="140"/>
                      <a:pt x="1506" y="157"/>
                    </a:cubicBezTo>
                    <a:cubicBezTo>
                      <a:pt x="1473" y="157"/>
                      <a:pt x="1457" y="157"/>
                      <a:pt x="1435" y="157"/>
                    </a:cubicBezTo>
                    <a:cubicBezTo>
                      <a:pt x="1423" y="157"/>
                      <a:pt x="1421" y="147"/>
                      <a:pt x="1407" y="146"/>
                    </a:cubicBezTo>
                    <a:cubicBezTo>
                      <a:pt x="1405" y="152"/>
                      <a:pt x="1403" y="166"/>
                      <a:pt x="1396" y="166"/>
                    </a:cubicBezTo>
                    <a:cubicBezTo>
                      <a:pt x="1377" y="166"/>
                      <a:pt x="1369" y="143"/>
                      <a:pt x="1369" y="130"/>
                    </a:cubicBezTo>
                    <a:cubicBezTo>
                      <a:pt x="1369" y="127"/>
                      <a:pt x="1405" y="105"/>
                      <a:pt x="1314" y="97"/>
                    </a:cubicBezTo>
                    <a:cubicBezTo>
                      <a:pt x="1303" y="96"/>
                      <a:pt x="1296" y="101"/>
                      <a:pt x="1296" y="115"/>
                    </a:cubicBezTo>
                    <a:cubicBezTo>
                      <a:pt x="1248" y="115"/>
                      <a:pt x="1248" y="115"/>
                      <a:pt x="1248" y="115"/>
                    </a:cubicBezTo>
                    <a:cubicBezTo>
                      <a:pt x="1233" y="111"/>
                      <a:pt x="1157" y="102"/>
                      <a:pt x="1147" y="86"/>
                    </a:cubicBezTo>
                    <a:cubicBezTo>
                      <a:pt x="1089" y="133"/>
                      <a:pt x="1102" y="104"/>
                      <a:pt x="1102" y="104"/>
                    </a:cubicBezTo>
                    <a:cubicBezTo>
                      <a:pt x="1116" y="87"/>
                      <a:pt x="1249" y="51"/>
                      <a:pt x="1140" y="24"/>
                    </a:cubicBezTo>
                    <a:cubicBezTo>
                      <a:pt x="1094" y="24"/>
                      <a:pt x="1094" y="24"/>
                      <a:pt x="1094" y="24"/>
                    </a:cubicBezTo>
                    <a:cubicBezTo>
                      <a:pt x="1089" y="12"/>
                      <a:pt x="1079" y="0"/>
                      <a:pt x="1060" y="0"/>
                    </a:cubicBezTo>
                    <a:cubicBezTo>
                      <a:pt x="1038" y="0"/>
                      <a:pt x="1028" y="17"/>
                      <a:pt x="1016" y="27"/>
                    </a:cubicBezTo>
                    <a:cubicBezTo>
                      <a:pt x="1008" y="33"/>
                      <a:pt x="951" y="56"/>
                      <a:pt x="956" y="35"/>
                    </a:cubicBezTo>
                    <a:cubicBezTo>
                      <a:pt x="941" y="40"/>
                      <a:pt x="879" y="44"/>
                      <a:pt x="847" y="73"/>
                    </a:cubicBezTo>
                    <a:cubicBezTo>
                      <a:pt x="840" y="79"/>
                      <a:pt x="838" y="97"/>
                      <a:pt x="828" y="97"/>
                    </a:cubicBezTo>
                    <a:cubicBezTo>
                      <a:pt x="813" y="97"/>
                      <a:pt x="758" y="92"/>
                      <a:pt x="758" y="117"/>
                    </a:cubicBezTo>
                    <a:cubicBezTo>
                      <a:pt x="758" y="122"/>
                      <a:pt x="763" y="128"/>
                      <a:pt x="765" y="135"/>
                    </a:cubicBezTo>
                    <a:cubicBezTo>
                      <a:pt x="755" y="141"/>
                      <a:pt x="752" y="135"/>
                      <a:pt x="721" y="135"/>
                    </a:cubicBezTo>
                    <a:cubicBezTo>
                      <a:pt x="695" y="170"/>
                      <a:pt x="697" y="129"/>
                      <a:pt x="691" y="121"/>
                    </a:cubicBezTo>
                    <a:cubicBezTo>
                      <a:pt x="689" y="136"/>
                      <a:pt x="679" y="142"/>
                      <a:pt x="668" y="148"/>
                    </a:cubicBezTo>
                    <a:cubicBezTo>
                      <a:pt x="671" y="160"/>
                      <a:pt x="690" y="173"/>
                      <a:pt x="677" y="188"/>
                    </a:cubicBezTo>
                    <a:cubicBezTo>
                      <a:pt x="667" y="198"/>
                      <a:pt x="695" y="230"/>
                      <a:pt x="680" y="230"/>
                    </a:cubicBezTo>
                    <a:cubicBezTo>
                      <a:pt x="662" y="230"/>
                      <a:pt x="657" y="164"/>
                      <a:pt x="657" y="150"/>
                    </a:cubicBezTo>
                    <a:cubicBezTo>
                      <a:pt x="657" y="135"/>
                      <a:pt x="681" y="129"/>
                      <a:pt x="644" y="121"/>
                    </a:cubicBezTo>
                    <a:cubicBezTo>
                      <a:pt x="625" y="118"/>
                      <a:pt x="589" y="149"/>
                      <a:pt x="589" y="166"/>
                    </a:cubicBezTo>
                    <a:cubicBezTo>
                      <a:pt x="589" y="186"/>
                      <a:pt x="598" y="199"/>
                      <a:pt x="608" y="210"/>
                    </a:cubicBezTo>
                    <a:cubicBezTo>
                      <a:pt x="633" y="248"/>
                      <a:pt x="574" y="205"/>
                      <a:pt x="552" y="200"/>
                    </a:cubicBezTo>
                    <a:cubicBezTo>
                      <a:pt x="492" y="184"/>
                      <a:pt x="512" y="204"/>
                      <a:pt x="511" y="207"/>
                    </a:cubicBezTo>
                    <a:cubicBezTo>
                      <a:pt x="509" y="241"/>
                      <a:pt x="495" y="214"/>
                      <a:pt x="487" y="214"/>
                    </a:cubicBezTo>
                    <a:cubicBezTo>
                      <a:pt x="473" y="214"/>
                      <a:pt x="445" y="233"/>
                      <a:pt x="425" y="223"/>
                    </a:cubicBezTo>
                    <a:cubicBezTo>
                      <a:pt x="415" y="197"/>
                      <a:pt x="349" y="256"/>
                      <a:pt x="333" y="256"/>
                    </a:cubicBezTo>
                    <a:cubicBezTo>
                      <a:pt x="327" y="256"/>
                      <a:pt x="320" y="252"/>
                      <a:pt x="322" y="247"/>
                    </a:cubicBezTo>
                    <a:cubicBezTo>
                      <a:pt x="329" y="229"/>
                      <a:pt x="319" y="191"/>
                      <a:pt x="300" y="249"/>
                    </a:cubicBezTo>
                    <a:cubicBezTo>
                      <a:pt x="298" y="253"/>
                      <a:pt x="306" y="255"/>
                      <a:pt x="306" y="263"/>
                    </a:cubicBezTo>
                    <a:cubicBezTo>
                      <a:pt x="306" y="278"/>
                      <a:pt x="283" y="267"/>
                      <a:pt x="271" y="271"/>
                    </a:cubicBezTo>
                    <a:cubicBezTo>
                      <a:pt x="259" y="275"/>
                      <a:pt x="265" y="318"/>
                      <a:pt x="214" y="296"/>
                    </a:cubicBezTo>
                    <a:cubicBezTo>
                      <a:pt x="214" y="313"/>
                      <a:pt x="214" y="313"/>
                      <a:pt x="214" y="313"/>
                    </a:cubicBezTo>
                    <a:cubicBezTo>
                      <a:pt x="189" y="311"/>
                      <a:pt x="192" y="284"/>
                      <a:pt x="183" y="271"/>
                    </a:cubicBezTo>
                    <a:cubicBezTo>
                      <a:pt x="202" y="271"/>
                      <a:pt x="212" y="271"/>
                      <a:pt x="230" y="276"/>
                    </a:cubicBezTo>
                    <a:cubicBezTo>
                      <a:pt x="255" y="282"/>
                      <a:pt x="304" y="251"/>
                      <a:pt x="229" y="227"/>
                    </a:cubicBezTo>
                    <a:cubicBezTo>
                      <a:pt x="208" y="220"/>
                      <a:pt x="160" y="196"/>
                      <a:pt x="145" y="196"/>
                    </a:cubicBezTo>
                    <a:cubicBezTo>
                      <a:pt x="144" y="196"/>
                      <a:pt x="144" y="195"/>
                      <a:pt x="133" y="196"/>
                    </a:cubicBezTo>
                    <a:cubicBezTo>
                      <a:pt x="127" y="200"/>
                      <a:pt x="111" y="208"/>
                      <a:pt x="111" y="219"/>
                    </a:cubicBezTo>
                    <a:cubicBezTo>
                      <a:pt x="111" y="227"/>
                      <a:pt x="127" y="226"/>
                      <a:pt x="127" y="236"/>
                    </a:cubicBezTo>
                    <a:cubicBezTo>
                      <a:pt x="127" y="244"/>
                      <a:pt x="119" y="247"/>
                      <a:pt x="119" y="255"/>
                    </a:cubicBezTo>
                    <a:cubicBezTo>
                      <a:pt x="119" y="263"/>
                      <a:pt x="128" y="268"/>
                      <a:pt x="128" y="277"/>
                    </a:cubicBezTo>
                    <a:cubicBezTo>
                      <a:pt x="128" y="282"/>
                      <a:pt x="123" y="285"/>
                      <a:pt x="123" y="290"/>
                    </a:cubicBezTo>
                    <a:cubicBezTo>
                      <a:pt x="123" y="300"/>
                      <a:pt x="136" y="302"/>
                      <a:pt x="136" y="312"/>
                    </a:cubicBezTo>
                    <a:cubicBezTo>
                      <a:pt x="136" y="315"/>
                      <a:pt x="132" y="317"/>
                      <a:pt x="131" y="318"/>
                    </a:cubicBezTo>
                    <a:cubicBezTo>
                      <a:pt x="135" y="325"/>
                      <a:pt x="145" y="327"/>
                      <a:pt x="145" y="336"/>
                    </a:cubicBezTo>
                    <a:cubicBezTo>
                      <a:pt x="145" y="351"/>
                      <a:pt x="115" y="367"/>
                      <a:pt x="106" y="379"/>
                    </a:cubicBezTo>
                    <a:cubicBezTo>
                      <a:pt x="109" y="384"/>
                      <a:pt x="114" y="387"/>
                      <a:pt x="117" y="395"/>
                    </a:cubicBezTo>
                    <a:cubicBezTo>
                      <a:pt x="111" y="398"/>
                      <a:pt x="98" y="405"/>
                      <a:pt x="92" y="405"/>
                    </a:cubicBezTo>
                    <a:cubicBezTo>
                      <a:pt x="85" y="405"/>
                      <a:pt x="80" y="402"/>
                      <a:pt x="70" y="402"/>
                    </a:cubicBezTo>
                    <a:cubicBezTo>
                      <a:pt x="61" y="402"/>
                      <a:pt x="38" y="410"/>
                      <a:pt x="45" y="417"/>
                    </a:cubicBezTo>
                    <a:cubicBezTo>
                      <a:pt x="67" y="438"/>
                      <a:pt x="56" y="446"/>
                      <a:pt x="50" y="446"/>
                    </a:cubicBezTo>
                    <a:cubicBezTo>
                      <a:pt x="42" y="446"/>
                      <a:pt x="40" y="435"/>
                      <a:pt x="33" y="435"/>
                    </a:cubicBezTo>
                    <a:cubicBezTo>
                      <a:pt x="25" y="435"/>
                      <a:pt x="15" y="455"/>
                      <a:pt x="15" y="465"/>
                    </a:cubicBezTo>
                    <a:cubicBezTo>
                      <a:pt x="15" y="483"/>
                      <a:pt x="1" y="480"/>
                      <a:pt x="0" y="496"/>
                    </a:cubicBezTo>
                    <a:cubicBezTo>
                      <a:pt x="6" y="495"/>
                      <a:pt x="11" y="495"/>
                      <a:pt x="16" y="495"/>
                    </a:cubicBezTo>
                    <a:cubicBezTo>
                      <a:pt x="24" y="495"/>
                      <a:pt x="30" y="494"/>
                      <a:pt x="39" y="494"/>
                    </a:cubicBezTo>
                    <a:cubicBezTo>
                      <a:pt x="48" y="494"/>
                      <a:pt x="52" y="510"/>
                      <a:pt x="52" y="520"/>
                    </a:cubicBezTo>
                    <a:cubicBezTo>
                      <a:pt x="52" y="526"/>
                      <a:pt x="46" y="529"/>
                      <a:pt x="46" y="535"/>
                    </a:cubicBezTo>
                    <a:cubicBezTo>
                      <a:pt x="46" y="544"/>
                      <a:pt x="54" y="550"/>
                      <a:pt x="54" y="558"/>
                    </a:cubicBezTo>
                    <a:cubicBezTo>
                      <a:pt x="54" y="563"/>
                      <a:pt x="46" y="565"/>
                      <a:pt x="44" y="568"/>
                    </a:cubicBezTo>
                    <a:cubicBezTo>
                      <a:pt x="39" y="576"/>
                      <a:pt x="37" y="583"/>
                      <a:pt x="37" y="593"/>
                    </a:cubicBezTo>
                    <a:cubicBezTo>
                      <a:pt x="37" y="606"/>
                      <a:pt x="46" y="603"/>
                      <a:pt x="56" y="603"/>
                    </a:cubicBezTo>
                    <a:cubicBezTo>
                      <a:pt x="70" y="603"/>
                      <a:pt x="77" y="597"/>
                      <a:pt x="88" y="597"/>
                    </a:cubicBezTo>
                    <a:cubicBezTo>
                      <a:pt x="99" y="597"/>
                      <a:pt x="97" y="620"/>
                      <a:pt x="108" y="620"/>
                    </a:cubicBezTo>
                    <a:cubicBezTo>
                      <a:pt x="108" y="638"/>
                      <a:pt x="108" y="638"/>
                      <a:pt x="108" y="638"/>
                    </a:cubicBezTo>
                    <a:cubicBezTo>
                      <a:pt x="108" y="640"/>
                      <a:pt x="109" y="641"/>
                      <a:pt x="110" y="641"/>
                    </a:cubicBezTo>
                    <a:cubicBezTo>
                      <a:pt x="112" y="644"/>
                      <a:pt x="112" y="644"/>
                      <a:pt x="112" y="644"/>
                    </a:cubicBezTo>
                    <a:cubicBezTo>
                      <a:pt x="114" y="644"/>
                      <a:pt x="120" y="642"/>
                      <a:pt x="123" y="641"/>
                    </a:cubicBezTo>
                    <a:cubicBezTo>
                      <a:pt x="132" y="639"/>
                      <a:pt x="133" y="627"/>
                      <a:pt x="143" y="627"/>
                    </a:cubicBezTo>
                    <a:cubicBezTo>
                      <a:pt x="151" y="627"/>
                      <a:pt x="171" y="660"/>
                      <a:pt x="177" y="660"/>
                    </a:cubicBezTo>
                    <a:cubicBezTo>
                      <a:pt x="184" y="660"/>
                      <a:pt x="205" y="651"/>
                      <a:pt x="208" y="647"/>
                    </a:cubicBezTo>
                    <a:cubicBezTo>
                      <a:pt x="207" y="647"/>
                      <a:pt x="196" y="645"/>
                      <a:pt x="196" y="645"/>
                    </a:cubicBezTo>
                    <a:cubicBezTo>
                      <a:pt x="194" y="645"/>
                      <a:pt x="189" y="644"/>
                      <a:pt x="189" y="638"/>
                    </a:cubicBezTo>
                    <a:cubicBezTo>
                      <a:pt x="189" y="635"/>
                      <a:pt x="221" y="623"/>
                      <a:pt x="233" y="619"/>
                    </a:cubicBezTo>
                    <a:cubicBezTo>
                      <a:pt x="233" y="619"/>
                      <a:pt x="227" y="625"/>
                      <a:pt x="225" y="626"/>
                    </a:cubicBezTo>
                    <a:cubicBezTo>
                      <a:pt x="226" y="629"/>
                      <a:pt x="237" y="641"/>
                      <a:pt x="211" y="647"/>
                    </a:cubicBezTo>
                    <a:cubicBezTo>
                      <a:pt x="223" y="673"/>
                      <a:pt x="273" y="669"/>
                      <a:pt x="273" y="704"/>
                    </a:cubicBezTo>
                    <a:cubicBezTo>
                      <a:pt x="275" y="703"/>
                      <a:pt x="275" y="703"/>
                      <a:pt x="275" y="703"/>
                    </a:cubicBezTo>
                    <a:cubicBezTo>
                      <a:pt x="278" y="702"/>
                      <a:pt x="280" y="701"/>
                      <a:pt x="284" y="701"/>
                    </a:cubicBezTo>
                    <a:cubicBezTo>
                      <a:pt x="298" y="701"/>
                      <a:pt x="297" y="710"/>
                      <a:pt x="302" y="719"/>
                    </a:cubicBezTo>
                    <a:cubicBezTo>
                      <a:pt x="303" y="721"/>
                      <a:pt x="312" y="726"/>
                      <a:pt x="312" y="726"/>
                    </a:cubicBezTo>
                    <a:cubicBezTo>
                      <a:pt x="320" y="729"/>
                      <a:pt x="322" y="742"/>
                      <a:pt x="335" y="742"/>
                    </a:cubicBezTo>
                    <a:cubicBezTo>
                      <a:pt x="344" y="742"/>
                      <a:pt x="344" y="734"/>
                      <a:pt x="350" y="732"/>
                    </a:cubicBezTo>
                    <a:cubicBezTo>
                      <a:pt x="354" y="731"/>
                      <a:pt x="353" y="731"/>
                      <a:pt x="357" y="731"/>
                    </a:cubicBezTo>
                    <a:cubicBezTo>
                      <a:pt x="358" y="733"/>
                      <a:pt x="358" y="737"/>
                      <a:pt x="360" y="739"/>
                    </a:cubicBezTo>
                    <a:cubicBezTo>
                      <a:pt x="359" y="739"/>
                      <a:pt x="360" y="740"/>
                      <a:pt x="360" y="741"/>
                    </a:cubicBezTo>
                    <a:cubicBezTo>
                      <a:pt x="366" y="742"/>
                      <a:pt x="366" y="742"/>
                      <a:pt x="366" y="742"/>
                    </a:cubicBezTo>
                    <a:cubicBezTo>
                      <a:pt x="371" y="735"/>
                      <a:pt x="371" y="724"/>
                      <a:pt x="378" y="721"/>
                    </a:cubicBezTo>
                    <a:cubicBezTo>
                      <a:pt x="366" y="714"/>
                      <a:pt x="348" y="688"/>
                      <a:pt x="348" y="673"/>
                    </a:cubicBezTo>
                    <a:cubicBezTo>
                      <a:pt x="348" y="668"/>
                      <a:pt x="338" y="662"/>
                      <a:pt x="338" y="655"/>
                    </a:cubicBezTo>
                    <a:cubicBezTo>
                      <a:pt x="338" y="653"/>
                      <a:pt x="347" y="637"/>
                      <a:pt x="349" y="634"/>
                    </a:cubicBezTo>
                    <a:cubicBezTo>
                      <a:pt x="351" y="635"/>
                      <a:pt x="365" y="628"/>
                      <a:pt x="366" y="627"/>
                    </a:cubicBezTo>
                    <a:cubicBezTo>
                      <a:pt x="377" y="623"/>
                      <a:pt x="384" y="620"/>
                      <a:pt x="399" y="620"/>
                    </a:cubicBezTo>
                    <a:cubicBezTo>
                      <a:pt x="423" y="620"/>
                      <a:pt x="427" y="631"/>
                      <a:pt x="436" y="645"/>
                    </a:cubicBezTo>
                    <a:cubicBezTo>
                      <a:pt x="429" y="650"/>
                      <a:pt x="420" y="645"/>
                      <a:pt x="412" y="645"/>
                    </a:cubicBezTo>
                    <a:cubicBezTo>
                      <a:pt x="400" y="645"/>
                      <a:pt x="383" y="656"/>
                      <a:pt x="381" y="656"/>
                    </a:cubicBezTo>
                    <a:cubicBezTo>
                      <a:pt x="382" y="665"/>
                      <a:pt x="389" y="664"/>
                      <a:pt x="391" y="669"/>
                    </a:cubicBezTo>
                    <a:cubicBezTo>
                      <a:pt x="400" y="684"/>
                      <a:pt x="412" y="690"/>
                      <a:pt x="412" y="707"/>
                    </a:cubicBezTo>
                    <a:cubicBezTo>
                      <a:pt x="415" y="705"/>
                      <a:pt x="424" y="701"/>
                      <a:pt x="427" y="700"/>
                    </a:cubicBezTo>
                    <a:cubicBezTo>
                      <a:pt x="427" y="707"/>
                      <a:pt x="434" y="710"/>
                      <a:pt x="434" y="717"/>
                    </a:cubicBezTo>
                    <a:cubicBezTo>
                      <a:pt x="421" y="717"/>
                      <a:pt x="421" y="717"/>
                      <a:pt x="421" y="717"/>
                    </a:cubicBezTo>
                    <a:cubicBezTo>
                      <a:pt x="417" y="717"/>
                      <a:pt x="413" y="721"/>
                      <a:pt x="412" y="728"/>
                    </a:cubicBezTo>
                    <a:cubicBezTo>
                      <a:pt x="421" y="729"/>
                      <a:pt x="428" y="738"/>
                      <a:pt x="428" y="746"/>
                    </a:cubicBezTo>
                    <a:cubicBezTo>
                      <a:pt x="428" y="751"/>
                      <a:pt x="424" y="753"/>
                      <a:pt x="424" y="757"/>
                    </a:cubicBezTo>
                    <a:cubicBezTo>
                      <a:pt x="424" y="761"/>
                      <a:pt x="428" y="765"/>
                      <a:pt x="429" y="766"/>
                    </a:cubicBezTo>
                    <a:cubicBezTo>
                      <a:pt x="429" y="762"/>
                      <a:pt x="434" y="762"/>
                      <a:pt x="438" y="761"/>
                    </a:cubicBezTo>
                    <a:cubicBezTo>
                      <a:pt x="443" y="759"/>
                      <a:pt x="442" y="757"/>
                      <a:pt x="447" y="755"/>
                    </a:cubicBezTo>
                    <a:cubicBezTo>
                      <a:pt x="455" y="752"/>
                      <a:pt x="460" y="754"/>
                      <a:pt x="466" y="749"/>
                    </a:cubicBezTo>
                    <a:cubicBezTo>
                      <a:pt x="476" y="755"/>
                      <a:pt x="482" y="755"/>
                      <a:pt x="491" y="758"/>
                    </a:cubicBezTo>
                    <a:cubicBezTo>
                      <a:pt x="502" y="762"/>
                      <a:pt x="505" y="772"/>
                      <a:pt x="518" y="772"/>
                    </a:cubicBezTo>
                    <a:cubicBezTo>
                      <a:pt x="518" y="774"/>
                      <a:pt x="521" y="775"/>
                      <a:pt x="522" y="777"/>
                    </a:cubicBezTo>
                    <a:cubicBezTo>
                      <a:pt x="523" y="781"/>
                      <a:pt x="522" y="787"/>
                      <a:pt x="524" y="793"/>
                    </a:cubicBezTo>
                    <a:cubicBezTo>
                      <a:pt x="529" y="787"/>
                      <a:pt x="533" y="795"/>
                      <a:pt x="537" y="795"/>
                    </a:cubicBezTo>
                    <a:cubicBezTo>
                      <a:pt x="542" y="795"/>
                      <a:pt x="544" y="791"/>
                      <a:pt x="547" y="788"/>
                    </a:cubicBezTo>
                    <a:cubicBezTo>
                      <a:pt x="551" y="784"/>
                      <a:pt x="556" y="784"/>
                      <a:pt x="559" y="781"/>
                    </a:cubicBezTo>
                    <a:cubicBezTo>
                      <a:pt x="567" y="773"/>
                      <a:pt x="568" y="762"/>
                      <a:pt x="579" y="762"/>
                    </a:cubicBezTo>
                    <a:cubicBezTo>
                      <a:pt x="583" y="762"/>
                      <a:pt x="582" y="764"/>
                      <a:pt x="586" y="764"/>
                    </a:cubicBezTo>
                    <a:cubicBezTo>
                      <a:pt x="587" y="769"/>
                      <a:pt x="597" y="765"/>
                      <a:pt x="600" y="765"/>
                    </a:cubicBezTo>
                    <a:cubicBezTo>
                      <a:pt x="604" y="765"/>
                      <a:pt x="605" y="770"/>
                      <a:pt x="608" y="770"/>
                    </a:cubicBezTo>
                    <a:cubicBezTo>
                      <a:pt x="617" y="770"/>
                      <a:pt x="624" y="765"/>
                      <a:pt x="627" y="759"/>
                    </a:cubicBezTo>
                    <a:cubicBezTo>
                      <a:pt x="628" y="760"/>
                      <a:pt x="629" y="759"/>
                      <a:pt x="630" y="759"/>
                    </a:cubicBezTo>
                    <a:cubicBezTo>
                      <a:pt x="634" y="759"/>
                      <a:pt x="636" y="749"/>
                      <a:pt x="645" y="749"/>
                    </a:cubicBezTo>
                    <a:cubicBezTo>
                      <a:pt x="654" y="749"/>
                      <a:pt x="644" y="772"/>
                      <a:pt x="654" y="772"/>
                    </a:cubicBezTo>
                    <a:cubicBezTo>
                      <a:pt x="664" y="772"/>
                      <a:pt x="668" y="764"/>
                      <a:pt x="677" y="764"/>
                    </a:cubicBezTo>
                    <a:cubicBezTo>
                      <a:pt x="682" y="764"/>
                      <a:pt x="686" y="764"/>
                      <a:pt x="692" y="765"/>
                    </a:cubicBezTo>
                    <a:cubicBezTo>
                      <a:pt x="692" y="763"/>
                      <a:pt x="692" y="763"/>
                      <a:pt x="692" y="763"/>
                    </a:cubicBezTo>
                    <a:cubicBezTo>
                      <a:pt x="690" y="753"/>
                      <a:pt x="688" y="750"/>
                      <a:pt x="677" y="748"/>
                    </a:cubicBezTo>
                    <a:cubicBezTo>
                      <a:pt x="678" y="739"/>
                      <a:pt x="687" y="719"/>
                      <a:pt x="694" y="719"/>
                    </a:cubicBezTo>
                    <a:cubicBezTo>
                      <a:pt x="735" y="719"/>
                      <a:pt x="763" y="698"/>
                      <a:pt x="763" y="649"/>
                    </a:cubicBezTo>
                    <a:cubicBezTo>
                      <a:pt x="785" y="645"/>
                      <a:pt x="787" y="618"/>
                      <a:pt x="800" y="620"/>
                    </a:cubicBezTo>
                    <a:cubicBezTo>
                      <a:pt x="836" y="624"/>
                      <a:pt x="822" y="600"/>
                      <a:pt x="829" y="593"/>
                    </a:cubicBezTo>
                    <a:cubicBezTo>
                      <a:pt x="847" y="578"/>
                      <a:pt x="873" y="578"/>
                      <a:pt x="895" y="565"/>
                    </a:cubicBezTo>
                    <a:cubicBezTo>
                      <a:pt x="898" y="563"/>
                      <a:pt x="906" y="554"/>
                      <a:pt x="913" y="554"/>
                    </a:cubicBezTo>
                    <a:cubicBezTo>
                      <a:pt x="924" y="554"/>
                      <a:pt x="943" y="567"/>
                      <a:pt x="961" y="567"/>
                    </a:cubicBezTo>
                    <a:cubicBezTo>
                      <a:pt x="986" y="567"/>
                      <a:pt x="981" y="534"/>
                      <a:pt x="994" y="534"/>
                    </a:cubicBezTo>
                    <a:cubicBezTo>
                      <a:pt x="1002" y="534"/>
                      <a:pt x="1029" y="538"/>
                      <a:pt x="1032" y="545"/>
                    </a:cubicBezTo>
                    <a:cubicBezTo>
                      <a:pt x="1042" y="573"/>
                      <a:pt x="1060" y="558"/>
                      <a:pt x="1072" y="558"/>
                    </a:cubicBezTo>
                    <a:cubicBezTo>
                      <a:pt x="1099" y="558"/>
                      <a:pt x="1107" y="580"/>
                      <a:pt x="1135" y="580"/>
                    </a:cubicBezTo>
                    <a:cubicBezTo>
                      <a:pt x="1160" y="580"/>
                      <a:pt x="1192" y="557"/>
                      <a:pt x="1224" y="569"/>
                    </a:cubicBezTo>
                    <a:cubicBezTo>
                      <a:pt x="1266" y="586"/>
                      <a:pt x="1245" y="512"/>
                      <a:pt x="1301" y="512"/>
                    </a:cubicBezTo>
                    <a:cubicBezTo>
                      <a:pt x="1340" y="512"/>
                      <a:pt x="1339" y="543"/>
                      <a:pt x="1354" y="567"/>
                    </a:cubicBezTo>
                    <a:cubicBezTo>
                      <a:pt x="1360" y="576"/>
                      <a:pt x="1379" y="577"/>
                      <a:pt x="1387" y="585"/>
                    </a:cubicBezTo>
                    <a:cubicBezTo>
                      <a:pt x="1393" y="590"/>
                      <a:pt x="1398" y="607"/>
                      <a:pt x="1411" y="607"/>
                    </a:cubicBezTo>
                    <a:cubicBezTo>
                      <a:pt x="1426" y="607"/>
                      <a:pt x="1428" y="593"/>
                      <a:pt x="1446" y="593"/>
                    </a:cubicBezTo>
                    <a:cubicBezTo>
                      <a:pt x="1446" y="604"/>
                      <a:pt x="1446" y="604"/>
                      <a:pt x="1446" y="604"/>
                    </a:cubicBezTo>
                    <a:cubicBezTo>
                      <a:pt x="1437" y="614"/>
                      <a:pt x="1433" y="638"/>
                      <a:pt x="1422" y="644"/>
                    </a:cubicBezTo>
                    <a:cubicBezTo>
                      <a:pt x="1412" y="650"/>
                      <a:pt x="1394" y="651"/>
                      <a:pt x="1400" y="655"/>
                    </a:cubicBezTo>
                    <a:cubicBezTo>
                      <a:pt x="1415" y="665"/>
                      <a:pt x="1398" y="684"/>
                      <a:pt x="1398" y="68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8" name="Freeform 147"/>
              <p:cNvSpPr/>
              <p:nvPr/>
            </p:nvSpPr>
            <p:spPr bwMode="auto">
              <a:xfrm>
                <a:off x="5614988" y="1879600"/>
                <a:ext cx="1023938" cy="646113"/>
              </a:xfrm>
              <a:custGeom>
                <a:avLst/>
                <a:gdLst/>
                <a:ahLst/>
                <a:cxnLst>
                  <a:cxn ang="0">
                    <a:pos x="585" y="307"/>
                  </a:cxn>
                  <a:cxn ang="0">
                    <a:pos x="573" y="287"/>
                  </a:cxn>
                  <a:cxn ang="0">
                    <a:pos x="614" y="256"/>
                  </a:cxn>
                  <a:cxn ang="0">
                    <a:pos x="588" y="246"/>
                  </a:cxn>
                  <a:cxn ang="0">
                    <a:pos x="570" y="255"/>
                  </a:cxn>
                  <a:cxn ang="0">
                    <a:pos x="552" y="236"/>
                  </a:cxn>
                  <a:cxn ang="0">
                    <a:pos x="590" y="209"/>
                  </a:cxn>
                  <a:cxn ang="0">
                    <a:pos x="606" y="212"/>
                  </a:cxn>
                  <a:cxn ang="0">
                    <a:pos x="634" y="216"/>
                  </a:cxn>
                  <a:cxn ang="0">
                    <a:pos x="648" y="231"/>
                  </a:cxn>
                  <a:cxn ang="0">
                    <a:pos x="648" y="248"/>
                  </a:cxn>
                  <a:cxn ang="0">
                    <a:pos x="666" y="254"/>
                  </a:cxn>
                  <a:cxn ang="0">
                    <a:pos x="659" y="264"/>
                  </a:cxn>
                  <a:cxn ang="0">
                    <a:pos x="665" y="275"/>
                  </a:cxn>
                  <a:cxn ang="0">
                    <a:pos x="664" y="290"/>
                  </a:cxn>
                  <a:cxn ang="0">
                    <a:pos x="668" y="295"/>
                  </a:cxn>
                  <a:cxn ang="0">
                    <a:pos x="690" y="286"/>
                  </a:cxn>
                  <a:cxn ang="0">
                    <a:pos x="683" y="232"/>
                  </a:cxn>
                  <a:cxn ang="0">
                    <a:pos x="688" y="210"/>
                  </a:cxn>
                  <a:cxn ang="0">
                    <a:pos x="721" y="172"/>
                  </a:cxn>
                  <a:cxn ang="0">
                    <a:pos x="745" y="132"/>
                  </a:cxn>
                  <a:cxn ang="0">
                    <a:pos x="769" y="81"/>
                  </a:cxn>
                  <a:cxn ang="0">
                    <a:pos x="710" y="73"/>
                  </a:cxn>
                  <a:cxn ang="0">
                    <a:pos x="624" y="0"/>
                  </a:cxn>
                  <a:cxn ang="0">
                    <a:pos x="458" y="68"/>
                  </a:cxn>
                  <a:cxn ang="0">
                    <a:pos x="355" y="33"/>
                  </a:cxn>
                  <a:cxn ang="0">
                    <a:pos x="284" y="55"/>
                  </a:cxn>
                  <a:cxn ang="0">
                    <a:pos x="218" y="53"/>
                  </a:cxn>
                  <a:cxn ang="0">
                    <a:pos x="123" y="108"/>
                  </a:cxn>
                  <a:cxn ang="0">
                    <a:pos x="17" y="207"/>
                  </a:cxn>
                  <a:cxn ang="0">
                    <a:pos x="15" y="251"/>
                  </a:cxn>
                  <a:cxn ang="0">
                    <a:pos x="25" y="261"/>
                  </a:cxn>
                  <a:cxn ang="0">
                    <a:pos x="50" y="280"/>
                  </a:cxn>
                  <a:cxn ang="0">
                    <a:pos x="83" y="284"/>
                  </a:cxn>
                  <a:cxn ang="0">
                    <a:pos x="73" y="317"/>
                  </a:cxn>
                  <a:cxn ang="0">
                    <a:pos x="63" y="326"/>
                  </a:cxn>
                  <a:cxn ang="0">
                    <a:pos x="73" y="343"/>
                  </a:cxn>
                  <a:cxn ang="0">
                    <a:pos x="110" y="357"/>
                  </a:cxn>
                  <a:cxn ang="0">
                    <a:pos x="132" y="373"/>
                  </a:cxn>
                  <a:cxn ang="0">
                    <a:pos x="160" y="384"/>
                  </a:cxn>
                  <a:cxn ang="0">
                    <a:pos x="186" y="382"/>
                  </a:cxn>
                  <a:cxn ang="0">
                    <a:pos x="210" y="381"/>
                  </a:cxn>
                  <a:cxn ang="0">
                    <a:pos x="255" y="372"/>
                  </a:cxn>
                  <a:cxn ang="0">
                    <a:pos x="275" y="366"/>
                  </a:cxn>
                  <a:cxn ang="0">
                    <a:pos x="282" y="362"/>
                  </a:cxn>
                  <a:cxn ang="0">
                    <a:pos x="316" y="400"/>
                  </a:cxn>
                  <a:cxn ang="0">
                    <a:pos x="306" y="439"/>
                  </a:cxn>
                  <a:cxn ang="0">
                    <a:pos x="324" y="450"/>
                  </a:cxn>
                  <a:cxn ang="0">
                    <a:pos x="346" y="467"/>
                  </a:cxn>
                  <a:cxn ang="0">
                    <a:pos x="351" y="472"/>
                  </a:cxn>
                  <a:cxn ang="0">
                    <a:pos x="353" y="457"/>
                  </a:cxn>
                  <a:cxn ang="0">
                    <a:pos x="379" y="454"/>
                  </a:cxn>
                  <a:cxn ang="0">
                    <a:pos x="416" y="453"/>
                  </a:cxn>
                  <a:cxn ang="0">
                    <a:pos x="431" y="470"/>
                  </a:cxn>
                  <a:cxn ang="0">
                    <a:pos x="454" y="486"/>
                  </a:cxn>
                  <a:cxn ang="0">
                    <a:pos x="476" y="470"/>
                  </a:cxn>
                  <a:cxn ang="0">
                    <a:pos x="503" y="455"/>
                  </a:cxn>
                  <a:cxn ang="0">
                    <a:pos x="552" y="439"/>
                  </a:cxn>
                  <a:cxn ang="0">
                    <a:pos x="576" y="406"/>
                  </a:cxn>
                  <a:cxn ang="0">
                    <a:pos x="604" y="355"/>
                  </a:cxn>
                  <a:cxn ang="0">
                    <a:pos x="586" y="307"/>
                  </a:cxn>
                </a:cxnLst>
                <a:rect l="0" t="0" r="r" b="b"/>
                <a:pathLst>
                  <a:path w="769" h="486">
                    <a:moveTo>
                      <a:pt x="586" y="307"/>
                    </a:moveTo>
                    <a:cubicBezTo>
                      <a:pt x="585" y="307"/>
                      <a:pt x="585" y="307"/>
                      <a:pt x="585" y="307"/>
                    </a:cubicBezTo>
                    <a:cubicBezTo>
                      <a:pt x="585" y="307"/>
                      <a:pt x="585" y="300"/>
                      <a:pt x="585" y="298"/>
                    </a:cubicBezTo>
                    <a:cubicBezTo>
                      <a:pt x="582" y="298"/>
                      <a:pt x="573" y="294"/>
                      <a:pt x="573" y="287"/>
                    </a:cubicBezTo>
                    <a:cubicBezTo>
                      <a:pt x="573" y="282"/>
                      <a:pt x="581" y="282"/>
                      <a:pt x="582" y="276"/>
                    </a:cubicBezTo>
                    <a:cubicBezTo>
                      <a:pt x="586" y="264"/>
                      <a:pt x="605" y="264"/>
                      <a:pt x="614" y="256"/>
                    </a:cubicBezTo>
                    <a:cubicBezTo>
                      <a:pt x="611" y="251"/>
                      <a:pt x="604" y="256"/>
                      <a:pt x="598" y="252"/>
                    </a:cubicBezTo>
                    <a:cubicBezTo>
                      <a:pt x="595" y="250"/>
                      <a:pt x="593" y="246"/>
                      <a:pt x="588" y="246"/>
                    </a:cubicBezTo>
                    <a:cubicBezTo>
                      <a:pt x="585" y="246"/>
                      <a:pt x="585" y="256"/>
                      <a:pt x="582" y="256"/>
                    </a:cubicBezTo>
                    <a:cubicBezTo>
                      <a:pt x="578" y="256"/>
                      <a:pt x="574" y="257"/>
                      <a:pt x="570" y="255"/>
                    </a:cubicBezTo>
                    <a:cubicBezTo>
                      <a:pt x="565" y="252"/>
                      <a:pt x="567" y="247"/>
                      <a:pt x="562" y="243"/>
                    </a:cubicBezTo>
                    <a:cubicBezTo>
                      <a:pt x="560" y="242"/>
                      <a:pt x="552" y="240"/>
                      <a:pt x="552" y="236"/>
                    </a:cubicBezTo>
                    <a:cubicBezTo>
                      <a:pt x="552" y="227"/>
                      <a:pt x="565" y="230"/>
                      <a:pt x="571" y="225"/>
                    </a:cubicBezTo>
                    <a:cubicBezTo>
                      <a:pt x="577" y="221"/>
                      <a:pt x="587" y="215"/>
                      <a:pt x="590" y="209"/>
                    </a:cubicBezTo>
                    <a:cubicBezTo>
                      <a:pt x="591" y="208"/>
                      <a:pt x="593" y="203"/>
                      <a:pt x="597" y="203"/>
                    </a:cubicBezTo>
                    <a:cubicBezTo>
                      <a:pt x="601" y="203"/>
                      <a:pt x="606" y="209"/>
                      <a:pt x="606" y="212"/>
                    </a:cubicBezTo>
                    <a:cubicBezTo>
                      <a:pt x="606" y="219"/>
                      <a:pt x="597" y="222"/>
                      <a:pt x="597" y="230"/>
                    </a:cubicBezTo>
                    <a:cubicBezTo>
                      <a:pt x="610" y="230"/>
                      <a:pt x="620" y="216"/>
                      <a:pt x="634" y="216"/>
                    </a:cubicBezTo>
                    <a:cubicBezTo>
                      <a:pt x="639" y="216"/>
                      <a:pt x="641" y="221"/>
                      <a:pt x="648" y="221"/>
                    </a:cubicBezTo>
                    <a:cubicBezTo>
                      <a:pt x="646" y="226"/>
                      <a:pt x="648" y="226"/>
                      <a:pt x="648" y="231"/>
                    </a:cubicBezTo>
                    <a:cubicBezTo>
                      <a:pt x="648" y="235"/>
                      <a:pt x="643" y="235"/>
                      <a:pt x="643" y="240"/>
                    </a:cubicBezTo>
                    <a:cubicBezTo>
                      <a:pt x="643" y="242"/>
                      <a:pt x="645" y="248"/>
                      <a:pt x="648" y="248"/>
                    </a:cubicBezTo>
                    <a:cubicBezTo>
                      <a:pt x="649" y="248"/>
                      <a:pt x="651" y="245"/>
                      <a:pt x="654" y="245"/>
                    </a:cubicBezTo>
                    <a:cubicBezTo>
                      <a:pt x="659" y="245"/>
                      <a:pt x="666" y="249"/>
                      <a:pt x="666" y="254"/>
                    </a:cubicBezTo>
                    <a:cubicBezTo>
                      <a:pt x="666" y="257"/>
                      <a:pt x="662" y="260"/>
                      <a:pt x="659" y="260"/>
                    </a:cubicBezTo>
                    <a:cubicBezTo>
                      <a:pt x="659" y="264"/>
                      <a:pt x="659" y="264"/>
                      <a:pt x="659" y="264"/>
                    </a:cubicBezTo>
                    <a:cubicBezTo>
                      <a:pt x="660" y="265"/>
                      <a:pt x="660" y="267"/>
                      <a:pt x="663" y="268"/>
                    </a:cubicBezTo>
                    <a:cubicBezTo>
                      <a:pt x="663" y="270"/>
                      <a:pt x="665" y="272"/>
                      <a:pt x="665" y="275"/>
                    </a:cubicBezTo>
                    <a:cubicBezTo>
                      <a:pt x="665" y="276"/>
                      <a:pt x="661" y="282"/>
                      <a:pt x="661" y="285"/>
                    </a:cubicBezTo>
                    <a:cubicBezTo>
                      <a:pt x="661" y="287"/>
                      <a:pt x="661" y="289"/>
                      <a:pt x="664" y="290"/>
                    </a:cubicBezTo>
                    <a:cubicBezTo>
                      <a:pt x="663" y="292"/>
                      <a:pt x="661" y="293"/>
                      <a:pt x="661" y="295"/>
                    </a:cubicBezTo>
                    <a:cubicBezTo>
                      <a:pt x="668" y="295"/>
                      <a:pt x="668" y="295"/>
                      <a:pt x="668" y="295"/>
                    </a:cubicBezTo>
                    <a:cubicBezTo>
                      <a:pt x="670" y="293"/>
                      <a:pt x="671" y="293"/>
                      <a:pt x="676" y="291"/>
                    </a:cubicBezTo>
                    <a:cubicBezTo>
                      <a:pt x="676" y="287"/>
                      <a:pt x="687" y="287"/>
                      <a:pt x="690" y="286"/>
                    </a:cubicBezTo>
                    <a:cubicBezTo>
                      <a:pt x="696" y="284"/>
                      <a:pt x="699" y="279"/>
                      <a:pt x="699" y="269"/>
                    </a:cubicBezTo>
                    <a:cubicBezTo>
                      <a:pt x="699" y="252"/>
                      <a:pt x="692" y="242"/>
                      <a:pt x="683" y="232"/>
                    </a:cubicBezTo>
                    <a:cubicBezTo>
                      <a:pt x="679" y="228"/>
                      <a:pt x="674" y="224"/>
                      <a:pt x="675" y="217"/>
                    </a:cubicBezTo>
                    <a:cubicBezTo>
                      <a:pt x="680" y="217"/>
                      <a:pt x="685" y="214"/>
                      <a:pt x="688" y="210"/>
                    </a:cubicBezTo>
                    <a:cubicBezTo>
                      <a:pt x="691" y="207"/>
                      <a:pt x="699" y="203"/>
                      <a:pt x="701" y="199"/>
                    </a:cubicBezTo>
                    <a:cubicBezTo>
                      <a:pt x="707" y="187"/>
                      <a:pt x="710" y="180"/>
                      <a:pt x="721" y="172"/>
                    </a:cubicBezTo>
                    <a:cubicBezTo>
                      <a:pt x="721" y="172"/>
                      <a:pt x="738" y="153"/>
                      <a:pt x="723" y="143"/>
                    </a:cubicBezTo>
                    <a:cubicBezTo>
                      <a:pt x="717" y="139"/>
                      <a:pt x="735" y="138"/>
                      <a:pt x="745" y="132"/>
                    </a:cubicBezTo>
                    <a:cubicBezTo>
                      <a:pt x="756" y="126"/>
                      <a:pt x="760" y="102"/>
                      <a:pt x="769" y="92"/>
                    </a:cubicBezTo>
                    <a:cubicBezTo>
                      <a:pt x="769" y="81"/>
                      <a:pt x="769" y="81"/>
                      <a:pt x="769" y="81"/>
                    </a:cubicBezTo>
                    <a:cubicBezTo>
                      <a:pt x="751" y="81"/>
                      <a:pt x="749" y="95"/>
                      <a:pt x="734" y="95"/>
                    </a:cubicBezTo>
                    <a:cubicBezTo>
                      <a:pt x="721" y="95"/>
                      <a:pt x="716" y="78"/>
                      <a:pt x="710" y="73"/>
                    </a:cubicBezTo>
                    <a:cubicBezTo>
                      <a:pt x="702" y="65"/>
                      <a:pt x="683" y="64"/>
                      <a:pt x="677" y="55"/>
                    </a:cubicBezTo>
                    <a:cubicBezTo>
                      <a:pt x="662" y="31"/>
                      <a:pt x="663" y="0"/>
                      <a:pt x="624" y="0"/>
                    </a:cubicBezTo>
                    <a:cubicBezTo>
                      <a:pt x="568" y="0"/>
                      <a:pt x="589" y="74"/>
                      <a:pt x="547" y="57"/>
                    </a:cubicBezTo>
                    <a:cubicBezTo>
                      <a:pt x="515" y="45"/>
                      <a:pt x="483" y="68"/>
                      <a:pt x="458" y="68"/>
                    </a:cubicBezTo>
                    <a:cubicBezTo>
                      <a:pt x="430" y="68"/>
                      <a:pt x="422" y="46"/>
                      <a:pt x="395" y="46"/>
                    </a:cubicBezTo>
                    <a:cubicBezTo>
                      <a:pt x="383" y="46"/>
                      <a:pt x="365" y="61"/>
                      <a:pt x="355" y="33"/>
                    </a:cubicBezTo>
                    <a:cubicBezTo>
                      <a:pt x="352" y="26"/>
                      <a:pt x="325" y="22"/>
                      <a:pt x="317" y="22"/>
                    </a:cubicBezTo>
                    <a:cubicBezTo>
                      <a:pt x="304" y="22"/>
                      <a:pt x="309" y="55"/>
                      <a:pt x="284" y="55"/>
                    </a:cubicBezTo>
                    <a:cubicBezTo>
                      <a:pt x="266" y="55"/>
                      <a:pt x="247" y="42"/>
                      <a:pt x="236" y="42"/>
                    </a:cubicBezTo>
                    <a:cubicBezTo>
                      <a:pt x="229" y="42"/>
                      <a:pt x="221" y="51"/>
                      <a:pt x="218" y="53"/>
                    </a:cubicBezTo>
                    <a:cubicBezTo>
                      <a:pt x="196" y="66"/>
                      <a:pt x="170" y="66"/>
                      <a:pt x="152" y="81"/>
                    </a:cubicBezTo>
                    <a:cubicBezTo>
                      <a:pt x="145" y="88"/>
                      <a:pt x="159" y="112"/>
                      <a:pt x="123" y="108"/>
                    </a:cubicBezTo>
                    <a:cubicBezTo>
                      <a:pt x="110" y="106"/>
                      <a:pt x="108" y="133"/>
                      <a:pt x="86" y="137"/>
                    </a:cubicBezTo>
                    <a:cubicBezTo>
                      <a:pt x="86" y="186"/>
                      <a:pt x="58" y="207"/>
                      <a:pt x="17" y="207"/>
                    </a:cubicBezTo>
                    <a:cubicBezTo>
                      <a:pt x="10" y="207"/>
                      <a:pt x="1" y="227"/>
                      <a:pt x="0" y="236"/>
                    </a:cubicBezTo>
                    <a:cubicBezTo>
                      <a:pt x="11" y="238"/>
                      <a:pt x="13" y="241"/>
                      <a:pt x="15" y="251"/>
                    </a:cubicBezTo>
                    <a:cubicBezTo>
                      <a:pt x="15" y="253"/>
                      <a:pt x="15" y="253"/>
                      <a:pt x="15" y="253"/>
                    </a:cubicBezTo>
                    <a:cubicBezTo>
                      <a:pt x="15" y="261"/>
                      <a:pt x="19" y="259"/>
                      <a:pt x="25" y="261"/>
                    </a:cubicBezTo>
                    <a:cubicBezTo>
                      <a:pt x="30" y="262"/>
                      <a:pt x="28" y="268"/>
                      <a:pt x="31" y="271"/>
                    </a:cubicBezTo>
                    <a:cubicBezTo>
                      <a:pt x="37" y="277"/>
                      <a:pt x="42" y="277"/>
                      <a:pt x="50" y="280"/>
                    </a:cubicBezTo>
                    <a:cubicBezTo>
                      <a:pt x="58" y="279"/>
                      <a:pt x="61" y="272"/>
                      <a:pt x="69" y="272"/>
                    </a:cubicBezTo>
                    <a:cubicBezTo>
                      <a:pt x="73" y="272"/>
                      <a:pt x="83" y="280"/>
                      <a:pt x="83" y="284"/>
                    </a:cubicBezTo>
                    <a:cubicBezTo>
                      <a:pt x="83" y="296"/>
                      <a:pt x="66" y="294"/>
                      <a:pt x="66" y="306"/>
                    </a:cubicBezTo>
                    <a:cubicBezTo>
                      <a:pt x="66" y="311"/>
                      <a:pt x="73" y="312"/>
                      <a:pt x="73" y="317"/>
                    </a:cubicBezTo>
                    <a:cubicBezTo>
                      <a:pt x="73" y="323"/>
                      <a:pt x="68" y="322"/>
                      <a:pt x="63" y="322"/>
                    </a:cubicBezTo>
                    <a:cubicBezTo>
                      <a:pt x="63" y="326"/>
                      <a:pt x="63" y="326"/>
                      <a:pt x="63" y="326"/>
                    </a:cubicBezTo>
                    <a:cubicBezTo>
                      <a:pt x="64" y="331"/>
                      <a:pt x="64" y="335"/>
                      <a:pt x="65" y="340"/>
                    </a:cubicBezTo>
                    <a:cubicBezTo>
                      <a:pt x="66" y="343"/>
                      <a:pt x="71" y="342"/>
                      <a:pt x="73" y="343"/>
                    </a:cubicBezTo>
                    <a:cubicBezTo>
                      <a:pt x="80" y="345"/>
                      <a:pt x="83" y="351"/>
                      <a:pt x="91" y="353"/>
                    </a:cubicBezTo>
                    <a:cubicBezTo>
                      <a:pt x="100" y="355"/>
                      <a:pt x="105" y="352"/>
                      <a:pt x="110" y="357"/>
                    </a:cubicBezTo>
                    <a:cubicBezTo>
                      <a:pt x="116" y="363"/>
                      <a:pt x="120" y="361"/>
                      <a:pt x="127" y="364"/>
                    </a:cubicBezTo>
                    <a:cubicBezTo>
                      <a:pt x="130" y="366"/>
                      <a:pt x="130" y="369"/>
                      <a:pt x="132" y="373"/>
                    </a:cubicBezTo>
                    <a:cubicBezTo>
                      <a:pt x="133" y="376"/>
                      <a:pt x="137" y="372"/>
                      <a:pt x="139" y="373"/>
                    </a:cubicBezTo>
                    <a:cubicBezTo>
                      <a:pt x="146" y="378"/>
                      <a:pt x="150" y="384"/>
                      <a:pt x="160" y="384"/>
                    </a:cubicBezTo>
                    <a:cubicBezTo>
                      <a:pt x="166" y="384"/>
                      <a:pt x="172" y="384"/>
                      <a:pt x="178" y="384"/>
                    </a:cubicBezTo>
                    <a:cubicBezTo>
                      <a:pt x="182" y="384"/>
                      <a:pt x="184" y="382"/>
                      <a:pt x="186" y="382"/>
                    </a:cubicBezTo>
                    <a:cubicBezTo>
                      <a:pt x="189" y="382"/>
                      <a:pt x="190" y="389"/>
                      <a:pt x="191" y="392"/>
                    </a:cubicBezTo>
                    <a:cubicBezTo>
                      <a:pt x="197" y="389"/>
                      <a:pt x="199" y="381"/>
                      <a:pt x="210" y="381"/>
                    </a:cubicBezTo>
                    <a:cubicBezTo>
                      <a:pt x="219" y="381"/>
                      <a:pt x="224" y="386"/>
                      <a:pt x="231" y="386"/>
                    </a:cubicBezTo>
                    <a:cubicBezTo>
                      <a:pt x="238" y="386"/>
                      <a:pt x="252" y="374"/>
                      <a:pt x="255" y="372"/>
                    </a:cubicBezTo>
                    <a:cubicBezTo>
                      <a:pt x="258" y="370"/>
                      <a:pt x="259" y="369"/>
                      <a:pt x="260" y="367"/>
                    </a:cubicBezTo>
                    <a:cubicBezTo>
                      <a:pt x="264" y="363"/>
                      <a:pt x="270" y="368"/>
                      <a:pt x="275" y="366"/>
                    </a:cubicBezTo>
                    <a:cubicBezTo>
                      <a:pt x="279" y="362"/>
                      <a:pt x="279" y="362"/>
                      <a:pt x="279" y="362"/>
                    </a:cubicBezTo>
                    <a:cubicBezTo>
                      <a:pt x="282" y="362"/>
                      <a:pt x="282" y="362"/>
                      <a:pt x="282" y="362"/>
                    </a:cubicBezTo>
                    <a:cubicBezTo>
                      <a:pt x="285" y="377"/>
                      <a:pt x="294" y="376"/>
                      <a:pt x="305" y="381"/>
                    </a:cubicBezTo>
                    <a:cubicBezTo>
                      <a:pt x="309" y="388"/>
                      <a:pt x="316" y="391"/>
                      <a:pt x="316" y="400"/>
                    </a:cubicBezTo>
                    <a:cubicBezTo>
                      <a:pt x="316" y="417"/>
                      <a:pt x="304" y="418"/>
                      <a:pt x="304" y="434"/>
                    </a:cubicBezTo>
                    <a:cubicBezTo>
                      <a:pt x="304" y="436"/>
                      <a:pt x="305" y="439"/>
                      <a:pt x="306" y="439"/>
                    </a:cubicBezTo>
                    <a:cubicBezTo>
                      <a:pt x="309" y="439"/>
                      <a:pt x="312" y="436"/>
                      <a:pt x="315" y="436"/>
                    </a:cubicBezTo>
                    <a:cubicBezTo>
                      <a:pt x="319" y="436"/>
                      <a:pt x="320" y="449"/>
                      <a:pt x="324" y="450"/>
                    </a:cubicBezTo>
                    <a:cubicBezTo>
                      <a:pt x="324" y="459"/>
                      <a:pt x="330" y="468"/>
                      <a:pt x="338" y="468"/>
                    </a:cubicBezTo>
                    <a:cubicBezTo>
                      <a:pt x="342" y="468"/>
                      <a:pt x="343" y="467"/>
                      <a:pt x="346" y="467"/>
                    </a:cubicBezTo>
                    <a:cubicBezTo>
                      <a:pt x="348" y="467"/>
                      <a:pt x="348" y="467"/>
                      <a:pt x="348" y="467"/>
                    </a:cubicBezTo>
                    <a:cubicBezTo>
                      <a:pt x="348" y="471"/>
                      <a:pt x="350" y="472"/>
                      <a:pt x="351" y="472"/>
                    </a:cubicBezTo>
                    <a:cubicBezTo>
                      <a:pt x="352" y="472"/>
                      <a:pt x="353" y="470"/>
                      <a:pt x="353" y="468"/>
                    </a:cubicBezTo>
                    <a:cubicBezTo>
                      <a:pt x="353" y="464"/>
                      <a:pt x="353" y="461"/>
                      <a:pt x="353" y="457"/>
                    </a:cubicBezTo>
                    <a:cubicBezTo>
                      <a:pt x="353" y="457"/>
                      <a:pt x="363" y="454"/>
                      <a:pt x="365" y="454"/>
                    </a:cubicBezTo>
                    <a:cubicBezTo>
                      <a:pt x="379" y="454"/>
                      <a:pt x="379" y="454"/>
                      <a:pt x="379" y="454"/>
                    </a:cubicBezTo>
                    <a:cubicBezTo>
                      <a:pt x="385" y="457"/>
                      <a:pt x="390" y="448"/>
                      <a:pt x="397" y="448"/>
                    </a:cubicBezTo>
                    <a:cubicBezTo>
                      <a:pt x="404" y="448"/>
                      <a:pt x="408" y="453"/>
                      <a:pt x="416" y="453"/>
                    </a:cubicBezTo>
                    <a:cubicBezTo>
                      <a:pt x="416" y="464"/>
                      <a:pt x="424" y="468"/>
                      <a:pt x="431" y="470"/>
                    </a:cubicBezTo>
                    <a:cubicBezTo>
                      <a:pt x="431" y="470"/>
                      <a:pt x="431" y="470"/>
                      <a:pt x="431" y="470"/>
                    </a:cubicBezTo>
                    <a:cubicBezTo>
                      <a:pt x="439" y="474"/>
                      <a:pt x="444" y="471"/>
                      <a:pt x="452" y="475"/>
                    </a:cubicBezTo>
                    <a:cubicBezTo>
                      <a:pt x="452" y="477"/>
                      <a:pt x="451" y="486"/>
                      <a:pt x="454" y="486"/>
                    </a:cubicBezTo>
                    <a:cubicBezTo>
                      <a:pt x="459" y="486"/>
                      <a:pt x="457" y="480"/>
                      <a:pt x="460" y="477"/>
                    </a:cubicBezTo>
                    <a:cubicBezTo>
                      <a:pt x="463" y="474"/>
                      <a:pt x="472" y="472"/>
                      <a:pt x="476" y="470"/>
                    </a:cubicBezTo>
                    <a:cubicBezTo>
                      <a:pt x="484" y="466"/>
                      <a:pt x="492" y="468"/>
                      <a:pt x="498" y="463"/>
                    </a:cubicBezTo>
                    <a:cubicBezTo>
                      <a:pt x="498" y="463"/>
                      <a:pt x="502" y="455"/>
                      <a:pt x="503" y="455"/>
                    </a:cubicBezTo>
                    <a:cubicBezTo>
                      <a:pt x="507" y="455"/>
                      <a:pt x="510" y="458"/>
                      <a:pt x="514" y="458"/>
                    </a:cubicBezTo>
                    <a:cubicBezTo>
                      <a:pt x="534" y="458"/>
                      <a:pt x="539" y="446"/>
                      <a:pt x="552" y="439"/>
                    </a:cubicBezTo>
                    <a:cubicBezTo>
                      <a:pt x="555" y="437"/>
                      <a:pt x="557" y="435"/>
                      <a:pt x="558" y="431"/>
                    </a:cubicBezTo>
                    <a:cubicBezTo>
                      <a:pt x="569" y="431"/>
                      <a:pt x="572" y="414"/>
                      <a:pt x="576" y="406"/>
                    </a:cubicBezTo>
                    <a:cubicBezTo>
                      <a:pt x="578" y="401"/>
                      <a:pt x="590" y="383"/>
                      <a:pt x="597" y="382"/>
                    </a:cubicBezTo>
                    <a:cubicBezTo>
                      <a:pt x="597" y="372"/>
                      <a:pt x="604" y="368"/>
                      <a:pt x="604" y="355"/>
                    </a:cubicBezTo>
                    <a:cubicBezTo>
                      <a:pt x="604" y="336"/>
                      <a:pt x="599" y="329"/>
                      <a:pt x="591" y="317"/>
                    </a:cubicBezTo>
                    <a:cubicBezTo>
                      <a:pt x="590" y="315"/>
                      <a:pt x="590" y="309"/>
                      <a:pt x="586" y="30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59" name="Freeform 148"/>
              <p:cNvSpPr/>
              <p:nvPr/>
            </p:nvSpPr>
            <p:spPr bwMode="auto">
              <a:xfrm>
                <a:off x="7369175" y="1395413"/>
                <a:ext cx="58738" cy="25400"/>
              </a:xfrm>
              <a:custGeom>
                <a:avLst/>
                <a:gdLst/>
                <a:ahLst/>
                <a:cxnLst>
                  <a:cxn ang="0">
                    <a:pos x="4" y="19"/>
                  </a:cxn>
                  <a:cxn ang="0">
                    <a:pos x="0" y="14"/>
                  </a:cxn>
                  <a:cxn ang="0">
                    <a:pos x="20" y="0"/>
                  </a:cxn>
                  <a:cxn ang="0">
                    <a:pos x="44" y="11"/>
                  </a:cxn>
                  <a:cxn ang="0">
                    <a:pos x="4" y="19"/>
                  </a:cxn>
                </a:cxnLst>
                <a:rect l="0" t="0" r="r" b="b"/>
                <a:pathLst>
                  <a:path w="44" h="19">
                    <a:moveTo>
                      <a:pt x="4" y="19"/>
                    </a:moveTo>
                    <a:cubicBezTo>
                      <a:pt x="1" y="19"/>
                      <a:pt x="0" y="17"/>
                      <a:pt x="0" y="14"/>
                    </a:cubicBezTo>
                    <a:cubicBezTo>
                      <a:pt x="0" y="8"/>
                      <a:pt x="13" y="0"/>
                      <a:pt x="20" y="0"/>
                    </a:cubicBezTo>
                    <a:cubicBezTo>
                      <a:pt x="27" y="0"/>
                      <a:pt x="44" y="4"/>
                      <a:pt x="44" y="11"/>
                    </a:cubicBezTo>
                    <a:cubicBezTo>
                      <a:pt x="44" y="17"/>
                      <a:pt x="9" y="19"/>
                      <a:pt x="4" y="19"/>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0" name="Freeform 149"/>
              <p:cNvSpPr/>
              <p:nvPr/>
            </p:nvSpPr>
            <p:spPr bwMode="auto">
              <a:xfrm>
                <a:off x="7191375" y="1443038"/>
                <a:ext cx="23813" cy="14288"/>
              </a:xfrm>
              <a:custGeom>
                <a:avLst/>
                <a:gdLst/>
                <a:ahLst/>
                <a:cxnLst>
                  <a:cxn ang="0">
                    <a:pos x="13" y="10"/>
                  </a:cxn>
                  <a:cxn ang="0">
                    <a:pos x="18" y="6"/>
                  </a:cxn>
                  <a:cxn ang="0">
                    <a:pos x="15" y="0"/>
                  </a:cxn>
                  <a:cxn ang="0">
                    <a:pos x="0" y="0"/>
                  </a:cxn>
                  <a:cxn ang="0">
                    <a:pos x="13" y="10"/>
                  </a:cxn>
                </a:cxnLst>
                <a:rect l="0" t="0" r="r" b="b"/>
                <a:pathLst>
                  <a:path w="18" h="10">
                    <a:moveTo>
                      <a:pt x="13" y="10"/>
                    </a:moveTo>
                    <a:cubicBezTo>
                      <a:pt x="15" y="10"/>
                      <a:pt x="18" y="8"/>
                      <a:pt x="18" y="6"/>
                    </a:cubicBezTo>
                    <a:cubicBezTo>
                      <a:pt x="18" y="3"/>
                      <a:pt x="15" y="2"/>
                      <a:pt x="15" y="0"/>
                    </a:cubicBezTo>
                    <a:cubicBezTo>
                      <a:pt x="0" y="0"/>
                      <a:pt x="0" y="0"/>
                      <a:pt x="0" y="0"/>
                    </a:cubicBezTo>
                    <a:cubicBezTo>
                      <a:pt x="3" y="6"/>
                      <a:pt x="7" y="10"/>
                      <a:pt x="13" y="1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1" name="Freeform 150"/>
              <p:cNvSpPr/>
              <p:nvPr/>
            </p:nvSpPr>
            <p:spPr bwMode="auto">
              <a:xfrm>
                <a:off x="6645275" y="1257300"/>
                <a:ext cx="11113" cy="12700"/>
              </a:xfrm>
              <a:custGeom>
                <a:avLst/>
                <a:gdLst/>
                <a:ahLst/>
                <a:cxnLst>
                  <a:cxn ang="0">
                    <a:pos x="8" y="5"/>
                  </a:cxn>
                  <a:cxn ang="0">
                    <a:pos x="3" y="0"/>
                  </a:cxn>
                  <a:cxn ang="0">
                    <a:pos x="0" y="7"/>
                  </a:cxn>
                  <a:cxn ang="0">
                    <a:pos x="3" y="10"/>
                  </a:cxn>
                  <a:cxn ang="0">
                    <a:pos x="8" y="4"/>
                  </a:cxn>
                  <a:cxn ang="0">
                    <a:pos x="6" y="4"/>
                  </a:cxn>
                  <a:cxn ang="0">
                    <a:pos x="8" y="5"/>
                  </a:cxn>
                </a:cxnLst>
                <a:rect l="0" t="0" r="r" b="b"/>
                <a:pathLst>
                  <a:path w="8" h="10">
                    <a:moveTo>
                      <a:pt x="8" y="5"/>
                    </a:moveTo>
                    <a:cubicBezTo>
                      <a:pt x="3" y="0"/>
                      <a:pt x="3" y="0"/>
                      <a:pt x="3" y="0"/>
                    </a:cubicBezTo>
                    <a:cubicBezTo>
                      <a:pt x="2" y="2"/>
                      <a:pt x="0" y="4"/>
                      <a:pt x="0" y="7"/>
                    </a:cubicBezTo>
                    <a:cubicBezTo>
                      <a:pt x="0" y="9"/>
                      <a:pt x="1" y="10"/>
                      <a:pt x="3" y="10"/>
                    </a:cubicBezTo>
                    <a:cubicBezTo>
                      <a:pt x="7" y="10"/>
                      <a:pt x="7" y="6"/>
                      <a:pt x="8" y="4"/>
                    </a:cubicBezTo>
                    <a:cubicBezTo>
                      <a:pt x="6" y="4"/>
                      <a:pt x="6" y="4"/>
                      <a:pt x="6" y="4"/>
                    </a:cubicBezTo>
                    <a:lnTo>
                      <a:pt x="8" y="5"/>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2" name="Freeform 151"/>
              <p:cNvSpPr/>
              <p:nvPr/>
            </p:nvSpPr>
            <p:spPr bwMode="auto">
              <a:xfrm>
                <a:off x="6249988" y="1300163"/>
                <a:ext cx="26988" cy="15875"/>
              </a:xfrm>
              <a:custGeom>
                <a:avLst/>
                <a:gdLst/>
                <a:ahLst/>
                <a:cxnLst>
                  <a:cxn ang="0">
                    <a:pos x="20" y="9"/>
                  </a:cxn>
                  <a:cxn ang="0">
                    <a:pos x="10" y="12"/>
                  </a:cxn>
                  <a:cxn ang="0">
                    <a:pos x="0" y="7"/>
                  </a:cxn>
                  <a:cxn ang="0">
                    <a:pos x="10" y="0"/>
                  </a:cxn>
                  <a:cxn ang="0">
                    <a:pos x="20" y="7"/>
                  </a:cxn>
                  <a:cxn ang="0">
                    <a:pos x="17" y="12"/>
                  </a:cxn>
                  <a:cxn ang="0">
                    <a:pos x="20" y="9"/>
                  </a:cxn>
                </a:cxnLst>
                <a:rect l="0" t="0" r="r" b="b"/>
                <a:pathLst>
                  <a:path w="20" h="12">
                    <a:moveTo>
                      <a:pt x="20" y="9"/>
                    </a:moveTo>
                    <a:cubicBezTo>
                      <a:pt x="17" y="11"/>
                      <a:pt x="14" y="12"/>
                      <a:pt x="10" y="12"/>
                    </a:cubicBezTo>
                    <a:cubicBezTo>
                      <a:pt x="5" y="12"/>
                      <a:pt x="0" y="11"/>
                      <a:pt x="0" y="7"/>
                    </a:cubicBezTo>
                    <a:cubicBezTo>
                      <a:pt x="0" y="3"/>
                      <a:pt x="6" y="0"/>
                      <a:pt x="10" y="0"/>
                    </a:cubicBezTo>
                    <a:cubicBezTo>
                      <a:pt x="16" y="0"/>
                      <a:pt x="20" y="2"/>
                      <a:pt x="20" y="7"/>
                    </a:cubicBezTo>
                    <a:cubicBezTo>
                      <a:pt x="20" y="10"/>
                      <a:pt x="18" y="11"/>
                      <a:pt x="17" y="12"/>
                    </a:cubicBezTo>
                    <a:lnTo>
                      <a:pt x="20" y="9"/>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3" name="Freeform 152"/>
              <p:cNvSpPr/>
              <p:nvPr/>
            </p:nvSpPr>
            <p:spPr bwMode="auto">
              <a:xfrm>
                <a:off x="6043613" y="1128713"/>
                <a:ext cx="100013" cy="57150"/>
              </a:xfrm>
              <a:custGeom>
                <a:avLst/>
                <a:gdLst/>
                <a:ahLst/>
                <a:cxnLst>
                  <a:cxn ang="0">
                    <a:pos x="6" y="43"/>
                  </a:cxn>
                  <a:cxn ang="0">
                    <a:pos x="0" y="37"/>
                  </a:cxn>
                  <a:cxn ang="0">
                    <a:pos x="8" y="27"/>
                  </a:cxn>
                  <a:cxn ang="0">
                    <a:pos x="39" y="0"/>
                  </a:cxn>
                  <a:cxn ang="0">
                    <a:pos x="45" y="0"/>
                  </a:cxn>
                  <a:cxn ang="0">
                    <a:pos x="44" y="10"/>
                  </a:cxn>
                  <a:cxn ang="0">
                    <a:pos x="52" y="6"/>
                  </a:cxn>
                  <a:cxn ang="0">
                    <a:pos x="76" y="23"/>
                  </a:cxn>
                  <a:cxn ang="0">
                    <a:pos x="45" y="34"/>
                  </a:cxn>
                  <a:cxn ang="0">
                    <a:pos x="30" y="37"/>
                  </a:cxn>
                  <a:cxn ang="0">
                    <a:pos x="6" y="43"/>
                  </a:cxn>
                </a:cxnLst>
                <a:rect l="0" t="0" r="r" b="b"/>
                <a:pathLst>
                  <a:path w="76" h="43">
                    <a:moveTo>
                      <a:pt x="6" y="43"/>
                    </a:moveTo>
                    <a:cubicBezTo>
                      <a:pt x="1" y="43"/>
                      <a:pt x="0" y="41"/>
                      <a:pt x="0" y="37"/>
                    </a:cubicBezTo>
                    <a:cubicBezTo>
                      <a:pt x="0" y="30"/>
                      <a:pt x="5" y="30"/>
                      <a:pt x="8" y="27"/>
                    </a:cubicBezTo>
                    <a:cubicBezTo>
                      <a:pt x="18" y="17"/>
                      <a:pt x="22" y="0"/>
                      <a:pt x="39" y="0"/>
                    </a:cubicBezTo>
                    <a:cubicBezTo>
                      <a:pt x="43" y="0"/>
                      <a:pt x="43" y="0"/>
                      <a:pt x="45" y="0"/>
                    </a:cubicBezTo>
                    <a:cubicBezTo>
                      <a:pt x="45" y="7"/>
                      <a:pt x="47" y="7"/>
                      <a:pt x="44" y="10"/>
                    </a:cubicBezTo>
                    <a:cubicBezTo>
                      <a:pt x="47" y="9"/>
                      <a:pt x="49" y="6"/>
                      <a:pt x="52" y="6"/>
                    </a:cubicBezTo>
                    <a:cubicBezTo>
                      <a:pt x="58" y="6"/>
                      <a:pt x="76" y="17"/>
                      <a:pt x="76" y="23"/>
                    </a:cubicBezTo>
                    <a:cubicBezTo>
                      <a:pt x="76" y="34"/>
                      <a:pt x="53" y="36"/>
                      <a:pt x="45" y="34"/>
                    </a:cubicBezTo>
                    <a:cubicBezTo>
                      <a:pt x="43" y="34"/>
                      <a:pt x="30" y="37"/>
                      <a:pt x="30" y="37"/>
                    </a:cubicBezTo>
                    <a:lnTo>
                      <a:pt x="6" y="4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4" name="Freeform 153"/>
              <p:cNvSpPr/>
              <p:nvPr/>
            </p:nvSpPr>
            <p:spPr bwMode="auto">
              <a:xfrm>
                <a:off x="5900738" y="1101725"/>
                <a:ext cx="39688" cy="20638"/>
              </a:xfrm>
              <a:custGeom>
                <a:avLst/>
                <a:gdLst/>
                <a:ahLst/>
                <a:cxnLst>
                  <a:cxn ang="0">
                    <a:pos x="12" y="0"/>
                  </a:cxn>
                  <a:cxn ang="0">
                    <a:pos x="30" y="7"/>
                  </a:cxn>
                  <a:cxn ang="0">
                    <a:pos x="9" y="16"/>
                  </a:cxn>
                  <a:cxn ang="0">
                    <a:pos x="0" y="5"/>
                  </a:cxn>
                  <a:cxn ang="0">
                    <a:pos x="12" y="0"/>
                  </a:cxn>
                </a:cxnLst>
                <a:rect l="0" t="0" r="r" b="b"/>
                <a:pathLst>
                  <a:path w="30" h="16">
                    <a:moveTo>
                      <a:pt x="12" y="0"/>
                    </a:moveTo>
                    <a:cubicBezTo>
                      <a:pt x="14" y="0"/>
                      <a:pt x="26" y="6"/>
                      <a:pt x="30" y="7"/>
                    </a:cubicBezTo>
                    <a:cubicBezTo>
                      <a:pt x="29" y="15"/>
                      <a:pt x="14" y="16"/>
                      <a:pt x="9" y="16"/>
                    </a:cubicBezTo>
                    <a:cubicBezTo>
                      <a:pt x="6" y="16"/>
                      <a:pt x="0" y="9"/>
                      <a:pt x="0" y="5"/>
                    </a:cubicBezTo>
                    <a:cubicBezTo>
                      <a:pt x="0" y="0"/>
                      <a:pt x="9" y="0"/>
                      <a:pt x="12" y="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5" name="Freeform 154"/>
              <p:cNvSpPr/>
              <p:nvPr/>
            </p:nvSpPr>
            <p:spPr bwMode="auto">
              <a:xfrm>
                <a:off x="5913438" y="1057275"/>
                <a:ext cx="139700" cy="98425"/>
              </a:xfrm>
              <a:custGeom>
                <a:avLst/>
                <a:gdLst/>
                <a:ahLst/>
                <a:cxnLst>
                  <a:cxn ang="0">
                    <a:pos x="99" y="68"/>
                  </a:cxn>
                  <a:cxn ang="0">
                    <a:pos x="90" y="74"/>
                  </a:cxn>
                  <a:cxn ang="0">
                    <a:pos x="41" y="66"/>
                  </a:cxn>
                  <a:cxn ang="0">
                    <a:pos x="17" y="50"/>
                  </a:cxn>
                  <a:cxn ang="0">
                    <a:pos x="50" y="36"/>
                  </a:cxn>
                  <a:cxn ang="0">
                    <a:pos x="32" y="36"/>
                  </a:cxn>
                  <a:cxn ang="0">
                    <a:pos x="0" y="26"/>
                  </a:cxn>
                  <a:cxn ang="0">
                    <a:pos x="46" y="0"/>
                  </a:cxn>
                  <a:cxn ang="0">
                    <a:pos x="72" y="17"/>
                  </a:cxn>
                  <a:cxn ang="0">
                    <a:pos x="67" y="18"/>
                  </a:cxn>
                  <a:cxn ang="0">
                    <a:pos x="67" y="27"/>
                  </a:cxn>
                  <a:cxn ang="0">
                    <a:pos x="59" y="35"/>
                  </a:cxn>
                  <a:cxn ang="0">
                    <a:pos x="68" y="35"/>
                  </a:cxn>
                  <a:cxn ang="0">
                    <a:pos x="81" y="39"/>
                  </a:cxn>
                  <a:cxn ang="0">
                    <a:pos x="90" y="39"/>
                  </a:cxn>
                  <a:cxn ang="0">
                    <a:pos x="105" y="48"/>
                  </a:cxn>
                  <a:cxn ang="0">
                    <a:pos x="101" y="57"/>
                  </a:cxn>
                  <a:cxn ang="0">
                    <a:pos x="92" y="62"/>
                  </a:cxn>
                  <a:cxn ang="0">
                    <a:pos x="99" y="68"/>
                  </a:cxn>
                </a:cxnLst>
                <a:rect l="0" t="0" r="r" b="b"/>
                <a:pathLst>
                  <a:path w="105" h="74">
                    <a:moveTo>
                      <a:pt x="99" y="68"/>
                    </a:moveTo>
                    <a:cubicBezTo>
                      <a:pt x="99" y="72"/>
                      <a:pt x="94" y="74"/>
                      <a:pt x="90" y="74"/>
                    </a:cubicBezTo>
                    <a:cubicBezTo>
                      <a:pt x="71" y="74"/>
                      <a:pt x="57" y="66"/>
                      <a:pt x="41" y="66"/>
                    </a:cubicBezTo>
                    <a:cubicBezTo>
                      <a:pt x="35" y="66"/>
                      <a:pt x="24" y="54"/>
                      <a:pt x="17" y="50"/>
                    </a:cubicBezTo>
                    <a:cubicBezTo>
                      <a:pt x="32" y="46"/>
                      <a:pt x="36" y="41"/>
                      <a:pt x="50" y="36"/>
                    </a:cubicBezTo>
                    <a:cubicBezTo>
                      <a:pt x="46" y="36"/>
                      <a:pt x="35" y="36"/>
                      <a:pt x="32" y="36"/>
                    </a:cubicBezTo>
                    <a:cubicBezTo>
                      <a:pt x="20" y="36"/>
                      <a:pt x="11" y="32"/>
                      <a:pt x="0" y="26"/>
                    </a:cubicBezTo>
                    <a:cubicBezTo>
                      <a:pt x="18" y="21"/>
                      <a:pt x="25" y="0"/>
                      <a:pt x="46" y="0"/>
                    </a:cubicBezTo>
                    <a:cubicBezTo>
                      <a:pt x="58" y="0"/>
                      <a:pt x="65" y="12"/>
                      <a:pt x="72" y="17"/>
                    </a:cubicBezTo>
                    <a:cubicBezTo>
                      <a:pt x="68" y="19"/>
                      <a:pt x="69" y="18"/>
                      <a:pt x="67" y="18"/>
                    </a:cubicBezTo>
                    <a:cubicBezTo>
                      <a:pt x="68" y="23"/>
                      <a:pt x="67" y="24"/>
                      <a:pt x="67" y="27"/>
                    </a:cubicBezTo>
                    <a:cubicBezTo>
                      <a:pt x="67" y="29"/>
                      <a:pt x="62" y="33"/>
                      <a:pt x="59" y="35"/>
                    </a:cubicBezTo>
                    <a:cubicBezTo>
                      <a:pt x="63" y="33"/>
                      <a:pt x="65" y="35"/>
                      <a:pt x="68" y="35"/>
                    </a:cubicBezTo>
                    <a:cubicBezTo>
                      <a:pt x="73" y="35"/>
                      <a:pt x="76" y="39"/>
                      <a:pt x="81" y="39"/>
                    </a:cubicBezTo>
                    <a:cubicBezTo>
                      <a:pt x="84" y="39"/>
                      <a:pt x="87" y="39"/>
                      <a:pt x="90" y="39"/>
                    </a:cubicBezTo>
                    <a:cubicBezTo>
                      <a:pt x="99" y="39"/>
                      <a:pt x="99" y="42"/>
                      <a:pt x="105" y="48"/>
                    </a:cubicBezTo>
                    <a:cubicBezTo>
                      <a:pt x="100" y="51"/>
                      <a:pt x="101" y="52"/>
                      <a:pt x="101" y="57"/>
                    </a:cubicBezTo>
                    <a:cubicBezTo>
                      <a:pt x="101" y="61"/>
                      <a:pt x="95" y="62"/>
                      <a:pt x="92" y="62"/>
                    </a:cubicBezTo>
                    <a:cubicBezTo>
                      <a:pt x="95" y="63"/>
                      <a:pt x="99" y="65"/>
                      <a:pt x="99" y="68"/>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6" name="Freeform 155"/>
              <p:cNvSpPr/>
              <p:nvPr/>
            </p:nvSpPr>
            <p:spPr bwMode="auto">
              <a:xfrm>
                <a:off x="5973763" y="1212850"/>
                <a:ext cx="17463" cy="12700"/>
              </a:xfrm>
              <a:custGeom>
                <a:avLst/>
                <a:gdLst/>
                <a:ahLst/>
                <a:cxnLst>
                  <a:cxn ang="0">
                    <a:pos x="0" y="5"/>
                  </a:cxn>
                  <a:cxn ang="0">
                    <a:pos x="7" y="0"/>
                  </a:cxn>
                  <a:cxn ang="0">
                    <a:pos x="13" y="0"/>
                  </a:cxn>
                  <a:cxn ang="0">
                    <a:pos x="5" y="9"/>
                  </a:cxn>
                  <a:cxn ang="0">
                    <a:pos x="0" y="5"/>
                  </a:cxn>
                </a:cxnLst>
                <a:rect l="0" t="0" r="r" b="b"/>
                <a:pathLst>
                  <a:path w="13" h="9">
                    <a:moveTo>
                      <a:pt x="0" y="5"/>
                    </a:moveTo>
                    <a:cubicBezTo>
                      <a:pt x="3" y="3"/>
                      <a:pt x="5" y="1"/>
                      <a:pt x="7" y="0"/>
                    </a:cubicBezTo>
                    <a:cubicBezTo>
                      <a:pt x="13" y="0"/>
                      <a:pt x="13" y="0"/>
                      <a:pt x="13" y="0"/>
                    </a:cubicBezTo>
                    <a:cubicBezTo>
                      <a:pt x="12" y="6"/>
                      <a:pt x="10" y="9"/>
                      <a:pt x="5" y="9"/>
                    </a:cubicBezTo>
                    <a:cubicBezTo>
                      <a:pt x="2" y="9"/>
                      <a:pt x="1" y="7"/>
                      <a:pt x="0" y="5"/>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7" name="Freeform 156"/>
              <p:cNvSpPr/>
              <p:nvPr/>
            </p:nvSpPr>
            <p:spPr bwMode="auto">
              <a:xfrm>
                <a:off x="5886450" y="1060450"/>
                <a:ext cx="23813" cy="7938"/>
              </a:xfrm>
              <a:custGeom>
                <a:avLst/>
                <a:gdLst/>
                <a:ahLst/>
                <a:cxnLst>
                  <a:cxn ang="0">
                    <a:pos x="18" y="4"/>
                  </a:cxn>
                  <a:cxn ang="0">
                    <a:pos x="0" y="0"/>
                  </a:cxn>
                  <a:cxn ang="0">
                    <a:pos x="16" y="0"/>
                  </a:cxn>
                  <a:cxn ang="0">
                    <a:pos x="18" y="4"/>
                  </a:cxn>
                </a:cxnLst>
                <a:rect l="0" t="0" r="r" b="b"/>
                <a:pathLst>
                  <a:path w="18" h="6">
                    <a:moveTo>
                      <a:pt x="18" y="4"/>
                    </a:moveTo>
                    <a:cubicBezTo>
                      <a:pt x="11" y="5"/>
                      <a:pt x="3" y="6"/>
                      <a:pt x="0" y="0"/>
                    </a:cubicBezTo>
                    <a:cubicBezTo>
                      <a:pt x="16" y="0"/>
                      <a:pt x="16" y="0"/>
                      <a:pt x="16" y="0"/>
                    </a:cubicBezTo>
                    <a:lnTo>
                      <a:pt x="18" y="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8" name="Freeform 157"/>
              <p:cNvSpPr/>
              <p:nvPr/>
            </p:nvSpPr>
            <p:spPr bwMode="auto">
              <a:xfrm>
                <a:off x="6162675" y="1173163"/>
                <a:ext cx="20638" cy="9525"/>
              </a:xfrm>
              <a:custGeom>
                <a:avLst/>
                <a:gdLst/>
                <a:ahLst/>
                <a:cxnLst>
                  <a:cxn ang="0">
                    <a:pos x="15" y="1"/>
                  </a:cxn>
                  <a:cxn ang="0">
                    <a:pos x="9" y="7"/>
                  </a:cxn>
                  <a:cxn ang="0">
                    <a:pos x="0" y="2"/>
                  </a:cxn>
                  <a:cxn ang="0">
                    <a:pos x="15" y="1"/>
                  </a:cxn>
                </a:cxnLst>
                <a:rect l="0" t="0" r="r" b="b"/>
                <a:pathLst>
                  <a:path w="15" h="7">
                    <a:moveTo>
                      <a:pt x="15" y="1"/>
                    </a:moveTo>
                    <a:cubicBezTo>
                      <a:pt x="14" y="4"/>
                      <a:pt x="12" y="7"/>
                      <a:pt x="9" y="7"/>
                    </a:cubicBezTo>
                    <a:cubicBezTo>
                      <a:pt x="4" y="7"/>
                      <a:pt x="1" y="4"/>
                      <a:pt x="0" y="2"/>
                    </a:cubicBezTo>
                    <a:cubicBezTo>
                      <a:pt x="9" y="0"/>
                      <a:pt x="11" y="2"/>
                      <a:pt x="15" y="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69" name="Freeform 158"/>
              <p:cNvSpPr/>
              <p:nvPr/>
            </p:nvSpPr>
            <p:spPr bwMode="auto">
              <a:xfrm>
                <a:off x="5119688" y="1074738"/>
                <a:ext cx="117475" cy="36513"/>
              </a:xfrm>
              <a:custGeom>
                <a:avLst/>
                <a:gdLst/>
                <a:ahLst/>
                <a:cxnLst>
                  <a:cxn ang="0">
                    <a:pos x="76" y="14"/>
                  </a:cxn>
                  <a:cxn ang="0">
                    <a:pos x="58" y="17"/>
                  </a:cxn>
                  <a:cxn ang="0">
                    <a:pos x="49" y="27"/>
                  </a:cxn>
                  <a:cxn ang="0">
                    <a:pos x="44" y="23"/>
                  </a:cxn>
                  <a:cxn ang="0">
                    <a:pos x="44" y="23"/>
                  </a:cxn>
                  <a:cxn ang="0">
                    <a:pos x="32" y="17"/>
                  </a:cxn>
                  <a:cxn ang="0">
                    <a:pos x="41" y="14"/>
                  </a:cxn>
                  <a:cxn ang="0">
                    <a:pos x="33" y="13"/>
                  </a:cxn>
                  <a:cxn ang="0">
                    <a:pos x="40" y="9"/>
                  </a:cxn>
                  <a:cxn ang="0">
                    <a:pos x="30" y="5"/>
                  </a:cxn>
                  <a:cxn ang="0">
                    <a:pos x="10" y="11"/>
                  </a:cxn>
                  <a:cxn ang="0">
                    <a:pos x="0" y="9"/>
                  </a:cxn>
                  <a:cxn ang="0">
                    <a:pos x="34" y="0"/>
                  </a:cxn>
                  <a:cxn ang="0">
                    <a:pos x="60" y="6"/>
                  </a:cxn>
                  <a:cxn ang="0">
                    <a:pos x="76" y="0"/>
                  </a:cxn>
                  <a:cxn ang="0">
                    <a:pos x="89" y="5"/>
                  </a:cxn>
                  <a:cxn ang="0">
                    <a:pos x="78" y="13"/>
                  </a:cxn>
                  <a:cxn ang="0">
                    <a:pos x="73" y="13"/>
                  </a:cxn>
                  <a:cxn ang="0">
                    <a:pos x="73" y="17"/>
                  </a:cxn>
                  <a:cxn ang="0">
                    <a:pos x="76" y="14"/>
                  </a:cxn>
                </a:cxnLst>
                <a:rect l="0" t="0" r="r" b="b"/>
                <a:pathLst>
                  <a:path w="89" h="27">
                    <a:moveTo>
                      <a:pt x="76" y="14"/>
                    </a:moveTo>
                    <a:cubicBezTo>
                      <a:pt x="69" y="19"/>
                      <a:pt x="65" y="13"/>
                      <a:pt x="58" y="17"/>
                    </a:cubicBezTo>
                    <a:cubicBezTo>
                      <a:pt x="54" y="19"/>
                      <a:pt x="53" y="27"/>
                      <a:pt x="49" y="27"/>
                    </a:cubicBezTo>
                    <a:cubicBezTo>
                      <a:pt x="47" y="26"/>
                      <a:pt x="45" y="24"/>
                      <a:pt x="44" y="23"/>
                    </a:cubicBezTo>
                    <a:cubicBezTo>
                      <a:pt x="44" y="23"/>
                      <a:pt x="44" y="23"/>
                      <a:pt x="44" y="23"/>
                    </a:cubicBezTo>
                    <a:cubicBezTo>
                      <a:pt x="38" y="23"/>
                      <a:pt x="33" y="21"/>
                      <a:pt x="32" y="17"/>
                    </a:cubicBezTo>
                    <a:cubicBezTo>
                      <a:pt x="36" y="15"/>
                      <a:pt x="38" y="15"/>
                      <a:pt x="41" y="14"/>
                    </a:cubicBezTo>
                    <a:cubicBezTo>
                      <a:pt x="37" y="14"/>
                      <a:pt x="35" y="13"/>
                      <a:pt x="33" y="13"/>
                    </a:cubicBezTo>
                    <a:cubicBezTo>
                      <a:pt x="36" y="11"/>
                      <a:pt x="38" y="11"/>
                      <a:pt x="40" y="9"/>
                    </a:cubicBezTo>
                    <a:cubicBezTo>
                      <a:pt x="36" y="8"/>
                      <a:pt x="34" y="5"/>
                      <a:pt x="30" y="5"/>
                    </a:cubicBezTo>
                    <a:cubicBezTo>
                      <a:pt x="25" y="5"/>
                      <a:pt x="17" y="11"/>
                      <a:pt x="10" y="11"/>
                    </a:cubicBezTo>
                    <a:cubicBezTo>
                      <a:pt x="7" y="11"/>
                      <a:pt x="4" y="9"/>
                      <a:pt x="0" y="9"/>
                    </a:cubicBezTo>
                    <a:cubicBezTo>
                      <a:pt x="4" y="2"/>
                      <a:pt x="25" y="0"/>
                      <a:pt x="34" y="0"/>
                    </a:cubicBezTo>
                    <a:cubicBezTo>
                      <a:pt x="45" y="0"/>
                      <a:pt x="52" y="6"/>
                      <a:pt x="60" y="6"/>
                    </a:cubicBezTo>
                    <a:cubicBezTo>
                      <a:pt x="67" y="6"/>
                      <a:pt x="70" y="0"/>
                      <a:pt x="76" y="0"/>
                    </a:cubicBezTo>
                    <a:cubicBezTo>
                      <a:pt x="82" y="0"/>
                      <a:pt x="87" y="4"/>
                      <a:pt x="89" y="5"/>
                    </a:cubicBezTo>
                    <a:cubicBezTo>
                      <a:pt x="89" y="13"/>
                      <a:pt x="83" y="9"/>
                      <a:pt x="78" y="13"/>
                    </a:cubicBezTo>
                    <a:cubicBezTo>
                      <a:pt x="76" y="13"/>
                      <a:pt x="75" y="13"/>
                      <a:pt x="73" y="13"/>
                    </a:cubicBezTo>
                    <a:cubicBezTo>
                      <a:pt x="73" y="17"/>
                      <a:pt x="73" y="17"/>
                      <a:pt x="73" y="17"/>
                    </a:cubicBezTo>
                    <a:lnTo>
                      <a:pt x="76" y="14"/>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0" name="Freeform 159"/>
              <p:cNvSpPr/>
              <p:nvPr/>
            </p:nvSpPr>
            <p:spPr bwMode="auto">
              <a:xfrm>
                <a:off x="5427663" y="1052513"/>
                <a:ext cx="41275" cy="26988"/>
              </a:xfrm>
              <a:custGeom>
                <a:avLst/>
                <a:gdLst/>
                <a:ahLst/>
                <a:cxnLst>
                  <a:cxn ang="0">
                    <a:pos x="7" y="20"/>
                  </a:cxn>
                  <a:cxn ang="0">
                    <a:pos x="0" y="13"/>
                  </a:cxn>
                  <a:cxn ang="0">
                    <a:pos x="25" y="0"/>
                  </a:cxn>
                  <a:cxn ang="0">
                    <a:pos x="31" y="14"/>
                  </a:cxn>
                  <a:cxn ang="0">
                    <a:pos x="7" y="20"/>
                  </a:cxn>
                </a:cxnLst>
                <a:rect l="0" t="0" r="r" b="b"/>
                <a:pathLst>
                  <a:path w="31" h="20">
                    <a:moveTo>
                      <a:pt x="7" y="20"/>
                    </a:moveTo>
                    <a:cubicBezTo>
                      <a:pt x="2" y="20"/>
                      <a:pt x="0" y="17"/>
                      <a:pt x="0" y="13"/>
                    </a:cubicBezTo>
                    <a:cubicBezTo>
                      <a:pt x="0" y="7"/>
                      <a:pt x="18" y="0"/>
                      <a:pt x="25" y="0"/>
                    </a:cubicBezTo>
                    <a:cubicBezTo>
                      <a:pt x="31" y="14"/>
                      <a:pt x="31" y="14"/>
                      <a:pt x="31" y="14"/>
                    </a:cubicBezTo>
                    <a:cubicBezTo>
                      <a:pt x="28" y="16"/>
                      <a:pt x="11" y="20"/>
                      <a:pt x="7" y="20"/>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1" name="Freeform 160"/>
              <p:cNvSpPr/>
              <p:nvPr/>
            </p:nvSpPr>
            <p:spPr bwMode="auto">
              <a:xfrm>
                <a:off x="5373688" y="1069975"/>
                <a:ext cx="44450" cy="25400"/>
              </a:xfrm>
              <a:custGeom>
                <a:avLst/>
                <a:gdLst/>
                <a:ahLst/>
                <a:cxnLst>
                  <a:cxn ang="0">
                    <a:pos x="33" y="4"/>
                  </a:cxn>
                  <a:cxn ang="0">
                    <a:pos x="33" y="10"/>
                  </a:cxn>
                  <a:cxn ang="0">
                    <a:pos x="22" y="12"/>
                  </a:cxn>
                  <a:cxn ang="0">
                    <a:pos x="24" y="18"/>
                  </a:cxn>
                  <a:cxn ang="0">
                    <a:pos x="0" y="18"/>
                  </a:cxn>
                  <a:cxn ang="0">
                    <a:pos x="9" y="6"/>
                  </a:cxn>
                  <a:cxn ang="0">
                    <a:pos x="9" y="0"/>
                  </a:cxn>
                  <a:cxn ang="0">
                    <a:pos x="23" y="0"/>
                  </a:cxn>
                  <a:cxn ang="0">
                    <a:pos x="19" y="4"/>
                  </a:cxn>
                  <a:cxn ang="0">
                    <a:pos x="33" y="4"/>
                  </a:cxn>
                </a:cxnLst>
                <a:rect l="0" t="0" r="r" b="b"/>
                <a:pathLst>
                  <a:path w="33" h="20">
                    <a:moveTo>
                      <a:pt x="33" y="4"/>
                    </a:moveTo>
                    <a:cubicBezTo>
                      <a:pt x="33" y="8"/>
                      <a:pt x="33" y="8"/>
                      <a:pt x="33" y="10"/>
                    </a:cubicBezTo>
                    <a:cubicBezTo>
                      <a:pt x="30" y="14"/>
                      <a:pt x="26" y="12"/>
                      <a:pt x="22" y="12"/>
                    </a:cubicBezTo>
                    <a:cubicBezTo>
                      <a:pt x="24" y="18"/>
                      <a:pt x="24" y="18"/>
                      <a:pt x="24" y="18"/>
                    </a:cubicBezTo>
                    <a:cubicBezTo>
                      <a:pt x="22" y="19"/>
                      <a:pt x="0" y="20"/>
                      <a:pt x="0" y="18"/>
                    </a:cubicBezTo>
                    <a:cubicBezTo>
                      <a:pt x="0" y="11"/>
                      <a:pt x="3" y="8"/>
                      <a:pt x="9" y="6"/>
                    </a:cubicBezTo>
                    <a:cubicBezTo>
                      <a:pt x="8" y="2"/>
                      <a:pt x="9" y="1"/>
                      <a:pt x="9" y="0"/>
                    </a:cubicBezTo>
                    <a:cubicBezTo>
                      <a:pt x="23" y="0"/>
                      <a:pt x="23" y="0"/>
                      <a:pt x="23" y="0"/>
                    </a:cubicBezTo>
                    <a:cubicBezTo>
                      <a:pt x="22" y="2"/>
                      <a:pt x="20" y="4"/>
                      <a:pt x="19" y="4"/>
                    </a:cubicBezTo>
                    <a:cubicBezTo>
                      <a:pt x="22" y="4"/>
                      <a:pt x="29" y="4"/>
                      <a:pt x="33"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2" name="Freeform 161"/>
              <p:cNvSpPr/>
              <p:nvPr/>
            </p:nvSpPr>
            <p:spPr bwMode="auto">
              <a:xfrm>
                <a:off x="5314950" y="1092200"/>
                <a:ext cx="44450" cy="15875"/>
              </a:xfrm>
              <a:custGeom>
                <a:avLst/>
                <a:gdLst/>
                <a:ahLst/>
                <a:cxnLst>
                  <a:cxn ang="0">
                    <a:pos x="20" y="12"/>
                  </a:cxn>
                  <a:cxn ang="0">
                    <a:pos x="11" y="7"/>
                  </a:cxn>
                  <a:cxn ang="0">
                    <a:pos x="4" y="12"/>
                  </a:cxn>
                  <a:cxn ang="0">
                    <a:pos x="0" y="9"/>
                  </a:cxn>
                  <a:cxn ang="0">
                    <a:pos x="22" y="0"/>
                  </a:cxn>
                  <a:cxn ang="0">
                    <a:pos x="34" y="5"/>
                  </a:cxn>
                  <a:cxn ang="0">
                    <a:pos x="20" y="12"/>
                  </a:cxn>
                </a:cxnLst>
                <a:rect l="0" t="0" r="r" b="b"/>
                <a:pathLst>
                  <a:path w="34" h="12">
                    <a:moveTo>
                      <a:pt x="20" y="12"/>
                    </a:moveTo>
                    <a:cubicBezTo>
                      <a:pt x="17" y="12"/>
                      <a:pt x="14" y="7"/>
                      <a:pt x="11" y="7"/>
                    </a:cubicBezTo>
                    <a:cubicBezTo>
                      <a:pt x="10" y="12"/>
                      <a:pt x="8" y="12"/>
                      <a:pt x="4" y="12"/>
                    </a:cubicBezTo>
                    <a:cubicBezTo>
                      <a:pt x="2" y="12"/>
                      <a:pt x="0" y="10"/>
                      <a:pt x="0" y="9"/>
                    </a:cubicBezTo>
                    <a:cubicBezTo>
                      <a:pt x="0" y="2"/>
                      <a:pt x="17" y="0"/>
                      <a:pt x="22" y="0"/>
                    </a:cubicBezTo>
                    <a:cubicBezTo>
                      <a:pt x="28" y="0"/>
                      <a:pt x="32" y="2"/>
                      <a:pt x="34" y="5"/>
                    </a:cubicBezTo>
                    <a:cubicBezTo>
                      <a:pt x="25" y="5"/>
                      <a:pt x="26" y="12"/>
                      <a:pt x="20" y="12"/>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3" name="Freeform 162"/>
              <p:cNvSpPr/>
              <p:nvPr/>
            </p:nvSpPr>
            <p:spPr bwMode="auto">
              <a:xfrm>
                <a:off x="5287963" y="1038225"/>
                <a:ext cx="71438" cy="49213"/>
              </a:xfrm>
              <a:custGeom>
                <a:avLst/>
                <a:gdLst/>
                <a:ahLst/>
                <a:cxnLst>
                  <a:cxn ang="0">
                    <a:pos x="40" y="31"/>
                  </a:cxn>
                  <a:cxn ang="0">
                    <a:pos x="22" y="36"/>
                  </a:cxn>
                  <a:cxn ang="0">
                    <a:pos x="0" y="28"/>
                  </a:cxn>
                  <a:cxn ang="0">
                    <a:pos x="6" y="23"/>
                  </a:cxn>
                  <a:cxn ang="0">
                    <a:pos x="24" y="23"/>
                  </a:cxn>
                  <a:cxn ang="0">
                    <a:pos x="17" y="22"/>
                  </a:cxn>
                  <a:cxn ang="0">
                    <a:pos x="17" y="16"/>
                  </a:cxn>
                  <a:cxn ang="0">
                    <a:pos x="43" y="8"/>
                  </a:cxn>
                  <a:cxn ang="0">
                    <a:pos x="51" y="0"/>
                  </a:cxn>
                  <a:cxn ang="0">
                    <a:pos x="52" y="5"/>
                  </a:cxn>
                  <a:cxn ang="0">
                    <a:pos x="48" y="11"/>
                  </a:cxn>
                  <a:cxn ang="0">
                    <a:pos x="28" y="23"/>
                  </a:cxn>
                  <a:cxn ang="0">
                    <a:pos x="53" y="29"/>
                  </a:cxn>
                  <a:cxn ang="0">
                    <a:pos x="40" y="31"/>
                  </a:cxn>
                </a:cxnLst>
                <a:rect l="0" t="0" r="r" b="b"/>
                <a:pathLst>
                  <a:path w="53" h="36">
                    <a:moveTo>
                      <a:pt x="40" y="31"/>
                    </a:moveTo>
                    <a:cubicBezTo>
                      <a:pt x="34" y="31"/>
                      <a:pt x="27" y="36"/>
                      <a:pt x="22" y="36"/>
                    </a:cubicBezTo>
                    <a:cubicBezTo>
                      <a:pt x="19" y="36"/>
                      <a:pt x="1" y="28"/>
                      <a:pt x="0" y="28"/>
                    </a:cubicBezTo>
                    <a:cubicBezTo>
                      <a:pt x="3" y="26"/>
                      <a:pt x="4" y="25"/>
                      <a:pt x="6" y="23"/>
                    </a:cubicBezTo>
                    <a:cubicBezTo>
                      <a:pt x="24" y="23"/>
                      <a:pt x="24" y="23"/>
                      <a:pt x="24" y="23"/>
                    </a:cubicBezTo>
                    <a:cubicBezTo>
                      <a:pt x="19" y="21"/>
                      <a:pt x="21" y="20"/>
                      <a:pt x="17" y="22"/>
                    </a:cubicBezTo>
                    <a:cubicBezTo>
                      <a:pt x="17" y="16"/>
                      <a:pt x="17" y="16"/>
                      <a:pt x="17" y="16"/>
                    </a:cubicBezTo>
                    <a:cubicBezTo>
                      <a:pt x="30" y="16"/>
                      <a:pt x="30" y="8"/>
                      <a:pt x="43" y="8"/>
                    </a:cubicBezTo>
                    <a:cubicBezTo>
                      <a:pt x="44" y="4"/>
                      <a:pt x="47" y="0"/>
                      <a:pt x="51" y="0"/>
                    </a:cubicBezTo>
                    <a:cubicBezTo>
                      <a:pt x="52" y="0"/>
                      <a:pt x="52" y="4"/>
                      <a:pt x="52" y="5"/>
                    </a:cubicBezTo>
                    <a:cubicBezTo>
                      <a:pt x="50" y="7"/>
                      <a:pt x="48" y="9"/>
                      <a:pt x="48" y="11"/>
                    </a:cubicBezTo>
                    <a:cubicBezTo>
                      <a:pt x="41" y="16"/>
                      <a:pt x="32" y="18"/>
                      <a:pt x="28" y="23"/>
                    </a:cubicBezTo>
                    <a:cubicBezTo>
                      <a:pt x="40" y="24"/>
                      <a:pt x="43" y="25"/>
                      <a:pt x="53" y="29"/>
                    </a:cubicBezTo>
                    <a:cubicBezTo>
                      <a:pt x="49" y="32"/>
                      <a:pt x="45" y="31"/>
                      <a:pt x="40" y="31"/>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4" name="Freeform 164"/>
              <p:cNvSpPr/>
              <p:nvPr/>
            </p:nvSpPr>
            <p:spPr bwMode="auto">
              <a:xfrm>
                <a:off x="6675438" y="1244600"/>
                <a:ext cx="128588" cy="49213"/>
              </a:xfrm>
              <a:custGeom>
                <a:avLst/>
                <a:gdLst/>
                <a:ahLst/>
                <a:cxnLst>
                  <a:cxn ang="0">
                    <a:pos x="77" y="29"/>
                  </a:cxn>
                  <a:cxn ang="0">
                    <a:pos x="66" y="34"/>
                  </a:cxn>
                  <a:cxn ang="0">
                    <a:pos x="58" y="29"/>
                  </a:cxn>
                  <a:cxn ang="0">
                    <a:pos x="50" y="32"/>
                  </a:cxn>
                  <a:cxn ang="0">
                    <a:pos x="40" y="36"/>
                  </a:cxn>
                  <a:cxn ang="0">
                    <a:pos x="32" y="31"/>
                  </a:cxn>
                  <a:cxn ang="0">
                    <a:pos x="22" y="38"/>
                  </a:cxn>
                  <a:cxn ang="0">
                    <a:pos x="0" y="18"/>
                  </a:cxn>
                  <a:cxn ang="0">
                    <a:pos x="20" y="0"/>
                  </a:cxn>
                  <a:cxn ang="0">
                    <a:pos x="47" y="15"/>
                  </a:cxn>
                  <a:cxn ang="0">
                    <a:pos x="54" y="3"/>
                  </a:cxn>
                  <a:cxn ang="0">
                    <a:pos x="97" y="15"/>
                  </a:cxn>
                  <a:cxn ang="0">
                    <a:pos x="89" y="29"/>
                  </a:cxn>
                  <a:cxn ang="0">
                    <a:pos x="77" y="29"/>
                  </a:cxn>
                </a:cxnLst>
                <a:rect l="0" t="0" r="r" b="b"/>
                <a:pathLst>
                  <a:path w="97" h="38">
                    <a:moveTo>
                      <a:pt x="77" y="29"/>
                    </a:moveTo>
                    <a:cubicBezTo>
                      <a:pt x="74" y="29"/>
                      <a:pt x="72" y="34"/>
                      <a:pt x="66" y="34"/>
                    </a:cubicBezTo>
                    <a:cubicBezTo>
                      <a:pt x="63" y="34"/>
                      <a:pt x="62" y="29"/>
                      <a:pt x="58" y="29"/>
                    </a:cubicBezTo>
                    <a:cubicBezTo>
                      <a:pt x="55" y="29"/>
                      <a:pt x="53" y="32"/>
                      <a:pt x="50" y="32"/>
                    </a:cubicBezTo>
                    <a:cubicBezTo>
                      <a:pt x="47" y="32"/>
                      <a:pt x="44" y="36"/>
                      <a:pt x="40" y="36"/>
                    </a:cubicBezTo>
                    <a:cubicBezTo>
                      <a:pt x="36" y="36"/>
                      <a:pt x="34" y="34"/>
                      <a:pt x="32" y="31"/>
                    </a:cubicBezTo>
                    <a:cubicBezTo>
                      <a:pt x="29" y="34"/>
                      <a:pt x="27" y="38"/>
                      <a:pt x="22" y="38"/>
                    </a:cubicBezTo>
                    <a:cubicBezTo>
                      <a:pt x="11" y="38"/>
                      <a:pt x="0" y="29"/>
                      <a:pt x="0" y="18"/>
                    </a:cubicBezTo>
                    <a:cubicBezTo>
                      <a:pt x="0" y="8"/>
                      <a:pt x="11" y="0"/>
                      <a:pt x="20" y="0"/>
                    </a:cubicBezTo>
                    <a:cubicBezTo>
                      <a:pt x="34" y="0"/>
                      <a:pt x="35" y="15"/>
                      <a:pt x="47" y="15"/>
                    </a:cubicBezTo>
                    <a:cubicBezTo>
                      <a:pt x="47" y="8"/>
                      <a:pt x="49" y="3"/>
                      <a:pt x="54" y="3"/>
                    </a:cubicBezTo>
                    <a:cubicBezTo>
                      <a:pt x="62" y="3"/>
                      <a:pt x="88" y="12"/>
                      <a:pt x="97" y="15"/>
                    </a:cubicBezTo>
                    <a:cubicBezTo>
                      <a:pt x="95" y="21"/>
                      <a:pt x="89" y="26"/>
                      <a:pt x="89" y="29"/>
                    </a:cubicBezTo>
                    <a:lnTo>
                      <a:pt x="77" y="29"/>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5" name="Freeform 165"/>
              <p:cNvSpPr/>
              <p:nvPr/>
            </p:nvSpPr>
            <p:spPr bwMode="auto">
              <a:xfrm>
                <a:off x="4924425" y="2252663"/>
                <a:ext cx="34925" cy="17463"/>
              </a:xfrm>
              <a:custGeom>
                <a:avLst/>
                <a:gdLst/>
                <a:ahLst/>
                <a:cxnLst>
                  <a:cxn ang="0">
                    <a:pos x="5" y="13"/>
                  </a:cxn>
                  <a:cxn ang="0">
                    <a:pos x="2" y="11"/>
                  </a:cxn>
                  <a:cxn ang="0">
                    <a:pos x="0" y="9"/>
                  </a:cxn>
                  <a:cxn ang="0">
                    <a:pos x="26" y="0"/>
                  </a:cxn>
                  <a:cxn ang="0">
                    <a:pos x="20" y="4"/>
                  </a:cxn>
                  <a:cxn ang="0">
                    <a:pos x="19" y="8"/>
                  </a:cxn>
                  <a:cxn ang="0">
                    <a:pos x="5" y="13"/>
                  </a:cxn>
                </a:cxnLst>
                <a:rect l="0" t="0" r="r" b="b"/>
                <a:pathLst>
                  <a:path w="26" h="13">
                    <a:moveTo>
                      <a:pt x="5" y="13"/>
                    </a:moveTo>
                    <a:cubicBezTo>
                      <a:pt x="4" y="13"/>
                      <a:pt x="2" y="12"/>
                      <a:pt x="2" y="11"/>
                    </a:cubicBezTo>
                    <a:cubicBezTo>
                      <a:pt x="1" y="11"/>
                      <a:pt x="0" y="9"/>
                      <a:pt x="0" y="9"/>
                    </a:cubicBezTo>
                    <a:cubicBezTo>
                      <a:pt x="7" y="6"/>
                      <a:pt x="18" y="1"/>
                      <a:pt x="26" y="0"/>
                    </a:cubicBezTo>
                    <a:cubicBezTo>
                      <a:pt x="25" y="4"/>
                      <a:pt x="22" y="2"/>
                      <a:pt x="20" y="4"/>
                    </a:cubicBezTo>
                    <a:cubicBezTo>
                      <a:pt x="18" y="4"/>
                      <a:pt x="19" y="7"/>
                      <a:pt x="19" y="8"/>
                    </a:cubicBezTo>
                    <a:cubicBezTo>
                      <a:pt x="18" y="11"/>
                      <a:pt x="9" y="13"/>
                      <a:pt x="5" y="1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6" name="Freeform 166"/>
              <p:cNvSpPr/>
              <p:nvPr/>
            </p:nvSpPr>
            <p:spPr bwMode="auto">
              <a:xfrm>
                <a:off x="5183188" y="1463675"/>
                <a:ext cx="34925" cy="25400"/>
              </a:xfrm>
              <a:custGeom>
                <a:avLst/>
                <a:gdLst/>
                <a:ahLst/>
                <a:cxnLst>
                  <a:cxn ang="0">
                    <a:pos x="5" y="4"/>
                  </a:cxn>
                  <a:cxn ang="0">
                    <a:pos x="11" y="0"/>
                  </a:cxn>
                  <a:cxn ang="0">
                    <a:pos x="26" y="6"/>
                  </a:cxn>
                  <a:cxn ang="0">
                    <a:pos x="26" y="12"/>
                  </a:cxn>
                  <a:cxn ang="0">
                    <a:pos x="8" y="19"/>
                  </a:cxn>
                  <a:cxn ang="0">
                    <a:pos x="0" y="14"/>
                  </a:cxn>
                  <a:cxn ang="0">
                    <a:pos x="5" y="4"/>
                  </a:cxn>
                </a:cxnLst>
                <a:rect l="0" t="0" r="r" b="b"/>
                <a:pathLst>
                  <a:path w="26" h="19">
                    <a:moveTo>
                      <a:pt x="5" y="4"/>
                    </a:moveTo>
                    <a:cubicBezTo>
                      <a:pt x="8" y="4"/>
                      <a:pt x="8" y="0"/>
                      <a:pt x="11" y="0"/>
                    </a:cubicBezTo>
                    <a:cubicBezTo>
                      <a:pt x="17" y="0"/>
                      <a:pt x="20" y="5"/>
                      <a:pt x="26" y="6"/>
                    </a:cubicBezTo>
                    <a:cubicBezTo>
                      <a:pt x="26" y="12"/>
                      <a:pt x="26" y="12"/>
                      <a:pt x="26" y="12"/>
                    </a:cubicBezTo>
                    <a:cubicBezTo>
                      <a:pt x="20" y="15"/>
                      <a:pt x="15" y="19"/>
                      <a:pt x="8" y="19"/>
                    </a:cubicBezTo>
                    <a:cubicBezTo>
                      <a:pt x="2" y="19"/>
                      <a:pt x="0" y="19"/>
                      <a:pt x="0" y="14"/>
                    </a:cubicBezTo>
                    <a:cubicBezTo>
                      <a:pt x="0" y="12"/>
                      <a:pt x="4" y="4"/>
                      <a:pt x="5" y="4"/>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7" name="Freeform 167"/>
              <p:cNvSpPr/>
              <p:nvPr/>
            </p:nvSpPr>
            <p:spPr bwMode="auto">
              <a:xfrm>
                <a:off x="5359400" y="1433513"/>
                <a:ext cx="26988" cy="25400"/>
              </a:xfrm>
              <a:custGeom>
                <a:avLst/>
                <a:gdLst/>
                <a:ahLst/>
                <a:cxnLst>
                  <a:cxn ang="0">
                    <a:pos x="21" y="17"/>
                  </a:cxn>
                  <a:cxn ang="0">
                    <a:pos x="15" y="19"/>
                  </a:cxn>
                  <a:cxn ang="0">
                    <a:pos x="0" y="8"/>
                  </a:cxn>
                  <a:cxn ang="0">
                    <a:pos x="21" y="17"/>
                  </a:cxn>
                </a:cxnLst>
                <a:rect l="0" t="0" r="r" b="b"/>
                <a:pathLst>
                  <a:path w="21" h="20">
                    <a:moveTo>
                      <a:pt x="21" y="17"/>
                    </a:moveTo>
                    <a:cubicBezTo>
                      <a:pt x="21" y="20"/>
                      <a:pt x="15" y="19"/>
                      <a:pt x="15" y="19"/>
                    </a:cubicBezTo>
                    <a:cubicBezTo>
                      <a:pt x="10" y="19"/>
                      <a:pt x="0" y="14"/>
                      <a:pt x="0" y="8"/>
                    </a:cubicBezTo>
                    <a:cubicBezTo>
                      <a:pt x="0" y="0"/>
                      <a:pt x="21" y="8"/>
                      <a:pt x="21" y="1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8" name="Freeform 168"/>
              <p:cNvSpPr/>
              <p:nvPr/>
            </p:nvSpPr>
            <p:spPr bwMode="auto">
              <a:xfrm>
                <a:off x="5549900" y="1338263"/>
                <a:ext cx="25400" cy="17463"/>
              </a:xfrm>
              <a:custGeom>
                <a:avLst/>
                <a:gdLst/>
                <a:ahLst/>
                <a:cxnLst>
                  <a:cxn ang="0">
                    <a:pos x="2" y="13"/>
                  </a:cxn>
                  <a:cxn ang="0">
                    <a:pos x="19" y="8"/>
                  </a:cxn>
                  <a:cxn ang="0">
                    <a:pos x="8" y="0"/>
                  </a:cxn>
                  <a:cxn ang="0">
                    <a:pos x="2" y="9"/>
                  </a:cxn>
                  <a:cxn ang="0">
                    <a:pos x="2" y="13"/>
                  </a:cxn>
                </a:cxnLst>
                <a:rect l="0" t="0" r="r" b="b"/>
                <a:pathLst>
                  <a:path w="19" h="13">
                    <a:moveTo>
                      <a:pt x="2" y="13"/>
                    </a:moveTo>
                    <a:cubicBezTo>
                      <a:pt x="7" y="13"/>
                      <a:pt x="17" y="10"/>
                      <a:pt x="19" y="8"/>
                    </a:cubicBezTo>
                    <a:cubicBezTo>
                      <a:pt x="15" y="5"/>
                      <a:pt x="13" y="0"/>
                      <a:pt x="8" y="0"/>
                    </a:cubicBezTo>
                    <a:cubicBezTo>
                      <a:pt x="4" y="0"/>
                      <a:pt x="2" y="5"/>
                      <a:pt x="2" y="9"/>
                    </a:cubicBezTo>
                    <a:cubicBezTo>
                      <a:pt x="2" y="10"/>
                      <a:pt x="0" y="13"/>
                      <a:pt x="2" y="13"/>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79" name="Freeform 169"/>
              <p:cNvSpPr/>
              <p:nvPr/>
            </p:nvSpPr>
            <p:spPr bwMode="auto">
              <a:xfrm>
                <a:off x="6727825" y="1320800"/>
                <a:ext cx="53975" cy="22225"/>
              </a:xfrm>
              <a:custGeom>
                <a:avLst/>
                <a:gdLst/>
                <a:ahLst/>
                <a:cxnLst>
                  <a:cxn ang="0">
                    <a:pos x="0" y="13"/>
                  </a:cxn>
                  <a:cxn ang="0">
                    <a:pos x="21" y="0"/>
                  </a:cxn>
                  <a:cxn ang="0">
                    <a:pos x="41" y="17"/>
                  </a:cxn>
                  <a:cxn ang="0">
                    <a:pos x="28" y="17"/>
                  </a:cxn>
                  <a:cxn ang="0">
                    <a:pos x="2" y="11"/>
                  </a:cxn>
                  <a:cxn ang="0">
                    <a:pos x="0" y="13"/>
                  </a:cxn>
                </a:cxnLst>
                <a:rect l="0" t="0" r="r" b="b"/>
                <a:pathLst>
                  <a:path w="41" h="17">
                    <a:moveTo>
                      <a:pt x="0" y="13"/>
                    </a:moveTo>
                    <a:cubicBezTo>
                      <a:pt x="5" y="6"/>
                      <a:pt x="11" y="0"/>
                      <a:pt x="21" y="0"/>
                    </a:cubicBezTo>
                    <a:cubicBezTo>
                      <a:pt x="32" y="0"/>
                      <a:pt x="41" y="7"/>
                      <a:pt x="41" y="17"/>
                    </a:cubicBezTo>
                    <a:cubicBezTo>
                      <a:pt x="28" y="17"/>
                      <a:pt x="28" y="17"/>
                      <a:pt x="28" y="17"/>
                    </a:cubicBezTo>
                    <a:cubicBezTo>
                      <a:pt x="20" y="13"/>
                      <a:pt x="10" y="14"/>
                      <a:pt x="2" y="11"/>
                    </a:cubicBezTo>
                    <a:lnTo>
                      <a:pt x="0" y="13"/>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80" name="Freeform 170"/>
              <p:cNvSpPr/>
              <p:nvPr/>
            </p:nvSpPr>
            <p:spPr bwMode="auto">
              <a:xfrm>
                <a:off x="6832600" y="1266825"/>
                <a:ext cx="74613" cy="26988"/>
              </a:xfrm>
              <a:custGeom>
                <a:avLst/>
                <a:gdLst/>
                <a:ahLst/>
                <a:cxnLst>
                  <a:cxn ang="0">
                    <a:pos x="0" y="0"/>
                  </a:cxn>
                  <a:cxn ang="0">
                    <a:pos x="52" y="9"/>
                  </a:cxn>
                  <a:cxn ang="0">
                    <a:pos x="56" y="13"/>
                  </a:cxn>
                  <a:cxn ang="0">
                    <a:pos x="37" y="20"/>
                  </a:cxn>
                  <a:cxn ang="0">
                    <a:pos x="4" y="3"/>
                  </a:cxn>
                  <a:cxn ang="0">
                    <a:pos x="0" y="0"/>
                  </a:cxn>
                </a:cxnLst>
                <a:rect l="0" t="0" r="r" b="b"/>
                <a:pathLst>
                  <a:path w="56" h="20">
                    <a:moveTo>
                      <a:pt x="0" y="0"/>
                    </a:moveTo>
                    <a:cubicBezTo>
                      <a:pt x="4" y="3"/>
                      <a:pt x="50" y="9"/>
                      <a:pt x="52" y="9"/>
                    </a:cubicBezTo>
                    <a:cubicBezTo>
                      <a:pt x="55" y="9"/>
                      <a:pt x="56" y="11"/>
                      <a:pt x="56" y="13"/>
                    </a:cubicBezTo>
                    <a:cubicBezTo>
                      <a:pt x="56" y="18"/>
                      <a:pt x="44" y="20"/>
                      <a:pt x="37" y="20"/>
                    </a:cubicBezTo>
                    <a:cubicBezTo>
                      <a:pt x="25" y="20"/>
                      <a:pt x="4" y="14"/>
                      <a:pt x="4" y="3"/>
                    </a:cubicBezTo>
                    <a:lnTo>
                      <a:pt x="0" y="0"/>
                    </a:ln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81" name="Freeform 171"/>
              <p:cNvSpPr/>
              <p:nvPr/>
            </p:nvSpPr>
            <p:spPr bwMode="auto">
              <a:xfrm>
                <a:off x="6726238" y="1303338"/>
                <a:ext cx="15875" cy="17463"/>
              </a:xfrm>
              <a:custGeom>
                <a:avLst/>
                <a:gdLst/>
                <a:ahLst/>
                <a:cxnLst>
                  <a:cxn ang="0">
                    <a:pos x="12" y="7"/>
                  </a:cxn>
                  <a:cxn ang="0">
                    <a:pos x="5" y="13"/>
                  </a:cxn>
                  <a:cxn ang="0">
                    <a:pos x="0" y="7"/>
                  </a:cxn>
                  <a:cxn ang="0">
                    <a:pos x="12" y="7"/>
                  </a:cxn>
                </a:cxnLst>
                <a:rect l="0" t="0" r="r" b="b"/>
                <a:pathLst>
                  <a:path w="12" h="13">
                    <a:moveTo>
                      <a:pt x="12" y="7"/>
                    </a:moveTo>
                    <a:cubicBezTo>
                      <a:pt x="12" y="11"/>
                      <a:pt x="8" y="13"/>
                      <a:pt x="5" y="13"/>
                    </a:cubicBezTo>
                    <a:cubicBezTo>
                      <a:pt x="0" y="13"/>
                      <a:pt x="0" y="11"/>
                      <a:pt x="0" y="7"/>
                    </a:cubicBezTo>
                    <a:cubicBezTo>
                      <a:pt x="0" y="0"/>
                      <a:pt x="12" y="1"/>
                      <a:pt x="12" y="7"/>
                    </a:cubicBezTo>
                    <a:close/>
                  </a:path>
                </a:pathLst>
              </a:custGeom>
              <a:grpFill/>
              <a:ln w="9525">
                <a:noFill/>
                <a:round/>
              </a:ln>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grpSp>
      <p:sp>
        <p:nvSpPr>
          <p:cNvPr id="283" name="Freeform 143"/>
          <p:cNvSpPr>
            <a:spLocks noEditPoints="1"/>
          </p:cNvSpPr>
          <p:nvPr/>
        </p:nvSpPr>
        <p:spPr bwMode="auto">
          <a:xfrm>
            <a:off x="8003879" y="1938109"/>
            <a:ext cx="369240" cy="340133"/>
          </a:xfrm>
          <a:custGeom>
            <a:avLst/>
            <a:gdLst>
              <a:gd name="T0" fmla="*/ 151 w 157"/>
              <a:gd name="T1" fmla="*/ 59 h 145"/>
              <a:gd name="T2" fmla="*/ 130 w 157"/>
              <a:gd name="T3" fmla="*/ 41 h 145"/>
              <a:gd name="T4" fmla="*/ 110 w 157"/>
              <a:gd name="T5" fmla="*/ 23 h 145"/>
              <a:gd name="T6" fmla="*/ 88 w 157"/>
              <a:gd name="T7" fmla="*/ 5 h 145"/>
              <a:gd name="T8" fmla="*/ 69 w 157"/>
              <a:gd name="T9" fmla="*/ 5 h 145"/>
              <a:gd name="T10" fmla="*/ 47 w 157"/>
              <a:gd name="T11" fmla="*/ 23 h 145"/>
              <a:gd name="T12" fmla="*/ 27 w 157"/>
              <a:gd name="T13" fmla="*/ 41 h 145"/>
              <a:gd name="T14" fmla="*/ 6 w 157"/>
              <a:gd name="T15" fmla="*/ 59 h 145"/>
              <a:gd name="T16" fmla="*/ 9 w 157"/>
              <a:gd name="T17" fmla="*/ 68 h 145"/>
              <a:gd name="T18" fmla="*/ 21 w 157"/>
              <a:gd name="T19" fmla="*/ 68 h 145"/>
              <a:gd name="T20" fmla="*/ 21 w 157"/>
              <a:gd name="T21" fmla="*/ 139 h 145"/>
              <a:gd name="T22" fmla="*/ 27 w 157"/>
              <a:gd name="T23" fmla="*/ 145 h 145"/>
              <a:gd name="T24" fmla="*/ 38 w 157"/>
              <a:gd name="T25" fmla="*/ 145 h 145"/>
              <a:gd name="T26" fmla="*/ 38 w 157"/>
              <a:gd name="T27" fmla="*/ 81 h 145"/>
              <a:gd name="T28" fmla="*/ 71 w 157"/>
              <a:gd name="T29" fmla="*/ 81 h 145"/>
              <a:gd name="T30" fmla="*/ 71 w 157"/>
              <a:gd name="T31" fmla="*/ 145 h 145"/>
              <a:gd name="T32" fmla="*/ 130 w 157"/>
              <a:gd name="T33" fmla="*/ 145 h 145"/>
              <a:gd name="T34" fmla="*/ 136 w 157"/>
              <a:gd name="T35" fmla="*/ 139 h 145"/>
              <a:gd name="T36" fmla="*/ 136 w 157"/>
              <a:gd name="T37" fmla="*/ 68 h 145"/>
              <a:gd name="T38" fmla="*/ 148 w 157"/>
              <a:gd name="T39" fmla="*/ 68 h 145"/>
              <a:gd name="T40" fmla="*/ 151 w 157"/>
              <a:gd name="T41" fmla="*/ 59 h 145"/>
              <a:gd name="T42" fmla="*/ 118 w 157"/>
              <a:gd name="T43" fmla="*/ 97 h 145"/>
              <a:gd name="T44" fmla="*/ 89 w 157"/>
              <a:gd name="T45" fmla="*/ 97 h 145"/>
              <a:gd name="T46" fmla="*/ 89 w 157"/>
              <a:gd name="T47" fmla="*/ 72 h 145"/>
              <a:gd name="T48" fmla="*/ 118 w 157"/>
              <a:gd name="T49" fmla="*/ 72 h 145"/>
              <a:gd name="T50" fmla="*/ 118 w 157"/>
              <a:gd name="T51" fmla="*/ 9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7" h="145">
                <a:moveTo>
                  <a:pt x="151" y="59"/>
                </a:moveTo>
                <a:cubicBezTo>
                  <a:pt x="130" y="41"/>
                  <a:pt x="130" y="41"/>
                  <a:pt x="130" y="41"/>
                </a:cubicBezTo>
                <a:cubicBezTo>
                  <a:pt x="124" y="36"/>
                  <a:pt x="115" y="28"/>
                  <a:pt x="110" y="23"/>
                </a:cubicBezTo>
                <a:cubicBezTo>
                  <a:pt x="88" y="5"/>
                  <a:pt x="88" y="5"/>
                  <a:pt x="88" y="5"/>
                </a:cubicBezTo>
                <a:cubicBezTo>
                  <a:pt x="83" y="0"/>
                  <a:pt x="74" y="0"/>
                  <a:pt x="69" y="5"/>
                </a:cubicBezTo>
                <a:cubicBezTo>
                  <a:pt x="47" y="23"/>
                  <a:pt x="47" y="23"/>
                  <a:pt x="47" y="23"/>
                </a:cubicBezTo>
                <a:cubicBezTo>
                  <a:pt x="42" y="28"/>
                  <a:pt x="33" y="36"/>
                  <a:pt x="27" y="41"/>
                </a:cubicBezTo>
                <a:cubicBezTo>
                  <a:pt x="6" y="59"/>
                  <a:pt x="6" y="59"/>
                  <a:pt x="6" y="59"/>
                </a:cubicBezTo>
                <a:cubicBezTo>
                  <a:pt x="0" y="64"/>
                  <a:pt x="2" y="68"/>
                  <a:pt x="9" y="68"/>
                </a:cubicBezTo>
                <a:cubicBezTo>
                  <a:pt x="21" y="68"/>
                  <a:pt x="21" y="68"/>
                  <a:pt x="21" y="68"/>
                </a:cubicBezTo>
                <a:cubicBezTo>
                  <a:pt x="21" y="139"/>
                  <a:pt x="21" y="139"/>
                  <a:pt x="21" y="139"/>
                </a:cubicBezTo>
                <a:cubicBezTo>
                  <a:pt x="21" y="142"/>
                  <a:pt x="24" y="145"/>
                  <a:pt x="27" y="145"/>
                </a:cubicBezTo>
                <a:cubicBezTo>
                  <a:pt x="38" y="145"/>
                  <a:pt x="38" y="145"/>
                  <a:pt x="38" y="145"/>
                </a:cubicBezTo>
                <a:cubicBezTo>
                  <a:pt x="38" y="81"/>
                  <a:pt x="38" y="81"/>
                  <a:pt x="38" y="81"/>
                </a:cubicBezTo>
                <a:cubicBezTo>
                  <a:pt x="71" y="81"/>
                  <a:pt x="71" y="81"/>
                  <a:pt x="71" y="81"/>
                </a:cubicBezTo>
                <a:cubicBezTo>
                  <a:pt x="71" y="145"/>
                  <a:pt x="71" y="145"/>
                  <a:pt x="71" y="145"/>
                </a:cubicBezTo>
                <a:cubicBezTo>
                  <a:pt x="130" y="145"/>
                  <a:pt x="130" y="145"/>
                  <a:pt x="130" y="145"/>
                </a:cubicBezTo>
                <a:cubicBezTo>
                  <a:pt x="134" y="145"/>
                  <a:pt x="136" y="142"/>
                  <a:pt x="136" y="139"/>
                </a:cubicBezTo>
                <a:cubicBezTo>
                  <a:pt x="136" y="68"/>
                  <a:pt x="136" y="68"/>
                  <a:pt x="136" y="68"/>
                </a:cubicBezTo>
                <a:cubicBezTo>
                  <a:pt x="148" y="68"/>
                  <a:pt x="148" y="68"/>
                  <a:pt x="148" y="68"/>
                </a:cubicBezTo>
                <a:cubicBezTo>
                  <a:pt x="155" y="68"/>
                  <a:pt x="157" y="64"/>
                  <a:pt x="151" y="59"/>
                </a:cubicBezTo>
                <a:close/>
                <a:moveTo>
                  <a:pt x="118" y="97"/>
                </a:moveTo>
                <a:cubicBezTo>
                  <a:pt x="89" y="97"/>
                  <a:pt x="89" y="97"/>
                  <a:pt x="89" y="97"/>
                </a:cubicBezTo>
                <a:cubicBezTo>
                  <a:pt x="89" y="72"/>
                  <a:pt x="89" y="72"/>
                  <a:pt x="89" y="72"/>
                </a:cubicBezTo>
                <a:cubicBezTo>
                  <a:pt x="118" y="72"/>
                  <a:pt x="118" y="72"/>
                  <a:pt x="118" y="72"/>
                </a:cubicBezTo>
                <a:lnTo>
                  <a:pt x="118" y="97"/>
                </a:ln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charset="-122"/>
              <a:ea typeface="微软雅黑" panose="020B0503020204020204" charset="-122"/>
            </a:endParaRPr>
          </a:p>
        </p:txBody>
      </p:sp>
      <p:sp>
        <p:nvSpPr>
          <p:cNvPr id="284" name="Freeform 92"/>
          <p:cNvSpPr>
            <a:spLocks noEditPoints="1"/>
          </p:cNvSpPr>
          <p:nvPr/>
        </p:nvSpPr>
        <p:spPr bwMode="auto">
          <a:xfrm>
            <a:off x="7527373" y="2506413"/>
            <a:ext cx="348188" cy="354712"/>
          </a:xfrm>
          <a:custGeom>
            <a:avLst/>
            <a:gdLst>
              <a:gd name="T0" fmla="*/ 143 w 148"/>
              <a:gd name="T1" fmla="*/ 130 h 151"/>
              <a:gd name="T2" fmla="*/ 100 w 148"/>
              <a:gd name="T3" fmla="*/ 86 h 151"/>
              <a:gd name="T4" fmla="*/ 110 w 148"/>
              <a:gd name="T5" fmla="*/ 55 h 151"/>
              <a:gd name="T6" fmla="*/ 55 w 148"/>
              <a:gd name="T7" fmla="*/ 0 h 151"/>
              <a:gd name="T8" fmla="*/ 0 w 148"/>
              <a:gd name="T9" fmla="*/ 55 h 151"/>
              <a:gd name="T10" fmla="*/ 55 w 148"/>
              <a:gd name="T11" fmla="*/ 109 h 151"/>
              <a:gd name="T12" fmla="*/ 81 w 148"/>
              <a:gd name="T13" fmla="*/ 103 h 151"/>
              <a:gd name="T14" fmla="*/ 126 w 148"/>
              <a:gd name="T15" fmla="*/ 147 h 151"/>
              <a:gd name="T16" fmla="*/ 143 w 148"/>
              <a:gd name="T17" fmla="*/ 147 h 151"/>
              <a:gd name="T18" fmla="*/ 143 w 148"/>
              <a:gd name="T19" fmla="*/ 130 h 151"/>
              <a:gd name="T20" fmla="*/ 19 w 148"/>
              <a:gd name="T21" fmla="*/ 55 h 151"/>
              <a:gd name="T22" fmla="*/ 55 w 148"/>
              <a:gd name="T23" fmla="*/ 18 h 151"/>
              <a:gd name="T24" fmla="*/ 92 w 148"/>
              <a:gd name="T25" fmla="*/ 55 h 151"/>
              <a:gd name="T26" fmla="*/ 55 w 148"/>
              <a:gd name="T27" fmla="*/ 91 h 151"/>
              <a:gd name="T28" fmla="*/ 19 w 148"/>
              <a:gd name="T29" fmla="*/ 5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8" h="151">
                <a:moveTo>
                  <a:pt x="143" y="130"/>
                </a:moveTo>
                <a:cubicBezTo>
                  <a:pt x="100" y="86"/>
                  <a:pt x="100" y="86"/>
                  <a:pt x="100" y="86"/>
                </a:cubicBezTo>
                <a:cubicBezTo>
                  <a:pt x="106" y="77"/>
                  <a:pt x="110" y="67"/>
                  <a:pt x="110" y="55"/>
                </a:cubicBezTo>
                <a:cubicBezTo>
                  <a:pt x="110" y="24"/>
                  <a:pt x="85" y="0"/>
                  <a:pt x="55" y="0"/>
                </a:cubicBezTo>
                <a:cubicBezTo>
                  <a:pt x="25" y="0"/>
                  <a:pt x="0" y="24"/>
                  <a:pt x="0" y="55"/>
                </a:cubicBezTo>
                <a:cubicBezTo>
                  <a:pt x="0" y="85"/>
                  <a:pt x="25" y="109"/>
                  <a:pt x="55" y="109"/>
                </a:cubicBezTo>
                <a:cubicBezTo>
                  <a:pt x="65" y="109"/>
                  <a:pt x="74" y="107"/>
                  <a:pt x="81" y="103"/>
                </a:cubicBezTo>
                <a:cubicBezTo>
                  <a:pt x="126" y="147"/>
                  <a:pt x="126" y="147"/>
                  <a:pt x="126" y="147"/>
                </a:cubicBezTo>
                <a:cubicBezTo>
                  <a:pt x="130" y="151"/>
                  <a:pt x="138" y="151"/>
                  <a:pt x="143" y="147"/>
                </a:cubicBezTo>
                <a:cubicBezTo>
                  <a:pt x="148" y="142"/>
                  <a:pt x="148" y="134"/>
                  <a:pt x="143" y="130"/>
                </a:cubicBezTo>
                <a:close/>
                <a:moveTo>
                  <a:pt x="19" y="55"/>
                </a:moveTo>
                <a:cubicBezTo>
                  <a:pt x="19" y="34"/>
                  <a:pt x="35" y="18"/>
                  <a:pt x="55" y="18"/>
                </a:cubicBezTo>
                <a:cubicBezTo>
                  <a:pt x="75" y="18"/>
                  <a:pt x="92" y="34"/>
                  <a:pt x="92" y="55"/>
                </a:cubicBezTo>
                <a:cubicBezTo>
                  <a:pt x="92" y="75"/>
                  <a:pt x="75" y="91"/>
                  <a:pt x="55" y="91"/>
                </a:cubicBezTo>
                <a:cubicBezTo>
                  <a:pt x="35" y="91"/>
                  <a:pt x="19" y="75"/>
                  <a:pt x="19" y="55"/>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charset="-122"/>
              <a:ea typeface="微软雅黑" panose="020B0503020204020204" charset="-122"/>
            </a:endParaRPr>
          </a:p>
        </p:txBody>
      </p:sp>
      <p:grpSp>
        <p:nvGrpSpPr>
          <p:cNvPr id="285" name="组合 284"/>
          <p:cNvGrpSpPr/>
          <p:nvPr/>
        </p:nvGrpSpPr>
        <p:grpSpPr>
          <a:xfrm>
            <a:off x="7068198" y="3072627"/>
            <a:ext cx="327135" cy="306121"/>
            <a:chOff x="6661150" y="233363"/>
            <a:chExt cx="320675" cy="300038"/>
          </a:xfrm>
          <a:solidFill>
            <a:schemeClr val="bg1"/>
          </a:solidFill>
        </p:grpSpPr>
        <p:sp>
          <p:nvSpPr>
            <p:cNvPr id="286"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87"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88"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289"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
        <p:nvSpPr>
          <p:cNvPr id="290" name="Freeform 140"/>
          <p:cNvSpPr>
            <a:spLocks noEditPoints="1"/>
          </p:cNvSpPr>
          <p:nvPr/>
        </p:nvSpPr>
        <p:spPr bwMode="auto">
          <a:xfrm>
            <a:off x="6491624" y="3602358"/>
            <a:ext cx="363058" cy="363105"/>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solidFill>
            <a:schemeClr val="bg1"/>
          </a:solidFill>
          <a:ln>
            <a:noFill/>
          </a:ln>
        </p:spPr>
        <p:txBody>
          <a:bodyPr vert="horz" wrap="square" lIns="121908" tIns="60954" rIns="121908" bIns="60954" numCol="1" anchor="t" anchorCtr="0" compatLnSpc="1"/>
          <a:lstStyle/>
          <a:p>
            <a:endParaRPr lang="en-US">
              <a:latin typeface="微软雅黑" panose="020B0503020204020204" charset="-122"/>
              <a:ea typeface="微软雅黑" panose="020B0503020204020204" charset="-122"/>
            </a:endParaRPr>
          </a:p>
        </p:txBody>
      </p:sp>
    </p:spTree>
  </p:cSld>
  <p:clrMapOvr>
    <a:masterClrMapping/>
  </p:clrMapOvr>
  <p:transition advTm="875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strips(upRight)">
                                      <p:cBhvr>
                                        <p:cTn id="7" dur="500"/>
                                        <p:tgtEl>
                                          <p:spTgt spid="10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1"/>
                                        </p:tgtEl>
                                        <p:attrNameLst>
                                          <p:attrName>style.visibility</p:attrName>
                                        </p:attrNameLst>
                                      </p:cBhvr>
                                      <p:to>
                                        <p:strVal val="visible"/>
                                      </p:to>
                                    </p:set>
                                    <p:animEffect transition="in" filter="fade">
                                      <p:cBhvr>
                                        <p:cTn id="11" dur="500"/>
                                        <p:tgtEl>
                                          <p:spTgt spid="101"/>
                                        </p:tgtEl>
                                      </p:cBhvr>
                                    </p:animEffect>
                                  </p:childTnLst>
                                </p:cTn>
                              </p:par>
                            </p:childTnLst>
                          </p:cTn>
                        </p:par>
                        <p:par>
                          <p:cTn id="12" fill="hold">
                            <p:stCondLst>
                              <p:cond delay="1000"/>
                            </p:stCondLst>
                            <p:childTnLst>
                              <p:par>
                                <p:cTn id="13" presetID="23" presetClass="entr" presetSubtype="16"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childTnLst>
                          </p:cTn>
                        </p:par>
                        <p:par>
                          <p:cTn id="17" fill="hold">
                            <p:stCondLst>
                              <p:cond delay="1500"/>
                            </p:stCondLst>
                            <p:childTnLst>
                              <p:par>
                                <p:cTn id="18" presetID="23" presetClass="entr" presetSubtype="16" fill="hold" nodeType="afterEffect">
                                  <p:stCondLst>
                                    <p:cond delay="0"/>
                                  </p:stCondLst>
                                  <p:childTnLst>
                                    <p:set>
                                      <p:cBhvr>
                                        <p:cTn id="19" dur="1" fill="hold">
                                          <p:stCondLst>
                                            <p:cond delay="0"/>
                                          </p:stCondLst>
                                        </p:cTn>
                                        <p:tgtEl>
                                          <p:spTgt spid="282"/>
                                        </p:tgtEl>
                                        <p:attrNameLst>
                                          <p:attrName>style.visibility</p:attrName>
                                        </p:attrNameLst>
                                      </p:cBhvr>
                                      <p:to>
                                        <p:strVal val="visible"/>
                                      </p:to>
                                    </p:set>
                                    <p:anim calcmode="lin" valueType="num">
                                      <p:cBhvr>
                                        <p:cTn id="20" dur="500" fill="hold"/>
                                        <p:tgtEl>
                                          <p:spTgt spid="282"/>
                                        </p:tgtEl>
                                        <p:attrNameLst>
                                          <p:attrName>ppt_w</p:attrName>
                                        </p:attrNameLst>
                                      </p:cBhvr>
                                      <p:tavLst>
                                        <p:tav tm="0">
                                          <p:val>
                                            <p:fltVal val="0"/>
                                          </p:val>
                                        </p:tav>
                                        <p:tav tm="100000">
                                          <p:val>
                                            <p:strVal val="#ppt_w"/>
                                          </p:val>
                                        </p:tav>
                                      </p:tavLst>
                                    </p:anim>
                                    <p:anim calcmode="lin" valueType="num">
                                      <p:cBhvr>
                                        <p:cTn id="21" dur="500" fill="hold"/>
                                        <p:tgtEl>
                                          <p:spTgt spid="282"/>
                                        </p:tgtEl>
                                        <p:attrNameLst>
                                          <p:attrName>ppt_h</p:attrName>
                                        </p:attrNameLst>
                                      </p:cBhvr>
                                      <p:tavLst>
                                        <p:tav tm="0">
                                          <p:val>
                                            <p:fltVal val="0"/>
                                          </p:val>
                                        </p:tav>
                                        <p:tav tm="100000">
                                          <p:val>
                                            <p:strVal val="#ppt_h"/>
                                          </p:val>
                                        </p:tav>
                                      </p:tavLst>
                                    </p:anim>
                                  </p:childTnLst>
                                </p:cTn>
                              </p:par>
                            </p:childTnLst>
                          </p:cTn>
                        </p:par>
                        <p:par>
                          <p:cTn id="22" fill="hold">
                            <p:stCondLst>
                              <p:cond delay="2000"/>
                            </p:stCondLst>
                            <p:childTnLst>
                              <p:par>
                                <p:cTn id="23" presetID="12" presetClass="entr" presetSubtype="8" fill="hold" nodeType="afterEffect">
                                  <p:stCondLst>
                                    <p:cond delay="0"/>
                                  </p:stCondLst>
                                  <p:childTnLst>
                                    <p:set>
                                      <p:cBhvr>
                                        <p:cTn id="24" dur="1" fill="hold">
                                          <p:stCondLst>
                                            <p:cond delay="0"/>
                                          </p:stCondLst>
                                        </p:cTn>
                                        <p:tgtEl>
                                          <p:spTgt spid="64"/>
                                        </p:tgtEl>
                                        <p:attrNameLst>
                                          <p:attrName>style.visibility</p:attrName>
                                        </p:attrNameLst>
                                      </p:cBhvr>
                                      <p:to>
                                        <p:strVal val="visible"/>
                                      </p:to>
                                    </p:set>
                                    <p:animEffect transition="in" filter="slide(fromLeft)">
                                      <p:cBhvr>
                                        <p:cTn id="25" dur="500"/>
                                        <p:tgtEl>
                                          <p:spTgt spid="64"/>
                                        </p:tgtEl>
                                      </p:cBhvr>
                                    </p:animEffect>
                                  </p:childTnLst>
                                </p:cTn>
                              </p:par>
                            </p:childTnLst>
                          </p:cTn>
                        </p:par>
                        <p:par>
                          <p:cTn id="26" fill="hold">
                            <p:stCondLst>
                              <p:cond delay="2500"/>
                            </p:stCondLst>
                            <p:childTnLst>
                              <p:par>
                                <p:cTn id="27" presetID="12" presetClass="entr" presetSubtype="8" fill="hold" nodeType="after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slide(fromLeft)">
                                      <p:cBhvr>
                                        <p:cTn id="29" dur="500"/>
                                        <p:tgtEl>
                                          <p:spTgt spid="68"/>
                                        </p:tgtEl>
                                      </p:cBhvr>
                                    </p:animEffect>
                                  </p:childTnLst>
                                </p:cTn>
                              </p:par>
                            </p:childTnLst>
                          </p:cTn>
                        </p:par>
                        <p:par>
                          <p:cTn id="30" fill="hold">
                            <p:stCondLst>
                              <p:cond delay="3000"/>
                            </p:stCondLst>
                            <p:childTnLst>
                              <p:par>
                                <p:cTn id="31" presetID="12" presetClass="entr" presetSubtype="8" fill="hold"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slide(fromLeft)">
                                      <p:cBhvr>
                                        <p:cTn id="33" dur="500"/>
                                        <p:tgtEl>
                                          <p:spTgt spid="88"/>
                                        </p:tgtEl>
                                      </p:cBhvr>
                                    </p:animEffect>
                                  </p:childTnLst>
                                </p:cTn>
                              </p:par>
                            </p:childTnLst>
                          </p:cTn>
                        </p:par>
                        <p:par>
                          <p:cTn id="34" fill="hold">
                            <p:stCondLst>
                              <p:cond delay="3500"/>
                            </p:stCondLst>
                            <p:childTnLst>
                              <p:par>
                                <p:cTn id="35" presetID="12" presetClass="entr" presetSubtype="8" fill="hold" nodeType="afterEffect">
                                  <p:stCondLst>
                                    <p:cond delay="0"/>
                                  </p:stCondLst>
                                  <p:childTnLst>
                                    <p:set>
                                      <p:cBhvr>
                                        <p:cTn id="36" dur="1" fill="hold">
                                          <p:stCondLst>
                                            <p:cond delay="0"/>
                                          </p:stCondLst>
                                        </p:cTn>
                                        <p:tgtEl>
                                          <p:spTgt spid="91"/>
                                        </p:tgtEl>
                                        <p:attrNameLst>
                                          <p:attrName>style.visibility</p:attrName>
                                        </p:attrNameLst>
                                      </p:cBhvr>
                                      <p:to>
                                        <p:strVal val="visible"/>
                                      </p:to>
                                    </p:set>
                                    <p:animEffect transition="in" filter="slide(fromLeft)">
                                      <p:cBhvr>
                                        <p:cTn id="37" dur="500"/>
                                        <p:tgtEl>
                                          <p:spTgt spid="91"/>
                                        </p:tgtEl>
                                      </p:cBhvr>
                                    </p:animEffect>
                                  </p:childTnLst>
                                </p:cTn>
                              </p:par>
                            </p:childTnLst>
                          </p:cTn>
                        </p:par>
                        <p:par>
                          <p:cTn id="38" fill="hold">
                            <p:stCondLst>
                              <p:cond delay="4000"/>
                            </p:stCondLst>
                            <p:childTnLst>
                              <p:par>
                                <p:cTn id="39" presetID="23" presetClass="entr" presetSubtype="16"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 calcmode="lin" valueType="num">
                                      <p:cBhvr>
                                        <p:cTn id="41" dur="500" fill="hold"/>
                                        <p:tgtEl>
                                          <p:spTgt spid="52"/>
                                        </p:tgtEl>
                                        <p:attrNameLst>
                                          <p:attrName>ppt_w</p:attrName>
                                        </p:attrNameLst>
                                      </p:cBhvr>
                                      <p:tavLst>
                                        <p:tav tm="0">
                                          <p:val>
                                            <p:fltVal val="0"/>
                                          </p:val>
                                        </p:tav>
                                        <p:tav tm="100000">
                                          <p:val>
                                            <p:strVal val="#ppt_w"/>
                                          </p:val>
                                        </p:tav>
                                      </p:tavLst>
                                    </p:anim>
                                    <p:anim calcmode="lin" valueType="num">
                                      <p:cBhvr>
                                        <p:cTn id="42" dur="500" fill="hold"/>
                                        <p:tgtEl>
                                          <p:spTgt spid="52"/>
                                        </p:tgtEl>
                                        <p:attrNameLst>
                                          <p:attrName>ppt_h</p:attrName>
                                        </p:attrNameLst>
                                      </p:cBhvr>
                                      <p:tavLst>
                                        <p:tav tm="0">
                                          <p:val>
                                            <p:fltVal val="0"/>
                                          </p:val>
                                        </p:tav>
                                        <p:tav tm="100000">
                                          <p:val>
                                            <p:strVal val="#ppt_h"/>
                                          </p:val>
                                        </p:tav>
                                      </p:tavLst>
                                    </p:anim>
                                  </p:childTnLst>
                                </p:cTn>
                              </p:par>
                            </p:childTnLst>
                          </p:cTn>
                        </p:par>
                        <p:par>
                          <p:cTn id="43" fill="hold">
                            <p:stCondLst>
                              <p:cond delay="4500"/>
                            </p:stCondLst>
                            <p:childTnLst>
                              <p:par>
                                <p:cTn id="44" presetID="23" presetClass="entr" presetSubtype="16" fill="hold" grpId="0" nodeType="afterEffect">
                                  <p:stCondLst>
                                    <p:cond delay="0"/>
                                  </p:stCondLst>
                                  <p:childTnLst>
                                    <p:set>
                                      <p:cBhvr>
                                        <p:cTn id="45" dur="1" fill="hold">
                                          <p:stCondLst>
                                            <p:cond delay="0"/>
                                          </p:stCondLst>
                                        </p:cTn>
                                        <p:tgtEl>
                                          <p:spTgt spid="59"/>
                                        </p:tgtEl>
                                        <p:attrNameLst>
                                          <p:attrName>style.visibility</p:attrName>
                                        </p:attrNameLst>
                                      </p:cBhvr>
                                      <p:to>
                                        <p:strVal val="visible"/>
                                      </p:to>
                                    </p:set>
                                    <p:anim calcmode="lin" valueType="num">
                                      <p:cBhvr>
                                        <p:cTn id="46" dur="500" fill="hold"/>
                                        <p:tgtEl>
                                          <p:spTgt spid="59"/>
                                        </p:tgtEl>
                                        <p:attrNameLst>
                                          <p:attrName>ppt_w</p:attrName>
                                        </p:attrNameLst>
                                      </p:cBhvr>
                                      <p:tavLst>
                                        <p:tav tm="0">
                                          <p:val>
                                            <p:fltVal val="0"/>
                                          </p:val>
                                        </p:tav>
                                        <p:tav tm="100000">
                                          <p:val>
                                            <p:strVal val="#ppt_w"/>
                                          </p:val>
                                        </p:tav>
                                      </p:tavLst>
                                    </p:anim>
                                    <p:anim calcmode="lin" valueType="num">
                                      <p:cBhvr>
                                        <p:cTn id="47" dur="500" fill="hold"/>
                                        <p:tgtEl>
                                          <p:spTgt spid="59"/>
                                        </p:tgtEl>
                                        <p:attrNameLst>
                                          <p:attrName>ppt_h</p:attrName>
                                        </p:attrNameLst>
                                      </p:cBhvr>
                                      <p:tavLst>
                                        <p:tav tm="0">
                                          <p:val>
                                            <p:fltVal val="0"/>
                                          </p:val>
                                        </p:tav>
                                        <p:tav tm="100000">
                                          <p:val>
                                            <p:strVal val="#ppt_h"/>
                                          </p:val>
                                        </p:tav>
                                      </p:tavLst>
                                    </p:anim>
                                  </p:childTnLst>
                                </p:cTn>
                              </p:par>
                            </p:childTnLst>
                          </p:cTn>
                        </p:par>
                        <p:par>
                          <p:cTn id="48" fill="hold">
                            <p:stCondLst>
                              <p:cond delay="5000"/>
                            </p:stCondLst>
                            <p:childTnLst>
                              <p:par>
                                <p:cTn id="49" presetID="23" presetClass="entr" presetSubtype="16" fill="hold" grpId="0" nodeType="afterEffect">
                                  <p:stCondLst>
                                    <p:cond delay="0"/>
                                  </p:stCondLst>
                                  <p:childTnLst>
                                    <p:set>
                                      <p:cBhvr>
                                        <p:cTn id="50" dur="1" fill="hold">
                                          <p:stCondLst>
                                            <p:cond delay="0"/>
                                          </p:stCondLst>
                                        </p:cTn>
                                        <p:tgtEl>
                                          <p:spTgt spid="61"/>
                                        </p:tgtEl>
                                        <p:attrNameLst>
                                          <p:attrName>style.visibility</p:attrName>
                                        </p:attrNameLst>
                                      </p:cBhvr>
                                      <p:to>
                                        <p:strVal val="visible"/>
                                      </p:to>
                                    </p:set>
                                    <p:anim calcmode="lin" valueType="num">
                                      <p:cBhvr>
                                        <p:cTn id="51" dur="500" fill="hold"/>
                                        <p:tgtEl>
                                          <p:spTgt spid="61"/>
                                        </p:tgtEl>
                                        <p:attrNameLst>
                                          <p:attrName>ppt_w</p:attrName>
                                        </p:attrNameLst>
                                      </p:cBhvr>
                                      <p:tavLst>
                                        <p:tav tm="0">
                                          <p:val>
                                            <p:fltVal val="0"/>
                                          </p:val>
                                        </p:tav>
                                        <p:tav tm="100000">
                                          <p:val>
                                            <p:strVal val="#ppt_w"/>
                                          </p:val>
                                        </p:tav>
                                      </p:tavLst>
                                    </p:anim>
                                    <p:anim calcmode="lin" valueType="num">
                                      <p:cBhvr>
                                        <p:cTn id="52" dur="500" fill="hold"/>
                                        <p:tgtEl>
                                          <p:spTgt spid="61"/>
                                        </p:tgtEl>
                                        <p:attrNameLst>
                                          <p:attrName>ppt_h</p:attrName>
                                        </p:attrNameLst>
                                      </p:cBhvr>
                                      <p:tavLst>
                                        <p:tav tm="0">
                                          <p:val>
                                            <p:fltVal val="0"/>
                                          </p:val>
                                        </p:tav>
                                        <p:tav tm="100000">
                                          <p:val>
                                            <p:strVal val="#ppt_h"/>
                                          </p:val>
                                        </p:tav>
                                      </p:tavLst>
                                    </p:anim>
                                  </p:childTnLst>
                                </p:cTn>
                              </p:par>
                            </p:childTnLst>
                          </p:cTn>
                        </p:par>
                        <p:par>
                          <p:cTn id="53" fill="hold">
                            <p:stCondLst>
                              <p:cond delay="5500"/>
                            </p:stCondLst>
                            <p:childTnLst>
                              <p:par>
                                <p:cTn id="54" presetID="23" presetClass="entr" presetSubtype="16" fill="hold" grpId="0" nodeType="afterEffect">
                                  <p:stCondLst>
                                    <p:cond delay="0"/>
                                  </p:stCondLst>
                                  <p:childTnLst>
                                    <p:set>
                                      <p:cBhvr>
                                        <p:cTn id="55" dur="1" fill="hold">
                                          <p:stCondLst>
                                            <p:cond delay="0"/>
                                          </p:stCondLst>
                                        </p:cTn>
                                        <p:tgtEl>
                                          <p:spTgt spid="62"/>
                                        </p:tgtEl>
                                        <p:attrNameLst>
                                          <p:attrName>style.visibility</p:attrName>
                                        </p:attrNameLst>
                                      </p:cBhvr>
                                      <p:to>
                                        <p:strVal val="visible"/>
                                      </p:to>
                                    </p:set>
                                    <p:anim calcmode="lin" valueType="num">
                                      <p:cBhvr>
                                        <p:cTn id="56" dur="500" fill="hold"/>
                                        <p:tgtEl>
                                          <p:spTgt spid="62"/>
                                        </p:tgtEl>
                                        <p:attrNameLst>
                                          <p:attrName>ppt_w</p:attrName>
                                        </p:attrNameLst>
                                      </p:cBhvr>
                                      <p:tavLst>
                                        <p:tav tm="0">
                                          <p:val>
                                            <p:fltVal val="0"/>
                                          </p:val>
                                        </p:tav>
                                        <p:tav tm="100000">
                                          <p:val>
                                            <p:strVal val="#ppt_w"/>
                                          </p:val>
                                        </p:tav>
                                      </p:tavLst>
                                    </p:anim>
                                    <p:anim calcmode="lin" valueType="num">
                                      <p:cBhvr>
                                        <p:cTn id="57" dur="500" fill="hold"/>
                                        <p:tgtEl>
                                          <p:spTgt spid="62"/>
                                        </p:tgtEl>
                                        <p:attrNameLst>
                                          <p:attrName>ppt_h</p:attrName>
                                        </p:attrNameLst>
                                      </p:cBhvr>
                                      <p:tavLst>
                                        <p:tav tm="0">
                                          <p:val>
                                            <p:fltVal val="0"/>
                                          </p:val>
                                        </p:tav>
                                        <p:tav tm="100000">
                                          <p:val>
                                            <p:strVal val="#ppt_h"/>
                                          </p:val>
                                        </p:tav>
                                      </p:tavLst>
                                    </p:anim>
                                  </p:childTnLst>
                                </p:cTn>
                              </p:par>
                            </p:childTnLst>
                          </p:cTn>
                        </p:par>
                        <p:par>
                          <p:cTn id="58" fill="hold">
                            <p:stCondLst>
                              <p:cond delay="6000"/>
                            </p:stCondLst>
                            <p:childTnLst>
                              <p:par>
                                <p:cTn id="59" presetID="2" presetClass="entr" presetSubtype="2" accel="50000" decel="50000" fill="hold" grpId="0" nodeType="afterEffect">
                                  <p:stCondLst>
                                    <p:cond delay="0"/>
                                  </p:stCondLst>
                                  <p:childTnLst>
                                    <p:set>
                                      <p:cBhvr>
                                        <p:cTn id="60" dur="1" fill="hold">
                                          <p:stCondLst>
                                            <p:cond delay="0"/>
                                          </p:stCondLst>
                                        </p:cTn>
                                        <p:tgtEl>
                                          <p:spTgt spid="63"/>
                                        </p:tgtEl>
                                        <p:attrNameLst>
                                          <p:attrName>style.visibility</p:attrName>
                                        </p:attrNameLst>
                                      </p:cBhvr>
                                      <p:to>
                                        <p:strVal val="visible"/>
                                      </p:to>
                                    </p:set>
                                    <p:anim calcmode="lin" valueType="num">
                                      <p:cBhvr additive="base">
                                        <p:cTn id="61" dur="500" fill="hold"/>
                                        <p:tgtEl>
                                          <p:spTgt spid="63"/>
                                        </p:tgtEl>
                                        <p:attrNameLst>
                                          <p:attrName>ppt_x</p:attrName>
                                        </p:attrNameLst>
                                      </p:cBhvr>
                                      <p:tavLst>
                                        <p:tav tm="0">
                                          <p:val>
                                            <p:strVal val="1+#ppt_w/2"/>
                                          </p:val>
                                        </p:tav>
                                        <p:tav tm="100000">
                                          <p:val>
                                            <p:strVal val="#ppt_x"/>
                                          </p:val>
                                        </p:tav>
                                      </p:tavLst>
                                    </p:anim>
                                    <p:anim calcmode="lin" valueType="num">
                                      <p:cBhvr additive="base">
                                        <p:cTn id="62" dur="500" fill="hold"/>
                                        <p:tgtEl>
                                          <p:spTgt spid="63"/>
                                        </p:tgtEl>
                                        <p:attrNameLst>
                                          <p:attrName>ppt_y</p:attrName>
                                        </p:attrNameLst>
                                      </p:cBhvr>
                                      <p:tavLst>
                                        <p:tav tm="0">
                                          <p:val>
                                            <p:strVal val="#ppt_y"/>
                                          </p:val>
                                        </p:tav>
                                        <p:tav tm="100000">
                                          <p:val>
                                            <p:strVal val="#ppt_y"/>
                                          </p:val>
                                        </p:tav>
                                      </p:tavLst>
                                    </p:anim>
                                  </p:childTnLst>
                                </p:cTn>
                              </p:par>
                            </p:childTnLst>
                          </p:cTn>
                        </p:par>
                        <p:par>
                          <p:cTn id="63" fill="hold">
                            <p:stCondLst>
                              <p:cond delay="6500"/>
                            </p:stCondLst>
                            <p:childTnLst>
                              <p:par>
                                <p:cTn id="64" presetID="2" presetClass="entr" presetSubtype="2" accel="50000" decel="50000" fill="hold" grpId="0" nodeType="afterEffect">
                                  <p:stCondLst>
                                    <p:cond delay="0"/>
                                  </p:stCondLst>
                                  <p:childTnLst>
                                    <p:set>
                                      <p:cBhvr>
                                        <p:cTn id="65" dur="1" fill="hold">
                                          <p:stCondLst>
                                            <p:cond delay="0"/>
                                          </p:stCondLst>
                                        </p:cTn>
                                        <p:tgtEl>
                                          <p:spTgt spid="104"/>
                                        </p:tgtEl>
                                        <p:attrNameLst>
                                          <p:attrName>style.visibility</p:attrName>
                                        </p:attrNameLst>
                                      </p:cBhvr>
                                      <p:to>
                                        <p:strVal val="visible"/>
                                      </p:to>
                                    </p:set>
                                    <p:anim calcmode="lin" valueType="num">
                                      <p:cBhvr additive="base">
                                        <p:cTn id="66" dur="500" fill="hold"/>
                                        <p:tgtEl>
                                          <p:spTgt spid="104"/>
                                        </p:tgtEl>
                                        <p:attrNameLst>
                                          <p:attrName>ppt_x</p:attrName>
                                        </p:attrNameLst>
                                      </p:cBhvr>
                                      <p:tavLst>
                                        <p:tav tm="0">
                                          <p:val>
                                            <p:strVal val="1+#ppt_w/2"/>
                                          </p:val>
                                        </p:tav>
                                        <p:tav tm="100000">
                                          <p:val>
                                            <p:strVal val="#ppt_x"/>
                                          </p:val>
                                        </p:tav>
                                      </p:tavLst>
                                    </p:anim>
                                    <p:anim calcmode="lin" valueType="num">
                                      <p:cBhvr additive="base">
                                        <p:cTn id="67" dur="500" fill="hold"/>
                                        <p:tgtEl>
                                          <p:spTgt spid="104"/>
                                        </p:tgtEl>
                                        <p:attrNameLst>
                                          <p:attrName>ppt_y</p:attrName>
                                        </p:attrNameLst>
                                      </p:cBhvr>
                                      <p:tavLst>
                                        <p:tav tm="0">
                                          <p:val>
                                            <p:strVal val="#ppt_y"/>
                                          </p:val>
                                        </p:tav>
                                        <p:tav tm="100000">
                                          <p:val>
                                            <p:strVal val="#ppt_y"/>
                                          </p:val>
                                        </p:tav>
                                      </p:tavLst>
                                    </p:anim>
                                  </p:childTnLst>
                                </p:cTn>
                              </p:par>
                            </p:childTnLst>
                          </p:cTn>
                        </p:par>
                        <p:par>
                          <p:cTn id="68" fill="hold">
                            <p:stCondLst>
                              <p:cond delay="7000"/>
                            </p:stCondLst>
                            <p:childTnLst>
                              <p:par>
                                <p:cTn id="69" presetID="2" presetClass="entr" presetSubtype="2" accel="50000" decel="50000" fill="hold" grpId="0" nodeType="afterEffect">
                                  <p:stCondLst>
                                    <p:cond delay="0"/>
                                  </p:stCondLst>
                                  <p:childTnLst>
                                    <p:set>
                                      <p:cBhvr>
                                        <p:cTn id="70" dur="1" fill="hold">
                                          <p:stCondLst>
                                            <p:cond delay="0"/>
                                          </p:stCondLst>
                                        </p:cTn>
                                        <p:tgtEl>
                                          <p:spTgt spid="105"/>
                                        </p:tgtEl>
                                        <p:attrNameLst>
                                          <p:attrName>style.visibility</p:attrName>
                                        </p:attrNameLst>
                                      </p:cBhvr>
                                      <p:to>
                                        <p:strVal val="visible"/>
                                      </p:to>
                                    </p:set>
                                    <p:anim calcmode="lin" valueType="num">
                                      <p:cBhvr additive="base">
                                        <p:cTn id="71" dur="500" fill="hold"/>
                                        <p:tgtEl>
                                          <p:spTgt spid="105"/>
                                        </p:tgtEl>
                                        <p:attrNameLst>
                                          <p:attrName>ppt_x</p:attrName>
                                        </p:attrNameLst>
                                      </p:cBhvr>
                                      <p:tavLst>
                                        <p:tav tm="0">
                                          <p:val>
                                            <p:strVal val="1+#ppt_w/2"/>
                                          </p:val>
                                        </p:tav>
                                        <p:tav tm="100000">
                                          <p:val>
                                            <p:strVal val="#ppt_x"/>
                                          </p:val>
                                        </p:tav>
                                      </p:tavLst>
                                    </p:anim>
                                    <p:anim calcmode="lin" valueType="num">
                                      <p:cBhvr additive="base">
                                        <p:cTn id="72" dur="500" fill="hold"/>
                                        <p:tgtEl>
                                          <p:spTgt spid="105"/>
                                        </p:tgtEl>
                                        <p:attrNameLst>
                                          <p:attrName>ppt_y</p:attrName>
                                        </p:attrNameLst>
                                      </p:cBhvr>
                                      <p:tavLst>
                                        <p:tav tm="0">
                                          <p:val>
                                            <p:strVal val="#ppt_y"/>
                                          </p:val>
                                        </p:tav>
                                        <p:tav tm="100000">
                                          <p:val>
                                            <p:strVal val="#ppt_y"/>
                                          </p:val>
                                        </p:tav>
                                      </p:tavLst>
                                    </p:anim>
                                  </p:childTnLst>
                                </p:cTn>
                              </p:par>
                            </p:childTnLst>
                          </p:cTn>
                        </p:par>
                        <p:par>
                          <p:cTn id="73" fill="hold">
                            <p:stCondLst>
                              <p:cond delay="7500"/>
                            </p:stCondLst>
                            <p:childTnLst>
                              <p:par>
                                <p:cTn id="74" presetID="2" presetClass="entr" presetSubtype="2" accel="50000" decel="50000" fill="hold" grpId="0" nodeType="afterEffect">
                                  <p:stCondLst>
                                    <p:cond delay="0"/>
                                  </p:stCondLst>
                                  <p:childTnLst>
                                    <p:set>
                                      <p:cBhvr>
                                        <p:cTn id="75" dur="1" fill="hold">
                                          <p:stCondLst>
                                            <p:cond delay="0"/>
                                          </p:stCondLst>
                                        </p:cTn>
                                        <p:tgtEl>
                                          <p:spTgt spid="106"/>
                                        </p:tgtEl>
                                        <p:attrNameLst>
                                          <p:attrName>style.visibility</p:attrName>
                                        </p:attrNameLst>
                                      </p:cBhvr>
                                      <p:to>
                                        <p:strVal val="visible"/>
                                      </p:to>
                                    </p:set>
                                    <p:anim calcmode="lin" valueType="num">
                                      <p:cBhvr additive="base">
                                        <p:cTn id="76" dur="500" fill="hold"/>
                                        <p:tgtEl>
                                          <p:spTgt spid="106"/>
                                        </p:tgtEl>
                                        <p:attrNameLst>
                                          <p:attrName>ppt_x</p:attrName>
                                        </p:attrNameLst>
                                      </p:cBhvr>
                                      <p:tavLst>
                                        <p:tav tm="0">
                                          <p:val>
                                            <p:strVal val="1+#ppt_w/2"/>
                                          </p:val>
                                        </p:tav>
                                        <p:tav tm="100000">
                                          <p:val>
                                            <p:strVal val="#ppt_x"/>
                                          </p:val>
                                        </p:tav>
                                      </p:tavLst>
                                    </p:anim>
                                    <p:anim calcmode="lin" valueType="num">
                                      <p:cBhvr additive="base">
                                        <p:cTn id="77" dur="500" fill="hold"/>
                                        <p:tgtEl>
                                          <p:spTgt spid="1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bldLvl="0" animBg="1"/>
      <p:bldP spid="59" grpId="0" bldLvl="0" animBg="1"/>
      <p:bldP spid="61" grpId="0" bldLvl="0" animBg="1"/>
      <p:bldP spid="62" grpId="0" bldLvl="0" animBg="1"/>
      <p:bldP spid="63" grpId="0"/>
      <p:bldP spid="101" grpId="0"/>
      <p:bldP spid="104" grpId="0"/>
      <p:bldP spid="105" grpId="0"/>
      <p:bldP spid="10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8" name="Group 87"/>
          <p:cNvGrpSpPr/>
          <p:nvPr/>
        </p:nvGrpSpPr>
        <p:grpSpPr>
          <a:xfrm>
            <a:off x="3939656" y="2466644"/>
            <a:ext cx="4283981" cy="4284536"/>
            <a:chOff x="2965298" y="2181091"/>
            <a:chExt cx="3213404" cy="3213402"/>
          </a:xfrm>
          <a:solidFill>
            <a:schemeClr val="bg1">
              <a:lumMod val="65000"/>
            </a:schemeClr>
          </a:solidFill>
        </p:grpSpPr>
        <p:sp>
          <p:nvSpPr>
            <p:cNvPr id="62" name="Block Arc 61"/>
            <p:cNvSpPr/>
            <p:nvPr/>
          </p:nvSpPr>
          <p:spPr>
            <a:xfrm>
              <a:off x="2965298" y="2181091"/>
              <a:ext cx="3213404" cy="3213402"/>
            </a:xfrm>
            <a:prstGeom prst="blockArc">
              <a:avLst>
                <a:gd name="adj1" fmla="val 10800000"/>
                <a:gd name="adj2" fmla="val 16200004"/>
                <a:gd name="adj3" fmla="val 2113"/>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6" name="Block Arc 65"/>
            <p:cNvSpPr/>
            <p:nvPr/>
          </p:nvSpPr>
          <p:spPr>
            <a:xfrm>
              <a:off x="2965298" y="2181091"/>
              <a:ext cx="3213404" cy="3213402"/>
            </a:xfrm>
            <a:prstGeom prst="blockArc">
              <a:avLst>
                <a:gd name="adj1" fmla="val 16200000"/>
                <a:gd name="adj2" fmla="val 21589317"/>
                <a:gd name="adj3" fmla="val 2281"/>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sp>
        <p:nvSpPr>
          <p:cNvPr id="83" name="Oval 82"/>
          <p:cNvSpPr>
            <a:spLocks noChangeAspect="1"/>
          </p:cNvSpPr>
          <p:nvPr/>
        </p:nvSpPr>
        <p:spPr>
          <a:xfrm>
            <a:off x="5764761" y="2200052"/>
            <a:ext cx="633771" cy="633853"/>
          </a:xfrm>
          <a:prstGeom prst="ellipse">
            <a:avLst/>
          </a:prstGeom>
          <a:blipFill rotWithShape="1">
            <a:blip r:embed="rId3"/>
            <a:stretch>
              <a:fillRect/>
            </a:stretch>
          </a:blipFill>
          <a:ln w="57150"/>
          <a:effectLst>
            <a:outerShdw blurRad="50800" dist="38100" dir="16200000"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微软雅黑" panose="020B0503020204020204" charset="-122"/>
                <a:ea typeface="微软雅黑" panose="020B0503020204020204" charset="-122"/>
              </a:rPr>
              <a:t>03</a:t>
            </a:r>
          </a:p>
        </p:txBody>
      </p:sp>
      <p:sp>
        <p:nvSpPr>
          <p:cNvPr id="84" name="Oval 83"/>
          <p:cNvSpPr>
            <a:spLocks noChangeAspect="1"/>
          </p:cNvSpPr>
          <p:nvPr/>
        </p:nvSpPr>
        <p:spPr>
          <a:xfrm>
            <a:off x="7185548" y="2737717"/>
            <a:ext cx="633771" cy="633853"/>
          </a:xfrm>
          <a:prstGeom prst="ellipse">
            <a:avLst/>
          </a:prstGeom>
          <a:blipFill rotWithShape="1">
            <a:blip r:embed="rId3"/>
            <a:stretch>
              <a:fillRect/>
            </a:stretch>
          </a:blip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微软雅黑" panose="020B0503020204020204" charset="-122"/>
                <a:ea typeface="微软雅黑" panose="020B0503020204020204" charset="-122"/>
              </a:rPr>
              <a:t>04</a:t>
            </a:r>
          </a:p>
        </p:txBody>
      </p:sp>
      <p:sp>
        <p:nvSpPr>
          <p:cNvPr id="85" name="Oval 84"/>
          <p:cNvSpPr>
            <a:spLocks noChangeAspect="1"/>
          </p:cNvSpPr>
          <p:nvPr/>
        </p:nvSpPr>
        <p:spPr>
          <a:xfrm>
            <a:off x="7828655" y="4139664"/>
            <a:ext cx="633771" cy="633853"/>
          </a:xfrm>
          <a:prstGeom prst="ellipse">
            <a:avLst/>
          </a:prstGeom>
          <a:blipFill rotWithShape="1">
            <a:blip r:embed="rId3"/>
            <a:stretch>
              <a:fillRect/>
            </a:stretch>
          </a:blipFill>
          <a:ln w="57150"/>
          <a:effectLst>
            <a:outerShdw blurRad="50800" dist="38100" algn="l"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微软雅黑" panose="020B0503020204020204" charset="-122"/>
                <a:ea typeface="微软雅黑" panose="020B0503020204020204" charset="-122"/>
              </a:rPr>
              <a:t>05</a:t>
            </a:r>
          </a:p>
        </p:txBody>
      </p:sp>
      <p:sp>
        <p:nvSpPr>
          <p:cNvPr id="86" name="Oval 85"/>
          <p:cNvSpPr>
            <a:spLocks noChangeAspect="1"/>
          </p:cNvSpPr>
          <p:nvPr/>
        </p:nvSpPr>
        <p:spPr>
          <a:xfrm>
            <a:off x="3729577" y="4139664"/>
            <a:ext cx="633771" cy="633853"/>
          </a:xfrm>
          <a:prstGeom prst="ellipse">
            <a:avLst/>
          </a:prstGeom>
          <a:blipFill rotWithShape="1">
            <a:blip r:embed="rId3"/>
            <a:stretch>
              <a:fillRect/>
            </a:stretch>
          </a:blip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600" dirty="0">
                <a:latin typeface="微软雅黑" panose="020B0503020204020204" charset="-122"/>
                <a:ea typeface="微软雅黑" panose="020B0503020204020204" charset="-122"/>
              </a:rPr>
              <a:t>01</a:t>
            </a:r>
          </a:p>
        </p:txBody>
      </p:sp>
      <p:sp>
        <p:nvSpPr>
          <p:cNvPr id="87" name="Oval 86"/>
          <p:cNvSpPr>
            <a:spLocks noChangeAspect="1"/>
          </p:cNvSpPr>
          <p:nvPr/>
        </p:nvSpPr>
        <p:spPr>
          <a:xfrm>
            <a:off x="4334637" y="2737717"/>
            <a:ext cx="633771" cy="633853"/>
          </a:xfrm>
          <a:prstGeom prst="ellipse">
            <a:avLst/>
          </a:prstGeom>
          <a:blipFill rotWithShape="1">
            <a:blip r:embed="rId3"/>
            <a:stretch>
              <a:fillRect/>
            </a:stretch>
          </a:blipFill>
          <a:ln w="57150"/>
          <a:effectLst>
            <a:outerShdw blurRad="50800" dist="38100" dir="13500000" algn="br"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693" anchor="ctr" anchorCtr="0">
            <a:noAutofit/>
          </a:bodyPr>
          <a:lstStyle/>
          <a:p>
            <a:pPr algn="ctr" defTabSz="1184910">
              <a:lnSpc>
                <a:spcPct val="90000"/>
              </a:lnSpc>
              <a:spcBef>
                <a:spcPct val="0"/>
              </a:spcBef>
              <a:spcAft>
                <a:spcPct val="35000"/>
              </a:spcAft>
            </a:pPr>
            <a:r>
              <a:rPr lang="en-US" sz="1900" dirty="0">
                <a:latin typeface="微软雅黑" panose="020B0503020204020204" charset="-122"/>
                <a:ea typeface="微软雅黑" panose="020B0503020204020204" charset="-122"/>
              </a:rPr>
              <a:t>02</a:t>
            </a:r>
          </a:p>
        </p:txBody>
      </p:sp>
      <p:grpSp>
        <p:nvGrpSpPr>
          <p:cNvPr id="117" name="Group 116"/>
          <p:cNvGrpSpPr/>
          <p:nvPr/>
        </p:nvGrpSpPr>
        <p:grpSpPr>
          <a:xfrm>
            <a:off x="4793538" y="3329732"/>
            <a:ext cx="2576217" cy="2576547"/>
            <a:chOff x="3595025" y="2497298"/>
            <a:chExt cx="1932414" cy="1932410"/>
          </a:xfrm>
          <a:blipFill rotWithShape="1">
            <a:blip r:embed="rId3"/>
            <a:stretch>
              <a:fillRect/>
            </a:stretch>
          </a:blipFill>
        </p:grpSpPr>
        <p:sp>
          <p:nvSpPr>
            <p:cNvPr id="89" name="Chord 88"/>
            <p:cNvSpPr/>
            <p:nvPr/>
          </p:nvSpPr>
          <p:spPr>
            <a:xfrm>
              <a:off x="3595025" y="2497298"/>
              <a:ext cx="1932414" cy="1932410"/>
            </a:xfrm>
            <a:prstGeom prst="chord">
              <a:avLst>
                <a:gd name="adj1" fmla="val 10841139"/>
                <a:gd name="adj2" fmla="val 2155198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26270" tIns="226270" rIns="226270" bIns="226270" numCol="1" spcCol="1270" anchor="b" anchorCtr="0">
              <a:noAutofit/>
            </a:bodyPr>
            <a:lstStyle/>
            <a:p>
              <a:pPr algn="ctr" defTabSz="1718310">
                <a:lnSpc>
                  <a:spcPct val="90000"/>
                </a:lnSpc>
                <a:spcBef>
                  <a:spcPct val="0"/>
                </a:spcBef>
                <a:spcAft>
                  <a:spcPct val="35000"/>
                </a:spcAft>
              </a:pPr>
              <a:endParaRPr lang="en-US" sz="7200" dirty="0">
                <a:latin typeface="微软雅黑" panose="020B0503020204020204" charset="-122"/>
                <a:ea typeface="微软雅黑" panose="020B0503020204020204" charset="-122"/>
              </a:endParaRPr>
            </a:p>
          </p:txBody>
        </p:sp>
        <p:sp>
          <p:nvSpPr>
            <p:cNvPr id="91" name="Rectangle 90"/>
            <p:cNvSpPr/>
            <p:nvPr/>
          </p:nvSpPr>
          <p:spPr>
            <a:xfrm>
              <a:off x="4186771" y="2643891"/>
              <a:ext cx="138566" cy="750205"/>
            </a:xfrm>
            <a:prstGeom prst="rect">
              <a:avLst/>
            </a:prstGeom>
            <a:grpFill/>
          </p:spPr>
          <p:txBody>
            <a:bodyPr wrap="none">
              <a:spAutoFit/>
            </a:bodyPr>
            <a:lstStyle/>
            <a:p>
              <a:endParaRPr lang="en-US" sz="5900" dirty="0">
                <a:solidFill>
                  <a:schemeClr val="bg1"/>
                </a:solidFill>
                <a:latin typeface="微软雅黑" panose="020B0503020204020204" charset="-122"/>
                <a:ea typeface="微软雅黑" panose="020B0503020204020204" charset="-122"/>
              </a:endParaRPr>
            </a:p>
          </p:txBody>
        </p:sp>
      </p:grpSp>
      <p:sp>
        <p:nvSpPr>
          <p:cNvPr id="93" name="TextBox 92"/>
          <p:cNvSpPr txBox="1"/>
          <p:nvPr/>
        </p:nvSpPr>
        <p:spPr>
          <a:xfrm>
            <a:off x="1035440" y="5296591"/>
            <a:ext cx="10121124" cy="615553"/>
          </a:xfrm>
          <a:prstGeom prst="rect">
            <a:avLst/>
          </a:prstGeom>
          <a:noFill/>
        </p:spPr>
        <p:txBody>
          <a:bodyPr wrap="square" lIns="0" tIns="0" rIns="0" bIns="0" rtlCol="0">
            <a:spAutoFit/>
          </a:bodyPr>
          <a:lstStyle/>
          <a:p>
            <a:pPr algn="ct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分钟之内。此处添加详细文本描述，建议与标题相关并符合整体语言风格，语言描述尽量简洁生动。尽量将每页幻灯片的字数控制在</a:t>
            </a:r>
            <a:r>
              <a:rPr lang="en-US" altLang="zh-CN" sz="1300" dirty="0">
                <a:solidFill>
                  <a:schemeClr val="tx1">
                    <a:lumMod val="75000"/>
                    <a:lumOff val="25000"/>
                  </a:schemeClr>
                </a:solidFill>
                <a:latin typeface="微软雅黑" panose="020B0503020204020204" charset="-122"/>
                <a:ea typeface="微软雅黑" panose="020B0503020204020204" charset="-122"/>
              </a:rPr>
              <a:t>200</a:t>
            </a:r>
            <a:r>
              <a:rPr lang="zh-CN" altLang="en-US" sz="1300" dirty="0">
                <a:solidFill>
                  <a:schemeClr val="tx1">
                    <a:lumMod val="75000"/>
                    <a:lumOff val="25000"/>
                  </a:schemeClr>
                </a:solidFill>
                <a:latin typeface="微软雅黑" panose="020B0503020204020204" charset="-122"/>
                <a:ea typeface="微软雅黑" panose="020B0503020204020204" charset="-122"/>
              </a:rPr>
              <a:t>字以内，据统计每页幻灯片的最好控制在</a:t>
            </a:r>
            <a:r>
              <a:rPr lang="en-US" altLang="zh-CN" sz="1300" dirty="0">
                <a:solidFill>
                  <a:schemeClr val="tx1">
                    <a:lumMod val="75000"/>
                    <a:lumOff val="25000"/>
                  </a:schemeClr>
                </a:solidFill>
                <a:latin typeface="微软雅黑" panose="020B0503020204020204" charset="-122"/>
                <a:ea typeface="微软雅黑" panose="020B0503020204020204" charset="-122"/>
              </a:rPr>
              <a:t>5</a:t>
            </a:r>
            <a:r>
              <a:rPr lang="zh-CN" altLang="en-US" sz="1300" dirty="0">
                <a:solidFill>
                  <a:schemeClr val="tx1">
                    <a:lumMod val="75000"/>
                    <a:lumOff val="25000"/>
                  </a:schemeClr>
                </a:solidFill>
                <a:latin typeface="微软雅黑" panose="020B0503020204020204" charset="-122"/>
                <a:ea typeface="微软雅黑" panose="020B0503020204020204" charset="-122"/>
              </a:rPr>
              <a:t>分钟之内。</a:t>
            </a:r>
          </a:p>
        </p:txBody>
      </p:sp>
      <p:cxnSp>
        <p:nvCxnSpPr>
          <p:cNvPr id="94" name="Straight Connector 93"/>
          <p:cNvCxnSpPr/>
          <p:nvPr/>
        </p:nvCxnSpPr>
        <p:spPr>
          <a:xfrm>
            <a:off x="1043634" y="5118805"/>
            <a:ext cx="10104735" cy="0"/>
          </a:xfrm>
          <a:prstGeom prst="line">
            <a:avLst/>
          </a:prstGeom>
          <a:ln w="19050">
            <a:solidFill>
              <a:schemeClr val="bg1">
                <a:lumMod val="75000"/>
              </a:schemeClr>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grpSp>
        <p:nvGrpSpPr>
          <p:cNvPr id="102" name="Group 72"/>
          <p:cNvGrpSpPr/>
          <p:nvPr/>
        </p:nvGrpSpPr>
        <p:grpSpPr>
          <a:xfrm>
            <a:off x="1502588" y="2557810"/>
            <a:ext cx="2596630" cy="734401"/>
            <a:chOff x="5603652" y="1704756"/>
            <a:chExt cx="1947726" cy="550801"/>
          </a:xfrm>
        </p:grpSpPr>
        <p:sp>
          <p:nvSpPr>
            <p:cNvPr id="103" name="Text Placeholder 3"/>
            <p:cNvSpPr txBox="1"/>
            <p:nvPr/>
          </p:nvSpPr>
          <p:spPr>
            <a:xfrm>
              <a:off x="6878029"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104"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grpSp>
        <p:nvGrpSpPr>
          <p:cNvPr id="105" name="Group 72"/>
          <p:cNvGrpSpPr/>
          <p:nvPr/>
        </p:nvGrpSpPr>
        <p:grpSpPr>
          <a:xfrm>
            <a:off x="873646" y="4002573"/>
            <a:ext cx="2596630" cy="734401"/>
            <a:chOff x="5603652" y="1704756"/>
            <a:chExt cx="1947726" cy="550801"/>
          </a:xfrm>
        </p:grpSpPr>
        <p:sp>
          <p:nvSpPr>
            <p:cNvPr id="106" name="Text Placeholder 3"/>
            <p:cNvSpPr txBox="1"/>
            <p:nvPr/>
          </p:nvSpPr>
          <p:spPr>
            <a:xfrm>
              <a:off x="6878029"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107"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r" defTabSz="1218565">
                <a:spcBef>
                  <a:spcPts val="265"/>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grpSp>
        <p:nvGrpSpPr>
          <p:cNvPr id="108" name="Group 72"/>
          <p:cNvGrpSpPr/>
          <p:nvPr/>
        </p:nvGrpSpPr>
        <p:grpSpPr>
          <a:xfrm>
            <a:off x="8030531" y="2557810"/>
            <a:ext cx="2596630" cy="734401"/>
            <a:chOff x="5603652" y="1704756"/>
            <a:chExt cx="1947726" cy="550801"/>
          </a:xfrm>
        </p:grpSpPr>
        <p:sp>
          <p:nvSpPr>
            <p:cNvPr id="109" name="Text Placeholder 3"/>
            <p:cNvSpPr txBox="1"/>
            <p:nvPr/>
          </p:nvSpPr>
          <p:spPr>
            <a:xfrm>
              <a:off x="5603652"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110"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grpSp>
        <p:nvGrpSpPr>
          <p:cNvPr id="111" name="Group 72"/>
          <p:cNvGrpSpPr/>
          <p:nvPr/>
        </p:nvGrpSpPr>
        <p:grpSpPr>
          <a:xfrm>
            <a:off x="8644926" y="4002573"/>
            <a:ext cx="2596630" cy="734401"/>
            <a:chOff x="5603652" y="1704756"/>
            <a:chExt cx="1947726" cy="550801"/>
          </a:xfrm>
        </p:grpSpPr>
        <p:sp>
          <p:nvSpPr>
            <p:cNvPr id="112" name="Text Placeholder 3"/>
            <p:cNvSpPr txBox="1"/>
            <p:nvPr/>
          </p:nvSpPr>
          <p:spPr>
            <a:xfrm>
              <a:off x="5603652"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113"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ts val="265"/>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grpSp>
        <p:nvGrpSpPr>
          <p:cNvPr id="114" name="Group 72"/>
          <p:cNvGrpSpPr/>
          <p:nvPr/>
        </p:nvGrpSpPr>
        <p:grpSpPr>
          <a:xfrm>
            <a:off x="4777104" y="1205718"/>
            <a:ext cx="2596630" cy="734401"/>
            <a:chOff x="5603652" y="1704756"/>
            <a:chExt cx="1947726" cy="550801"/>
          </a:xfrm>
        </p:grpSpPr>
        <p:sp>
          <p:nvSpPr>
            <p:cNvPr id="115" name="Text Placeholder 3"/>
            <p:cNvSpPr txBox="1"/>
            <p:nvPr/>
          </p:nvSpPr>
          <p:spPr>
            <a:xfrm>
              <a:off x="6240840" y="1704756"/>
              <a:ext cx="673349" cy="161583"/>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dirty="0">
                  <a:solidFill>
                    <a:schemeClr val="tx1">
                      <a:lumMod val="75000"/>
                      <a:lumOff val="25000"/>
                    </a:schemeClr>
                  </a:solidFill>
                  <a:latin typeface="微软雅黑" panose="020B0503020204020204" charset="-122"/>
                  <a:ea typeface="微软雅黑" panose="020B0503020204020204" charset="-122"/>
                </a:rPr>
                <a:t>添加副标题</a:t>
              </a:r>
            </a:p>
          </p:txBody>
        </p:sp>
        <p:sp>
          <p:nvSpPr>
            <p:cNvPr id="116" name="Text Placeholder 3"/>
            <p:cNvSpPr txBox="1"/>
            <p:nvPr/>
          </p:nvSpPr>
          <p:spPr>
            <a:xfrm>
              <a:off x="5603652" y="1947780"/>
              <a:ext cx="1947726" cy="307777"/>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ts val="265"/>
                </a:spcBef>
                <a:defRPr/>
              </a:pPr>
              <a:r>
                <a:rPr lang="zh-CN" altLang="en-US" sz="1300" dirty="0">
                  <a:solidFill>
                    <a:schemeClr val="tx1">
                      <a:lumMod val="75000"/>
                      <a:lumOff val="25000"/>
                    </a:schemeClr>
                  </a:solidFill>
                  <a:latin typeface="微软雅黑" panose="020B0503020204020204" charset="-122"/>
                  <a:ea typeface="微软雅黑" panose="020B0503020204020204" charset="-122"/>
                </a:rPr>
                <a:t>此处添加详细文本描述，建议与标题相关并符合整体语言风格</a:t>
              </a:r>
            </a:p>
          </p:txBody>
        </p:sp>
      </p:grpSp>
      <p:grpSp>
        <p:nvGrpSpPr>
          <p:cNvPr id="33" name="组合 32"/>
          <p:cNvGrpSpPr/>
          <p:nvPr/>
        </p:nvGrpSpPr>
        <p:grpSpPr>
          <a:xfrm>
            <a:off x="5861665" y="3909206"/>
            <a:ext cx="427511" cy="400051"/>
            <a:chOff x="6661150" y="233363"/>
            <a:chExt cx="320675" cy="300038"/>
          </a:xfrm>
          <a:solidFill>
            <a:schemeClr val="bg1"/>
          </a:solidFill>
        </p:grpSpPr>
        <p:sp>
          <p:nvSpPr>
            <p:cNvPr id="34" name="Freeform 153"/>
            <p:cNvSpPr/>
            <p:nvPr/>
          </p:nvSpPr>
          <p:spPr bwMode="auto">
            <a:xfrm>
              <a:off x="6677025" y="315913"/>
              <a:ext cx="79375" cy="187325"/>
            </a:xfrm>
            <a:custGeom>
              <a:avLst/>
              <a:gdLst>
                <a:gd name="T0" fmla="*/ 34 w 34"/>
                <a:gd name="T1" fmla="*/ 81 h 81"/>
                <a:gd name="T2" fmla="*/ 34 w 34"/>
                <a:gd name="T3" fmla="*/ 8 h 81"/>
                <a:gd name="T4" fmla="*/ 26 w 34"/>
                <a:gd name="T5" fmla="*/ 0 h 81"/>
                <a:gd name="T6" fmla="*/ 9 w 34"/>
                <a:gd name="T7" fmla="*/ 0 h 81"/>
                <a:gd name="T8" fmla="*/ 0 w 34"/>
                <a:gd name="T9" fmla="*/ 8 h 81"/>
                <a:gd name="T10" fmla="*/ 0 w 34"/>
                <a:gd name="T11" fmla="*/ 81 h 81"/>
                <a:gd name="T12" fmla="*/ 34 w 34"/>
                <a:gd name="T13" fmla="*/ 81 h 81"/>
              </a:gdLst>
              <a:ahLst/>
              <a:cxnLst>
                <a:cxn ang="0">
                  <a:pos x="T0" y="T1"/>
                </a:cxn>
                <a:cxn ang="0">
                  <a:pos x="T2" y="T3"/>
                </a:cxn>
                <a:cxn ang="0">
                  <a:pos x="T4" y="T5"/>
                </a:cxn>
                <a:cxn ang="0">
                  <a:pos x="T6" y="T7"/>
                </a:cxn>
                <a:cxn ang="0">
                  <a:pos x="T8" y="T9"/>
                </a:cxn>
                <a:cxn ang="0">
                  <a:pos x="T10" y="T11"/>
                </a:cxn>
                <a:cxn ang="0">
                  <a:pos x="T12" y="T13"/>
                </a:cxn>
              </a:cxnLst>
              <a:rect l="0" t="0" r="r" b="b"/>
              <a:pathLst>
                <a:path w="34" h="81">
                  <a:moveTo>
                    <a:pt x="34" y="81"/>
                  </a:moveTo>
                  <a:cubicBezTo>
                    <a:pt x="34" y="8"/>
                    <a:pt x="34" y="8"/>
                    <a:pt x="34" y="8"/>
                  </a:cubicBezTo>
                  <a:cubicBezTo>
                    <a:pt x="34" y="4"/>
                    <a:pt x="30" y="0"/>
                    <a:pt x="26" y="0"/>
                  </a:cubicBezTo>
                  <a:cubicBezTo>
                    <a:pt x="9" y="0"/>
                    <a:pt x="9" y="0"/>
                    <a:pt x="9" y="0"/>
                  </a:cubicBezTo>
                  <a:cubicBezTo>
                    <a:pt x="4" y="0"/>
                    <a:pt x="0" y="4"/>
                    <a:pt x="0" y="8"/>
                  </a:cubicBezTo>
                  <a:cubicBezTo>
                    <a:pt x="0" y="81"/>
                    <a:pt x="0" y="81"/>
                    <a:pt x="0" y="81"/>
                  </a:cubicBezTo>
                  <a:lnTo>
                    <a:pt x="34" y="8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35" name="Freeform 154"/>
            <p:cNvSpPr/>
            <p:nvPr/>
          </p:nvSpPr>
          <p:spPr bwMode="auto">
            <a:xfrm>
              <a:off x="6783388" y="233363"/>
              <a:ext cx="77788" cy="269875"/>
            </a:xfrm>
            <a:custGeom>
              <a:avLst/>
              <a:gdLst>
                <a:gd name="T0" fmla="*/ 34 w 34"/>
                <a:gd name="T1" fmla="*/ 117 h 117"/>
                <a:gd name="T2" fmla="*/ 34 w 34"/>
                <a:gd name="T3" fmla="*/ 8 h 117"/>
                <a:gd name="T4" fmla="*/ 25 w 34"/>
                <a:gd name="T5" fmla="*/ 0 h 117"/>
                <a:gd name="T6" fmla="*/ 8 w 34"/>
                <a:gd name="T7" fmla="*/ 0 h 117"/>
                <a:gd name="T8" fmla="*/ 0 w 34"/>
                <a:gd name="T9" fmla="*/ 8 h 117"/>
                <a:gd name="T10" fmla="*/ 0 w 34"/>
                <a:gd name="T11" fmla="*/ 117 h 117"/>
                <a:gd name="T12" fmla="*/ 34 w 34"/>
                <a:gd name="T13" fmla="*/ 117 h 117"/>
              </a:gdLst>
              <a:ahLst/>
              <a:cxnLst>
                <a:cxn ang="0">
                  <a:pos x="T0" y="T1"/>
                </a:cxn>
                <a:cxn ang="0">
                  <a:pos x="T2" y="T3"/>
                </a:cxn>
                <a:cxn ang="0">
                  <a:pos x="T4" y="T5"/>
                </a:cxn>
                <a:cxn ang="0">
                  <a:pos x="T6" y="T7"/>
                </a:cxn>
                <a:cxn ang="0">
                  <a:pos x="T8" y="T9"/>
                </a:cxn>
                <a:cxn ang="0">
                  <a:pos x="T10" y="T11"/>
                </a:cxn>
                <a:cxn ang="0">
                  <a:pos x="T12" y="T13"/>
                </a:cxn>
              </a:cxnLst>
              <a:rect l="0" t="0" r="r" b="b"/>
              <a:pathLst>
                <a:path w="34" h="117">
                  <a:moveTo>
                    <a:pt x="34" y="117"/>
                  </a:moveTo>
                  <a:cubicBezTo>
                    <a:pt x="34" y="8"/>
                    <a:pt x="34" y="8"/>
                    <a:pt x="34" y="8"/>
                  </a:cubicBezTo>
                  <a:cubicBezTo>
                    <a:pt x="34" y="4"/>
                    <a:pt x="30" y="0"/>
                    <a:pt x="25" y="0"/>
                  </a:cubicBezTo>
                  <a:cubicBezTo>
                    <a:pt x="8" y="0"/>
                    <a:pt x="8" y="0"/>
                    <a:pt x="8" y="0"/>
                  </a:cubicBezTo>
                  <a:cubicBezTo>
                    <a:pt x="3" y="0"/>
                    <a:pt x="0" y="4"/>
                    <a:pt x="0" y="8"/>
                  </a:cubicBezTo>
                  <a:cubicBezTo>
                    <a:pt x="0" y="117"/>
                    <a:pt x="0" y="117"/>
                    <a:pt x="0" y="117"/>
                  </a:cubicBezTo>
                  <a:lnTo>
                    <a:pt x="34" y="1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36" name="Freeform 155"/>
            <p:cNvSpPr/>
            <p:nvPr/>
          </p:nvSpPr>
          <p:spPr bwMode="auto">
            <a:xfrm>
              <a:off x="6886575" y="358776"/>
              <a:ext cx="79375" cy="144463"/>
            </a:xfrm>
            <a:custGeom>
              <a:avLst/>
              <a:gdLst>
                <a:gd name="T0" fmla="*/ 34 w 34"/>
                <a:gd name="T1" fmla="*/ 63 h 63"/>
                <a:gd name="T2" fmla="*/ 34 w 34"/>
                <a:gd name="T3" fmla="*/ 8 h 63"/>
                <a:gd name="T4" fmla="*/ 25 w 34"/>
                <a:gd name="T5" fmla="*/ 0 h 63"/>
                <a:gd name="T6" fmla="*/ 8 w 34"/>
                <a:gd name="T7" fmla="*/ 0 h 63"/>
                <a:gd name="T8" fmla="*/ 0 w 34"/>
                <a:gd name="T9" fmla="*/ 8 h 63"/>
                <a:gd name="T10" fmla="*/ 0 w 34"/>
                <a:gd name="T11" fmla="*/ 63 h 63"/>
                <a:gd name="T12" fmla="*/ 34 w 34"/>
                <a:gd name="T13" fmla="*/ 63 h 63"/>
              </a:gdLst>
              <a:ahLst/>
              <a:cxnLst>
                <a:cxn ang="0">
                  <a:pos x="T0" y="T1"/>
                </a:cxn>
                <a:cxn ang="0">
                  <a:pos x="T2" y="T3"/>
                </a:cxn>
                <a:cxn ang="0">
                  <a:pos x="T4" y="T5"/>
                </a:cxn>
                <a:cxn ang="0">
                  <a:pos x="T6" y="T7"/>
                </a:cxn>
                <a:cxn ang="0">
                  <a:pos x="T8" y="T9"/>
                </a:cxn>
                <a:cxn ang="0">
                  <a:pos x="T10" y="T11"/>
                </a:cxn>
                <a:cxn ang="0">
                  <a:pos x="T12" y="T13"/>
                </a:cxn>
              </a:cxnLst>
              <a:rect l="0" t="0" r="r" b="b"/>
              <a:pathLst>
                <a:path w="34" h="63">
                  <a:moveTo>
                    <a:pt x="34" y="63"/>
                  </a:moveTo>
                  <a:cubicBezTo>
                    <a:pt x="34" y="8"/>
                    <a:pt x="34" y="8"/>
                    <a:pt x="34" y="8"/>
                  </a:cubicBezTo>
                  <a:cubicBezTo>
                    <a:pt x="34" y="4"/>
                    <a:pt x="30" y="0"/>
                    <a:pt x="25" y="0"/>
                  </a:cubicBezTo>
                  <a:cubicBezTo>
                    <a:pt x="8" y="0"/>
                    <a:pt x="8" y="0"/>
                    <a:pt x="8" y="0"/>
                  </a:cubicBezTo>
                  <a:cubicBezTo>
                    <a:pt x="4" y="0"/>
                    <a:pt x="0" y="4"/>
                    <a:pt x="0" y="8"/>
                  </a:cubicBezTo>
                  <a:cubicBezTo>
                    <a:pt x="0" y="63"/>
                    <a:pt x="0" y="63"/>
                    <a:pt x="0" y="63"/>
                  </a:cubicBezTo>
                  <a:lnTo>
                    <a:pt x="34"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sp>
          <p:nvSpPr>
            <p:cNvPr id="37" name="Rectangle 156"/>
            <p:cNvSpPr>
              <a:spLocks noChangeArrowheads="1"/>
            </p:cNvSpPr>
            <p:nvPr/>
          </p:nvSpPr>
          <p:spPr bwMode="auto">
            <a:xfrm>
              <a:off x="6661150" y="512763"/>
              <a:ext cx="320675" cy="2063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微软雅黑" panose="020B0503020204020204" charset="-122"/>
                <a:ea typeface="微软雅黑" panose="020B0503020204020204" charset="-122"/>
              </a:endParaRPr>
            </a:p>
          </p:txBody>
        </p:sp>
      </p:grpSp>
    </p:spTree>
  </p:cSld>
  <p:clrMapOvr>
    <a:masterClrMapping/>
  </p:clrMapOvr>
  <p:transition advTm="7473">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after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ppt_x"/>
                                          </p:val>
                                        </p:tav>
                                        <p:tav tm="100000">
                                          <p:val>
                                            <p:strVal val="#ppt_x"/>
                                          </p:val>
                                        </p:tav>
                                      </p:tavLst>
                                    </p:anim>
                                    <p:anim calcmode="lin" valueType="num">
                                      <p:cBhvr additive="base">
                                        <p:cTn id="8" dur="500" fill="hold"/>
                                        <p:tgtEl>
                                          <p:spTgt spid="1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8" presetClass="entr" presetSubtype="12" fill="hold" nodeType="after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strips(downLeft)">
                                      <p:cBhvr>
                                        <p:cTn id="12" dur="500"/>
                                        <p:tgtEl>
                                          <p:spTgt spid="88"/>
                                        </p:tgtEl>
                                      </p:cBhvr>
                                    </p:animEffect>
                                  </p:childTnLst>
                                </p:cTn>
                              </p:par>
                            </p:childTnLst>
                          </p:cTn>
                        </p:par>
                        <p:par>
                          <p:cTn id="13" fill="hold">
                            <p:stCondLst>
                              <p:cond delay="1000"/>
                            </p:stCondLst>
                            <p:childTnLst>
                              <p:par>
                                <p:cTn id="14" presetID="2" presetClass="entr" presetSubtype="8" accel="50000" decel="50000" fill="hold" grpId="0" nodeType="afterEffect">
                                  <p:stCondLst>
                                    <p:cond delay="0"/>
                                  </p:stCondLst>
                                  <p:childTnLst>
                                    <p:set>
                                      <p:cBhvr>
                                        <p:cTn id="15" dur="1" fill="hold">
                                          <p:stCondLst>
                                            <p:cond delay="0"/>
                                          </p:stCondLst>
                                        </p:cTn>
                                        <p:tgtEl>
                                          <p:spTgt spid="86"/>
                                        </p:tgtEl>
                                        <p:attrNameLst>
                                          <p:attrName>style.visibility</p:attrName>
                                        </p:attrNameLst>
                                      </p:cBhvr>
                                      <p:to>
                                        <p:strVal val="visible"/>
                                      </p:to>
                                    </p:set>
                                    <p:anim calcmode="lin" valueType="num">
                                      <p:cBhvr additive="base">
                                        <p:cTn id="16" dur="500" fill="hold"/>
                                        <p:tgtEl>
                                          <p:spTgt spid="86"/>
                                        </p:tgtEl>
                                        <p:attrNameLst>
                                          <p:attrName>ppt_x</p:attrName>
                                        </p:attrNameLst>
                                      </p:cBhvr>
                                      <p:tavLst>
                                        <p:tav tm="0">
                                          <p:val>
                                            <p:strVal val="0-#ppt_w/2"/>
                                          </p:val>
                                        </p:tav>
                                        <p:tav tm="100000">
                                          <p:val>
                                            <p:strVal val="#ppt_x"/>
                                          </p:val>
                                        </p:tav>
                                      </p:tavLst>
                                    </p:anim>
                                    <p:anim calcmode="lin" valueType="num">
                                      <p:cBhvr additive="base">
                                        <p:cTn id="17" dur="500" fill="hold"/>
                                        <p:tgtEl>
                                          <p:spTgt spid="86"/>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12" presetClass="entr" presetSubtype="2" fill="hold" nodeType="afterEffect">
                                  <p:stCondLst>
                                    <p:cond delay="0"/>
                                  </p:stCondLst>
                                  <p:childTnLst>
                                    <p:set>
                                      <p:cBhvr>
                                        <p:cTn id="20" dur="1" fill="hold">
                                          <p:stCondLst>
                                            <p:cond delay="0"/>
                                          </p:stCondLst>
                                        </p:cTn>
                                        <p:tgtEl>
                                          <p:spTgt spid="105"/>
                                        </p:tgtEl>
                                        <p:attrNameLst>
                                          <p:attrName>style.visibility</p:attrName>
                                        </p:attrNameLst>
                                      </p:cBhvr>
                                      <p:to>
                                        <p:strVal val="visible"/>
                                      </p:to>
                                    </p:set>
                                    <p:animEffect transition="in" filter="slide(fromRight)">
                                      <p:cBhvr>
                                        <p:cTn id="21" dur="500"/>
                                        <p:tgtEl>
                                          <p:spTgt spid="105"/>
                                        </p:tgtEl>
                                      </p:cBhvr>
                                    </p:animEffect>
                                  </p:childTnLst>
                                </p:cTn>
                              </p:par>
                            </p:childTnLst>
                          </p:cTn>
                        </p:par>
                        <p:par>
                          <p:cTn id="22" fill="hold">
                            <p:stCondLst>
                              <p:cond delay="2000"/>
                            </p:stCondLst>
                            <p:childTnLst>
                              <p:par>
                                <p:cTn id="23" presetID="2" presetClass="entr" presetSubtype="8" accel="50000" decel="50000" fill="hold" grpId="0" nodeType="afterEffect">
                                  <p:stCondLst>
                                    <p:cond delay="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500" fill="hold"/>
                                        <p:tgtEl>
                                          <p:spTgt spid="87"/>
                                        </p:tgtEl>
                                        <p:attrNameLst>
                                          <p:attrName>ppt_x</p:attrName>
                                        </p:attrNameLst>
                                      </p:cBhvr>
                                      <p:tavLst>
                                        <p:tav tm="0">
                                          <p:val>
                                            <p:strVal val="0-#ppt_w/2"/>
                                          </p:val>
                                        </p:tav>
                                        <p:tav tm="100000">
                                          <p:val>
                                            <p:strVal val="#ppt_x"/>
                                          </p:val>
                                        </p:tav>
                                      </p:tavLst>
                                    </p:anim>
                                    <p:anim calcmode="lin" valueType="num">
                                      <p:cBhvr additive="base">
                                        <p:cTn id="26" dur="500" fill="hold"/>
                                        <p:tgtEl>
                                          <p:spTgt spid="87"/>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12" presetClass="entr" presetSubtype="2" fill="hold" nodeType="afterEffect">
                                  <p:stCondLst>
                                    <p:cond delay="0"/>
                                  </p:stCondLst>
                                  <p:childTnLst>
                                    <p:set>
                                      <p:cBhvr>
                                        <p:cTn id="29" dur="1" fill="hold">
                                          <p:stCondLst>
                                            <p:cond delay="0"/>
                                          </p:stCondLst>
                                        </p:cTn>
                                        <p:tgtEl>
                                          <p:spTgt spid="102"/>
                                        </p:tgtEl>
                                        <p:attrNameLst>
                                          <p:attrName>style.visibility</p:attrName>
                                        </p:attrNameLst>
                                      </p:cBhvr>
                                      <p:to>
                                        <p:strVal val="visible"/>
                                      </p:to>
                                    </p:set>
                                    <p:animEffect transition="in" filter="slide(fromRight)">
                                      <p:cBhvr>
                                        <p:cTn id="30" dur="500"/>
                                        <p:tgtEl>
                                          <p:spTgt spid="102"/>
                                        </p:tgtEl>
                                      </p:cBhvr>
                                    </p:animEffect>
                                  </p:childTnLst>
                                </p:cTn>
                              </p:par>
                            </p:childTnLst>
                          </p:cTn>
                        </p:par>
                        <p:par>
                          <p:cTn id="31" fill="hold">
                            <p:stCondLst>
                              <p:cond delay="3000"/>
                            </p:stCondLst>
                            <p:childTnLst>
                              <p:par>
                                <p:cTn id="32" presetID="23" presetClass="entr" presetSubtype="16" fill="hold" grpId="0" nodeType="afterEffect">
                                  <p:stCondLst>
                                    <p:cond delay="0"/>
                                  </p:stCondLst>
                                  <p:childTnLst>
                                    <p:set>
                                      <p:cBhvr>
                                        <p:cTn id="33" dur="1" fill="hold">
                                          <p:stCondLst>
                                            <p:cond delay="0"/>
                                          </p:stCondLst>
                                        </p:cTn>
                                        <p:tgtEl>
                                          <p:spTgt spid="83"/>
                                        </p:tgtEl>
                                        <p:attrNameLst>
                                          <p:attrName>style.visibility</p:attrName>
                                        </p:attrNameLst>
                                      </p:cBhvr>
                                      <p:to>
                                        <p:strVal val="visible"/>
                                      </p:to>
                                    </p:set>
                                    <p:anim calcmode="lin" valueType="num">
                                      <p:cBhvr>
                                        <p:cTn id="34" dur="500" fill="hold"/>
                                        <p:tgtEl>
                                          <p:spTgt spid="83"/>
                                        </p:tgtEl>
                                        <p:attrNameLst>
                                          <p:attrName>ppt_w</p:attrName>
                                        </p:attrNameLst>
                                      </p:cBhvr>
                                      <p:tavLst>
                                        <p:tav tm="0">
                                          <p:val>
                                            <p:fltVal val="0"/>
                                          </p:val>
                                        </p:tav>
                                        <p:tav tm="100000">
                                          <p:val>
                                            <p:strVal val="#ppt_w"/>
                                          </p:val>
                                        </p:tav>
                                      </p:tavLst>
                                    </p:anim>
                                    <p:anim calcmode="lin" valueType="num">
                                      <p:cBhvr>
                                        <p:cTn id="35" dur="500" fill="hold"/>
                                        <p:tgtEl>
                                          <p:spTgt spid="83"/>
                                        </p:tgtEl>
                                        <p:attrNameLst>
                                          <p:attrName>ppt_h</p:attrName>
                                        </p:attrNameLst>
                                      </p:cBhvr>
                                      <p:tavLst>
                                        <p:tav tm="0">
                                          <p:val>
                                            <p:fltVal val="0"/>
                                          </p:val>
                                        </p:tav>
                                        <p:tav tm="100000">
                                          <p:val>
                                            <p:strVal val="#ppt_h"/>
                                          </p:val>
                                        </p:tav>
                                      </p:tavLst>
                                    </p:anim>
                                  </p:childTnLst>
                                </p:cTn>
                              </p:par>
                            </p:childTnLst>
                          </p:cTn>
                        </p:par>
                        <p:par>
                          <p:cTn id="36" fill="hold">
                            <p:stCondLst>
                              <p:cond delay="3500"/>
                            </p:stCondLst>
                            <p:childTnLst>
                              <p:par>
                                <p:cTn id="37" presetID="12" presetClass="entr" presetSubtype="4" fill="hold" nodeType="afterEffect">
                                  <p:stCondLst>
                                    <p:cond delay="0"/>
                                  </p:stCondLst>
                                  <p:childTnLst>
                                    <p:set>
                                      <p:cBhvr>
                                        <p:cTn id="38" dur="1" fill="hold">
                                          <p:stCondLst>
                                            <p:cond delay="0"/>
                                          </p:stCondLst>
                                        </p:cTn>
                                        <p:tgtEl>
                                          <p:spTgt spid="114"/>
                                        </p:tgtEl>
                                        <p:attrNameLst>
                                          <p:attrName>style.visibility</p:attrName>
                                        </p:attrNameLst>
                                      </p:cBhvr>
                                      <p:to>
                                        <p:strVal val="visible"/>
                                      </p:to>
                                    </p:set>
                                    <p:animEffect transition="in" filter="slide(fromBottom)">
                                      <p:cBhvr>
                                        <p:cTn id="39" dur="500"/>
                                        <p:tgtEl>
                                          <p:spTgt spid="114"/>
                                        </p:tgtEl>
                                      </p:cBhvr>
                                    </p:animEffect>
                                  </p:childTnLst>
                                </p:cTn>
                              </p:par>
                            </p:childTnLst>
                          </p:cTn>
                        </p:par>
                        <p:par>
                          <p:cTn id="40" fill="hold">
                            <p:stCondLst>
                              <p:cond delay="4000"/>
                            </p:stCondLst>
                            <p:childTnLst>
                              <p:par>
                                <p:cTn id="41" presetID="2" presetClass="entr" presetSubtype="2" accel="50000" decel="50000" fill="hold" grpId="0" nodeType="afterEffect">
                                  <p:stCondLst>
                                    <p:cond delay="0"/>
                                  </p:stCondLst>
                                  <p:childTnLst>
                                    <p:set>
                                      <p:cBhvr>
                                        <p:cTn id="42" dur="1" fill="hold">
                                          <p:stCondLst>
                                            <p:cond delay="0"/>
                                          </p:stCondLst>
                                        </p:cTn>
                                        <p:tgtEl>
                                          <p:spTgt spid="84"/>
                                        </p:tgtEl>
                                        <p:attrNameLst>
                                          <p:attrName>style.visibility</p:attrName>
                                        </p:attrNameLst>
                                      </p:cBhvr>
                                      <p:to>
                                        <p:strVal val="visible"/>
                                      </p:to>
                                    </p:set>
                                    <p:anim calcmode="lin" valueType="num">
                                      <p:cBhvr additive="base">
                                        <p:cTn id="43" dur="500" fill="hold"/>
                                        <p:tgtEl>
                                          <p:spTgt spid="84"/>
                                        </p:tgtEl>
                                        <p:attrNameLst>
                                          <p:attrName>ppt_x</p:attrName>
                                        </p:attrNameLst>
                                      </p:cBhvr>
                                      <p:tavLst>
                                        <p:tav tm="0">
                                          <p:val>
                                            <p:strVal val="1+#ppt_w/2"/>
                                          </p:val>
                                        </p:tav>
                                        <p:tav tm="100000">
                                          <p:val>
                                            <p:strVal val="#ppt_x"/>
                                          </p:val>
                                        </p:tav>
                                      </p:tavLst>
                                    </p:anim>
                                    <p:anim calcmode="lin" valueType="num">
                                      <p:cBhvr additive="base">
                                        <p:cTn id="44" dur="500" fill="hold"/>
                                        <p:tgtEl>
                                          <p:spTgt spid="84"/>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12" presetClass="entr" presetSubtype="8" fill="hold" nodeType="afterEffect">
                                  <p:stCondLst>
                                    <p:cond delay="0"/>
                                  </p:stCondLst>
                                  <p:childTnLst>
                                    <p:set>
                                      <p:cBhvr>
                                        <p:cTn id="47" dur="1" fill="hold">
                                          <p:stCondLst>
                                            <p:cond delay="0"/>
                                          </p:stCondLst>
                                        </p:cTn>
                                        <p:tgtEl>
                                          <p:spTgt spid="108"/>
                                        </p:tgtEl>
                                        <p:attrNameLst>
                                          <p:attrName>style.visibility</p:attrName>
                                        </p:attrNameLst>
                                      </p:cBhvr>
                                      <p:to>
                                        <p:strVal val="visible"/>
                                      </p:to>
                                    </p:set>
                                    <p:animEffect transition="in" filter="slide(fromLeft)">
                                      <p:cBhvr>
                                        <p:cTn id="48" dur="500"/>
                                        <p:tgtEl>
                                          <p:spTgt spid="108"/>
                                        </p:tgtEl>
                                      </p:cBhvr>
                                    </p:animEffect>
                                  </p:childTnLst>
                                </p:cTn>
                              </p:par>
                            </p:childTnLst>
                          </p:cTn>
                        </p:par>
                        <p:par>
                          <p:cTn id="49" fill="hold">
                            <p:stCondLst>
                              <p:cond delay="5000"/>
                            </p:stCondLst>
                            <p:childTnLst>
                              <p:par>
                                <p:cTn id="50" presetID="2" presetClass="entr" presetSubtype="2" accel="50000" decel="50000" fill="hold" grpId="0" nodeType="afterEffect">
                                  <p:stCondLst>
                                    <p:cond delay="0"/>
                                  </p:stCondLst>
                                  <p:childTnLst>
                                    <p:set>
                                      <p:cBhvr>
                                        <p:cTn id="51" dur="1" fill="hold">
                                          <p:stCondLst>
                                            <p:cond delay="0"/>
                                          </p:stCondLst>
                                        </p:cTn>
                                        <p:tgtEl>
                                          <p:spTgt spid="85"/>
                                        </p:tgtEl>
                                        <p:attrNameLst>
                                          <p:attrName>style.visibility</p:attrName>
                                        </p:attrNameLst>
                                      </p:cBhvr>
                                      <p:to>
                                        <p:strVal val="visible"/>
                                      </p:to>
                                    </p:set>
                                    <p:anim calcmode="lin" valueType="num">
                                      <p:cBhvr additive="base">
                                        <p:cTn id="52" dur="500" fill="hold"/>
                                        <p:tgtEl>
                                          <p:spTgt spid="85"/>
                                        </p:tgtEl>
                                        <p:attrNameLst>
                                          <p:attrName>ppt_x</p:attrName>
                                        </p:attrNameLst>
                                      </p:cBhvr>
                                      <p:tavLst>
                                        <p:tav tm="0">
                                          <p:val>
                                            <p:strVal val="1+#ppt_w/2"/>
                                          </p:val>
                                        </p:tav>
                                        <p:tav tm="100000">
                                          <p:val>
                                            <p:strVal val="#ppt_x"/>
                                          </p:val>
                                        </p:tav>
                                      </p:tavLst>
                                    </p:anim>
                                    <p:anim calcmode="lin" valueType="num">
                                      <p:cBhvr additive="base">
                                        <p:cTn id="53" dur="500" fill="hold"/>
                                        <p:tgtEl>
                                          <p:spTgt spid="85"/>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12" presetClass="entr" presetSubtype="8" fill="hold" nodeType="afterEffect">
                                  <p:stCondLst>
                                    <p:cond delay="0"/>
                                  </p:stCondLst>
                                  <p:childTnLst>
                                    <p:set>
                                      <p:cBhvr>
                                        <p:cTn id="56" dur="1" fill="hold">
                                          <p:stCondLst>
                                            <p:cond delay="0"/>
                                          </p:stCondLst>
                                        </p:cTn>
                                        <p:tgtEl>
                                          <p:spTgt spid="111"/>
                                        </p:tgtEl>
                                        <p:attrNameLst>
                                          <p:attrName>style.visibility</p:attrName>
                                        </p:attrNameLst>
                                      </p:cBhvr>
                                      <p:to>
                                        <p:strVal val="visible"/>
                                      </p:to>
                                    </p:set>
                                    <p:animEffect transition="in" filter="slide(fromLeft)">
                                      <p:cBhvr>
                                        <p:cTn id="57" dur="500"/>
                                        <p:tgtEl>
                                          <p:spTgt spid="111"/>
                                        </p:tgtEl>
                                      </p:cBhvr>
                                    </p:animEffect>
                                  </p:childTnLst>
                                </p:cTn>
                              </p:par>
                            </p:childTnLst>
                          </p:cTn>
                        </p:par>
                        <p:par>
                          <p:cTn id="58" fill="hold">
                            <p:stCondLst>
                              <p:cond delay="6000"/>
                            </p:stCondLst>
                            <p:childTnLst>
                              <p:par>
                                <p:cTn id="59" presetID="18" presetClass="entr" presetSubtype="3" fill="hold" nodeType="afterEffect">
                                  <p:stCondLst>
                                    <p:cond delay="0"/>
                                  </p:stCondLst>
                                  <p:childTnLst>
                                    <p:set>
                                      <p:cBhvr>
                                        <p:cTn id="60" dur="1" fill="hold">
                                          <p:stCondLst>
                                            <p:cond delay="0"/>
                                          </p:stCondLst>
                                        </p:cTn>
                                        <p:tgtEl>
                                          <p:spTgt spid="94"/>
                                        </p:tgtEl>
                                        <p:attrNameLst>
                                          <p:attrName>style.visibility</p:attrName>
                                        </p:attrNameLst>
                                      </p:cBhvr>
                                      <p:to>
                                        <p:strVal val="visible"/>
                                      </p:to>
                                    </p:set>
                                    <p:animEffect transition="in" filter="strips(upRight)">
                                      <p:cBhvr>
                                        <p:cTn id="61" dur="500"/>
                                        <p:tgtEl>
                                          <p:spTgt spid="94"/>
                                        </p:tgtEl>
                                      </p:cBhvr>
                                    </p:animEffect>
                                  </p:childTnLst>
                                </p:cTn>
                              </p:par>
                            </p:childTnLst>
                          </p:cTn>
                        </p:par>
                        <p:par>
                          <p:cTn id="62" fill="hold">
                            <p:stCondLst>
                              <p:cond delay="6500"/>
                            </p:stCondLst>
                            <p:childTnLst>
                              <p:par>
                                <p:cTn id="63" presetID="10" presetClass="entr" presetSubtype="0" fill="hold" grpId="0" nodeType="afterEffect">
                                  <p:stCondLst>
                                    <p:cond delay="0"/>
                                  </p:stCondLst>
                                  <p:childTnLst>
                                    <p:set>
                                      <p:cBhvr>
                                        <p:cTn id="64" dur="1" fill="hold">
                                          <p:stCondLst>
                                            <p:cond delay="0"/>
                                          </p:stCondLst>
                                        </p:cTn>
                                        <p:tgtEl>
                                          <p:spTgt spid="93"/>
                                        </p:tgtEl>
                                        <p:attrNameLst>
                                          <p:attrName>style.visibility</p:attrName>
                                        </p:attrNameLst>
                                      </p:cBhvr>
                                      <p:to>
                                        <p:strVal val="visible"/>
                                      </p:to>
                                    </p:set>
                                    <p:animEffect transition="in" filter="fade">
                                      <p:cBhvr>
                                        <p:cTn id="65" dur="500"/>
                                        <p:tgtEl>
                                          <p:spTgt spid="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bldLvl="0" animBg="1"/>
      <p:bldP spid="84" grpId="0" bldLvl="0" animBg="1"/>
      <p:bldP spid="85" grpId="0" bldLvl="0" animBg="1"/>
      <p:bldP spid="86" grpId="0" bldLvl="0" animBg="1"/>
      <p:bldP spid="87" grpId="0" bldLvl="0" animBg="1"/>
      <p:bldP spid="9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8"/>
          <p:cNvSpPr txBox="1">
            <a:spLocks noChangeArrowheads="1"/>
          </p:cNvSpPr>
          <p:nvPr/>
        </p:nvSpPr>
        <p:spPr bwMode="auto">
          <a:xfrm>
            <a:off x="4653563" y="533400"/>
            <a:ext cx="2886075" cy="376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23900">
                <a:solidFill>
                  <a:schemeClr val="bg1"/>
                </a:solidFill>
                <a:effectLst>
                  <a:outerShdw blurRad="38100" dist="38100" dir="2700000" algn="tl">
                    <a:srgbClr val="000000">
                      <a:alpha val="43137"/>
                    </a:srgbClr>
                  </a:outerShdw>
                </a:effectLst>
                <a:latin typeface="Agency FB" panose="020B0503020202020204" pitchFamily="34" charset="0"/>
              </a:rPr>
              <a:t>02</a:t>
            </a:r>
            <a:endParaRPr lang="zh-CN" altLang="en-US" sz="23900">
              <a:solidFill>
                <a:schemeClr val="bg1"/>
              </a:solidFill>
              <a:effectLst>
                <a:outerShdw blurRad="38100" dist="38100" dir="2700000" algn="tl">
                  <a:srgbClr val="000000">
                    <a:alpha val="43137"/>
                  </a:srgbClr>
                </a:outerShdw>
              </a:effectLst>
              <a:latin typeface="Agency FB" panose="020B0503020202020204" pitchFamily="34" charset="0"/>
            </a:endParaRPr>
          </a:p>
        </p:txBody>
      </p:sp>
      <p:grpSp>
        <p:nvGrpSpPr>
          <p:cNvPr id="3" name="组合 30"/>
          <p:cNvGrpSpPr/>
          <p:nvPr/>
        </p:nvGrpSpPr>
        <p:grpSpPr bwMode="auto">
          <a:xfrm>
            <a:off x="3564538" y="3751263"/>
            <a:ext cx="5064125" cy="1171277"/>
            <a:chOff x="3464698" y="4753005"/>
            <a:chExt cx="5064447" cy="1171708"/>
          </a:xfrm>
        </p:grpSpPr>
        <p:sp>
          <p:nvSpPr>
            <p:cNvPr id="4" name="文本框 11"/>
            <p:cNvSpPr txBox="1">
              <a:spLocks noChangeArrowheads="1"/>
            </p:cNvSpPr>
            <p:nvPr/>
          </p:nvSpPr>
          <p:spPr bwMode="auto">
            <a:xfrm>
              <a:off x="3650539" y="4753005"/>
              <a:ext cx="4878606" cy="583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0"/>
                </a:spcBef>
                <a:buFontTx/>
                <a:buNone/>
              </a:pPr>
              <a:r>
                <a:rPr lang="en-US" altLang="zh-CN" sz="3200" b="1">
                  <a:solidFill>
                    <a:schemeClr val="bg1"/>
                  </a:solidFill>
                  <a:latin typeface="微软雅黑" panose="020B0503020204020204" charset="-122"/>
                  <a:ea typeface="微软雅黑" panose="020B0503020204020204" charset="-122"/>
                </a:rPr>
                <a:t>单击此处添加名称</a:t>
              </a:r>
            </a:p>
          </p:txBody>
        </p:sp>
        <p:sp>
          <p:nvSpPr>
            <p:cNvPr id="5" name="矩形 33"/>
            <p:cNvSpPr>
              <a:spLocks noChangeArrowheads="1"/>
            </p:cNvSpPr>
            <p:nvPr/>
          </p:nvSpPr>
          <p:spPr bwMode="auto">
            <a:xfrm>
              <a:off x="3464698" y="5278680"/>
              <a:ext cx="5064447" cy="64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1216025">
                <a:lnSpc>
                  <a:spcPct val="90000"/>
                </a:lnSpc>
                <a:spcBef>
                  <a:spcPts val="1000"/>
                </a:spcBef>
                <a:buFont typeface="Arial" panose="020B0604020202020204" pitchFamily="34" charset="0"/>
                <a:buChar char="•"/>
                <a:defRPr sz="2800">
                  <a:solidFill>
                    <a:schemeClr val="tx1"/>
                  </a:solidFill>
                  <a:latin typeface="Calibri" panose="020F0502020204030204" charset="0"/>
                  <a:ea typeface="宋体" panose="02010600030101010101" pitchFamily="2" charset="-122"/>
                </a:defRPr>
              </a:lvl1pPr>
              <a:lvl2pPr marL="742950" indent="-285750" defTabSz="1216025">
                <a:lnSpc>
                  <a:spcPct val="90000"/>
                </a:lnSpc>
                <a:spcBef>
                  <a:spcPts val="500"/>
                </a:spcBef>
                <a:buFont typeface="Arial" panose="020B0604020202020204" pitchFamily="34" charset="0"/>
                <a:buChar char="•"/>
                <a:defRPr sz="2400">
                  <a:solidFill>
                    <a:schemeClr val="tx1"/>
                  </a:solidFill>
                  <a:latin typeface="Calibri" panose="020F0502020204030204" charset="0"/>
                  <a:ea typeface="宋体" panose="02010600030101010101" pitchFamily="2" charset="-122"/>
                </a:defRPr>
              </a:lvl2pPr>
              <a:lvl3pPr marL="1143000" indent="-228600" defTabSz="1216025">
                <a:lnSpc>
                  <a:spcPct val="90000"/>
                </a:lnSpc>
                <a:spcBef>
                  <a:spcPts val="500"/>
                </a:spcBef>
                <a:buFont typeface="Arial" panose="020B0604020202020204" pitchFamily="34" charset="0"/>
                <a:buChar char="•"/>
                <a:defRPr sz="2000">
                  <a:solidFill>
                    <a:schemeClr val="tx1"/>
                  </a:solidFill>
                  <a:latin typeface="Calibri" panose="020F0502020204030204" charset="0"/>
                  <a:ea typeface="宋体" panose="02010600030101010101" pitchFamily="2" charset="-122"/>
                </a:defRPr>
              </a:lvl3pPr>
              <a:lvl4pPr marL="16002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4pPr>
              <a:lvl5pPr marL="2057400" indent="-228600" defTabSz="1216025">
                <a:lnSpc>
                  <a:spcPct val="90000"/>
                </a:lnSpc>
                <a:spcBef>
                  <a:spcPts val="500"/>
                </a:spcBef>
                <a:buFont typeface="Arial" panose="020B0604020202020204" pitchFamily="34" charset="0"/>
                <a:buChar char="•"/>
                <a:defRPr>
                  <a:solidFill>
                    <a:schemeClr val="tx1"/>
                  </a:solidFill>
                  <a:latin typeface="Calibri" panose="020F0502020204030204" charset="0"/>
                  <a:ea typeface="宋体" panose="02010600030101010101" pitchFamily="2" charset="-122"/>
                </a:defRPr>
              </a:lvl5pPr>
              <a:lvl6pPr marL="25146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6pPr>
              <a:lvl7pPr marL="29718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7pPr>
              <a:lvl8pPr marL="34290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8pPr>
              <a:lvl9pPr marL="3886200" indent="-228600" defTabSz="1216025"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charset="0"/>
                  <a:ea typeface="宋体" panose="02010600030101010101" pitchFamily="2" charset="-122"/>
                </a:defRPr>
              </a:lvl9pPr>
            </a:lstStyle>
            <a:p>
              <a:pPr algn="ctr" eaLnBrk="1" hangingPunct="1">
                <a:lnSpc>
                  <a:spcPct val="100000"/>
                </a:lnSpc>
                <a:spcBef>
                  <a:spcPct val="20000"/>
                </a:spcBef>
                <a:buFontTx/>
                <a:buNone/>
              </a:pPr>
              <a:r>
                <a:rPr lang="en-US" altLang="zh-CN" sz="1400">
                  <a:solidFill>
                    <a:schemeClr val="bg1"/>
                  </a:solidFill>
                  <a:latin typeface="微软雅黑" panose="020B0503020204020204" charset="-122"/>
                  <a:ea typeface="微软雅黑" panose="020B0503020204020204" charset="-122"/>
                  <a:sym typeface="Arial" panose="020B0604020202020204" pitchFamily="34" charset="0"/>
                </a:rPr>
                <a:t>Please read the instructions and work at the end of themanualtemplate. according to your need to draw the text box size</a:t>
              </a:r>
            </a:p>
          </p:txBody>
        </p:sp>
      </p:grpSp>
    </p:spTree>
  </p:cSld>
  <p:clrMapOvr>
    <a:masterClrMapping/>
  </p:clrMapOvr>
  <p:transition advTm="1591">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172621"/>
            <a:ext cx="10515600" cy="485107"/>
          </a:xfrm>
        </p:spPr>
        <p:txBody>
          <a:bodyPr>
            <a:normAutofit fontScale="90000"/>
          </a:bodyPr>
          <a:lstStyle>
            <a:lvl1pPr algn="ctr">
              <a:defRPr sz="2800" b="1">
                <a:solidFill>
                  <a:schemeClr val="bg1"/>
                </a:solidFill>
              </a:defRPr>
            </a:lvl1pPr>
          </a:lstStyle>
          <a:p>
            <a:r>
              <a:rPr lang="zh-CN" altLang="en-US">
                <a:latin typeface="微软雅黑" panose="020B0503020204020204" charset="-122"/>
                <a:ea typeface="微软雅黑" panose="020B0503020204020204" charset="-122"/>
              </a:rPr>
              <a:t>单击此处添加名称</a:t>
            </a:r>
          </a:p>
        </p:txBody>
      </p:sp>
      <p:sp>
        <p:nvSpPr>
          <p:cNvPr id="6" name="矩形 5"/>
          <p:cNvSpPr/>
          <p:nvPr userDrawn="1"/>
        </p:nvSpPr>
        <p:spPr>
          <a:xfrm>
            <a:off x="0" y="721896"/>
            <a:ext cx="12192000" cy="613610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2" name="Group 101"/>
          <p:cNvGrpSpPr/>
          <p:nvPr/>
        </p:nvGrpSpPr>
        <p:grpSpPr>
          <a:xfrm>
            <a:off x="950447" y="2482976"/>
            <a:ext cx="2813395" cy="1406880"/>
            <a:chOff x="712331" y="1862232"/>
            <a:chExt cx="2110321" cy="1055160"/>
          </a:xfrm>
          <a:blipFill rotWithShape="1">
            <a:blip r:embed="rId3"/>
            <a:stretch>
              <a:fillRect/>
            </a:stretch>
          </a:blipFill>
          <a:effectLst>
            <a:outerShdw blurRad="50800" dist="38100" dir="2700000" algn="tl" rotWithShape="0">
              <a:prstClr val="black">
                <a:alpha val="40000"/>
              </a:prstClr>
            </a:outerShdw>
          </a:effectLst>
        </p:grpSpPr>
        <p:sp>
          <p:nvSpPr>
            <p:cNvPr id="30" name="Oval 29"/>
            <p:cNvSpPr/>
            <p:nvPr/>
          </p:nvSpPr>
          <p:spPr>
            <a:xfrm>
              <a:off x="712331" y="1973302"/>
              <a:ext cx="833022" cy="833022"/>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1" name="Oval 30"/>
            <p:cNvSpPr/>
            <p:nvPr/>
          </p:nvSpPr>
          <p:spPr>
            <a:xfrm>
              <a:off x="1323214" y="2056603"/>
              <a:ext cx="666418" cy="666417"/>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2" name="Oval 31"/>
            <p:cNvSpPr/>
            <p:nvPr/>
          </p:nvSpPr>
          <p:spPr>
            <a:xfrm>
              <a:off x="1767492" y="1862232"/>
              <a:ext cx="1055160" cy="105516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3" name="Group 102"/>
          <p:cNvGrpSpPr/>
          <p:nvPr/>
        </p:nvGrpSpPr>
        <p:grpSpPr>
          <a:xfrm>
            <a:off x="3425410" y="2482976"/>
            <a:ext cx="2813395" cy="1406880"/>
            <a:chOff x="2568795" y="1862232"/>
            <a:chExt cx="2110321" cy="1055160"/>
          </a:xfrm>
          <a:blipFill rotWithShape="1">
            <a:blip r:embed="rId3"/>
            <a:stretch>
              <a:fillRect/>
            </a:stretch>
          </a:blipFill>
          <a:effectLst>
            <a:outerShdw blurRad="50800" dist="38100" dir="2700000" algn="tl" rotWithShape="0">
              <a:prstClr val="black">
                <a:alpha val="40000"/>
              </a:prstClr>
            </a:outerShdw>
          </a:effectLst>
        </p:grpSpPr>
        <p:sp>
          <p:nvSpPr>
            <p:cNvPr id="33" name="Oval 32"/>
            <p:cNvSpPr/>
            <p:nvPr/>
          </p:nvSpPr>
          <p:spPr>
            <a:xfrm>
              <a:off x="2568795" y="1973302"/>
              <a:ext cx="833022" cy="833022"/>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4" name="Oval 33"/>
            <p:cNvSpPr/>
            <p:nvPr/>
          </p:nvSpPr>
          <p:spPr>
            <a:xfrm>
              <a:off x="3179678" y="2056603"/>
              <a:ext cx="666418" cy="666417"/>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5" name="Oval 34"/>
            <p:cNvSpPr/>
            <p:nvPr/>
          </p:nvSpPr>
          <p:spPr>
            <a:xfrm>
              <a:off x="3623956" y="1862232"/>
              <a:ext cx="1055160" cy="105516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4" name="Group 103"/>
          <p:cNvGrpSpPr/>
          <p:nvPr/>
        </p:nvGrpSpPr>
        <p:grpSpPr>
          <a:xfrm>
            <a:off x="5910910" y="2482976"/>
            <a:ext cx="2813395" cy="1406880"/>
            <a:chOff x="4433163" y="1862232"/>
            <a:chExt cx="2110321" cy="1055160"/>
          </a:xfrm>
          <a:blipFill rotWithShape="1">
            <a:blip r:embed="rId3"/>
            <a:stretch>
              <a:fillRect/>
            </a:stretch>
          </a:blipFill>
          <a:effectLst>
            <a:outerShdw blurRad="50800" dist="38100" dir="2700000" algn="tl" rotWithShape="0">
              <a:prstClr val="black">
                <a:alpha val="40000"/>
              </a:prstClr>
            </a:outerShdw>
          </a:effectLst>
        </p:grpSpPr>
        <p:sp>
          <p:nvSpPr>
            <p:cNvPr id="36" name="Oval 35"/>
            <p:cNvSpPr/>
            <p:nvPr/>
          </p:nvSpPr>
          <p:spPr>
            <a:xfrm>
              <a:off x="4433163" y="1973302"/>
              <a:ext cx="833022" cy="833022"/>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7" name="Oval 36"/>
            <p:cNvSpPr/>
            <p:nvPr/>
          </p:nvSpPr>
          <p:spPr>
            <a:xfrm>
              <a:off x="5044046" y="2056603"/>
              <a:ext cx="666418" cy="666417"/>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38" name="Oval 37"/>
            <p:cNvSpPr/>
            <p:nvPr/>
          </p:nvSpPr>
          <p:spPr>
            <a:xfrm>
              <a:off x="5488324" y="1862232"/>
              <a:ext cx="1055160" cy="105516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105" name="Group 104"/>
          <p:cNvGrpSpPr/>
          <p:nvPr/>
        </p:nvGrpSpPr>
        <p:grpSpPr>
          <a:xfrm>
            <a:off x="8428160" y="2482976"/>
            <a:ext cx="2813396" cy="1406880"/>
            <a:chOff x="6321347" y="1862232"/>
            <a:chExt cx="2110322" cy="1055160"/>
          </a:xfrm>
          <a:blipFill rotWithShape="1">
            <a:blip r:embed="rId3"/>
            <a:stretch>
              <a:fillRect/>
            </a:stretch>
          </a:blipFill>
          <a:effectLst>
            <a:outerShdw blurRad="50800" dist="38100" dir="2700000" algn="tl" rotWithShape="0">
              <a:prstClr val="black">
                <a:alpha val="40000"/>
              </a:prstClr>
            </a:outerShdw>
          </a:effectLst>
        </p:grpSpPr>
        <p:sp>
          <p:nvSpPr>
            <p:cNvPr id="39" name="Oval 38"/>
            <p:cNvSpPr/>
            <p:nvPr/>
          </p:nvSpPr>
          <p:spPr>
            <a:xfrm>
              <a:off x="6321347" y="1973302"/>
              <a:ext cx="833022" cy="833022"/>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40" name="Oval 39"/>
            <p:cNvSpPr/>
            <p:nvPr/>
          </p:nvSpPr>
          <p:spPr>
            <a:xfrm>
              <a:off x="6932230" y="2056603"/>
              <a:ext cx="666418" cy="666417"/>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sp>
          <p:nvSpPr>
            <p:cNvPr id="46" name="Oval 45"/>
            <p:cNvSpPr/>
            <p:nvPr/>
          </p:nvSpPr>
          <p:spPr>
            <a:xfrm>
              <a:off x="7376509" y="1862232"/>
              <a:ext cx="1055160" cy="1055160"/>
            </a:xfrm>
            <a:prstGeom prst="ellipse">
              <a:avLst/>
            </a:prstGeom>
            <a:grp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48" name="Group 61"/>
          <p:cNvGrpSpPr/>
          <p:nvPr/>
        </p:nvGrpSpPr>
        <p:grpSpPr>
          <a:xfrm>
            <a:off x="1180843" y="5349235"/>
            <a:ext cx="3225572" cy="620814"/>
            <a:chOff x="4033795" y="1173733"/>
            <a:chExt cx="2419494" cy="465610"/>
          </a:xfrm>
        </p:grpSpPr>
        <p:grpSp>
          <p:nvGrpSpPr>
            <p:cNvPr id="49" name="Group 29"/>
            <p:cNvGrpSpPr/>
            <p:nvPr/>
          </p:nvGrpSpPr>
          <p:grpSpPr>
            <a:xfrm>
              <a:off x="4399180" y="1173733"/>
              <a:ext cx="2054109" cy="445530"/>
              <a:chOff x="798971" y="1862568"/>
              <a:chExt cx="1133000" cy="445530"/>
            </a:xfrm>
          </p:grpSpPr>
          <p:sp>
            <p:nvSpPr>
              <p:cNvPr id="5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tx1">
                        <a:lumMod val="75000"/>
                        <a:lumOff val="25000"/>
                      </a:schemeClr>
                    </a:solidFill>
                    <a:latin typeface="微软雅黑" panose="020B0503020204020204" charset="-122"/>
                    <a:ea typeface="微软雅黑" panose="020B0503020204020204" charset="-122"/>
                  </a:rPr>
                  <a:t>添加副标题</a:t>
                </a:r>
                <a:r>
                  <a:rPr lang="en-US" sz="2100" b="1" dirty="0">
                    <a:solidFill>
                      <a:schemeClr val="tx1">
                        <a:lumMod val="75000"/>
                        <a:lumOff val="25000"/>
                      </a:schemeClr>
                    </a:solidFill>
                    <a:latin typeface="微软雅黑" panose="020B0503020204020204" charset="-122"/>
                    <a:ea typeface="微软雅黑" panose="020B0503020204020204" charset="-122"/>
                  </a:rPr>
                  <a:t> 01</a:t>
                </a:r>
              </a:p>
            </p:txBody>
          </p:sp>
          <p:sp>
            <p:nvSpPr>
              <p:cNvPr id="5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sp>
          <p:nvSpPr>
            <p:cNvPr id="50" name="Rectangle 49"/>
            <p:cNvSpPr/>
            <p:nvPr/>
          </p:nvSpPr>
          <p:spPr>
            <a:xfrm>
              <a:off x="4033795" y="1212303"/>
              <a:ext cx="49" cy="427040"/>
            </a:xfrm>
            <a:prstGeom prst="rect">
              <a:avLst/>
            </a:prstGeom>
          </p:spPr>
          <p:txBody>
            <a:bodyPr wrap="none" lIns="0" tIns="0" rIns="0" bIns="0">
              <a:spAutoFit/>
            </a:bodyPr>
            <a:lstStyle/>
            <a:p>
              <a:endParaRPr lang="en-US" sz="37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53" name="Group 61"/>
          <p:cNvGrpSpPr/>
          <p:nvPr/>
        </p:nvGrpSpPr>
        <p:grpSpPr>
          <a:xfrm>
            <a:off x="4524921" y="5349235"/>
            <a:ext cx="3225572" cy="620814"/>
            <a:chOff x="4033795" y="1173733"/>
            <a:chExt cx="2419494" cy="465610"/>
          </a:xfrm>
        </p:grpSpPr>
        <p:grpSp>
          <p:nvGrpSpPr>
            <p:cNvPr id="54" name="Group 29"/>
            <p:cNvGrpSpPr/>
            <p:nvPr/>
          </p:nvGrpSpPr>
          <p:grpSpPr>
            <a:xfrm>
              <a:off x="4399180" y="1173733"/>
              <a:ext cx="2054109" cy="445530"/>
              <a:chOff x="798971" y="1862568"/>
              <a:chExt cx="1133000" cy="445530"/>
            </a:xfrm>
          </p:grpSpPr>
          <p:sp>
            <p:nvSpPr>
              <p:cNvPr id="56"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tx1">
                        <a:lumMod val="75000"/>
                        <a:lumOff val="25000"/>
                      </a:schemeClr>
                    </a:solidFill>
                    <a:latin typeface="微软雅黑" panose="020B0503020204020204" charset="-122"/>
                    <a:ea typeface="微软雅黑" panose="020B0503020204020204" charset="-122"/>
                  </a:rPr>
                  <a:t>添加副标题</a:t>
                </a:r>
                <a:r>
                  <a:rPr lang="en-US" sz="2100" b="1" dirty="0">
                    <a:solidFill>
                      <a:schemeClr val="tx1">
                        <a:lumMod val="75000"/>
                        <a:lumOff val="25000"/>
                      </a:schemeClr>
                    </a:solidFill>
                    <a:latin typeface="微软雅黑" panose="020B0503020204020204" charset="-122"/>
                    <a:ea typeface="微软雅黑" panose="020B0503020204020204" charset="-122"/>
                  </a:rPr>
                  <a:t> 01</a:t>
                </a:r>
              </a:p>
            </p:txBody>
          </p:sp>
          <p:sp>
            <p:nvSpPr>
              <p:cNvPr id="57"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sp>
          <p:nvSpPr>
            <p:cNvPr id="55" name="Rectangle 54"/>
            <p:cNvSpPr/>
            <p:nvPr/>
          </p:nvSpPr>
          <p:spPr>
            <a:xfrm>
              <a:off x="4033795" y="1212303"/>
              <a:ext cx="49" cy="427040"/>
            </a:xfrm>
            <a:prstGeom prst="rect">
              <a:avLst/>
            </a:prstGeom>
          </p:spPr>
          <p:txBody>
            <a:bodyPr wrap="none" lIns="0" tIns="0" rIns="0" bIns="0">
              <a:spAutoFit/>
            </a:bodyPr>
            <a:lstStyle/>
            <a:p>
              <a:endParaRPr lang="en-US" sz="3700" dirty="0">
                <a:solidFill>
                  <a:schemeClr val="tx1">
                    <a:lumMod val="75000"/>
                    <a:lumOff val="25000"/>
                  </a:schemeClr>
                </a:solidFill>
                <a:latin typeface="微软雅黑" panose="020B0503020204020204" charset="-122"/>
                <a:ea typeface="微软雅黑" panose="020B0503020204020204" charset="-122"/>
              </a:endParaRPr>
            </a:p>
          </p:txBody>
        </p:sp>
      </p:grpSp>
      <p:grpSp>
        <p:nvGrpSpPr>
          <p:cNvPr id="58" name="Group 61"/>
          <p:cNvGrpSpPr/>
          <p:nvPr/>
        </p:nvGrpSpPr>
        <p:grpSpPr>
          <a:xfrm>
            <a:off x="7868999" y="5349235"/>
            <a:ext cx="3225572" cy="620814"/>
            <a:chOff x="4033795" y="1173733"/>
            <a:chExt cx="2419494" cy="465610"/>
          </a:xfrm>
        </p:grpSpPr>
        <p:grpSp>
          <p:nvGrpSpPr>
            <p:cNvPr id="59" name="Group 29"/>
            <p:cNvGrpSpPr/>
            <p:nvPr/>
          </p:nvGrpSpPr>
          <p:grpSpPr>
            <a:xfrm>
              <a:off x="4399180" y="1173733"/>
              <a:ext cx="2054109" cy="445530"/>
              <a:chOff x="798971" y="1862568"/>
              <a:chExt cx="1133000" cy="445530"/>
            </a:xfrm>
          </p:grpSpPr>
          <p:sp>
            <p:nvSpPr>
              <p:cNvPr id="61" name="Text Placeholder 3"/>
              <p:cNvSpPr txBox="1"/>
              <p:nvPr/>
            </p:nvSpPr>
            <p:spPr>
              <a:xfrm>
                <a:off x="798971" y="1862568"/>
                <a:ext cx="1037677" cy="246221"/>
              </a:xfrm>
              <a:prstGeom prst="rect">
                <a:avLst/>
              </a:prstGeom>
            </p:spPr>
            <p:txBody>
              <a:bodyPr wrap="squar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2100" b="1" dirty="0">
                    <a:solidFill>
                      <a:schemeClr val="tx1">
                        <a:lumMod val="75000"/>
                        <a:lumOff val="25000"/>
                      </a:schemeClr>
                    </a:solidFill>
                    <a:latin typeface="微软雅黑" panose="020B0503020204020204" charset="-122"/>
                    <a:ea typeface="微软雅黑" panose="020B0503020204020204" charset="-122"/>
                  </a:rPr>
                  <a:t>添加副标题</a:t>
                </a:r>
                <a:r>
                  <a:rPr lang="en-US" sz="2100" b="1" dirty="0">
                    <a:solidFill>
                      <a:schemeClr val="tx1">
                        <a:lumMod val="75000"/>
                        <a:lumOff val="25000"/>
                      </a:schemeClr>
                    </a:solidFill>
                    <a:latin typeface="微软雅黑" panose="020B0503020204020204" charset="-122"/>
                    <a:ea typeface="微软雅黑" panose="020B0503020204020204" charset="-122"/>
                  </a:rPr>
                  <a:t> 01</a:t>
                </a:r>
              </a:p>
            </p:txBody>
          </p:sp>
          <p:sp>
            <p:nvSpPr>
              <p:cNvPr id="62" name="Text Placeholder 3"/>
              <p:cNvSpPr txBox="1"/>
              <p:nvPr/>
            </p:nvSpPr>
            <p:spPr>
              <a:xfrm>
                <a:off x="798971" y="2154210"/>
                <a:ext cx="1133000" cy="153888"/>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l" defTabSz="1218565">
                  <a:spcBef>
                    <a:spcPct val="20000"/>
                  </a:spcBef>
                  <a:defRPr/>
                </a:pPr>
                <a:r>
                  <a:rPr lang="zh-CN" altLang="en-US" sz="1300" b="1" dirty="0">
                    <a:solidFill>
                      <a:schemeClr val="tx1">
                        <a:lumMod val="75000"/>
                        <a:lumOff val="25000"/>
                      </a:schemeClr>
                    </a:solidFill>
                    <a:latin typeface="微软雅黑" panose="020B0503020204020204" charset="-122"/>
                    <a:ea typeface="微软雅黑" panose="020B0503020204020204" charset="-122"/>
                  </a:rPr>
                  <a:t>单击此处添加副标题或详细文本描述</a:t>
                </a:r>
              </a:p>
            </p:txBody>
          </p:sp>
        </p:grpSp>
        <p:sp>
          <p:nvSpPr>
            <p:cNvPr id="60" name="Rectangle 59"/>
            <p:cNvSpPr/>
            <p:nvPr/>
          </p:nvSpPr>
          <p:spPr>
            <a:xfrm>
              <a:off x="4033795" y="1212303"/>
              <a:ext cx="49" cy="427040"/>
            </a:xfrm>
            <a:prstGeom prst="rect">
              <a:avLst/>
            </a:prstGeom>
          </p:spPr>
          <p:txBody>
            <a:bodyPr wrap="none" lIns="0" tIns="0" rIns="0" bIns="0">
              <a:spAutoFit/>
            </a:bodyPr>
            <a:lstStyle/>
            <a:p>
              <a:endParaRPr lang="en-US" sz="3700" dirty="0">
                <a:solidFill>
                  <a:schemeClr val="tx1">
                    <a:lumMod val="75000"/>
                    <a:lumOff val="25000"/>
                  </a:schemeClr>
                </a:solidFill>
                <a:latin typeface="微软雅黑" panose="020B0503020204020204" charset="-122"/>
                <a:ea typeface="微软雅黑" panose="020B0503020204020204" charset="-122"/>
              </a:endParaRPr>
            </a:p>
          </p:txBody>
        </p:sp>
      </p:grpSp>
      <p:cxnSp>
        <p:nvCxnSpPr>
          <p:cNvPr id="63" name="Straight Connector 62"/>
          <p:cNvCxnSpPr/>
          <p:nvPr/>
        </p:nvCxnSpPr>
        <p:spPr>
          <a:xfrm>
            <a:off x="1488040" y="2028625"/>
            <a:ext cx="0" cy="602445"/>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67" name="Text Placeholder 3"/>
          <p:cNvSpPr txBox="1"/>
          <p:nvPr/>
        </p:nvSpPr>
        <p:spPr>
          <a:xfrm>
            <a:off x="982197"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68" name="Straight Connector 67"/>
          <p:cNvCxnSpPr/>
          <p:nvPr/>
        </p:nvCxnSpPr>
        <p:spPr>
          <a:xfrm>
            <a:off x="3059638" y="2028625"/>
            <a:ext cx="0" cy="428948"/>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2" name="Text Placeholder 3"/>
          <p:cNvSpPr txBox="1"/>
          <p:nvPr/>
        </p:nvSpPr>
        <p:spPr>
          <a:xfrm>
            <a:off x="2553795"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76" name="Straight Connector 75"/>
          <p:cNvCxnSpPr/>
          <p:nvPr/>
        </p:nvCxnSpPr>
        <p:spPr>
          <a:xfrm flipV="1">
            <a:off x="4680450" y="3630695"/>
            <a:ext cx="0" cy="61130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78" name="Text Placeholder 3"/>
          <p:cNvSpPr txBox="1"/>
          <p:nvPr/>
        </p:nvSpPr>
        <p:spPr>
          <a:xfrm>
            <a:off x="4161061"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79" name="Straight Connector 78"/>
          <p:cNvCxnSpPr/>
          <p:nvPr/>
        </p:nvCxnSpPr>
        <p:spPr>
          <a:xfrm flipV="1">
            <a:off x="6451701" y="3741767"/>
            <a:ext cx="0" cy="500231"/>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3" name="Text Placeholder 3"/>
          <p:cNvSpPr txBox="1"/>
          <p:nvPr/>
        </p:nvSpPr>
        <p:spPr>
          <a:xfrm>
            <a:off x="5932312" y="4373512"/>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86" name="Straight Connector 85"/>
          <p:cNvCxnSpPr/>
          <p:nvPr/>
        </p:nvCxnSpPr>
        <p:spPr>
          <a:xfrm>
            <a:off x="9656112"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7" name="Text Placeholder 3"/>
          <p:cNvSpPr txBox="1"/>
          <p:nvPr/>
        </p:nvSpPr>
        <p:spPr>
          <a:xfrm>
            <a:off x="9150268" y="1662387"/>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88" name="Straight Connector 87"/>
          <p:cNvCxnSpPr/>
          <p:nvPr/>
        </p:nvCxnSpPr>
        <p:spPr>
          <a:xfrm>
            <a:off x="7144395" y="2028626"/>
            <a:ext cx="0" cy="713513"/>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89" name="Text Placeholder 3"/>
          <p:cNvSpPr txBox="1"/>
          <p:nvPr/>
        </p:nvSpPr>
        <p:spPr>
          <a:xfrm>
            <a:off x="6638551" y="1658301"/>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93" name="Straight Connector 92"/>
          <p:cNvCxnSpPr/>
          <p:nvPr/>
        </p:nvCxnSpPr>
        <p:spPr>
          <a:xfrm flipV="1">
            <a:off x="8029529" y="3889857"/>
            <a:ext cx="0" cy="39035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4" name="Text Placeholder 3"/>
          <p:cNvSpPr txBox="1"/>
          <p:nvPr/>
        </p:nvSpPr>
        <p:spPr>
          <a:xfrm>
            <a:off x="7510140"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cxnSp>
        <p:nvCxnSpPr>
          <p:cNvPr id="95" name="Straight Connector 94"/>
          <p:cNvCxnSpPr/>
          <p:nvPr/>
        </p:nvCxnSpPr>
        <p:spPr>
          <a:xfrm flipV="1">
            <a:off x="10524907" y="3889857"/>
            <a:ext cx="0" cy="384047"/>
          </a:xfrm>
          <a:prstGeom prst="line">
            <a:avLst/>
          </a:prstGeom>
          <a:ln w="19050" cap="rnd">
            <a:solidFill>
              <a:schemeClr val="bg1">
                <a:lumMod val="65000"/>
              </a:schemeClr>
            </a:solidFill>
            <a:prstDash val="solid"/>
            <a:headEnd type="oval"/>
            <a:tailEnd type="none"/>
          </a:ln>
        </p:spPr>
        <p:style>
          <a:lnRef idx="1">
            <a:schemeClr val="accent1"/>
          </a:lnRef>
          <a:fillRef idx="0">
            <a:schemeClr val="accent1"/>
          </a:fillRef>
          <a:effectRef idx="0">
            <a:schemeClr val="accent1"/>
          </a:effectRef>
          <a:fontRef idx="minor">
            <a:schemeClr val="tx1"/>
          </a:fontRef>
        </p:style>
      </p:cxnSp>
      <p:sp>
        <p:nvSpPr>
          <p:cNvPr id="96" name="Text Placeholder 3"/>
          <p:cNvSpPr txBox="1"/>
          <p:nvPr/>
        </p:nvSpPr>
        <p:spPr>
          <a:xfrm>
            <a:off x="10005518" y="4411729"/>
            <a:ext cx="1025789" cy="246221"/>
          </a:xfrm>
          <a:prstGeom prst="rect">
            <a:avLst/>
          </a:prstGeom>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1218565">
              <a:spcBef>
                <a:spcPct val="20000"/>
              </a:spcBef>
              <a:defRPr/>
            </a:pPr>
            <a:r>
              <a:rPr lang="zh-CN" altLang="en-US" sz="1600" b="1" dirty="0">
                <a:solidFill>
                  <a:schemeClr val="tx1">
                    <a:lumMod val="75000"/>
                    <a:lumOff val="25000"/>
                  </a:schemeClr>
                </a:solidFill>
                <a:latin typeface="微软雅黑" panose="020B0503020204020204" charset="-122"/>
                <a:ea typeface="微软雅黑" panose="020B0503020204020204" charset="-122"/>
              </a:rPr>
              <a:t>添加副标题</a:t>
            </a:r>
          </a:p>
        </p:txBody>
      </p:sp>
      <p:grpSp>
        <p:nvGrpSpPr>
          <p:cNvPr id="65" name="组合 64"/>
          <p:cNvGrpSpPr/>
          <p:nvPr/>
        </p:nvGrpSpPr>
        <p:grpSpPr>
          <a:xfrm>
            <a:off x="1147334" y="5400660"/>
            <a:ext cx="402121" cy="401104"/>
            <a:chOff x="-959970" y="1422605"/>
            <a:chExt cx="596900" cy="595313"/>
          </a:xfrm>
          <a:blipFill rotWithShape="1">
            <a:blip r:embed="rId3"/>
            <a:stretch>
              <a:fillRect/>
            </a:stretch>
          </a:blipFill>
        </p:grpSpPr>
        <p:sp>
          <p:nvSpPr>
            <p:cNvPr id="66" name="Oval 77"/>
            <p:cNvSpPr>
              <a:spLocks noChangeArrowheads="1"/>
            </p:cNvSpPr>
            <p:nvPr/>
          </p:nvSpPr>
          <p:spPr bwMode="auto">
            <a:xfrm>
              <a:off x="-959970" y="1422605"/>
              <a:ext cx="596900" cy="595313"/>
            </a:xfrm>
            <a:prstGeom prst="ellipse">
              <a:avLst/>
            </a:pr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69"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grpSp>
        <p:nvGrpSpPr>
          <p:cNvPr id="70" name="组合 69"/>
          <p:cNvGrpSpPr/>
          <p:nvPr/>
        </p:nvGrpSpPr>
        <p:grpSpPr>
          <a:xfrm>
            <a:off x="4491325" y="5400660"/>
            <a:ext cx="402121" cy="401104"/>
            <a:chOff x="-959970" y="1422605"/>
            <a:chExt cx="596900" cy="595313"/>
          </a:xfrm>
          <a:blipFill rotWithShape="1">
            <a:blip r:embed="rId3"/>
            <a:stretch>
              <a:fillRect/>
            </a:stretch>
          </a:blipFill>
        </p:grpSpPr>
        <p:sp>
          <p:nvSpPr>
            <p:cNvPr id="71" name="Oval 77"/>
            <p:cNvSpPr>
              <a:spLocks noChangeArrowheads="1"/>
            </p:cNvSpPr>
            <p:nvPr/>
          </p:nvSpPr>
          <p:spPr bwMode="auto">
            <a:xfrm>
              <a:off x="-959970" y="1422605"/>
              <a:ext cx="596900" cy="595313"/>
            </a:xfrm>
            <a:prstGeom prst="ellipse">
              <a:avLst/>
            </a:pr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73"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grpSp>
        <p:nvGrpSpPr>
          <p:cNvPr id="74" name="组合 73"/>
          <p:cNvGrpSpPr/>
          <p:nvPr/>
        </p:nvGrpSpPr>
        <p:grpSpPr>
          <a:xfrm>
            <a:off x="7869000" y="5400660"/>
            <a:ext cx="402121" cy="401104"/>
            <a:chOff x="-959970" y="1422605"/>
            <a:chExt cx="596900" cy="595313"/>
          </a:xfrm>
          <a:blipFill rotWithShape="1">
            <a:blip r:embed="rId3"/>
            <a:stretch>
              <a:fillRect/>
            </a:stretch>
          </a:blipFill>
        </p:grpSpPr>
        <p:sp>
          <p:nvSpPr>
            <p:cNvPr id="75" name="Oval 77"/>
            <p:cNvSpPr>
              <a:spLocks noChangeArrowheads="1"/>
            </p:cNvSpPr>
            <p:nvPr/>
          </p:nvSpPr>
          <p:spPr bwMode="auto">
            <a:xfrm>
              <a:off x="-959970" y="1422605"/>
              <a:ext cx="596900" cy="595313"/>
            </a:xfrm>
            <a:prstGeom prst="ellipse">
              <a:avLst/>
            </a:pr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sp>
          <p:nvSpPr>
            <p:cNvPr id="77" name="Freeform 309"/>
            <p:cNvSpPr/>
            <p:nvPr/>
          </p:nvSpPr>
          <p:spPr bwMode="auto">
            <a:xfrm>
              <a:off x="-817095" y="1563892"/>
              <a:ext cx="303213" cy="306388"/>
            </a:xfrm>
            <a:custGeom>
              <a:avLst/>
              <a:gdLst>
                <a:gd name="T0" fmla="*/ 191 w 191"/>
                <a:gd name="T1" fmla="*/ 66 h 193"/>
                <a:gd name="T2" fmla="*/ 126 w 191"/>
                <a:gd name="T3" fmla="*/ 66 h 193"/>
                <a:gd name="T4" fmla="*/ 126 w 191"/>
                <a:gd name="T5" fmla="*/ 0 h 193"/>
                <a:gd name="T6" fmla="*/ 65 w 191"/>
                <a:gd name="T7" fmla="*/ 0 h 193"/>
                <a:gd name="T8" fmla="*/ 65 w 191"/>
                <a:gd name="T9" fmla="*/ 66 h 193"/>
                <a:gd name="T10" fmla="*/ 0 w 191"/>
                <a:gd name="T11" fmla="*/ 66 h 193"/>
                <a:gd name="T12" fmla="*/ 0 w 191"/>
                <a:gd name="T13" fmla="*/ 126 h 193"/>
                <a:gd name="T14" fmla="*/ 65 w 191"/>
                <a:gd name="T15" fmla="*/ 126 h 193"/>
                <a:gd name="T16" fmla="*/ 65 w 191"/>
                <a:gd name="T17" fmla="*/ 193 h 193"/>
                <a:gd name="T18" fmla="*/ 126 w 191"/>
                <a:gd name="T19" fmla="*/ 193 h 193"/>
                <a:gd name="T20" fmla="*/ 126 w 191"/>
                <a:gd name="T21" fmla="*/ 126 h 193"/>
                <a:gd name="T22" fmla="*/ 191 w 191"/>
                <a:gd name="T23" fmla="*/ 126 h 193"/>
                <a:gd name="T24" fmla="*/ 191 w 191"/>
                <a:gd name="T25" fmla="*/ 66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193">
                  <a:moveTo>
                    <a:pt x="191" y="66"/>
                  </a:moveTo>
                  <a:lnTo>
                    <a:pt x="126" y="66"/>
                  </a:lnTo>
                  <a:lnTo>
                    <a:pt x="126" y="0"/>
                  </a:lnTo>
                  <a:lnTo>
                    <a:pt x="65" y="0"/>
                  </a:lnTo>
                  <a:lnTo>
                    <a:pt x="65" y="66"/>
                  </a:lnTo>
                  <a:lnTo>
                    <a:pt x="0" y="66"/>
                  </a:lnTo>
                  <a:lnTo>
                    <a:pt x="0" y="126"/>
                  </a:lnTo>
                  <a:lnTo>
                    <a:pt x="65" y="126"/>
                  </a:lnTo>
                  <a:lnTo>
                    <a:pt x="65" y="193"/>
                  </a:lnTo>
                  <a:lnTo>
                    <a:pt x="126" y="193"/>
                  </a:lnTo>
                  <a:lnTo>
                    <a:pt x="126" y="126"/>
                  </a:lnTo>
                  <a:lnTo>
                    <a:pt x="191" y="126"/>
                  </a:lnTo>
                  <a:lnTo>
                    <a:pt x="191" y="66"/>
                  </a:lnTo>
                  <a:close/>
                </a:path>
              </a:pathLst>
            </a:custGeom>
            <a:grpFill/>
            <a:ln>
              <a:noFill/>
            </a:ln>
          </p:spPr>
          <p:txBody>
            <a:bodyPr vert="horz" wrap="square" lIns="91440" tIns="45720" rIns="91440" bIns="45720" numCol="1" anchor="t" anchorCtr="0" compatLnSpc="1"/>
            <a:lstStyle/>
            <a:p>
              <a:endParaRPr lang="en-US">
                <a:solidFill>
                  <a:schemeClr val="tx1">
                    <a:lumMod val="75000"/>
                    <a:lumOff val="25000"/>
                  </a:schemeClr>
                </a:solidFill>
                <a:latin typeface="微软雅黑" panose="020B0503020204020204" charset="-122"/>
                <a:ea typeface="微软雅黑" panose="020B0503020204020204" charset="-122"/>
              </a:endParaRPr>
            </a:p>
          </p:txBody>
        </p:sp>
      </p:grpSp>
    </p:spTree>
  </p:cSld>
  <p:clrMapOvr>
    <a:masterClrMapping/>
  </p:clrMapOvr>
  <p:transition advTm="2964">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fade">
                                      <p:cBhvr>
                                        <p:cTn id="7" dur="1000"/>
                                        <p:tgtEl>
                                          <p:spTgt spid="102"/>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03"/>
                                        </p:tgtEl>
                                        <p:attrNameLst>
                                          <p:attrName>style.visibility</p:attrName>
                                        </p:attrNameLst>
                                      </p:cBhvr>
                                      <p:to>
                                        <p:strVal val="visible"/>
                                      </p:to>
                                    </p:set>
                                    <p:animEffect transition="in" filter="fade">
                                      <p:cBhvr>
                                        <p:cTn id="11" dur="1000"/>
                                        <p:tgtEl>
                                          <p:spTgt spid="10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4"/>
                                        </p:tgtEl>
                                        <p:attrNameLst>
                                          <p:attrName>style.visibility</p:attrName>
                                        </p:attrNameLst>
                                      </p:cBhvr>
                                      <p:to>
                                        <p:strVal val="visible"/>
                                      </p:to>
                                    </p:set>
                                    <p:animEffect transition="in" filter="fade">
                                      <p:cBhvr>
                                        <p:cTn id="15" dur="1000"/>
                                        <p:tgtEl>
                                          <p:spTgt spid="104"/>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05"/>
                                        </p:tgtEl>
                                        <p:attrNameLst>
                                          <p:attrName>style.visibility</p:attrName>
                                        </p:attrNameLst>
                                      </p:cBhvr>
                                      <p:to>
                                        <p:strVal val="visible"/>
                                      </p:to>
                                    </p:set>
                                    <p:animEffect transition="in" filter="fade">
                                      <p:cBhvr>
                                        <p:cTn id="19" dur="1000"/>
                                        <p:tgtEl>
                                          <p:spTgt spid="105"/>
                                        </p:tgtEl>
                                      </p:cBhvr>
                                    </p:animEffect>
                                  </p:childTnLst>
                                </p:cTn>
                              </p:par>
                            </p:childTnLst>
                          </p:cTn>
                        </p:par>
                        <p:par>
                          <p:cTn id="20" fill="hold">
                            <p:stCondLst>
                              <p:cond delay="4000"/>
                            </p:stCondLst>
                            <p:childTnLst>
                              <p:par>
                                <p:cTn id="21" presetID="18" presetClass="entr" presetSubtype="12" fill="hold" nodeType="afterEffect">
                                  <p:stCondLst>
                                    <p:cond delay="0"/>
                                  </p:stCondLst>
                                  <p:childTnLst>
                                    <p:set>
                                      <p:cBhvr>
                                        <p:cTn id="22" dur="1" fill="hold">
                                          <p:stCondLst>
                                            <p:cond delay="0"/>
                                          </p:stCondLst>
                                        </p:cTn>
                                        <p:tgtEl>
                                          <p:spTgt spid="63"/>
                                        </p:tgtEl>
                                        <p:attrNameLst>
                                          <p:attrName>style.visibility</p:attrName>
                                        </p:attrNameLst>
                                      </p:cBhvr>
                                      <p:to>
                                        <p:strVal val="visible"/>
                                      </p:to>
                                    </p:set>
                                    <p:animEffect transition="in" filter="strips(downLeft)">
                                      <p:cBhvr>
                                        <p:cTn id="23" dur="500"/>
                                        <p:tgtEl>
                                          <p:spTgt spid="63"/>
                                        </p:tgtEl>
                                      </p:cBhvr>
                                    </p:animEffect>
                                  </p:childTnLst>
                                </p:cTn>
                              </p:par>
                            </p:childTnLst>
                          </p:cTn>
                        </p:par>
                        <p:par>
                          <p:cTn id="24" fill="hold">
                            <p:stCondLst>
                              <p:cond delay="4500"/>
                            </p:stCondLst>
                            <p:childTnLst>
                              <p:par>
                                <p:cTn id="25" presetID="12" presetClass="entr" presetSubtype="4" fill="hold" grpId="0" nodeType="afterEffect">
                                  <p:stCondLst>
                                    <p:cond delay="0"/>
                                  </p:stCondLst>
                                  <p:childTnLst>
                                    <p:set>
                                      <p:cBhvr>
                                        <p:cTn id="26" dur="1" fill="hold">
                                          <p:stCondLst>
                                            <p:cond delay="0"/>
                                          </p:stCondLst>
                                        </p:cTn>
                                        <p:tgtEl>
                                          <p:spTgt spid="67"/>
                                        </p:tgtEl>
                                        <p:attrNameLst>
                                          <p:attrName>style.visibility</p:attrName>
                                        </p:attrNameLst>
                                      </p:cBhvr>
                                      <p:to>
                                        <p:strVal val="visible"/>
                                      </p:to>
                                    </p:set>
                                    <p:animEffect transition="in" filter="slide(fromBottom)">
                                      <p:cBhvr>
                                        <p:cTn id="27" dur="500"/>
                                        <p:tgtEl>
                                          <p:spTgt spid="67"/>
                                        </p:tgtEl>
                                      </p:cBhvr>
                                    </p:animEffect>
                                  </p:childTnLst>
                                </p:cTn>
                              </p:par>
                            </p:childTnLst>
                          </p:cTn>
                        </p:par>
                        <p:par>
                          <p:cTn id="28" fill="hold">
                            <p:stCondLst>
                              <p:cond delay="5000"/>
                            </p:stCondLst>
                            <p:childTnLst>
                              <p:par>
                                <p:cTn id="29" presetID="18" presetClass="entr" presetSubtype="12" fill="hold" nodeType="after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strips(downLeft)">
                                      <p:cBhvr>
                                        <p:cTn id="31" dur="500"/>
                                        <p:tgtEl>
                                          <p:spTgt spid="68"/>
                                        </p:tgtEl>
                                      </p:cBhvr>
                                    </p:animEffect>
                                  </p:childTnLst>
                                </p:cTn>
                              </p:par>
                            </p:childTnLst>
                          </p:cTn>
                        </p:par>
                        <p:par>
                          <p:cTn id="32" fill="hold">
                            <p:stCondLst>
                              <p:cond delay="5500"/>
                            </p:stCondLst>
                            <p:childTnLst>
                              <p:par>
                                <p:cTn id="33" presetID="12" presetClass="entr" presetSubtype="4"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slide(fromBottom)">
                                      <p:cBhvr>
                                        <p:cTn id="35" dur="500"/>
                                        <p:tgtEl>
                                          <p:spTgt spid="72"/>
                                        </p:tgtEl>
                                      </p:cBhvr>
                                    </p:animEffect>
                                  </p:childTnLst>
                                </p:cTn>
                              </p:par>
                            </p:childTnLst>
                          </p:cTn>
                        </p:par>
                        <p:par>
                          <p:cTn id="36" fill="hold">
                            <p:stCondLst>
                              <p:cond delay="6000"/>
                            </p:stCondLst>
                            <p:childTnLst>
                              <p:par>
                                <p:cTn id="37" presetID="18" presetClass="entr" presetSubtype="3" fill="hold"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strips(upRight)">
                                      <p:cBhvr>
                                        <p:cTn id="39" dur="500"/>
                                        <p:tgtEl>
                                          <p:spTgt spid="76"/>
                                        </p:tgtEl>
                                      </p:cBhvr>
                                    </p:animEffect>
                                  </p:childTnLst>
                                </p:cTn>
                              </p:par>
                            </p:childTnLst>
                          </p:cTn>
                        </p:par>
                        <p:par>
                          <p:cTn id="40" fill="hold">
                            <p:stCondLst>
                              <p:cond delay="6500"/>
                            </p:stCondLst>
                            <p:childTnLst>
                              <p:par>
                                <p:cTn id="41" presetID="12" presetClass="entr" presetSubtype="4" fill="hold" grpId="0" nodeType="after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slide(fromBottom)">
                                      <p:cBhvr>
                                        <p:cTn id="43" dur="500"/>
                                        <p:tgtEl>
                                          <p:spTgt spid="78"/>
                                        </p:tgtEl>
                                      </p:cBhvr>
                                    </p:animEffect>
                                  </p:childTnLst>
                                </p:cTn>
                              </p:par>
                            </p:childTnLst>
                          </p:cTn>
                        </p:par>
                        <p:par>
                          <p:cTn id="44" fill="hold">
                            <p:stCondLst>
                              <p:cond delay="7000"/>
                            </p:stCondLst>
                            <p:childTnLst>
                              <p:par>
                                <p:cTn id="45" presetID="18" presetClass="entr" presetSubtype="3" fill="hold" nodeType="afterEffect">
                                  <p:stCondLst>
                                    <p:cond delay="0"/>
                                  </p:stCondLst>
                                  <p:childTnLst>
                                    <p:set>
                                      <p:cBhvr>
                                        <p:cTn id="46" dur="1" fill="hold">
                                          <p:stCondLst>
                                            <p:cond delay="0"/>
                                          </p:stCondLst>
                                        </p:cTn>
                                        <p:tgtEl>
                                          <p:spTgt spid="79"/>
                                        </p:tgtEl>
                                        <p:attrNameLst>
                                          <p:attrName>style.visibility</p:attrName>
                                        </p:attrNameLst>
                                      </p:cBhvr>
                                      <p:to>
                                        <p:strVal val="visible"/>
                                      </p:to>
                                    </p:set>
                                    <p:animEffect transition="in" filter="strips(upRight)">
                                      <p:cBhvr>
                                        <p:cTn id="47" dur="500"/>
                                        <p:tgtEl>
                                          <p:spTgt spid="79"/>
                                        </p:tgtEl>
                                      </p:cBhvr>
                                    </p:animEffect>
                                  </p:childTnLst>
                                </p:cTn>
                              </p:par>
                            </p:childTnLst>
                          </p:cTn>
                        </p:par>
                        <p:par>
                          <p:cTn id="48" fill="hold">
                            <p:stCondLst>
                              <p:cond delay="7500"/>
                            </p:stCondLst>
                            <p:childTnLst>
                              <p:par>
                                <p:cTn id="49" presetID="12" presetClass="entr" presetSubtype="4" fill="hold" grpId="0" nodeType="afterEffect">
                                  <p:stCondLst>
                                    <p:cond delay="0"/>
                                  </p:stCondLst>
                                  <p:childTnLst>
                                    <p:set>
                                      <p:cBhvr>
                                        <p:cTn id="50" dur="1" fill="hold">
                                          <p:stCondLst>
                                            <p:cond delay="0"/>
                                          </p:stCondLst>
                                        </p:cTn>
                                        <p:tgtEl>
                                          <p:spTgt spid="83"/>
                                        </p:tgtEl>
                                        <p:attrNameLst>
                                          <p:attrName>style.visibility</p:attrName>
                                        </p:attrNameLst>
                                      </p:cBhvr>
                                      <p:to>
                                        <p:strVal val="visible"/>
                                      </p:to>
                                    </p:set>
                                    <p:animEffect transition="in" filter="slide(fromBottom)">
                                      <p:cBhvr>
                                        <p:cTn id="51" dur="500"/>
                                        <p:tgtEl>
                                          <p:spTgt spid="83"/>
                                        </p:tgtEl>
                                      </p:cBhvr>
                                    </p:animEffect>
                                  </p:childTnLst>
                                </p:cTn>
                              </p:par>
                            </p:childTnLst>
                          </p:cTn>
                        </p:par>
                        <p:par>
                          <p:cTn id="52" fill="hold">
                            <p:stCondLst>
                              <p:cond delay="8000"/>
                            </p:stCondLst>
                            <p:childTnLst>
                              <p:par>
                                <p:cTn id="53" presetID="18" presetClass="entr" presetSubtype="12" fill="hold" nodeType="afterEffect">
                                  <p:stCondLst>
                                    <p:cond delay="0"/>
                                  </p:stCondLst>
                                  <p:childTnLst>
                                    <p:set>
                                      <p:cBhvr>
                                        <p:cTn id="54" dur="1" fill="hold">
                                          <p:stCondLst>
                                            <p:cond delay="0"/>
                                          </p:stCondLst>
                                        </p:cTn>
                                        <p:tgtEl>
                                          <p:spTgt spid="86"/>
                                        </p:tgtEl>
                                        <p:attrNameLst>
                                          <p:attrName>style.visibility</p:attrName>
                                        </p:attrNameLst>
                                      </p:cBhvr>
                                      <p:to>
                                        <p:strVal val="visible"/>
                                      </p:to>
                                    </p:set>
                                    <p:animEffect transition="in" filter="strips(downLeft)">
                                      <p:cBhvr>
                                        <p:cTn id="55" dur="500"/>
                                        <p:tgtEl>
                                          <p:spTgt spid="86"/>
                                        </p:tgtEl>
                                      </p:cBhvr>
                                    </p:animEffect>
                                  </p:childTnLst>
                                </p:cTn>
                              </p:par>
                            </p:childTnLst>
                          </p:cTn>
                        </p:par>
                        <p:par>
                          <p:cTn id="56" fill="hold">
                            <p:stCondLst>
                              <p:cond delay="8500"/>
                            </p:stCondLst>
                            <p:childTnLst>
                              <p:par>
                                <p:cTn id="57" presetID="12" presetClass="entr" presetSubtype="4"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slide(fromBottom)">
                                      <p:cBhvr>
                                        <p:cTn id="59" dur="500"/>
                                        <p:tgtEl>
                                          <p:spTgt spid="87"/>
                                        </p:tgtEl>
                                      </p:cBhvr>
                                    </p:animEffect>
                                  </p:childTnLst>
                                </p:cTn>
                              </p:par>
                            </p:childTnLst>
                          </p:cTn>
                        </p:par>
                        <p:par>
                          <p:cTn id="60" fill="hold">
                            <p:stCondLst>
                              <p:cond delay="9000"/>
                            </p:stCondLst>
                            <p:childTnLst>
                              <p:par>
                                <p:cTn id="61" presetID="18" presetClass="entr" presetSubtype="12" fill="hold" nodeType="after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strips(downLeft)">
                                      <p:cBhvr>
                                        <p:cTn id="63" dur="500"/>
                                        <p:tgtEl>
                                          <p:spTgt spid="88"/>
                                        </p:tgtEl>
                                      </p:cBhvr>
                                    </p:animEffect>
                                  </p:childTnLst>
                                </p:cTn>
                              </p:par>
                            </p:childTnLst>
                          </p:cTn>
                        </p:par>
                        <p:par>
                          <p:cTn id="64" fill="hold">
                            <p:stCondLst>
                              <p:cond delay="9500"/>
                            </p:stCondLst>
                            <p:childTnLst>
                              <p:par>
                                <p:cTn id="65" presetID="12" presetClass="entr" presetSubtype="4" fill="hold" grpId="0" nodeType="afterEffect">
                                  <p:stCondLst>
                                    <p:cond delay="0"/>
                                  </p:stCondLst>
                                  <p:childTnLst>
                                    <p:set>
                                      <p:cBhvr>
                                        <p:cTn id="66" dur="1" fill="hold">
                                          <p:stCondLst>
                                            <p:cond delay="0"/>
                                          </p:stCondLst>
                                        </p:cTn>
                                        <p:tgtEl>
                                          <p:spTgt spid="89"/>
                                        </p:tgtEl>
                                        <p:attrNameLst>
                                          <p:attrName>style.visibility</p:attrName>
                                        </p:attrNameLst>
                                      </p:cBhvr>
                                      <p:to>
                                        <p:strVal val="visible"/>
                                      </p:to>
                                    </p:set>
                                    <p:animEffect transition="in" filter="slide(fromBottom)">
                                      <p:cBhvr>
                                        <p:cTn id="67" dur="500"/>
                                        <p:tgtEl>
                                          <p:spTgt spid="89"/>
                                        </p:tgtEl>
                                      </p:cBhvr>
                                    </p:animEffect>
                                  </p:childTnLst>
                                </p:cTn>
                              </p:par>
                            </p:childTnLst>
                          </p:cTn>
                        </p:par>
                        <p:par>
                          <p:cTn id="68" fill="hold">
                            <p:stCondLst>
                              <p:cond delay="10000"/>
                            </p:stCondLst>
                            <p:childTnLst>
                              <p:par>
                                <p:cTn id="69" presetID="18" presetClass="entr" presetSubtype="3" fill="hold" nodeType="afterEffect">
                                  <p:stCondLst>
                                    <p:cond delay="0"/>
                                  </p:stCondLst>
                                  <p:childTnLst>
                                    <p:set>
                                      <p:cBhvr>
                                        <p:cTn id="70" dur="1" fill="hold">
                                          <p:stCondLst>
                                            <p:cond delay="0"/>
                                          </p:stCondLst>
                                        </p:cTn>
                                        <p:tgtEl>
                                          <p:spTgt spid="93"/>
                                        </p:tgtEl>
                                        <p:attrNameLst>
                                          <p:attrName>style.visibility</p:attrName>
                                        </p:attrNameLst>
                                      </p:cBhvr>
                                      <p:to>
                                        <p:strVal val="visible"/>
                                      </p:to>
                                    </p:set>
                                    <p:animEffect transition="in" filter="strips(upRight)">
                                      <p:cBhvr>
                                        <p:cTn id="71" dur="500"/>
                                        <p:tgtEl>
                                          <p:spTgt spid="93"/>
                                        </p:tgtEl>
                                      </p:cBhvr>
                                    </p:animEffect>
                                  </p:childTnLst>
                                </p:cTn>
                              </p:par>
                            </p:childTnLst>
                          </p:cTn>
                        </p:par>
                        <p:par>
                          <p:cTn id="72" fill="hold">
                            <p:stCondLst>
                              <p:cond delay="10500"/>
                            </p:stCondLst>
                            <p:childTnLst>
                              <p:par>
                                <p:cTn id="73" presetID="12" presetClass="entr" presetSubtype="4" fill="hold" grpId="0" nodeType="afterEffect">
                                  <p:stCondLst>
                                    <p:cond delay="0"/>
                                  </p:stCondLst>
                                  <p:childTnLst>
                                    <p:set>
                                      <p:cBhvr>
                                        <p:cTn id="74" dur="1" fill="hold">
                                          <p:stCondLst>
                                            <p:cond delay="0"/>
                                          </p:stCondLst>
                                        </p:cTn>
                                        <p:tgtEl>
                                          <p:spTgt spid="94"/>
                                        </p:tgtEl>
                                        <p:attrNameLst>
                                          <p:attrName>style.visibility</p:attrName>
                                        </p:attrNameLst>
                                      </p:cBhvr>
                                      <p:to>
                                        <p:strVal val="visible"/>
                                      </p:to>
                                    </p:set>
                                    <p:animEffect transition="in" filter="slide(fromBottom)">
                                      <p:cBhvr>
                                        <p:cTn id="75" dur="500"/>
                                        <p:tgtEl>
                                          <p:spTgt spid="94"/>
                                        </p:tgtEl>
                                      </p:cBhvr>
                                    </p:animEffect>
                                  </p:childTnLst>
                                </p:cTn>
                              </p:par>
                            </p:childTnLst>
                          </p:cTn>
                        </p:par>
                        <p:par>
                          <p:cTn id="76" fill="hold">
                            <p:stCondLst>
                              <p:cond delay="11000"/>
                            </p:stCondLst>
                            <p:childTnLst>
                              <p:par>
                                <p:cTn id="77" presetID="18" presetClass="entr" presetSubtype="3" fill="hold" nodeType="afterEffect">
                                  <p:stCondLst>
                                    <p:cond delay="0"/>
                                  </p:stCondLst>
                                  <p:childTnLst>
                                    <p:set>
                                      <p:cBhvr>
                                        <p:cTn id="78" dur="1" fill="hold">
                                          <p:stCondLst>
                                            <p:cond delay="0"/>
                                          </p:stCondLst>
                                        </p:cTn>
                                        <p:tgtEl>
                                          <p:spTgt spid="95"/>
                                        </p:tgtEl>
                                        <p:attrNameLst>
                                          <p:attrName>style.visibility</p:attrName>
                                        </p:attrNameLst>
                                      </p:cBhvr>
                                      <p:to>
                                        <p:strVal val="visible"/>
                                      </p:to>
                                    </p:set>
                                    <p:animEffect transition="in" filter="strips(upRight)">
                                      <p:cBhvr>
                                        <p:cTn id="79" dur="500"/>
                                        <p:tgtEl>
                                          <p:spTgt spid="95"/>
                                        </p:tgtEl>
                                      </p:cBhvr>
                                    </p:animEffect>
                                  </p:childTnLst>
                                </p:cTn>
                              </p:par>
                            </p:childTnLst>
                          </p:cTn>
                        </p:par>
                        <p:par>
                          <p:cTn id="80" fill="hold">
                            <p:stCondLst>
                              <p:cond delay="11500"/>
                            </p:stCondLst>
                            <p:childTnLst>
                              <p:par>
                                <p:cTn id="81" presetID="12" presetClass="entr" presetSubtype="4" fill="hold" grpId="0" nodeType="afterEffect">
                                  <p:stCondLst>
                                    <p:cond delay="0"/>
                                  </p:stCondLst>
                                  <p:childTnLst>
                                    <p:set>
                                      <p:cBhvr>
                                        <p:cTn id="82" dur="1" fill="hold">
                                          <p:stCondLst>
                                            <p:cond delay="0"/>
                                          </p:stCondLst>
                                        </p:cTn>
                                        <p:tgtEl>
                                          <p:spTgt spid="96"/>
                                        </p:tgtEl>
                                        <p:attrNameLst>
                                          <p:attrName>style.visibility</p:attrName>
                                        </p:attrNameLst>
                                      </p:cBhvr>
                                      <p:to>
                                        <p:strVal val="visible"/>
                                      </p:to>
                                    </p:set>
                                    <p:animEffect transition="in" filter="slide(fromBottom)">
                                      <p:cBhvr>
                                        <p:cTn id="83" dur="500"/>
                                        <p:tgtEl>
                                          <p:spTgt spid="96"/>
                                        </p:tgtEl>
                                      </p:cBhvr>
                                    </p:animEffect>
                                  </p:childTnLst>
                                </p:cTn>
                              </p:par>
                            </p:childTnLst>
                          </p:cTn>
                        </p:par>
                        <p:par>
                          <p:cTn id="84" fill="hold">
                            <p:stCondLst>
                              <p:cond delay="12000"/>
                            </p:stCondLst>
                            <p:childTnLst>
                              <p:par>
                                <p:cTn id="85" presetID="2" presetClass="entr" presetSubtype="8" accel="50000" decel="50000" fill="hold" nodeType="afterEffect">
                                  <p:stCondLst>
                                    <p:cond delay="0"/>
                                  </p:stCondLst>
                                  <p:childTnLst>
                                    <p:set>
                                      <p:cBhvr>
                                        <p:cTn id="86" dur="1" fill="hold">
                                          <p:stCondLst>
                                            <p:cond delay="0"/>
                                          </p:stCondLst>
                                        </p:cTn>
                                        <p:tgtEl>
                                          <p:spTgt spid="48"/>
                                        </p:tgtEl>
                                        <p:attrNameLst>
                                          <p:attrName>style.visibility</p:attrName>
                                        </p:attrNameLst>
                                      </p:cBhvr>
                                      <p:to>
                                        <p:strVal val="visible"/>
                                      </p:to>
                                    </p:set>
                                    <p:anim calcmode="lin" valueType="num">
                                      <p:cBhvr additive="base">
                                        <p:cTn id="87" dur="500" fill="hold"/>
                                        <p:tgtEl>
                                          <p:spTgt spid="48"/>
                                        </p:tgtEl>
                                        <p:attrNameLst>
                                          <p:attrName>ppt_x</p:attrName>
                                        </p:attrNameLst>
                                      </p:cBhvr>
                                      <p:tavLst>
                                        <p:tav tm="0">
                                          <p:val>
                                            <p:strVal val="0-#ppt_w/2"/>
                                          </p:val>
                                        </p:tav>
                                        <p:tav tm="100000">
                                          <p:val>
                                            <p:strVal val="#ppt_x"/>
                                          </p:val>
                                        </p:tav>
                                      </p:tavLst>
                                    </p:anim>
                                    <p:anim calcmode="lin" valueType="num">
                                      <p:cBhvr additive="base">
                                        <p:cTn id="88" dur="500" fill="hold"/>
                                        <p:tgtEl>
                                          <p:spTgt spid="48"/>
                                        </p:tgtEl>
                                        <p:attrNameLst>
                                          <p:attrName>ppt_y</p:attrName>
                                        </p:attrNameLst>
                                      </p:cBhvr>
                                      <p:tavLst>
                                        <p:tav tm="0">
                                          <p:val>
                                            <p:strVal val="#ppt_y"/>
                                          </p:val>
                                        </p:tav>
                                        <p:tav tm="100000">
                                          <p:val>
                                            <p:strVal val="#ppt_y"/>
                                          </p:val>
                                        </p:tav>
                                      </p:tavLst>
                                    </p:anim>
                                  </p:childTnLst>
                                </p:cTn>
                              </p:par>
                              <p:par>
                                <p:cTn id="89" presetID="2" presetClass="entr" presetSubtype="8" accel="50000" decel="50000" fill="hold"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0-#ppt_w/2"/>
                                          </p:val>
                                        </p:tav>
                                        <p:tav tm="100000">
                                          <p:val>
                                            <p:strVal val="#ppt_x"/>
                                          </p:val>
                                        </p:tav>
                                      </p:tavLst>
                                    </p:anim>
                                    <p:anim calcmode="lin" valueType="num">
                                      <p:cBhvr additive="base">
                                        <p:cTn id="92" dur="500" fill="hold"/>
                                        <p:tgtEl>
                                          <p:spTgt spid="65"/>
                                        </p:tgtEl>
                                        <p:attrNameLst>
                                          <p:attrName>ppt_y</p:attrName>
                                        </p:attrNameLst>
                                      </p:cBhvr>
                                      <p:tavLst>
                                        <p:tav tm="0">
                                          <p:val>
                                            <p:strVal val="#ppt_y"/>
                                          </p:val>
                                        </p:tav>
                                        <p:tav tm="100000">
                                          <p:val>
                                            <p:strVal val="#ppt_y"/>
                                          </p:val>
                                        </p:tav>
                                      </p:tavLst>
                                    </p:anim>
                                  </p:childTnLst>
                                </p:cTn>
                              </p:par>
                            </p:childTnLst>
                          </p:cTn>
                        </p:par>
                        <p:par>
                          <p:cTn id="93" fill="hold">
                            <p:stCondLst>
                              <p:cond delay="12500"/>
                            </p:stCondLst>
                            <p:childTnLst>
                              <p:par>
                                <p:cTn id="94" presetID="2" presetClass="entr" presetSubtype="2" accel="50000" decel="50000" fill="hold" nodeType="afterEffect">
                                  <p:stCondLst>
                                    <p:cond delay="0"/>
                                  </p:stCondLst>
                                  <p:childTnLst>
                                    <p:set>
                                      <p:cBhvr>
                                        <p:cTn id="95" dur="1" fill="hold">
                                          <p:stCondLst>
                                            <p:cond delay="0"/>
                                          </p:stCondLst>
                                        </p:cTn>
                                        <p:tgtEl>
                                          <p:spTgt spid="53"/>
                                        </p:tgtEl>
                                        <p:attrNameLst>
                                          <p:attrName>style.visibility</p:attrName>
                                        </p:attrNameLst>
                                      </p:cBhvr>
                                      <p:to>
                                        <p:strVal val="visible"/>
                                      </p:to>
                                    </p:set>
                                    <p:anim calcmode="lin" valueType="num">
                                      <p:cBhvr additive="base">
                                        <p:cTn id="96" dur="500" fill="hold"/>
                                        <p:tgtEl>
                                          <p:spTgt spid="53"/>
                                        </p:tgtEl>
                                        <p:attrNameLst>
                                          <p:attrName>ppt_x</p:attrName>
                                        </p:attrNameLst>
                                      </p:cBhvr>
                                      <p:tavLst>
                                        <p:tav tm="0">
                                          <p:val>
                                            <p:strVal val="1+#ppt_w/2"/>
                                          </p:val>
                                        </p:tav>
                                        <p:tav tm="100000">
                                          <p:val>
                                            <p:strVal val="#ppt_x"/>
                                          </p:val>
                                        </p:tav>
                                      </p:tavLst>
                                    </p:anim>
                                    <p:anim calcmode="lin" valueType="num">
                                      <p:cBhvr additive="base">
                                        <p:cTn id="97" dur="500" fill="hold"/>
                                        <p:tgtEl>
                                          <p:spTgt spid="53"/>
                                        </p:tgtEl>
                                        <p:attrNameLst>
                                          <p:attrName>ppt_y</p:attrName>
                                        </p:attrNameLst>
                                      </p:cBhvr>
                                      <p:tavLst>
                                        <p:tav tm="0">
                                          <p:val>
                                            <p:strVal val="#ppt_y"/>
                                          </p:val>
                                        </p:tav>
                                        <p:tav tm="100000">
                                          <p:val>
                                            <p:strVal val="#ppt_y"/>
                                          </p:val>
                                        </p:tav>
                                      </p:tavLst>
                                    </p:anim>
                                  </p:childTnLst>
                                </p:cTn>
                              </p:par>
                              <p:par>
                                <p:cTn id="98" presetID="2" presetClass="entr" presetSubtype="8" accel="50000" decel="50000" fill="hold" nodeType="withEffect">
                                  <p:stCondLst>
                                    <p:cond delay="0"/>
                                  </p:stCondLst>
                                  <p:childTnLst>
                                    <p:set>
                                      <p:cBhvr>
                                        <p:cTn id="99" dur="1" fill="hold">
                                          <p:stCondLst>
                                            <p:cond delay="0"/>
                                          </p:stCondLst>
                                        </p:cTn>
                                        <p:tgtEl>
                                          <p:spTgt spid="70"/>
                                        </p:tgtEl>
                                        <p:attrNameLst>
                                          <p:attrName>style.visibility</p:attrName>
                                        </p:attrNameLst>
                                      </p:cBhvr>
                                      <p:to>
                                        <p:strVal val="visible"/>
                                      </p:to>
                                    </p:set>
                                    <p:anim calcmode="lin" valueType="num">
                                      <p:cBhvr additive="base">
                                        <p:cTn id="100" dur="500" fill="hold"/>
                                        <p:tgtEl>
                                          <p:spTgt spid="70"/>
                                        </p:tgtEl>
                                        <p:attrNameLst>
                                          <p:attrName>ppt_x</p:attrName>
                                        </p:attrNameLst>
                                      </p:cBhvr>
                                      <p:tavLst>
                                        <p:tav tm="0">
                                          <p:val>
                                            <p:strVal val="0-#ppt_w/2"/>
                                          </p:val>
                                        </p:tav>
                                        <p:tav tm="100000">
                                          <p:val>
                                            <p:strVal val="#ppt_x"/>
                                          </p:val>
                                        </p:tav>
                                      </p:tavLst>
                                    </p:anim>
                                    <p:anim calcmode="lin" valueType="num">
                                      <p:cBhvr additive="base">
                                        <p:cTn id="101" dur="500" fill="hold"/>
                                        <p:tgtEl>
                                          <p:spTgt spid="70"/>
                                        </p:tgtEl>
                                        <p:attrNameLst>
                                          <p:attrName>ppt_y</p:attrName>
                                        </p:attrNameLst>
                                      </p:cBhvr>
                                      <p:tavLst>
                                        <p:tav tm="0">
                                          <p:val>
                                            <p:strVal val="#ppt_y"/>
                                          </p:val>
                                        </p:tav>
                                        <p:tav tm="100000">
                                          <p:val>
                                            <p:strVal val="#ppt_y"/>
                                          </p:val>
                                        </p:tav>
                                      </p:tavLst>
                                    </p:anim>
                                  </p:childTnLst>
                                </p:cTn>
                              </p:par>
                            </p:childTnLst>
                          </p:cTn>
                        </p:par>
                        <p:par>
                          <p:cTn id="102" fill="hold">
                            <p:stCondLst>
                              <p:cond delay="13000"/>
                            </p:stCondLst>
                            <p:childTnLst>
                              <p:par>
                                <p:cTn id="103" presetID="2" presetClass="entr" presetSubtype="2" accel="50000" decel="50000" fill="hold" nodeType="afterEffect">
                                  <p:stCondLst>
                                    <p:cond delay="0"/>
                                  </p:stCondLst>
                                  <p:childTnLst>
                                    <p:set>
                                      <p:cBhvr>
                                        <p:cTn id="104" dur="1" fill="hold">
                                          <p:stCondLst>
                                            <p:cond delay="0"/>
                                          </p:stCondLst>
                                        </p:cTn>
                                        <p:tgtEl>
                                          <p:spTgt spid="58"/>
                                        </p:tgtEl>
                                        <p:attrNameLst>
                                          <p:attrName>style.visibility</p:attrName>
                                        </p:attrNameLst>
                                      </p:cBhvr>
                                      <p:to>
                                        <p:strVal val="visible"/>
                                      </p:to>
                                    </p:set>
                                    <p:anim calcmode="lin" valueType="num">
                                      <p:cBhvr additive="base">
                                        <p:cTn id="105" dur="500" fill="hold"/>
                                        <p:tgtEl>
                                          <p:spTgt spid="58"/>
                                        </p:tgtEl>
                                        <p:attrNameLst>
                                          <p:attrName>ppt_x</p:attrName>
                                        </p:attrNameLst>
                                      </p:cBhvr>
                                      <p:tavLst>
                                        <p:tav tm="0">
                                          <p:val>
                                            <p:strVal val="1+#ppt_w/2"/>
                                          </p:val>
                                        </p:tav>
                                        <p:tav tm="100000">
                                          <p:val>
                                            <p:strVal val="#ppt_x"/>
                                          </p:val>
                                        </p:tav>
                                      </p:tavLst>
                                    </p:anim>
                                    <p:anim calcmode="lin" valueType="num">
                                      <p:cBhvr additive="base">
                                        <p:cTn id="106" dur="500" fill="hold"/>
                                        <p:tgtEl>
                                          <p:spTgt spid="58"/>
                                        </p:tgtEl>
                                        <p:attrNameLst>
                                          <p:attrName>ppt_y</p:attrName>
                                        </p:attrNameLst>
                                      </p:cBhvr>
                                      <p:tavLst>
                                        <p:tav tm="0">
                                          <p:val>
                                            <p:strVal val="#ppt_y"/>
                                          </p:val>
                                        </p:tav>
                                        <p:tav tm="100000">
                                          <p:val>
                                            <p:strVal val="#ppt_y"/>
                                          </p:val>
                                        </p:tav>
                                      </p:tavLst>
                                    </p:anim>
                                  </p:childTnLst>
                                </p:cTn>
                              </p:par>
                              <p:par>
                                <p:cTn id="107" presetID="2" presetClass="entr" presetSubtype="8" accel="50000" decel="50000" fill="hold" nodeType="withEffect">
                                  <p:stCondLst>
                                    <p:cond delay="0"/>
                                  </p:stCondLst>
                                  <p:childTnLst>
                                    <p:set>
                                      <p:cBhvr>
                                        <p:cTn id="108" dur="1" fill="hold">
                                          <p:stCondLst>
                                            <p:cond delay="0"/>
                                          </p:stCondLst>
                                        </p:cTn>
                                        <p:tgtEl>
                                          <p:spTgt spid="74"/>
                                        </p:tgtEl>
                                        <p:attrNameLst>
                                          <p:attrName>style.visibility</p:attrName>
                                        </p:attrNameLst>
                                      </p:cBhvr>
                                      <p:to>
                                        <p:strVal val="visible"/>
                                      </p:to>
                                    </p:set>
                                    <p:anim calcmode="lin" valueType="num">
                                      <p:cBhvr additive="base">
                                        <p:cTn id="109" dur="500" fill="hold"/>
                                        <p:tgtEl>
                                          <p:spTgt spid="74"/>
                                        </p:tgtEl>
                                        <p:attrNameLst>
                                          <p:attrName>ppt_x</p:attrName>
                                        </p:attrNameLst>
                                      </p:cBhvr>
                                      <p:tavLst>
                                        <p:tav tm="0">
                                          <p:val>
                                            <p:strVal val="0-#ppt_w/2"/>
                                          </p:val>
                                        </p:tav>
                                        <p:tav tm="100000">
                                          <p:val>
                                            <p:strVal val="#ppt_x"/>
                                          </p:val>
                                        </p:tav>
                                      </p:tavLst>
                                    </p:anim>
                                    <p:anim calcmode="lin" valueType="num">
                                      <p:cBhvr additive="base">
                                        <p:cTn id="110" dur="500" fill="hold"/>
                                        <p:tgtEl>
                                          <p:spTgt spid="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2" grpId="0"/>
      <p:bldP spid="78" grpId="0"/>
      <p:bldP spid="83" grpId="0"/>
      <p:bldP spid="87" grpId="0"/>
      <p:bldP spid="89" grpId="0"/>
      <p:bldP spid="94" grpId="0"/>
      <p:bldP spid="9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ags/tag10.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2"/>
</p:tagLst>
</file>

<file path=ppt/tags/tag14.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3"/>
</p:tagLst>
</file>

<file path=ppt/tags/tag15.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5"/>
</p:tagLst>
</file>

<file path=ppt/tags/tag17.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6"/>
</p:tagLst>
</file>

<file path=ppt/tags/tag18.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7"/>
</p:tagLst>
</file>

<file path=ppt/tags/tag19.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Other"/>
  <p:tag name="MH_ORDER" val="8"/>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20.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PA" val="v3.0.1"/>
</p:tagLst>
</file>

<file path=ppt/tags/tag22.xml><?xml version="1.0" encoding="utf-8"?>
<p:tagLst xmlns:a="http://schemas.openxmlformats.org/drawingml/2006/main" xmlns:r="http://schemas.openxmlformats.org/officeDocument/2006/relationships" xmlns:p="http://schemas.openxmlformats.org/presentationml/2006/main">
  <p:tag name="PA" val="v3.0.1"/>
</p:tagLst>
</file>

<file path=ppt/tags/tag23.xml><?xml version="1.0" encoding="utf-8"?>
<p:tagLst xmlns:a="http://schemas.openxmlformats.org/drawingml/2006/main" xmlns:r="http://schemas.openxmlformats.org/officeDocument/2006/relationships" xmlns:p="http://schemas.openxmlformats.org/presentationml/2006/main">
  <p:tag name="PA" val="v3.0.1"/>
</p:tagLst>
</file>

<file path=ppt/tags/tag24.xml><?xml version="1.0" encoding="utf-8"?>
<p:tagLst xmlns:a="http://schemas.openxmlformats.org/drawingml/2006/main" xmlns:r="http://schemas.openxmlformats.org/officeDocument/2006/relationships" xmlns:p="http://schemas.openxmlformats.org/presentationml/2006/main">
  <p:tag name="PA" val="v3.0.1"/>
</p:tagLst>
</file>

<file path=ppt/tags/tag25.xml><?xml version="1.0" encoding="utf-8"?>
<p:tagLst xmlns:a="http://schemas.openxmlformats.org/drawingml/2006/main" xmlns:r="http://schemas.openxmlformats.org/officeDocument/2006/relationships" xmlns:p="http://schemas.openxmlformats.org/presentationml/2006/main">
  <p:tag name="PA" val="v3.0.1"/>
</p:tagLst>
</file>

<file path=ppt/tags/tag26.xml><?xml version="1.0" encoding="utf-8"?>
<p:tagLst xmlns:a="http://schemas.openxmlformats.org/drawingml/2006/main" xmlns:r="http://schemas.openxmlformats.org/officeDocument/2006/relationships" xmlns:p="http://schemas.openxmlformats.org/presentationml/2006/main">
  <p:tag name="PA" val="v3.0.1"/>
</p:tagLst>
</file>

<file path=ppt/tags/tag27.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ags/tag5.xml><?xml version="1.0" encoding="utf-8"?>
<p:tagLst xmlns:a="http://schemas.openxmlformats.org/drawingml/2006/main" xmlns:r="http://schemas.openxmlformats.org/officeDocument/2006/relationships" xmlns:p="http://schemas.openxmlformats.org/presentationml/2006/main">
  <p:tag name="PA" val="v3.0.1"/>
</p:tagLst>
</file>

<file path=ppt/tags/tag6.xml><?xml version="1.0" encoding="utf-8"?>
<p:tagLst xmlns:a="http://schemas.openxmlformats.org/drawingml/2006/main" xmlns:r="http://schemas.openxmlformats.org/officeDocument/2006/relationships" xmlns:p="http://schemas.openxmlformats.org/presentationml/2006/main">
  <p:tag name="PA" val="v3.0.1"/>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PA" val="v3.0.1"/>
</p:tagLst>
</file>

<file path=ppt/tags/tag9.xml><?xml version="1.0" encoding="utf-8"?>
<p:tagLst xmlns:a="http://schemas.openxmlformats.org/drawingml/2006/main" xmlns:r="http://schemas.openxmlformats.org/officeDocument/2006/relationships" xmlns:p="http://schemas.openxmlformats.org/presentationml/2006/main">
  <p:tag name="MH" val="20151121191650"/>
  <p:tag name="MH_LIBRARY" val="GRAPHIC"/>
  <p:tag name="MH_TYPE" val="SubTitle"/>
  <p:tag name="MH_ORDER"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2948</Words>
  <Application>Microsoft Office PowerPoint</Application>
  <PresentationFormat>宽屏</PresentationFormat>
  <Paragraphs>284</Paragraphs>
  <Slides>26</Slides>
  <Notes>26</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等线</vt:lpstr>
      <vt:lpstr>宋体</vt:lpstr>
      <vt:lpstr>微软雅黑</vt:lpstr>
      <vt:lpstr>Agency FB</vt:lpstr>
      <vt:lpstr>Arial</vt:lpstr>
      <vt:lpstr>Calibri</vt:lpstr>
      <vt:lpstr>Calibri Light</vt:lpstr>
      <vt:lpstr>Corbel</vt:lpstr>
      <vt:lpstr>Impact</vt:lpstr>
      <vt:lpstr>Roboto Condensed</vt:lpstr>
      <vt:lpstr>Times New Roman</vt:lpstr>
      <vt:lpstr>Office 主题</vt:lpstr>
      <vt:lpstr>PowerPoint 演示文稿</vt:lpstr>
      <vt:lpstr>PowerPoint 演示文稿</vt:lpstr>
      <vt:lpstr>PowerPoint 演示文稿</vt:lpstr>
      <vt:lpstr>单击此处添加名称</vt:lpstr>
      <vt:lpstr>单击此处添加名称</vt:lpstr>
      <vt:lpstr>单击此处添加名称</vt:lpstr>
      <vt:lpstr>单击此处添加名称</vt:lpstr>
      <vt:lpstr>PowerPoint 演示文稿</vt:lpstr>
      <vt:lpstr>单击此处添加名称</vt:lpstr>
      <vt:lpstr>单击此处添加名称</vt:lpstr>
      <vt:lpstr>单击此处添加名称</vt:lpstr>
      <vt:lpstr>单击此处添加名称</vt:lpstr>
      <vt:lpstr>单击此处添加名称</vt:lpstr>
      <vt:lpstr>单击此处添加名称</vt:lpstr>
      <vt:lpstr>PowerPoint 演示文稿</vt:lpstr>
      <vt:lpstr>单击此处添加名称</vt:lpstr>
      <vt:lpstr>单击此处添加名称</vt:lpstr>
      <vt:lpstr>单击此处添加名称</vt:lpstr>
      <vt:lpstr>单击此处添加名称</vt:lpstr>
      <vt:lpstr>单击此处添加名称</vt:lpstr>
      <vt:lpstr>PowerPoint 演示文稿</vt:lpstr>
      <vt:lpstr>单击此处添加名称</vt:lpstr>
      <vt:lpstr>单击此处添加名称</vt:lpstr>
      <vt:lpstr>单击此处添加名称</vt:lpstr>
      <vt:lpstr>单击此处添加名称</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Administrator</cp:lastModifiedBy>
  <cp:revision>6</cp:revision>
  <dcterms:created xsi:type="dcterms:W3CDTF">2017-07-25T11:31:00Z</dcterms:created>
  <dcterms:modified xsi:type="dcterms:W3CDTF">2017-07-25T14:52:10Z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2052-10.1.0.6690</vt:lpwstr>
  </property>
</Properties>
</file>