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940" r:id="rId1"/>
  </p:sldMasterIdLst>
  <p:notesMasterIdLst>
    <p:notesMasterId r:id="rId27"/>
  </p:notesMasterIdLst>
  <p:handoutMasterIdLst>
    <p:handoutMasterId r:id="rId28"/>
  </p:handoutMasterIdLst>
  <p:sldIdLst>
    <p:sldId id="3243" r:id="rId2"/>
    <p:sldId id="3385" r:id="rId3"/>
    <p:sldId id="3397" r:id="rId4"/>
    <p:sldId id="3441" r:id="rId5"/>
    <p:sldId id="3436" r:id="rId6"/>
    <p:sldId id="3445" r:id="rId7"/>
    <p:sldId id="3449" r:id="rId8"/>
    <p:sldId id="3422" r:id="rId9"/>
    <p:sldId id="3446" r:id="rId10"/>
    <p:sldId id="3427" r:id="rId11"/>
    <p:sldId id="3443" r:id="rId12"/>
    <p:sldId id="3440" r:id="rId13"/>
    <p:sldId id="3423" r:id="rId14"/>
    <p:sldId id="3439" r:id="rId15"/>
    <p:sldId id="3438" r:id="rId16"/>
    <p:sldId id="3444" r:id="rId17"/>
    <p:sldId id="3442" r:id="rId18"/>
    <p:sldId id="3450" r:id="rId19"/>
    <p:sldId id="3424" r:id="rId20"/>
    <p:sldId id="3452" r:id="rId21"/>
    <p:sldId id="3448" r:id="rId22"/>
    <p:sldId id="3447" r:id="rId23"/>
    <p:sldId id="3451" r:id="rId24"/>
    <p:sldId id="3437" r:id="rId25"/>
    <p:sldId id="3453" r:id="rId26"/>
  </p:sldIdLst>
  <p:sldSz cx="9145588" cy="5145088"/>
  <p:notesSz cx="6858000" cy="9144000"/>
  <p:custDataLst>
    <p:tags r:id="rId29"/>
  </p:custData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4999" indent="-129839"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2256" indent="-26193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69514" indent="-394032"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6771" indent="-526128"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1625803" algn="l" defTabSz="650321"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1950964" algn="l" defTabSz="650321"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2276124" algn="l" defTabSz="650321"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2601285" algn="l" defTabSz="650321"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328" userDrawn="1">
          <p15:clr>
            <a:srgbClr val="A4A3A4"/>
          </p15:clr>
        </p15:guide>
        <p15:guide id="2" pos="4050" userDrawn="1">
          <p15:clr>
            <a:srgbClr val="A4A3A4"/>
          </p15:clr>
        </p15:guide>
        <p15:guide id="5" orient="horz" pos="4183" userDrawn="1">
          <p15:clr>
            <a:srgbClr val="A4A3A4"/>
          </p15:clr>
        </p15:guide>
        <p15:guide id="6" pos="7588" userDrawn="1">
          <p15:clr>
            <a:srgbClr val="A4A3A4"/>
          </p15:clr>
        </p15:guide>
        <p15:guide id="7" pos="376" userDrawn="1">
          <p15:clr>
            <a:srgbClr val="A4A3A4"/>
          </p15:clr>
        </p15:guide>
        <p15:guide id="8" pos="1350" userDrawn="1">
          <p15:clr>
            <a:srgbClr val="A4A3A4"/>
          </p15:clr>
        </p15:guide>
        <p15:guide id="9" orient="horz" pos="233">
          <p15:clr>
            <a:srgbClr val="A4A3A4"/>
          </p15:clr>
        </p15:guide>
        <p15:guide id="10" orient="horz" pos="2976">
          <p15:clr>
            <a:srgbClr val="A4A3A4"/>
          </p15:clr>
        </p15:guide>
        <p15:guide id="11" pos="2881">
          <p15:clr>
            <a:srgbClr val="A4A3A4"/>
          </p15:clr>
        </p15:guide>
        <p15:guide id="12" pos="5397">
          <p15:clr>
            <a:srgbClr val="A4A3A4"/>
          </p15:clr>
        </p15:guide>
        <p15:guide id="13" pos="267">
          <p15:clr>
            <a:srgbClr val="A4A3A4"/>
          </p15:clr>
        </p15:guide>
        <p15:guide id="14" pos="9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AE1233"/>
    <a:srgbClr val="9F7B63"/>
    <a:srgbClr val="F48E77"/>
    <a:srgbClr val="A1BD70"/>
    <a:srgbClr val="889EB6"/>
    <a:srgbClr val="004236"/>
    <a:srgbClr val="169274"/>
    <a:srgbClr val="60AEA9"/>
    <a:srgbClr val="8400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546" autoAdjust="0"/>
    <p:restoredTop sz="92986" autoAdjust="0"/>
  </p:normalViewPr>
  <p:slideViewPr>
    <p:cSldViewPr>
      <p:cViewPr varScale="1">
        <p:scale>
          <a:sx n="149" d="100"/>
          <a:sy n="149" d="100"/>
        </p:scale>
        <p:origin x="132" y="138"/>
      </p:cViewPr>
      <p:guideLst>
        <p:guide orient="horz" pos="328"/>
        <p:guide pos="4050"/>
        <p:guide orient="horz" pos="4183"/>
        <p:guide pos="7588"/>
        <p:guide pos="376"/>
        <p:guide pos="1350"/>
        <p:guide orient="horz" pos="233"/>
        <p:guide orient="horz" pos="2976"/>
        <p:guide pos="2881"/>
        <p:guide pos="5397"/>
        <p:guide pos="267"/>
        <p:guide pos="960"/>
      </p:guideLst>
    </p:cSldViewPr>
  </p:slideViewPr>
  <p:outlineViewPr>
    <p:cViewPr>
      <p:scale>
        <a:sx n="100" d="100"/>
        <a:sy n="100" d="100"/>
      </p:scale>
      <p:origin x="0" y="-14412"/>
    </p:cViewPr>
  </p:outlineViewPr>
  <p:notesTextViewPr>
    <p:cViewPr>
      <p:scale>
        <a:sx n="1" d="1"/>
        <a:sy n="1" d="1"/>
      </p:scale>
      <p:origin x="0" y="0"/>
    </p:cViewPr>
  </p:notesTextViewPr>
  <p:sorterViewPr>
    <p:cViewPr>
      <p:scale>
        <a:sx n="75" d="100"/>
        <a:sy n="75" d="100"/>
      </p:scale>
      <p:origin x="0" y="0"/>
    </p:cViewPr>
  </p:sorterViewPr>
  <p:notesViewPr>
    <p:cSldViewPr showGuides="1">
      <p:cViewPr varScale="1">
        <p:scale>
          <a:sx n="65" d="100"/>
          <a:sy n="65" d="100"/>
        </p:scale>
        <p:origin x="-336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17742FC-62BB-4B81-9CA5-3B750A4B4580}" type="datetimeFigureOut">
              <a:rPr lang="zh-CN" altLang="en-US" smtClean="0"/>
              <a:pPr/>
              <a:t>2017/7/29</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7E82F1-5B17-4D95-A6D6-EB96F2D72B61}" type="slidenum">
              <a:rPr lang="zh-CN" altLang="en-US" smtClean="0"/>
              <a:pPr/>
              <a:t>‹#›</a:t>
            </a:fld>
            <a:endParaRPr lang="zh-CN" altLang="en-US"/>
          </a:p>
        </p:txBody>
      </p:sp>
    </p:spTree>
    <p:extLst>
      <p:ext uri="{BB962C8B-B14F-4D97-AF65-F5344CB8AC3E}">
        <p14:creationId xmlns:p14="http://schemas.microsoft.com/office/powerpoint/2010/main" val="42425143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6024D97-E667-405D-B634-E583E2108D71}" type="datetimeFigureOut">
              <a:rPr lang="zh-CN" altLang="en-US"/>
              <a:pPr>
                <a:defRPr/>
              </a:pPr>
              <a:t>2017/7/29</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18F03C3-53C1-4F10-8DAF-D1F318E96C6E}" type="slidenum">
              <a:rPr lang="zh-CN" altLang="en-US"/>
              <a:pPr/>
              <a:t>‹#›</a:t>
            </a:fld>
            <a:endParaRPr lang="zh-CN" altLang="en-US"/>
          </a:p>
        </p:txBody>
      </p:sp>
    </p:spTree>
    <p:extLst>
      <p:ext uri="{BB962C8B-B14F-4D97-AF65-F5344CB8AC3E}">
        <p14:creationId xmlns:p14="http://schemas.microsoft.com/office/powerpoint/2010/main" val="20605404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900" kern="1200">
        <a:solidFill>
          <a:schemeClr val="tx1"/>
        </a:solidFill>
        <a:latin typeface="+mn-lt"/>
        <a:ea typeface="+mn-ea"/>
        <a:cs typeface="+mn-cs"/>
      </a:defRPr>
    </a:lvl1pPr>
    <a:lvl2pPr marL="324032" algn="l" rtl="0" eaLnBrk="0" fontAlgn="base" hangingPunct="0">
      <a:spcBef>
        <a:spcPct val="30000"/>
      </a:spcBef>
      <a:spcAft>
        <a:spcPct val="0"/>
      </a:spcAft>
      <a:defRPr sz="900" kern="1200">
        <a:solidFill>
          <a:schemeClr val="tx1"/>
        </a:solidFill>
        <a:latin typeface="+mn-lt"/>
        <a:ea typeface="+mn-ea"/>
        <a:cs typeface="+mn-cs"/>
      </a:defRPr>
    </a:lvl2pPr>
    <a:lvl3pPr marL="649193" algn="l" rtl="0" eaLnBrk="0" fontAlgn="base" hangingPunct="0">
      <a:spcBef>
        <a:spcPct val="30000"/>
      </a:spcBef>
      <a:spcAft>
        <a:spcPct val="0"/>
      </a:spcAft>
      <a:defRPr sz="900" kern="1200">
        <a:solidFill>
          <a:schemeClr val="tx1"/>
        </a:solidFill>
        <a:latin typeface="+mn-lt"/>
        <a:ea typeface="+mn-ea"/>
        <a:cs typeface="+mn-cs"/>
      </a:defRPr>
    </a:lvl3pPr>
    <a:lvl4pPr marL="974353" algn="l" rtl="0" eaLnBrk="0" fontAlgn="base" hangingPunct="0">
      <a:spcBef>
        <a:spcPct val="30000"/>
      </a:spcBef>
      <a:spcAft>
        <a:spcPct val="0"/>
      </a:spcAft>
      <a:defRPr sz="900" kern="1200">
        <a:solidFill>
          <a:schemeClr val="tx1"/>
        </a:solidFill>
        <a:latin typeface="+mn-lt"/>
        <a:ea typeface="+mn-ea"/>
        <a:cs typeface="+mn-cs"/>
      </a:defRPr>
    </a:lvl4pPr>
    <a:lvl5pPr marL="1299514" algn="l" rtl="0" eaLnBrk="0" fontAlgn="base" hangingPunct="0">
      <a:spcBef>
        <a:spcPct val="30000"/>
      </a:spcBef>
      <a:spcAft>
        <a:spcPct val="0"/>
      </a:spcAft>
      <a:defRPr sz="900" kern="1200">
        <a:solidFill>
          <a:schemeClr val="tx1"/>
        </a:solidFill>
        <a:latin typeface="+mn-lt"/>
        <a:ea typeface="+mn-ea"/>
        <a:cs typeface="+mn-cs"/>
      </a:defRPr>
    </a:lvl5pPr>
    <a:lvl6pPr marL="1625443" algn="l" defTabSz="650177" rtl="0" eaLnBrk="1" latinLnBrk="0" hangingPunct="1">
      <a:defRPr sz="900" kern="1200">
        <a:solidFill>
          <a:schemeClr val="tx1"/>
        </a:solidFill>
        <a:latin typeface="+mn-lt"/>
        <a:ea typeface="+mn-ea"/>
        <a:cs typeface="+mn-cs"/>
      </a:defRPr>
    </a:lvl6pPr>
    <a:lvl7pPr marL="1950531" algn="l" defTabSz="650177" rtl="0" eaLnBrk="1" latinLnBrk="0" hangingPunct="1">
      <a:defRPr sz="900" kern="1200">
        <a:solidFill>
          <a:schemeClr val="tx1"/>
        </a:solidFill>
        <a:latin typeface="+mn-lt"/>
        <a:ea typeface="+mn-ea"/>
        <a:cs typeface="+mn-cs"/>
      </a:defRPr>
    </a:lvl7pPr>
    <a:lvl8pPr marL="2275621" algn="l" defTabSz="650177" rtl="0" eaLnBrk="1" latinLnBrk="0" hangingPunct="1">
      <a:defRPr sz="900" kern="1200">
        <a:solidFill>
          <a:schemeClr val="tx1"/>
        </a:solidFill>
        <a:latin typeface="+mn-lt"/>
        <a:ea typeface="+mn-ea"/>
        <a:cs typeface="+mn-cs"/>
      </a:defRPr>
    </a:lvl8pPr>
    <a:lvl9pPr marL="2600708" algn="l" defTabSz="650177"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a:t>
            </a:fld>
            <a:endParaRPr lang="zh-CN" altLang="en-US"/>
          </a:p>
        </p:txBody>
      </p:sp>
    </p:spTree>
    <p:extLst>
      <p:ext uri="{BB962C8B-B14F-4D97-AF65-F5344CB8AC3E}">
        <p14:creationId xmlns:p14="http://schemas.microsoft.com/office/powerpoint/2010/main" val="777278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11</a:t>
            </a:fld>
            <a:endParaRPr lang="zh-CN" altLang="en-US"/>
          </a:p>
        </p:txBody>
      </p:sp>
    </p:spTree>
    <p:extLst>
      <p:ext uri="{BB962C8B-B14F-4D97-AF65-F5344CB8AC3E}">
        <p14:creationId xmlns:p14="http://schemas.microsoft.com/office/powerpoint/2010/main" val="1226506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12</a:t>
            </a:fld>
            <a:endParaRPr lang="en-US" altLang="zh-CN"/>
          </a:p>
        </p:txBody>
      </p:sp>
    </p:spTree>
    <p:extLst>
      <p:ext uri="{BB962C8B-B14F-4D97-AF65-F5344CB8AC3E}">
        <p14:creationId xmlns:p14="http://schemas.microsoft.com/office/powerpoint/2010/main" val="2712447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10"/>
          </p:nvPr>
        </p:nvSpPr>
        <p:spPr/>
        <p:txBody>
          <a:bodyPr/>
          <a:lstStyle/>
          <a:p>
            <a:fld id="{4AE1D939-3E60-4063-B05E-56844F97CE60}" type="slidenum">
              <a:rPr lang="zh-CN" altLang="en-US" smtClean="0"/>
              <a:pPr/>
              <a:t>13</a:t>
            </a:fld>
            <a:endParaRPr lang="zh-CN" altLang="en-US"/>
          </a:p>
        </p:txBody>
      </p:sp>
    </p:spTree>
    <p:extLst>
      <p:ext uri="{BB962C8B-B14F-4D97-AF65-F5344CB8AC3E}">
        <p14:creationId xmlns:p14="http://schemas.microsoft.com/office/powerpoint/2010/main" val="2122314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F2CFBE-1407-414C-AC03-95A5BCF50F7C}" type="slidenum">
              <a:rPr lang="zh-CN" altLang="en-US" smtClean="0"/>
              <a:pPr/>
              <a:t>14</a:t>
            </a:fld>
            <a:endParaRPr lang="zh-CN" altLang="en-US"/>
          </a:p>
        </p:txBody>
      </p:sp>
    </p:spTree>
    <p:extLst>
      <p:ext uri="{BB962C8B-B14F-4D97-AF65-F5344CB8AC3E}">
        <p14:creationId xmlns:p14="http://schemas.microsoft.com/office/powerpoint/2010/main" val="1083117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A83835-5FA0-4497-8FBE-4A089E5F9A35}" type="slidenum">
              <a:rPr lang="zh-CN" altLang="en-US" smtClean="0"/>
              <a:pPr/>
              <a:t>15</a:t>
            </a:fld>
            <a:endParaRPr lang="zh-CN" altLang="en-US"/>
          </a:p>
        </p:txBody>
      </p:sp>
    </p:spTree>
    <p:extLst>
      <p:ext uri="{BB962C8B-B14F-4D97-AF65-F5344CB8AC3E}">
        <p14:creationId xmlns:p14="http://schemas.microsoft.com/office/powerpoint/2010/main" val="1183677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8E8EDC-1225-47E3-9680-C9FAF722F7AC}" type="slidenum">
              <a:rPr lang="zh-CN" altLang="en-US" smtClean="0"/>
              <a:pPr/>
              <a:t>16</a:t>
            </a:fld>
            <a:endParaRPr lang="zh-CN" altLang="en-US"/>
          </a:p>
        </p:txBody>
      </p:sp>
    </p:spTree>
    <p:extLst>
      <p:ext uri="{BB962C8B-B14F-4D97-AF65-F5344CB8AC3E}">
        <p14:creationId xmlns:p14="http://schemas.microsoft.com/office/powerpoint/2010/main" val="18617529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10"/>
          </p:nvPr>
        </p:nvSpPr>
        <p:spPr/>
        <p:txBody>
          <a:bodyPr/>
          <a:lstStyle/>
          <a:p>
            <a:fld id="{4AE1D939-3E60-4063-B05E-56844F97CE60}" type="slidenum">
              <a:rPr lang="zh-CN" altLang="en-US" smtClean="0"/>
              <a:pPr/>
              <a:t>19</a:t>
            </a:fld>
            <a:endParaRPr lang="zh-CN" altLang="en-US"/>
          </a:p>
        </p:txBody>
      </p:sp>
    </p:spTree>
    <p:extLst>
      <p:ext uri="{BB962C8B-B14F-4D97-AF65-F5344CB8AC3E}">
        <p14:creationId xmlns:p14="http://schemas.microsoft.com/office/powerpoint/2010/main" val="2122314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pPr/>
              <a:t>20</a:t>
            </a:fld>
            <a:endParaRPr lang="zh-CN" altLang="en-US"/>
          </a:p>
        </p:txBody>
      </p:sp>
    </p:spTree>
    <p:extLst>
      <p:ext uri="{BB962C8B-B14F-4D97-AF65-F5344CB8AC3E}">
        <p14:creationId xmlns:p14="http://schemas.microsoft.com/office/powerpoint/2010/main" val="6204149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pPr/>
              <a:t>21</a:t>
            </a:fld>
            <a:endParaRPr lang="zh-CN" altLang="en-US"/>
          </a:p>
        </p:txBody>
      </p:sp>
    </p:spTree>
    <p:extLst>
      <p:ext uri="{BB962C8B-B14F-4D97-AF65-F5344CB8AC3E}">
        <p14:creationId xmlns:p14="http://schemas.microsoft.com/office/powerpoint/2010/main" val="4757626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pPr/>
              <a:t>22</a:t>
            </a:fld>
            <a:endParaRPr lang="zh-CN" altLang="en-US"/>
          </a:p>
        </p:txBody>
      </p:sp>
    </p:spTree>
    <p:extLst>
      <p:ext uri="{BB962C8B-B14F-4D97-AF65-F5344CB8AC3E}">
        <p14:creationId xmlns:p14="http://schemas.microsoft.com/office/powerpoint/2010/main" val="419998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2</a:t>
            </a:fld>
            <a:endParaRPr lang="zh-CN" altLang="en-US"/>
          </a:p>
        </p:txBody>
      </p:sp>
    </p:spTree>
    <p:extLst>
      <p:ext uri="{BB962C8B-B14F-4D97-AF65-F5344CB8AC3E}">
        <p14:creationId xmlns:p14="http://schemas.microsoft.com/office/powerpoint/2010/main" val="670499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0E62F313-D051-4284-95AD-6163FA128698}" type="slidenum">
              <a:rPr lang="zh-CN" altLang="en-US" smtClean="0"/>
              <a:pPr/>
              <a:t>23</a:t>
            </a:fld>
            <a:endParaRPr lang="zh-CN" altLang="en-US"/>
          </a:p>
        </p:txBody>
      </p:sp>
    </p:spTree>
    <p:extLst>
      <p:ext uri="{BB962C8B-B14F-4D97-AF65-F5344CB8AC3E}">
        <p14:creationId xmlns:p14="http://schemas.microsoft.com/office/powerpoint/2010/main" val="28970926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1000" y="685800"/>
            <a:ext cx="6096000" cy="3429000"/>
          </a:xfrm>
          <a:ln/>
        </p:spPr>
      </p:sp>
      <p:sp>
        <p:nvSpPr>
          <p:cNvPr id="41987" name="Rectangle 3"/>
          <p:cNvSpPr>
            <a:spLocks noGrp="1" noChangeArrowheads="1"/>
          </p:cNvSpPr>
          <p:nvPr>
            <p:ph type="body" idx="1"/>
          </p:nvPr>
        </p:nvSpPr>
        <p:spPr/>
        <p:txBody>
          <a:bodyPr/>
          <a:lstStyle/>
          <a:p>
            <a:endParaRPr lang="zh-CN" altLang="en-US"/>
          </a:p>
        </p:txBody>
      </p:sp>
    </p:spTree>
    <p:extLst>
      <p:ext uri="{BB962C8B-B14F-4D97-AF65-F5344CB8AC3E}">
        <p14:creationId xmlns:p14="http://schemas.microsoft.com/office/powerpoint/2010/main" val="38873182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25</a:t>
            </a:fld>
            <a:endParaRPr lang="zh-CN" altLang="en-US"/>
          </a:p>
        </p:txBody>
      </p:sp>
    </p:spTree>
    <p:extLst>
      <p:ext uri="{BB962C8B-B14F-4D97-AF65-F5344CB8AC3E}">
        <p14:creationId xmlns:p14="http://schemas.microsoft.com/office/powerpoint/2010/main" val="2498664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10"/>
          </p:nvPr>
        </p:nvSpPr>
        <p:spPr/>
        <p:txBody>
          <a:bodyPr/>
          <a:lstStyle/>
          <a:p>
            <a:fld id="{4AE1D939-3E60-4063-B05E-56844F97CE60}" type="slidenum">
              <a:rPr lang="zh-CN" altLang="en-US" smtClean="0"/>
              <a:pPr/>
              <a:t>3</a:t>
            </a:fld>
            <a:endParaRPr lang="zh-CN" altLang="en-US"/>
          </a:p>
        </p:txBody>
      </p:sp>
    </p:spTree>
    <p:extLst>
      <p:ext uri="{BB962C8B-B14F-4D97-AF65-F5344CB8AC3E}">
        <p14:creationId xmlns:p14="http://schemas.microsoft.com/office/powerpoint/2010/main" val="2122314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4</a:t>
            </a:fld>
            <a:endParaRPr lang="zh-CN" altLang="en-US"/>
          </a:p>
        </p:txBody>
      </p:sp>
    </p:spTree>
    <p:extLst>
      <p:ext uri="{BB962C8B-B14F-4D97-AF65-F5344CB8AC3E}">
        <p14:creationId xmlns:p14="http://schemas.microsoft.com/office/powerpoint/2010/main" val="806578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5</a:t>
            </a:fld>
            <a:endParaRPr lang="zh-CN" altLang="en-US"/>
          </a:p>
        </p:txBody>
      </p:sp>
    </p:spTree>
    <p:extLst>
      <p:ext uri="{BB962C8B-B14F-4D97-AF65-F5344CB8AC3E}">
        <p14:creationId xmlns:p14="http://schemas.microsoft.com/office/powerpoint/2010/main" val="2025320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784203-20BB-4E94-8778-90C0AA34F379}" type="slidenum">
              <a:rPr lang="zh-CN" altLang="en-US" smtClean="0"/>
              <a:pPr/>
              <a:t>6</a:t>
            </a:fld>
            <a:endParaRPr lang="zh-CN" altLang="en-US"/>
          </a:p>
        </p:txBody>
      </p:sp>
    </p:spTree>
    <p:extLst>
      <p:ext uri="{BB962C8B-B14F-4D97-AF65-F5344CB8AC3E}">
        <p14:creationId xmlns:p14="http://schemas.microsoft.com/office/powerpoint/2010/main" val="2122068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ChangeArrowheads="1"/>
          </p:cNvSpPr>
          <p:nvPr>
            <p:ph type="sldImg" idx="4294967295"/>
          </p:nvPr>
        </p:nvSpPr>
        <p:spPr>
          <a:ln>
            <a:miter lim="800000"/>
          </a:ln>
        </p:spPr>
      </p:sp>
      <p:sp>
        <p:nvSpPr>
          <p:cNvPr id="19458" name="备注占位符 2"/>
          <p:cNvSpPr>
            <a:spLocks noGrp="1" noChangeArrowheads="1"/>
          </p:cNvSpPr>
          <p:nvPr>
            <p:ph type="body" idx="4294967295"/>
          </p:nvPr>
        </p:nvSpPr>
        <p:spPr/>
        <p:txBody>
          <a:bodyPr/>
          <a:lstStyle/>
          <a:p>
            <a:endParaRPr lang="zh-CN" altLang="en-US"/>
          </a:p>
        </p:txBody>
      </p:sp>
      <p:sp>
        <p:nvSpPr>
          <p:cNvPr id="19459" name="灯片编号占位符 3"/>
          <p:cNvSpPr>
            <a:spLocks noGrp="1" noChangeArrowheads="1"/>
          </p:cNvSpPr>
          <p:nvPr>
            <p:ph type="sldNum" sz="quarter" idx="5"/>
          </p:nvPr>
        </p:nvSpPr>
        <p:spPr bwMode="auto">
          <a:noFill/>
          <a:ln>
            <a:miter lim="800000"/>
            <a:headEnd/>
            <a:tailEnd/>
          </a:ln>
        </p:spPr>
        <p:txBody>
          <a:bodyPr/>
          <a:lstStyle/>
          <a:p>
            <a:fld id="{89B60AD2-EE75-4EF5-9BDD-89A02EC01AAB}" type="slidenum">
              <a:rPr lang="zh-CN" altLang="en-US"/>
              <a:pPr/>
              <a:t>7</a:t>
            </a:fld>
            <a:endParaRPr lang="zh-CN" altLang="en-US"/>
          </a:p>
        </p:txBody>
      </p:sp>
    </p:spTree>
    <p:extLst>
      <p:ext uri="{BB962C8B-B14F-4D97-AF65-F5344CB8AC3E}">
        <p14:creationId xmlns:p14="http://schemas.microsoft.com/office/powerpoint/2010/main" val="3678057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10"/>
          </p:nvPr>
        </p:nvSpPr>
        <p:spPr/>
        <p:txBody>
          <a:bodyPr/>
          <a:lstStyle/>
          <a:p>
            <a:fld id="{4AE1D939-3E60-4063-B05E-56844F97CE60}" type="slidenum">
              <a:rPr lang="zh-CN" altLang="en-US" smtClean="0"/>
              <a:pPr/>
              <a:t>8</a:t>
            </a:fld>
            <a:endParaRPr lang="zh-CN" altLang="en-US"/>
          </a:p>
        </p:txBody>
      </p:sp>
    </p:spTree>
    <p:extLst>
      <p:ext uri="{BB962C8B-B14F-4D97-AF65-F5344CB8AC3E}">
        <p14:creationId xmlns:p14="http://schemas.microsoft.com/office/powerpoint/2010/main" val="2122314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9</a:t>
            </a:fld>
            <a:endParaRPr lang="en-US" altLang="zh-CN"/>
          </a:p>
        </p:txBody>
      </p:sp>
    </p:spTree>
    <p:extLst>
      <p:ext uri="{BB962C8B-B14F-4D97-AF65-F5344CB8AC3E}">
        <p14:creationId xmlns:p14="http://schemas.microsoft.com/office/powerpoint/2010/main" val="1974285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3697747"/>
      </p:ext>
    </p:extLst>
  </p:cSld>
  <p:clrMapOvr>
    <a:masterClrMapping/>
  </p:clrMapOvr>
  <p:transition spd="med" advClick="0" advTm="0">
    <p:push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3697747"/>
      </p:ext>
    </p:extLst>
  </p:cSld>
  <p:clrMapOvr>
    <a:masterClrMapping/>
  </p:clrMapOvr>
  <p:transition spd="med" advClick="0" advTm="0">
    <p:push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pPr/>
              <a:t>2017/7/29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pPr/>
              <a:t>‹#›</a:t>
            </a:fld>
            <a:endParaRPr lang="zh-CN" altLang="en-US"/>
          </a:p>
        </p:txBody>
      </p:sp>
      <p:sp>
        <p:nvSpPr>
          <p:cNvPr id="5" name="文本框 32"/>
          <p:cNvSpPr txBox="1"/>
          <p:nvPr userDrawn="1"/>
        </p:nvSpPr>
        <p:spPr>
          <a:xfrm>
            <a:off x="265271" y="257676"/>
            <a:ext cx="1805631" cy="269309"/>
          </a:xfrm>
          <a:prstGeom prst="rect">
            <a:avLst/>
          </a:prstGeom>
          <a:noFill/>
        </p:spPr>
        <p:txBody>
          <a:bodyPr wrap="none" lIns="68584" tIns="34292" rIns="68584" bIns="34292" rtlCol="0">
            <a:spAutoFit/>
          </a:bodyPr>
          <a:lstStyle/>
          <a:p>
            <a:pPr defTabSz="685795"/>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点击添加相关标题文字</a:t>
            </a:r>
          </a:p>
        </p:txBody>
      </p:sp>
      <p:sp>
        <p:nvSpPr>
          <p:cNvPr id="6" name="文本框 33"/>
          <p:cNvSpPr txBox="1"/>
          <p:nvPr userDrawn="1"/>
        </p:nvSpPr>
        <p:spPr>
          <a:xfrm>
            <a:off x="265271" y="465917"/>
            <a:ext cx="1451367" cy="207753"/>
          </a:xfrm>
          <a:prstGeom prst="rect">
            <a:avLst/>
          </a:prstGeom>
          <a:noFill/>
        </p:spPr>
        <p:txBody>
          <a:bodyPr wrap="none" lIns="68584" tIns="34292" rIns="68584" bIns="34292" rtlCol="0">
            <a:spAutoFit/>
          </a:bodyPr>
          <a:lstStyle/>
          <a:p>
            <a:pPr defTabSz="685795"/>
            <a:r>
              <a:rPr lang="en-US" altLang="zh-CN" sz="900" dirty="0">
                <a:solidFill>
                  <a:schemeClr val="tx1">
                    <a:lumMod val="50000"/>
                    <a:lumOff val="50000"/>
                  </a:schemeClr>
                </a:solidFill>
                <a:cs typeface="+mn-ea"/>
                <a:sym typeface="+mn-lt"/>
              </a:rPr>
              <a:t>ADD RELATED TITLE WORDS</a:t>
            </a:r>
            <a:endParaRPr lang="zh-CN" altLang="en-US" sz="900" dirty="0">
              <a:solidFill>
                <a:schemeClr val="tx1">
                  <a:lumMod val="50000"/>
                  <a:lumOff val="50000"/>
                </a:schemeClr>
              </a:solidFill>
              <a:cs typeface="+mn-ea"/>
              <a:sym typeface="+mn-lt"/>
            </a:endParaRPr>
          </a:p>
        </p:txBody>
      </p:sp>
      <p:sp>
        <p:nvSpPr>
          <p:cNvPr id="7" name="矩形 6"/>
          <p:cNvSpPr/>
          <p:nvPr userDrawn="1"/>
        </p:nvSpPr>
        <p:spPr>
          <a:xfrm>
            <a:off x="252" y="257256"/>
            <a:ext cx="160039" cy="4173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795"/>
            <a:endParaRPr lang="zh-CN" altLang="en-US" sz="1400" dirty="0">
              <a:solidFill>
                <a:srgbClr val="E7E6E6">
                  <a:lumMod val="50000"/>
                </a:srgbClr>
              </a:solidFill>
              <a:cs typeface="+mn-ea"/>
              <a:sym typeface="+mn-lt"/>
            </a:endParaRPr>
          </a:p>
        </p:txBody>
      </p:sp>
    </p:spTree>
    <p:extLst>
      <p:ext uri="{BB962C8B-B14F-4D97-AF65-F5344CB8AC3E}">
        <p14:creationId xmlns:p14="http://schemas.microsoft.com/office/powerpoint/2010/main" val="1933288649"/>
      </p:ext>
    </p:extLst>
  </p:cSld>
  <p:clrMapOvr>
    <a:masterClrMapping/>
  </p:clrMapOvr>
  <p:transition spd="med" advClick="0" advTm="0">
    <p:push dir="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901" y="274420"/>
            <a:ext cx="7887787" cy="993783"/>
          </a:xfrm>
          <a:prstGeom prst="rect">
            <a:avLst/>
          </a:prstGeom>
        </p:spPr>
        <p:txBody>
          <a:bodyPr vert="horz" lIns="65032" tIns="32516" rIns="65032" bIns="32516" rtlCol="0" anchor="ctr">
            <a:normAutofit/>
          </a:bodyPr>
          <a:lstStyle/>
          <a:p>
            <a:r>
              <a:rPr lang="zh-CN" altLang="en-US"/>
              <a:t>单击此处编辑母版标题样式</a:t>
            </a:r>
          </a:p>
        </p:txBody>
      </p:sp>
      <p:sp>
        <p:nvSpPr>
          <p:cNvPr id="3" name="文本占位符 2"/>
          <p:cNvSpPr>
            <a:spLocks noGrp="1"/>
          </p:cNvSpPr>
          <p:nvPr>
            <p:ph type="body" idx="1"/>
          </p:nvPr>
        </p:nvSpPr>
        <p:spPr>
          <a:xfrm>
            <a:off x="628901" y="1369841"/>
            <a:ext cx="7887787" cy="3264804"/>
          </a:xfrm>
          <a:prstGeom prst="rect">
            <a:avLst/>
          </a:prstGeom>
        </p:spPr>
        <p:txBody>
          <a:bodyPr vert="horz" lIns="65032" tIns="32516" rIns="65032" bIns="32516"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901" y="4769032"/>
            <a:ext cx="2057193" cy="273290"/>
          </a:xfrm>
          <a:prstGeom prst="rect">
            <a:avLst/>
          </a:prstGeom>
        </p:spPr>
        <p:txBody>
          <a:bodyPr vert="horz" lIns="65032" tIns="32516" rIns="65032" bIns="32516" rtlCol="0" anchor="ctr"/>
          <a:lstStyle>
            <a:lvl1pPr algn="l">
              <a:defRPr sz="900">
                <a:solidFill>
                  <a:schemeClr val="tx1">
                    <a:tint val="75000"/>
                  </a:schemeClr>
                </a:solidFill>
              </a:defRPr>
            </a:lvl1pPr>
          </a:lstStyle>
          <a:p>
            <a:fld id="{43A93E93-166D-47F5-9EF1-ACEABE24AEEA}" type="datetimeFigureOut">
              <a:rPr lang="zh-CN" altLang="en-US" smtClean="0"/>
              <a:pPr/>
              <a:t>2017/7/29</a:t>
            </a:fld>
            <a:endParaRPr lang="zh-CN" altLang="en-US"/>
          </a:p>
        </p:txBody>
      </p:sp>
      <p:sp>
        <p:nvSpPr>
          <p:cNvPr id="5" name="页脚占位符 4"/>
          <p:cNvSpPr>
            <a:spLocks noGrp="1"/>
          </p:cNvSpPr>
          <p:nvPr>
            <p:ph type="ftr" sz="quarter" idx="3"/>
          </p:nvPr>
        </p:nvSpPr>
        <p:spPr>
          <a:xfrm>
            <a:off x="3029336" y="4769032"/>
            <a:ext cx="3086918" cy="273290"/>
          </a:xfrm>
          <a:prstGeom prst="rect">
            <a:avLst/>
          </a:prstGeom>
        </p:spPr>
        <p:txBody>
          <a:bodyPr vert="horz" lIns="65032" tIns="32516" rIns="65032" bIns="32516"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9496" y="4769032"/>
            <a:ext cx="2057193" cy="273290"/>
          </a:xfrm>
          <a:prstGeom prst="rect">
            <a:avLst/>
          </a:prstGeom>
        </p:spPr>
        <p:txBody>
          <a:bodyPr vert="horz" lIns="65032" tIns="32516" rIns="65032" bIns="32516" rtlCol="0" anchor="ctr"/>
          <a:lstStyle>
            <a:lvl1pPr algn="r">
              <a:defRPr sz="900">
                <a:solidFill>
                  <a:schemeClr val="tx1">
                    <a:tint val="75000"/>
                  </a:schemeClr>
                </a:solidFill>
              </a:defRPr>
            </a:lvl1pPr>
          </a:lstStyle>
          <a:p>
            <a:fld id="{118D5ACA-62CA-46DB-AD6B-12EDD6D51A23}" type="slidenum">
              <a:rPr lang="zh-CN" altLang="en-US" smtClean="0"/>
              <a:pPr/>
              <a:t>‹#›</a:t>
            </a:fld>
            <a:endParaRPr lang="zh-CN" altLang="en-US"/>
          </a:p>
        </p:txBody>
      </p:sp>
    </p:spTree>
    <p:extLst>
      <p:ext uri="{BB962C8B-B14F-4D97-AF65-F5344CB8AC3E}">
        <p14:creationId xmlns:p14="http://schemas.microsoft.com/office/powerpoint/2010/main" val="278975340"/>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Lst>
  <p:transition spd="med" advClick="0" advTm="0">
    <p:push dir="r"/>
  </p:transition>
  <p:txStyles>
    <p:titleStyle>
      <a:lvl1pPr algn="l" defTabSz="650321" rtl="0" eaLnBrk="1" latinLnBrk="0" hangingPunct="1">
        <a:lnSpc>
          <a:spcPct val="90000"/>
        </a:lnSpc>
        <a:spcBef>
          <a:spcPct val="0"/>
        </a:spcBef>
        <a:buNone/>
        <a:defRPr sz="3100" kern="1200">
          <a:solidFill>
            <a:schemeClr val="tx1"/>
          </a:solidFill>
          <a:latin typeface="+mj-lt"/>
          <a:ea typeface="+mj-ea"/>
          <a:cs typeface="+mj-cs"/>
        </a:defRPr>
      </a:lvl1pPr>
    </p:titleStyle>
    <p:bodyStyle>
      <a:lvl1pPr marL="162580" indent="-162580" algn="l" defTabSz="650321" rtl="0" eaLnBrk="1" latinLnBrk="0" hangingPunct="1">
        <a:lnSpc>
          <a:spcPct val="90000"/>
        </a:lnSpc>
        <a:spcBef>
          <a:spcPts val="711"/>
        </a:spcBef>
        <a:buFont typeface="Arial" panose="020B0604020202020204" pitchFamily="34" charset="0"/>
        <a:buChar char="•"/>
        <a:defRPr sz="2000" kern="1200">
          <a:solidFill>
            <a:schemeClr val="tx1"/>
          </a:solidFill>
          <a:latin typeface="+mn-lt"/>
          <a:ea typeface="+mn-ea"/>
          <a:cs typeface="+mn-cs"/>
        </a:defRPr>
      </a:lvl1pPr>
      <a:lvl2pPr marL="487741" indent="-162580" algn="l" defTabSz="650321" rtl="0" eaLnBrk="1" latinLnBrk="0" hangingPunct="1">
        <a:lnSpc>
          <a:spcPct val="90000"/>
        </a:lnSpc>
        <a:spcBef>
          <a:spcPts val="356"/>
        </a:spcBef>
        <a:buFont typeface="Arial" panose="020B0604020202020204" pitchFamily="34" charset="0"/>
        <a:buChar char="•"/>
        <a:defRPr sz="1700" kern="1200">
          <a:solidFill>
            <a:schemeClr val="tx1"/>
          </a:solidFill>
          <a:latin typeface="+mn-lt"/>
          <a:ea typeface="+mn-ea"/>
          <a:cs typeface="+mn-cs"/>
        </a:defRPr>
      </a:lvl2pPr>
      <a:lvl3pPr marL="812902" indent="-162580" algn="l" defTabSz="650321" rtl="0" eaLnBrk="1" latinLnBrk="0" hangingPunct="1">
        <a:lnSpc>
          <a:spcPct val="90000"/>
        </a:lnSpc>
        <a:spcBef>
          <a:spcPts val="356"/>
        </a:spcBef>
        <a:buFont typeface="Arial" panose="020B0604020202020204" pitchFamily="34" charset="0"/>
        <a:buChar char="•"/>
        <a:defRPr sz="1400" kern="1200">
          <a:solidFill>
            <a:schemeClr val="tx1"/>
          </a:solidFill>
          <a:latin typeface="+mn-lt"/>
          <a:ea typeface="+mn-ea"/>
          <a:cs typeface="+mn-cs"/>
        </a:defRPr>
      </a:lvl3pPr>
      <a:lvl4pPr marL="1138062" indent="-162580" algn="l" defTabSz="650321"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4pPr>
      <a:lvl5pPr marL="1463223" indent="-162580" algn="l" defTabSz="650321"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5pPr>
      <a:lvl6pPr marL="1788384" indent="-162580" algn="l" defTabSz="650321"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6pPr>
      <a:lvl7pPr marL="2113544" indent="-162580" algn="l" defTabSz="650321"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7pPr>
      <a:lvl8pPr marL="2438705" indent="-162580" algn="l" defTabSz="650321"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8pPr>
      <a:lvl9pPr marL="2763865" indent="-162580" algn="l" defTabSz="650321"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9pPr>
    </p:bodyStyle>
    <p:otherStyle>
      <a:defPPr>
        <a:defRPr lang="zh-CN"/>
      </a:defPPr>
      <a:lvl1pPr marL="0" algn="l" defTabSz="650321" rtl="0" eaLnBrk="1" latinLnBrk="0" hangingPunct="1">
        <a:defRPr sz="1300" kern="1200">
          <a:solidFill>
            <a:schemeClr val="tx1"/>
          </a:solidFill>
          <a:latin typeface="+mn-lt"/>
          <a:ea typeface="+mn-ea"/>
          <a:cs typeface="+mn-cs"/>
        </a:defRPr>
      </a:lvl1pPr>
      <a:lvl2pPr marL="325161" algn="l" defTabSz="650321" rtl="0" eaLnBrk="1" latinLnBrk="0" hangingPunct="1">
        <a:defRPr sz="1300" kern="1200">
          <a:solidFill>
            <a:schemeClr val="tx1"/>
          </a:solidFill>
          <a:latin typeface="+mn-lt"/>
          <a:ea typeface="+mn-ea"/>
          <a:cs typeface="+mn-cs"/>
        </a:defRPr>
      </a:lvl2pPr>
      <a:lvl3pPr marL="650321" algn="l" defTabSz="650321" rtl="0" eaLnBrk="1" latinLnBrk="0" hangingPunct="1">
        <a:defRPr sz="1300" kern="1200">
          <a:solidFill>
            <a:schemeClr val="tx1"/>
          </a:solidFill>
          <a:latin typeface="+mn-lt"/>
          <a:ea typeface="+mn-ea"/>
          <a:cs typeface="+mn-cs"/>
        </a:defRPr>
      </a:lvl3pPr>
      <a:lvl4pPr marL="975482" algn="l" defTabSz="650321" rtl="0" eaLnBrk="1" latinLnBrk="0" hangingPunct="1">
        <a:defRPr sz="1300" kern="1200">
          <a:solidFill>
            <a:schemeClr val="tx1"/>
          </a:solidFill>
          <a:latin typeface="+mn-lt"/>
          <a:ea typeface="+mn-ea"/>
          <a:cs typeface="+mn-cs"/>
        </a:defRPr>
      </a:lvl4pPr>
      <a:lvl5pPr marL="1300643" algn="l" defTabSz="650321" rtl="0" eaLnBrk="1" latinLnBrk="0" hangingPunct="1">
        <a:defRPr sz="1300" kern="1200">
          <a:solidFill>
            <a:schemeClr val="tx1"/>
          </a:solidFill>
          <a:latin typeface="+mn-lt"/>
          <a:ea typeface="+mn-ea"/>
          <a:cs typeface="+mn-cs"/>
        </a:defRPr>
      </a:lvl5pPr>
      <a:lvl6pPr marL="1625803" algn="l" defTabSz="650321" rtl="0" eaLnBrk="1" latinLnBrk="0" hangingPunct="1">
        <a:defRPr sz="1300" kern="1200">
          <a:solidFill>
            <a:schemeClr val="tx1"/>
          </a:solidFill>
          <a:latin typeface="+mn-lt"/>
          <a:ea typeface="+mn-ea"/>
          <a:cs typeface="+mn-cs"/>
        </a:defRPr>
      </a:lvl6pPr>
      <a:lvl7pPr marL="1950964" algn="l" defTabSz="650321" rtl="0" eaLnBrk="1" latinLnBrk="0" hangingPunct="1">
        <a:defRPr sz="1300" kern="1200">
          <a:solidFill>
            <a:schemeClr val="tx1"/>
          </a:solidFill>
          <a:latin typeface="+mn-lt"/>
          <a:ea typeface="+mn-ea"/>
          <a:cs typeface="+mn-cs"/>
        </a:defRPr>
      </a:lvl7pPr>
      <a:lvl8pPr marL="2276124" algn="l" defTabSz="650321" rtl="0" eaLnBrk="1" latinLnBrk="0" hangingPunct="1">
        <a:defRPr sz="1300" kern="1200">
          <a:solidFill>
            <a:schemeClr val="tx1"/>
          </a:solidFill>
          <a:latin typeface="+mn-lt"/>
          <a:ea typeface="+mn-ea"/>
          <a:cs typeface="+mn-cs"/>
        </a:defRPr>
      </a:lvl8pPr>
      <a:lvl9pPr marL="2601285" algn="l" defTabSz="650321"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A35A417E-EC6C-4C61-8E7B-F97B7F2479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4" y="0"/>
            <a:ext cx="9138700" cy="5145088"/>
          </a:xfrm>
          <a:prstGeom prst="rect">
            <a:avLst/>
          </a:prstGeom>
        </p:spPr>
      </p:pic>
      <p:sp>
        <p:nvSpPr>
          <p:cNvPr id="15" name="矩形 259"/>
          <p:cNvSpPr>
            <a:spLocks noChangeArrowheads="1"/>
          </p:cNvSpPr>
          <p:nvPr/>
        </p:nvSpPr>
        <p:spPr bwMode="auto">
          <a:xfrm>
            <a:off x="3156436" y="1392540"/>
            <a:ext cx="2913039" cy="11079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7200" cap="all" dirty="0">
                <a:solidFill>
                  <a:schemeClr val="accent2"/>
                </a:solidFill>
                <a:latin typeface="Broadway" pitchFamily="82" charset="0"/>
                <a:cs typeface="Andalus" pitchFamily="18" charset="-78"/>
              </a:rPr>
              <a:t>2</a:t>
            </a:r>
            <a:r>
              <a:rPr lang="en-US" altLang="zh-CN" sz="7200" cap="all" dirty="0">
                <a:solidFill>
                  <a:schemeClr val="accent1"/>
                </a:solidFill>
                <a:latin typeface="Broadway" pitchFamily="82" charset="0"/>
                <a:cs typeface="Andalus" pitchFamily="18" charset="-78"/>
              </a:rPr>
              <a:t>0</a:t>
            </a:r>
            <a:r>
              <a:rPr lang="en-US" altLang="zh-CN" sz="7200" cap="all" dirty="0">
                <a:solidFill>
                  <a:schemeClr val="accent2"/>
                </a:solidFill>
                <a:latin typeface="Broadway" pitchFamily="82" charset="0"/>
                <a:cs typeface="Andalus" pitchFamily="18" charset="-78"/>
              </a:rPr>
              <a:t>1</a:t>
            </a:r>
            <a:r>
              <a:rPr lang="en-US" altLang="zh-CN" sz="7200" cap="all" dirty="0">
                <a:solidFill>
                  <a:schemeClr val="accent1"/>
                </a:solidFill>
                <a:latin typeface="Broadway" pitchFamily="82" charset="0"/>
                <a:cs typeface="Andalus" pitchFamily="18" charset="-78"/>
              </a:rPr>
              <a:t>8</a:t>
            </a:r>
            <a:endParaRPr lang="zh-CN" altLang="en-US" sz="7200" cap="all" dirty="0">
              <a:solidFill>
                <a:schemeClr val="accent1"/>
              </a:solidFill>
              <a:latin typeface="Broadway" pitchFamily="82" charset="0"/>
              <a:cs typeface="Andalus" pitchFamily="18" charset="-78"/>
            </a:endParaRPr>
          </a:p>
        </p:txBody>
      </p:sp>
      <p:sp>
        <p:nvSpPr>
          <p:cNvPr id="16" name="矩形 259"/>
          <p:cNvSpPr>
            <a:spLocks noChangeArrowheads="1"/>
          </p:cNvSpPr>
          <p:nvPr/>
        </p:nvSpPr>
        <p:spPr bwMode="auto">
          <a:xfrm>
            <a:off x="1764482" y="2452387"/>
            <a:ext cx="584096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zh-CN" altLang="en-US" sz="3600" b="1" dirty="0">
                <a:solidFill>
                  <a:schemeClr val="tx1">
                    <a:lumMod val="65000"/>
                    <a:lumOff val="35000"/>
                  </a:schemeClr>
                </a:solidFill>
                <a:cs typeface="Arial" panose="020B0604020202020204" pitchFamily="34" charset="0"/>
              </a:rPr>
              <a:t>小清新韩范 </a:t>
            </a:r>
            <a:r>
              <a:rPr lang="en-US" altLang="zh-CN" sz="2800" dirty="0">
                <a:solidFill>
                  <a:schemeClr val="tx1">
                    <a:lumMod val="65000"/>
                    <a:lumOff val="35000"/>
                  </a:schemeClr>
                </a:solidFill>
                <a:cs typeface="Arial" panose="020B0604020202020204" pitchFamily="34" charset="0"/>
              </a:rPr>
              <a:t>POWERPOINT</a:t>
            </a:r>
            <a:endParaRPr lang="zh-CN" altLang="en-US" sz="2800" dirty="0">
              <a:solidFill>
                <a:schemeClr val="tx1">
                  <a:lumMod val="65000"/>
                  <a:lumOff val="35000"/>
                </a:schemeClr>
              </a:solidFill>
              <a:cs typeface="Arial" panose="020B0604020202020204" pitchFamily="34" charset="0"/>
            </a:endParaRPr>
          </a:p>
        </p:txBody>
      </p:sp>
      <p:sp>
        <p:nvSpPr>
          <p:cNvPr id="17" name="矩形 259"/>
          <p:cNvSpPr>
            <a:spLocks noChangeArrowheads="1"/>
          </p:cNvSpPr>
          <p:nvPr/>
        </p:nvSpPr>
        <p:spPr bwMode="auto">
          <a:xfrm>
            <a:off x="2999696" y="3483387"/>
            <a:ext cx="3226519" cy="169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spcBef>
                <a:spcPts val="0"/>
              </a:spcBef>
              <a:buNone/>
            </a:pPr>
            <a:r>
              <a:rPr lang="zh-CN" altLang="en-US" sz="1100"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汇报人</a:t>
            </a:r>
            <a:r>
              <a:rPr lang="zh-CN" altLang="en-US" sz="1100" dirty="0" smtClean="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a:t>
            </a:r>
            <a:r>
              <a:rPr lang="en-US" altLang="zh-CN" sz="1100" dirty="0" smtClean="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XXX</a:t>
            </a:r>
            <a:r>
              <a:rPr lang="zh-CN" altLang="en-US" sz="1100" dirty="0" smtClean="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   </a:t>
            </a:r>
            <a:r>
              <a:rPr lang="en-US" altLang="zh-CN" sz="1100"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Report Person: BTW</a:t>
            </a:r>
          </a:p>
        </p:txBody>
      </p:sp>
      <p:sp>
        <p:nvSpPr>
          <p:cNvPr id="18" name="矩形 259"/>
          <p:cNvSpPr>
            <a:spLocks noChangeArrowheads="1"/>
          </p:cNvSpPr>
          <p:nvPr/>
        </p:nvSpPr>
        <p:spPr bwMode="auto">
          <a:xfrm>
            <a:off x="2412553" y="3076890"/>
            <a:ext cx="4536505" cy="229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500" dirty="0">
                <a:solidFill>
                  <a:schemeClr val="tx1">
                    <a:lumMod val="65000"/>
                    <a:lumOff val="35000"/>
                  </a:schemeClr>
                </a:solidFill>
                <a:cs typeface="Arial" panose="020B0604020202020204" pitchFamily="34" charset="0"/>
              </a:rPr>
              <a:t>Please replace text, click add relevant headline, modify the text content, also can copy your content to this directly. Please replace text, click add relevant headline, modify the text content, also can copy your content to this directly. Please replace text, click add relevant headline, modify the text content, also can copy your content to this directly.</a:t>
            </a:r>
            <a:endParaRPr lang="zh-CN" altLang="en-US" sz="500" dirty="0">
              <a:solidFill>
                <a:schemeClr val="tx1">
                  <a:lumMod val="65000"/>
                  <a:lumOff val="35000"/>
                </a:schemeClr>
              </a:solidFill>
              <a:cs typeface="Arial" panose="020B0604020202020204" pitchFamily="34" charset="0"/>
            </a:endParaRPr>
          </a:p>
        </p:txBody>
      </p:sp>
      <p:pic>
        <p:nvPicPr>
          <p:cNvPr id="5" name="Rob Simonsen - Duncan's Theme">
            <a:hlinkClick r:id="" action="ppaction://media"/>
            <a:extLst>
              <a:ext uri="{FF2B5EF4-FFF2-40B4-BE49-F238E27FC236}">
                <a16:creationId xmlns:a16="http://schemas.microsoft.com/office/drawing/2014/main" xmlns="" id="{F1863E65-CD27-41FE-A835-019B2F932A99}"/>
              </a:ext>
            </a:extLst>
          </p:cNvPr>
          <p:cNvPicPr>
            <a:picLocks noChangeAspect="1"/>
          </p:cNvPicPr>
          <p:nvPr>
            <a:audioFile r:link="rId2"/>
            <p:extLst>
              <p:ext uri="{DAA4B4D4-6D71-4841-9C94-3DE7FCFB9230}">
                <p14:media xmlns:p14="http://schemas.microsoft.com/office/powerpoint/2010/main" r:embed="rId1">
                  <p14:fade in="5000" out="5000"/>
                </p14:media>
              </p:ext>
            </p:extLst>
          </p:nvPr>
        </p:nvPicPr>
        <p:blipFill>
          <a:blip r:embed="rId6"/>
          <a:stretch>
            <a:fillRect/>
          </a:stretch>
        </p:blipFill>
        <p:spPr>
          <a:xfrm>
            <a:off x="-899814" y="0"/>
            <a:ext cx="609600" cy="609600"/>
          </a:xfrm>
          <a:prstGeom prst="rect">
            <a:avLst/>
          </a:prstGeom>
        </p:spPr>
      </p:pic>
    </p:spTree>
    <p:extLst>
      <p:ext uri="{BB962C8B-B14F-4D97-AF65-F5344CB8AC3E}">
        <p14:creationId xmlns:p14="http://schemas.microsoft.com/office/powerpoint/2010/main" val="2485609393"/>
      </p:ext>
    </p:extLst>
  </p:cSld>
  <p:clrMapOvr>
    <a:masterClrMapping/>
  </p:clrMapOvr>
  <mc:AlternateContent xmlns:mc="http://schemas.openxmlformats.org/markup-compatibility/2006" xmlns:p14="http://schemas.microsoft.com/office/powerpoint/2010/main">
    <mc:Choice Requires="p14">
      <p:transition spd="slow" p14:dur="1500" advClick="0" advTm="9000">
        <p:random/>
      </p:transition>
    </mc:Choice>
    <mc:Fallback xmlns="">
      <p:transition spd="slow" advClick="0" advTm="9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50" presetClass="entr" presetSubtype="0" decel="10000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3"/>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par>
                          <p:cTn id="14" fill="hold">
                            <p:stCondLst>
                              <p:cond delay="10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5"/>
                                        </p:tgtEl>
                                        <p:attrNameLst>
                                          <p:attrName>ppt_y</p:attrName>
                                        </p:attrNameLst>
                                      </p:cBhvr>
                                      <p:tavLst>
                                        <p:tav tm="0">
                                          <p:val>
                                            <p:strVal val="#ppt_y"/>
                                          </p:val>
                                        </p:tav>
                                        <p:tav tm="100000">
                                          <p:val>
                                            <p:strVal val="#ppt_y"/>
                                          </p:val>
                                        </p:tav>
                                      </p:tavLst>
                                    </p:anim>
                                    <p:anim calcmode="lin" valueType="num">
                                      <p:cBhvr>
                                        <p:cTn id="19"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5"/>
                                        </p:tgtEl>
                                      </p:cBhvr>
                                    </p:animEffect>
                                  </p:childTnLst>
                                </p:cTn>
                              </p:par>
                            </p:childTnLst>
                          </p:cTn>
                        </p:par>
                        <p:par>
                          <p:cTn id="22" fill="hold">
                            <p:stCondLst>
                              <p:cond delay="1650"/>
                            </p:stCondLst>
                            <p:childTnLst>
                              <p:par>
                                <p:cTn id="23" presetID="26" presetClass="emph" presetSubtype="0" fill="hold" grpId="1" nodeType="afterEffect">
                                  <p:stCondLst>
                                    <p:cond delay="0"/>
                                  </p:stCondLst>
                                  <p:iterate type="lt">
                                    <p:tmPct val="0"/>
                                  </p:iterate>
                                  <p:childTnLst>
                                    <p:animEffect transition="out" filter="fade">
                                      <p:cBhvr>
                                        <p:cTn id="24" dur="500" tmFilter="0, 0; .2, .5; .8, .5; 1, 0"/>
                                        <p:tgtEl>
                                          <p:spTgt spid="15"/>
                                        </p:tgtEl>
                                      </p:cBhvr>
                                    </p:animEffect>
                                    <p:animScale>
                                      <p:cBhvr>
                                        <p:cTn id="25" dur="250" autoRev="1" fill="hold"/>
                                        <p:tgtEl>
                                          <p:spTgt spid="15"/>
                                        </p:tgtEl>
                                      </p:cBhvr>
                                      <p:by x="105000" y="105000"/>
                                    </p:animScale>
                                  </p:childTnLst>
                                </p:cTn>
                              </p:par>
                            </p:childTnLst>
                          </p:cTn>
                        </p:par>
                        <p:par>
                          <p:cTn id="26" fill="hold">
                            <p:stCondLst>
                              <p:cond delay="215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16"/>
                                        </p:tgtEl>
                                        <p:attrNameLst>
                                          <p:attrName>ppt_y</p:attrName>
                                        </p:attrNameLst>
                                      </p:cBhvr>
                                      <p:tavLst>
                                        <p:tav tm="0">
                                          <p:val>
                                            <p:strVal val="#ppt_y"/>
                                          </p:val>
                                        </p:tav>
                                        <p:tav tm="100000">
                                          <p:val>
                                            <p:strVal val="#ppt_y"/>
                                          </p:val>
                                        </p:tav>
                                      </p:tavLst>
                                    </p:anim>
                                    <p:anim calcmode="lin" valueType="num">
                                      <p:cBhvr>
                                        <p:cTn id="31"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16"/>
                                        </p:tgtEl>
                                      </p:cBhvr>
                                    </p:animEffect>
                                  </p:childTnLst>
                                </p:cTn>
                              </p:par>
                            </p:childTnLst>
                          </p:cTn>
                        </p:par>
                        <p:par>
                          <p:cTn id="34" fill="hold">
                            <p:stCondLst>
                              <p:cond delay="3350"/>
                            </p:stCondLst>
                            <p:childTnLst>
                              <p:par>
                                <p:cTn id="35" presetID="26" presetClass="emph" presetSubtype="0" fill="hold" grpId="1" nodeType="afterEffect">
                                  <p:stCondLst>
                                    <p:cond delay="0"/>
                                  </p:stCondLst>
                                  <p:iterate type="lt">
                                    <p:tmPct val="0"/>
                                  </p:iterate>
                                  <p:childTnLst>
                                    <p:animEffect transition="out" filter="fade">
                                      <p:cBhvr>
                                        <p:cTn id="36" dur="500" tmFilter="0, 0; .2, .5; .8, .5; 1, 0"/>
                                        <p:tgtEl>
                                          <p:spTgt spid="16"/>
                                        </p:tgtEl>
                                      </p:cBhvr>
                                    </p:animEffect>
                                    <p:animScale>
                                      <p:cBhvr>
                                        <p:cTn id="37" dur="250" autoRev="1" fill="hold"/>
                                        <p:tgtEl>
                                          <p:spTgt spid="16"/>
                                        </p:tgtEl>
                                      </p:cBhvr>
                                      <p:by x="105000" y="105000"/>
                                    </p:animScale>
                                  </p:childTnLst>
                                </p:cTn>
                              </p:par>
                            </p:childTnLst>
                          </p:cTn>
                        </p:par>
                        <p:par>
                          <p:cTn id="38" fill="hold">
                            <p:stCondLst>
                              <p:cond delay="3850"/>
                            </p:stCondLst>
                            <p:childTnLst>
                              <p:par>
                                <p:cTn id="39" presetID="10" presetClass="entr" presetSubtype="0"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1000"/>
                                        <p:tgtEl>
                                          <p:spTgt spid="18"/>
                                        </p:tgtEl>
                                      </p:cBhvr>
                                    </p:animEffect>
                                  </p:childTnLst>
                                </p:cTn>
                              </p:par>
                            </p:childTnLst>
                          </p:cTn>
                        </p:par>
                        <p:par>
                          <p:cTn id="42" fill="hold">
                            <p:stCondLst>
                              <p:cond delay="4850"/>
                            </p:stCondLst>
                            <p:childTnLst>
                              <p:par>
                                <p:cTn id="43" presetID="53" presetClass="entr" presetSubtype="16"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500" fill="hold"/>
                                        <p:tgtEl>
                                          <p:spTgt spid="17"/>
                                        </p:tgtEl>
                                        <p:attrNameLst>
                                          <p:attrName>ppt_w</p:attrName>
                                        </p:attrNameLst>
                                      </p:cBhvr>
                                      <p:tavLst>
                                        <p:tav tm="0">
                                          <p:val>
                                            <p:fltVal val="0"/>
                                          </p:val>
                                        </p:tav>
                                        <p:tav tm="100000">
                                          <p:val>
                                            <p:strVal val="#ppt_w"/>
                                          </p:val>
                                        </p:tav>
                                      </p:tavLst>
                                    </p:anim>
                                    <p:anim calcmode="lin" valueType="num">
                                      <p:cBhvr>
                                        <p:cTn id="46" dur="500" fill="hold"/>
                                        <p:tgtEl>
                                          <p:spTgt spid="17"/>
                                        </p:tgtEl>
                                        <p:attrNameLst>
                                          <p:attrName>ppt_h</p:attrName>
                                        </p:attrNameLst>
                                      </p:cBhvr>
                                      <p:tavLst>
                                        <p:tav tm="0">
                                          <p:val>
                                            <p:fltVal val="0"/>
                                          </p:val>
                                        </p:tav>
                                        <p:tav tm="100000">
                                          <p:val>
                                            <p:strVal val="#ppt_h"/>
                                          </p:val>
                                        </p:tav>
                                      </p:tavLst>
                                    </p:anim>
                                    <p:animEffect transition="in" filter="fade">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8" repeatCount="indefinite" fill="hold" display="0">
                  <p:stCondLst>
                    <p:cond delay="indefinite"/>
                  </p:stCondLst>
                  <p:endCondLst>
                    <p:cond evt="onStopAudio" delay="0">
                      <p:tgtEl>
                        <p:sldTgt/>
                      </p:tgtEl>
                    </p:cond>
                  </p:endCondLst>
                </p:cTn>
                <p:tgtEl>
                  <p:spTgt spid="5"/>
                </p:tgtEl>
              </p:cMediaNode>
            </p:audio>
          </p:childTnLst>
        </p:cTn>
      </p:par>
    </p:tnLst>
    <p:bldLst>
      <p:bldP spid="15" grpId="0"/>
      <p:bldP spid="15" grpId="1"/>
      <p:bldP spid="16" grpId="0"/>
      <p:bldP spid="16" grpId="1"/>
      <p:bldP spid="17"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27728" y="1447524"/>
            <a:ext cx="3384964" cy="2665941"/>
          </a:xfrm>
          <a:prstGeom prst="rect">
            <a:avLst/>
          </a:prstGeom>
          <a:blipFill dpi="0" rotWithShape="1">
            <a:blip r:embed="rId2"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67" tIns="45734" rIns="91467" bIns="45734" rtlCol="0" anchor="ctr"/>
          <a:lstStyle/>
          <a:p>
            <a:pPr algn="ctr"/>
            <a:endParaRPr lang="zh-CN" altLang="en-US"/>
          </a:p>
        </p:txBody>
      </p:sp>
      <p:sp>
        <p:nvSpPr>
          <p:cNvPr id="3" name="矩形 2"/>
          <p:cNvSpPr/>
          <p:nvPr/>
        </p:nvSpPr>
        <p:spPr>
          <a:xfrm>
            <a:off x="4572794" y="3684364"/>
            <a:ext cx="432123" cy="432315"/>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67" tIns="45734" rIns="91467" bIns="45734" rtlCol="0" anchor="ctr"/>
          <a:lstStyle/>
          <a:p>
            <a:pPr algn="ctr"/>
            <a:endParaRPr lang="zh-CN" altLang="en-US"/>
          </a:p>
        </p:txBody>
      </p:sp>
      <p:sp>
        <p:nvSpPr>
          <p:cNvPr id="4" name="矩形 3"/>
          <p:cNvSpPr/>
          <p:nvPr/>
        </p:nvSpPr>
        <p:spPr>
          <a:xfrm>
            <a:off x="5004918" y="3684364"/>
            <a:ext cx="3312942" cy="432315"/>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67" tIns="45734" rIns="91467" bIns="45734" rtlCol="0" anchor="ctr"/>
          <a:lstStyle/>
          <a:p>
            <a:pPr algn="ctr"/>
            <a:endParaRPr lang="zh-CN" altLang="en-US"/>
          </a:p>
        </p:txBody>
      </p:sp>
      <p:sp>
        <p:nvSpPr>
          <p:cNvPr id="5" name="Rectangle 24"/>
          <p:cNvSpPr>
            <a:spLocks noChangeArrowheads="1"/>
          </p:cNvSpPr>
          <p:nvPr/>
        </p:nvSpPr>
        <p:spPr bwMode="auto">
          <a:xfrm>
            <a:off x="4572794" y="1447524"/>
            <a:ext cx="3745066" cy="741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zh-CN" altLang="en-US" sz="1200" b="1" dirty="0">
                <a:solidFill>
                  <a:schemeClr val="bg1">
                    <a:lumMod val="50000"/>
                  </a:schemeClr>
                </a:solidFill>
                <a:latin typeface="微软雅黑" pitchFamily="34" charset="-122"/>
                <a:ea typeface="微软雅黑" pitchFamily="34" charset="-122"/>
              </a:rPr>
              <a:t>单击填加标题</a:t>
            </a:r>
            <a:endParaRPr lang="zh-CN" altLang="en-US" sz="1200" b="1" dirty="0">
              <a:solidFill>
                <a:schemeClr val="bg1">
                  <a:lumMod val="50000"/>
                </a:schemeClr>
              </a:solidFill>
            </a:endParaRPr>
          </a:p>
          <a:p>
            <a:pPr defTabSz="914674" fontAlgn="auto">
              <a:lnSpc>
                <a:spcPct val="120000"/>
              </a:lnSpc>
              <a:spcBef>
                <a:spcPts val="300"/>
              </a:spcBef>
              <a:spcAft>
                <a:spcPts val="0"/>
              </a:spcAft>
              <a:defRPr/>
            </a:pPr>
            <a:r>
              <a:rPr lang="zh-CN" altLang="en-US" sz="800" dirty="0">
                <a:solidFill>
                  <a:schemeClr val="bg1">
                    <a:lumMod val="50000"/>
                  </a:schemeClr>
                </a:solidFill>
                <a:latin typeface="微软雅黑" pitchFamily="34" charset="-122"/>
                <a:ea typeface="微软雅黑" pitchFamily="34" charset="-122"/>
              </a:rPr>
              <a:t>单击此处添加文本单击此处添加文本单击此处添加文本单击此处添加文本单击此添加文本单击此处添加文本</a:t>
            </a:r>
            <a:endParaRPr lang="en-US" altLang="zh-CN" sz="800" dirty="0">
              <a:solidFill>
                <a:schemeClr val="bg1">
                  <a:lumMod val="50000"/>
                </a:schemeClr>
              </a:solidFill>
              <a:latin typeface="微软雅黑" pitchFamily="34" charset="-122"/>
              <a:ea typeface="微软雅黑" pitchFamily="34" charset="-122"/>
            </a:endParaRPr>
          </a:p>
          <a:p>
            <a:pPr defTabSz="914674" fontAlgn="auto">
              <a:lnSpc>
                <a:spcPct val="120000"/>
              </a:lnSpc>
              <a:spcBef>
                <a:spcPts val="300"/>
              </a:spcBef>
              <a:spcAft>
                <a:spcPts val="0"/>
              </a:spcAft>
              <a:defRPr/>
            </a:pPr>
            <a:endParaRPr lang="en-US" altLang="zh-CN" sz="800" dirty="0">
              <a:solidFill>
                <a:schemeClr val="bg1">
                  <a:lumMod val="50000"/>
                </a:schemeClr>
              </a:solidFill>
              <a:latin typeface="微软雅黑" pitchFamily="34" charset="-122"/>
              <a:ea typeface="微软雅黑" pitchFamily="34" charset="-122"/>
            </a:endParaRPr>
          </a:p>
        </p:txBody>
      </p:sp>
      <p:sp>
        <p:nvSpPr>
          <p:cNvPr id="6" name="Rectangle 24"/>
          <p:cNvSpPr>
            <a:spLocks noChangeArrowheads="1"/>
          </p:cNvSpPr>
          <p:nvPr/>
        </p:nvSpPr>
        <p:spPr bwMode="auto">
          <a:xfrm>
            <a:off x="4992610" y="2171259"/>
            <a:ext cx="3325250" cy="1751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914674" fontAlgn="auto">
              <a:lnSpc>
                <a:spcPct val="120000"/>
              </a:lnSpc>
              <a:spcBef>
                <a:spcPts val="300"/>
              </a:spcBef>
              <a:spcAft>
                <a:spcPts val="0"/>
              </a:spcAft>
              <a:defRPr/>
            </a:pPr>
            <a:r>
              <a:rPr lang="zh-CN" altLang="en-US" sz="800" dirty="0">
                <a:solidFill>
                  <a:schemeClr val="bg1">
                    <a:lumMod val="50000"/>
                  </a:schemeClr>
                </a:solidFill>
                <a:latin typeface="微软雅黑" pitchFamily="34" charset="-122"/>
                <a:ea typeface="微软雅黑" pitchFamily="34" charset="-122"/>
              </a:rPr>
              <a:t>单击此处添加文本单击此处添加文本</a:t>
            </a:r>
            <a:endParaRPr lang="en-US" altLang="zh-CN" sz="800" dirty="0">
              <a:solidFill>
                <a:schemeClr val="bg1">
                  <a:lumMod val="50000"/>
                </a:schemeClr>
              </a:solidFill>
              <a:latin typeface="微软雅黑" pitchFamily="34" charset="-122"/>
              <a:ea typeface="微软雅黑" pitchFamily="34" charset="-122"/>
            </a:endParaRPr>
          </a:p>
          <a:p>
            <a:pPr>
              <a:lnSpc>
                <a:spcPct val="130000"/>
              </a:lnSpc>
            </a:pPr>
            <a:r>
              <a:rPr lang="zh-CN" altLang="en-US" sz="800" dirty="0">
                <a:solidFill>
                  <a:schemeClr val="bg1">
                    <a:lumMod val="50000"/>
                  </a:schemeClr>
                </a:solidFill>
                <a:latin typeface="微软雅黑" pitchFamily="34" charset="-122"/>
                <a:ea typeface="微软雅黑" pitchFamily="34" charset="-122"/>
              </a:rPr>
              <a:t>单击此处添加文本单击此处添加文本</a:t>
            </a:r>
            <a:endParaRPr lang="en-US" altLang="zh-CN" sz="800" dirty="0">
              <a:solidFill>
                <a:schemeClr val="bg1">
                  <a:lumMod val="50000"/>
                </a:schemeClr>
              </a:solidFill>
              <a:latin typeface="微软雅黑" pitchFamily="34" charset="-122"/>
              <a:ea typeface="微软雅黑" pitchFamily="34" charset="-122"/>
            </a:endParaRPr>
          </a:p>
          <a:p>
            <a:pPr defTabSz="914674" fontAlgn="auto">
              <a:lnSpc>
                <a:spcPct val="120000"/>
              </a:lnSpc>
              <a:spcBef>
                <a:spcPts val="300"/>
              </a:spcBef>
              <a:spcAft>
                <a:spcPts val="0"/>
              </a:spcAft>
              <a:defRPr/>
            </a:pPr>
            <a:endParaRPr lang="en-US" altLang="zh-CN" sz="800" dirty="0">
              <a:solidFill>
                <a:schemeClr val="bg1">
                  <a:lumMod val="50000"/>
                </a:schemeClr>
              </a:solidFill>
              <a:latin typeface="微软雅黑" pitchFamily="34" charset="-122"/>
              <a:ea typeface="微软雅黑" pitchFamily="34" charset="-122"/>
            </a:endParaRPr>
          </a:p>
          <a:p>
            <a:pPr defTabSz="914674" fontAlgn="auto">
              <a:lnSpc>
                <a:spcPct val="120000"/>
              </a:lnSpc>
              <a:spcBef>
                <a:spcPts val="300"/>
              </a:spcBef>
              <a:spcAft>
                <a:spcPts val="0"/>
              </a:spcAft>
              <a:defRPr/>
            </a:pPr>
            <a:r>
              <a:rPr lang="zh-CN" altLang="en-US" sz="800" dirty="0">
                <a:solidFill>
                  <a:schemeClr val="bg1">
                    <a:lumMod val="50000"/>
                  </a:schemeClr>
                </a:solidFill>
                <a:latin typeface="微软雅黑" pitchFamily="34" charset="-122"/>
                <a:ea typeface="微软雅黑" pitchFamily="34" charset="-122"/>
              </a:rPr>
              <a:t>单击此处添加文本单击此处添加文本</a:t>
            </a:r>
            <a:endParaRPr lang="en-US" altLang="zh-CN" sz="800" dirty="0">
              <a:solidFill>
                <a:schemeClr val="bg1">
                  <a:lumMod val="50000"/>
                </a:schemeClr>
              </a:solidFill>
              <a:latin typeface="微软雅黑" pitchFamily="34" charset="-122"/>
              <a:ea typeface="微软雅黑" pitchFamily="34" charset="-122"/>
            </a:endParaRPr>
          </a:p>
          <a:p>
            <a:pPr>
              <a:lnSpc>
                <a:spcPct val="130000"/>
              </a:lnSpc>
            </a:pPr>
            <a:r>
              <a:rPr lang="zh-CN" altLang="en-US" sz="800" dirty="0">
                <a:solidFill>
                  <a:schemeClr val="bg1">
                    <a:lumMod val="50000"/>
                  </a:schemeClr>
                </a:solidFill>
                <a:latin typeface="微软雅黑" pitchFamily="34" charset="-122"/>
                <a:ea typeface="微软雅黑" pitchFamily="34" charset="-122"/>
              </a:rPr>
              <a:t>单击此处添加文本单击此处添加文本</a:t>
            </a:r>
            <a:endParaRPr lang="en-US" altLang="zh-CN" sz="800" dirty="0">
              <a:solidFill>
                <a:schemeClr val="bg1">
                  <a:lumMod val="50000"/>
                </a:schemeClr>
              </a:solidFill>
              <a:latin typeface="微软雅黑" pitchFamily="34" charset="-122"/>
              <a:ea typeface="微软雅黑" pitchFamily="34" charset="-122"/>
            </a:endParaRPr>
          </a:p>
          <a:p>
            <a:pPr defTabSz="914674" fontAlgn="auto">
              <a:lnSpc>
                <a:spcPct val="120000"/>
              </a:lnSpc>
              <a:spcBef>
                <a:spcPts val="300"/>
              </a:spcBef>
              <a:spcAft>
                <a:spcPts val="0"/>
              </a:spcAft>
              <a:defRPr/>
            </a:pPr>
            <a:endParaRPr lang="en-US" altLang="zh-CN" sz="800" dirty="0">
              <a:solidFill>
                <a:schemeClr val="bg1">
                  <a:lumMod val="50000"/>
                </a:schemeClr>
              </a:solidFill>
              <a:latin typeface="微软雅黑" pitchFamily="34" charset="-122"/>
              <a:ea typeface="微软雅黑" pitchFamily="34" charset="-122"/>
            </a:endParaRPr>
          </a:p>
          <a:p>
            <a:pPr defTabSz="914674" fontAlgn="auto">
              <a:lnSpc>
                <a:spcPct val="120000"/>
              </a:lnSpc>
              <a:spcBef>
                <a:spcPts val="300"/>
              </a:spcBef>
              <a:spcAft>
                <a:spcPts val="0"/>
              </a:spcAft>
              <a:defRPr/>
            </a:pPr>
            <a:r>
              <a:rPr lang="zh-CN" altLang="en-US" sz="800" dirty="0">
                <a:solidFill>
                  <a:schemeClr val="bg1">
                    <a:lumMod val="50000"/>
                  </a:schemeClr>
                </a:solidFill>
                <a:latin typeface="微软雅黑" pitchFamily="34" charset="-122"/>
                <a:ea typeface="微软雅黑" pitchFamily="34" charset="-122"/>
              </a:rPr>
              <a:t>单击此处添加文本单击此处添加文本</a:t>
            </a:r>
            <a:endParaRPr lang="en-US" altLang="zh-CN" sz="800" dirty="0">
              <a:solidFill>
                <a:schemeClr val="bg1">
                  <a:lumMod val="50000"/>
                </a:schemeClr>
              </a:solidFill>
              <a:latin typeface="微软雅黑" pitchFamily="34" charset="-122"/>
              <a:ea typeface="微软雅黑" pitchFamily="34" charset="-122"/>
            </a:endParaRPr>
          </a:p>
          <a:p>
            <a:pPr>
              <a:lnSpc>
                <a:spcPct val="130000"/>
              </a:lnSpc>
            </a:pPr>
            <a:r>
              <a:rPr lang="zh-CN" altLang="en-US" sz="800" dirty="0">
                <a:solidFill>
                  <a:schemeClr val="bg1">
                    <a:lumMod val="50000"/>
                  </a:schemeClr>
                </a:solidFill>
                <a:latin typeface="微软雅黑" pitchFamily="34" charset="-122"/>
                <a:ea typeface="微软雅黑" pitchFamily="34" charset="-122"/>
              </a:rPr>
              <a:t>单击此处添加文本单击此处添加文本</a:t>
            </a:r>
            <a:endParaRPr lang="en-US" altLang="zh-CN" sz="800" dirty="0">
              <a:solidFill>
                <a:schemeClr val="bg1">
                  <a:lumMod val="50000"/>
                </a:schemeClr>
              </a:solidFill>
              <a:latin typeface="微软雅黑" pitchFamily="34" charset="-122"/>
              <a:ea typeface="微软雅黑" pitchFamily="34" charset="-122"/>
            </a:endParaRPr>
          </a:p>
          <a:p>
            <a:pPr>
              <a:lnSpc>
                <a:spcPct val="120000"/>
              </a:lnSpc>
              <a:spcBef>
                <a:spcPts val="1801"/>
              </a:spcBef>
            </a:pPr>
            <a:r>
              <a:rPr lang="en-US" altLang="zh-CN" sz="800" dirty="0">
                <a:solidFill>
                  <a:schemeClr val="bg1">
                    <a:lumMod val="50000"/>
                  </a:schemeClr>
                </a:solidFill>
              </a:rPr>
              <a:t>.  </a:t>
            </a:r>
          </a:p>
        </p:txBody>
      </p:sp>
      <p:sp>
        <p:nvSpPr>
          <p:cNvPr id="7" name="Rectangle 24"/>
          <p:cNvSpPr>
            <a:spLocks noChangeArrowheads="1"/>
          </p:cNvSpPr>
          <p:nvPr/>
        </p:nvSpPr>
        <p:spPr bwMode="auto">
          <a:xfrm>
            <a:off x="5148958" y="3752698"/>
            <a:ext cx="3024862" cy="2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914674" fontAlgn="auto">
              <a:lnSpc>
                <a:spcPct val="120000"/>
              </a:lnSpc>
              <a:spcBef>
                <a:spcPts val="300"/>
              </a:spcBef>
              <a:spcAft>
                <a:spcPts val="0"/>
              </a:spcAft>
              <a:defRPr/>
            </a:pPr>
            <a:r>
              <a:rPr lang="zh-CN" altLang="en-US" sz="800" dirty="0">
                <a:solidFill>
                  <a:schemeClr val="bg1">
                    <a:lumMod val="50000"/>
                  </a:schemeClr>
                </a:solidFill>
                <a:latin typeface="微软雅黑" pitchFamily="34" charset="-122"/>
                <a:ea typeface="微软雅黑" pitchFamily="34" charset="-122"/>
              </a:rPr>
              <a:t>单击此处添加文本单击此处添加文本单击此处添加文本单击此处添加文本单击此添加文本单击此处添加文本</a:t>
            </a:r>
            <a:endParaRPr lang="en-US" altLang="zh-CN" sz="800" dirty="0">
              <a:solidFill>
                <a:schemeClr val="bg1">
                  <a:lumMod val="50000"/>
                </a:schemeClr>
              </a:solidFill>
              <a:latin typeface="微软雅黑" pitchFamily="34" charset="-122"/>
              <a:ea typeface="微软雅黑" pitchFamily="34" charset="-122"/>
            </a:endParaRPr>
          </a:p>
        </p:txBody>
      </p:sp>
      <p:sp>
        <p:nvSpPr>
          <p:cNvPr id="8" name="任意多边形 7"/>
          <p:cNvSpPr/>
          <p:nvPr/>
        </p:nvSpPr>
        <p:spPr>
          <a:xfrm>
            <a:off x="4653772" y="2266690"/>
            <a:ext cx="214350" cy="138198"/>
          </a:xfrm>
          <a:custGeom>
            <a:avLst/>
            <a:gdLst>
              <a:gd name="connsiteX0" fmla="*/ 0 w 214313"/>
              <a:gd name="connsiteY0" fmla="*/ 61913 h 138113"/>
              <a:gd name="connsiteX1" fmla="*/ 76200 w 214313"/>
              <a:gd name="connsiteY1" fmla="*/ 138113 h 138113"/>
              <a:gd name="connsiteX2" fmla="*/ 214313 w 214313"/>
              <a:gd name="connsiteY2" fmla="*/ 0 h 138113"/>
            </a:gdLst>
            <a:ahLst/>
            <a:cxnLst>
              <a:cxn ang="0">
                <a:pos x="connsiteX0" y="connsiteY0"/>
              </a:cxn>
              <a:cxn ang="0">
                <a:pos x="connsiteX1" y="connsiteY1"/>
              </a:cxn>
              <a:cxn ang="0">
                <a:pos x="connsiteX2" y="connsiteY2"/>
              </a:cxn>
            </a:cxnLst>
            <a:rect l="l" t="t" r="r" b="b"/>
            <a:pathLst>
              <a:path w="214313" h="138113">
                <a:moveTo>
                  <a:pt x="0" y="61913"/>
                </a:moveTo>
                <a:lnTo>
                  <a:pt x="76200" y="138113"/>
                </a:lnTo>
                <a:lnTo>
                  <a:pt x="214313" y="0"/>
                </a:lnTo>
              </a:path>
            </a:pathLst>
          </a:custGeom>
          <a:noFill/>
          <a:ln cap="rnd">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67" tIns="45734" rIns="91467" bIns="45734" rtlCol="0" anchor="ctr"/>
          <a:lstStyle/>
          <a:p>
            <a:pPr algn="ctr"/>
            <a:endParaRPr lang="zh-CN" altLang="en-US"/>
          </a:p>
        </p:txBody>
      </p:sp>
      <p:sp>
        <p:nvSpPr>
          <p:cNvPr id="9" name="任意多边形 8"/>
          <p:cNvSpPr/>
          <p:nvPr/>
        </p:nvSpPr>
        <p:spPr>
          <a:xfrm>
            <a:off x="4653772" y="2786124"/>
            <a:ext cx="214350" cy="138198"/>
          </a:xfrm>
          <a:custGeom>
            <a:avLst/>
            <a:gdLst>
              <a:gd name="connsiteX0" fmla="*/ 0 w 214313"/>
              <a:gd name="connsiteY0" fmla="*/ 61913 h 138113"/>
              <a:gd name="connsiteX1" fmla="*/ 76200 w 214313"/>
              <a:gd name="connsiteY1" fmla="*/ 138113 h 138113"/>
              <a:gd name="connsiteX2" fmla="*/ 214313 w 214313"/>
              <a:gd name="connsiteY2" fmla="*/ 0 h 138113"/>
            </a:gdLst>
            <a:ahLst/>
            <a:cxnLst>
              <a:cxn ang="0">
                <a:pos x="connsiteX0" y="connsiteY0"/>
              </a:cxn>
              <a:cxn ang="0">
                <a:pos x="connsiteX1" y="connsiteY1"/>
              </a:cxn>
              <a:cxn ang="0">
                <a:pos x="connsiteX2" y="connsiteY2"/>
              </a:cxn>
            </a:cxnLst>
            <a:rect l="l" t="t" r="r" b="b"/>
            <a:pathLst>
              <a:path w="214313" h="138113">
                <a:moveTo>
                  <a:pt x="0" y="61913"/>
                </a:moveTo>
                <a:lnTo>
                  <a:pt x="76200" y="138113"/>
                </a:lnTo>
                <a:lnTo>
                  <a:pt x="214313" y="0"/>
                </a:lnTo>
              </a:path>
            </a:pathLst>
          </a:custGeom>
          <a:noFill/>
          <a:ln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67" tIns="45734" rIns="91467" bIns="45734" rtlCol="0" anchor="ctr"/>
          <a:lstStyle/>
          <a:p>
            <a:pPr algn="ctr"/>
            <a:endParaRPr lang="zh-CN" altLang="en-US"/>
          </a:p>
        </p:txBody>
      </p:sp>
      <p:sp>
        <p:nvSpPr>
          <p:cNvPr id="10" name="任意多边形 9"/>
          <p:cNvSpPr/>
          <p:nvPr/>
        </p:nvSpPr>
        <p:spPr>
          <a:xfrm>
            <a:off x="4653772" y="3300792"/>
            <a:ext cx="214350" cy="138198"/>
          </a:xfrm>
          <a:custGeom>
            <a:avLst/>
            <a:gdLst>
              <a:gd name="connsiteX0" fmla="*/ 0 w 214313"/>
              <a:gd name="connsiteY0" fmla="*/ 61913 h 138113"/>
              <a:gd name="connsiteX1" fmla="*/ 76200 w 214313"/>
              <a:gd name="connsiteY1" fmla="*/ 138113 h 138113"/>
              <a:gd name="connsiteX2" fmla="*/ 214313 w 214313"/>
              <a:gd name="connsiteY2" fmla="*/ 0 h 138113"/>
            </a:gdLst>
            <a:ahLst/>
            <a:cxnLst>
              <a:cxn ang="0">
                <a:pos x="connsiteX0" y="connsiteY0"/>
              </a:cxn>
              <a:cxn ang="0">
                <a:pos x="connsiteX1" y="connsiteY1"/>
              </a:cxn>
              <a:cxn ang="0">
                <a:pos x="connsiteX2" y="connsiteY2"/>
              </a:cxn>
            </a:cxnLst>
            <a:rect l="l" t="t" r="r" b="b"/>
            <a:pathLst>
              <a:path w="214313" h="138113">
                <a:moveTo>
                  <a:pt x="0" y="61913"/>
                </a:moveTo>
                <a:lnTo>
                  <a:pt x="76200" y="138113"/>
                </a:lnTo>
                <a:lnTo>
                  <a:pt x="214313" y="0"/>
                </a:lnTo>
              </a:path>
            </a:pathLst>
          </a:custGeom>
          <a:noFill/>
          <a:ln cap="rnd">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67" tIns="45734" rIns="91467" bIns="45734" rtlCol="0" anchor="ctr"/>
          <a:lstStyle/>
          <a:p>
            <a:pPr algn="ctr"/>
            <a:endParaRPr lang="zh-CN" altLang="en-US"/>
          </a:p>
        </p:txBody>
      </p:sp>
      <p:sp>
        <p:nvSpPr>
          <p:cNvPr id="11" name="Freeform 10"/>
          <p:cNvSpPr>
            <a:spLocks noEditPoints="1"/>
          </p:cNvSpPr>
          <p:nvPr/>
        </p:nvSpPr>
        <p:spPr bwMode="auto">
          <a:xfrm>
            <a:off x="4700064" y="3781165"/>
            <a:ext cx="177583" cy="238713"/>
          </a:xfrm>
          <a:custGeom>
            <a:avLst/>
            <a:gdLst>
              <a:gd name="T0" fmla="*/ 96 w 145"/>
              <a:gd name="T1" fmla="*/ 71 h 195"/>
              <a:gd name="T2" fmla="*/ 72 w 145"/>
              <a:gd name="T3" fmla="*/ 81 h 195"/>
              <a:gd name="T4" fmla="*/ 60 w 145"/>
              <a:gd name="T5" fmla="*/ 79 h 195"/>
              <a:gd name="T6" fmla="*/ 49 w 145"/>
              <a:gd name="T7" fmla="*/ 71 h 195"/>
              <a:gd name="T8" fmla="*/ 43 w 145"/>
              <a:gd name="T9" fmla="*/ 71 h 195"/>
              <a:gd name="T10" fmla="*/ 43 w 145"/>
              <a:gd name="T11" fmla="*/ 78 h 195"/>
              <a:gd name="T12" fmla="*/ 56 w 145"/>
              <a:gd name="T13" fmla="*/ 87 h 195"/>
              <a:gd name="T14" fmla="*/ 72 w 145"/>
              <a:gd name="T15" fmla="*/ 90 h 195"/>
              <a:gd name="T16" fmla="*/ 102 w 145"/>
              <a:gd name="T17" fmla="*/ 78 h 195"/>
              <a:gd name="T18" fmla="*/ 102 w 145"/>
              <a:gd name="T19" fmla="*/ 71 h 195"/>
              <a:gd name="T20" fmla="*/ 96 w 145"/>
              <a:gd name="T21" fmla="*/ 71 h 195"/>
              <a:gd name="T22" fmla="*/ 106 w 145"/>
              <a:gd name="T23" fmla="*/ 170 h 195"/>
              <a:gd name="T24" fmla="*/ 106 w 145"/>
              <a:gd name="T25" fmla="*/ 170 h 195"/>
              <a:gd name="T26" fmla="*/ 39 w 145"/>
              <a:gd name="T27" fmla="*/ 170 h 195"/>
              <a:gd name="T28" fmla="*/ 34 w 145"/>
              <a:gd name="T29" fmla="*/ 174 h 195"/>
              <a:gd name="T30" fmla="*/ 39 w 145"/>
              <a:gd name="T31" fmla="*/ 179 h 195"/>
              <a:gd name="T32" fmla="*/ 106 w 145"/>
              <a:gd name="T33" fmla="*/ 179 h 195"/>
              <a:gd name="T34" fmla="*/ 111 w 145"/>
              <a:gd name="T35" fmla="*/ 174 h 195"/>
              <a:gd name="T36" fmla="*/ 106 w 145"/>
              <a:gd name="T37" fmla="*/ 170 h 195"/>
              <a:gd name="T38" fmla="*/ 145 w 145"/>
              <a:gd name="T39" fmla="*/ 75 h 195"/>
              <a:gd name="T40" fmla="*/ 145 w 145"/>
              <a:gd name="T41" fmla="*/ 75 h 195"/>
              <a:gd name="T42" fmla="*/ 124 w 145"/>
              <a:gd name="T43" fmla="*/ 22 h 195"/>
              <a:gd name="T44" fmla="*/ 72 w 145"/>
              <a:gd name="T45" fmla="*/ 0 h 195"/>
              <a:gd name="T46" fmla="*/ 21 w 145"/>
              <a:gd name="T47" fmla="*/ 22 h 195"/>
              <a:gd name="T48" fmla="*/ 0 w 145"/>
              <a:gd name="T49" fmla="*/ 75 h 195"/>
              <a:gd name="T50" fmla="*/ 9 w 145"/>
              <a:gd name="T51" fmla="*/ 112 h 195"/>
              <a:gd name="T52" fmla="*/ 9 w 145"/>
              <a:gd name="T53" fmla="*/ 112 h 195"/>
              <a:gd name="T54" fmla="*/ 31 w 145"/>
              <a:gd name="T55" fmla="*/ 137 h 195"/>
              <a:gd name="T56" fmla="*/ 31 w 145"/>
              <a:gd name="T57" fmla="*/ 158 h 195"/>
              <a:gd name="T58" fmla="*/ 39 w 145"/>
              <a:gd name="T59" fmla="*/ 166 h 195"/>
              <a:gd name="T60" fmla="*/ 106 w 145"/>
              <a:gd name="T61" fmla="*/ 166 h 195"/>
              <a:gd name="T62" fmla="*/ 114 w 145"/>
              <a:gd name="T63" fmla="*/ 158 h 195"/>
              <a:gd name="T64" fmla="*/ 114 w 145"/>
              <a:gd name="T65" fmla="*/ 137 h 195"/>
              <a:gd name="T66" fmla="*/ 136 w 145"/>
              <a:gd name="T67" fmla="*/ 112 h 195"/>
              <a:gd name="T68" fmla="*/ 136 w 145"/>
              <a:gd name="T69" fmla="*/ 112 h 195"/>
              <a:gd name="T70" fmla="*/ 145 w 145"/>
              <a:gd name="T71" fmla="*/ 75 h 195"/>
              <a:gd name="T72" fmla="*/ 123 w 145"/>
              <a:gd name="T73" fmla="*/ 104 h 195"/>
              <a:gd name="T74" fmla="*/ 123 w 145"/>
              <a:gd name="T75" fmla="*/ 104 h 195"/>
              <a:gd name="T76" fmla="*/ 123 w 145"/>
              <a:gd name="T77" fmla="*/ 104 h 195"/>
              <a:gd name="T78" fmla="*/ 123 w 145"/>
              <a:gd name="T79" fmla="*/ 104 h 195"/>
              <a:gd name="T80" fmla="*/ 102 w 145"/>
              <a:gd name="T81" fmla="*/ 126 h 195"/>
              <a:gd name="T82" fmla="*/ 99 w 145"/>
              <a:gd name="T83" fmla="*/ 133 h 195"/>
              <a:gd name="T84" fmla="*/ 99 w 145"/>
              <a:gd name="T85" fmla="*/ 133 h 195"/>
              <a:gd name="T86" fmla="*/ 99 w 145"/>
              <a:gd name="T87" fmla="*/ 150 h 195"/>
              <a:gd name="T88" fmla="*/ 46 w 145"/>
              <a:gd name="T89" fmla="*/ 150 h 195"/>
              <a:gd name="T90" fmla="*/ 46 w 145"/>
              <a:gd name="T91" fmla="*/ 133 h 195"/>
              <a:gd name="T92" fmla="*/ 42 w 145"/>
              <a:gd name="T93" fmla="*/ 126 h 195"/>
              <a:gd name="T94" fmla="*/ 22 w 145"/>
              <a:gd name="T95" fmla="*/ 104 h 195"/>
              <a:gd name="T96" fmla="*/ 22 w 145"/>
              <a:gd name="T97" fmla="*/ 104 h 195"/>
              <a:gd name="T98" fmla="*/ 14 w 145"/>
              <a:gd name="T99" fmla="*/ 75 h 195"/>
              <a:gd name="T100" fmla="*/ 31 w 145"/>
              <a:gd name="T101" fmla="*/ 33 h 195"/>
              <a:gd name="T102" fmla="*/ 72 w 145"/>
              <a:gd name="T103" fmla="*/ 15 h 195"/>
              <a:gd name="T104" fmla="*/ 113 w 145"/>
              <a:gd name="T105" fmla="*/ 33 h 195"/>
              <a:gd name="T106" fmla="*/ 130 w 145"/>
              <a:gd name="T107" fmla="*/ 75 h 195"/>
              <a:gd name="T108" fmla="*/ 123 w 145"/>
              <a:gd name="T109" fmla="*/ 104 h 195"/>
              <a:gd name="T110" fmla="*/ 92 w 145"/>
              <a:gd name="T111" fmla="*/ 186 h 195"/>
              <a:gd name="T112" fmla="*/ 92 w 145"/>
              <a:gd name="T113" fmla="*/ 186 h 195"/>
              <a:gd name="T114" fmla="*/ 53 w 145"/>
              <a:gd name="T115" fmla="*/ 186 h 195"/>
              <a:gd name="T116" fmla="*/ 48 w 145"/>
              <a:gd name="T117" fmla="*/ 190 h 195"/>
              <a:gd name="T118" fmla="*/ 53 w 145"/>
              <a:gd name="T119" fmla="*/ 195 h 195"/>
              <a:gd name="T120" fmla="*/ 92 w 145"/>
              <a:gd name="T121" fmla="*/ 195 h 195"/>
              <a:gd name="T122" fmla="*/ 96 w 145"/>
              <a:gd name="T123" fmla="*/ 190 h 195"/>
              <a:gd name="T124" fmla="*/ 92 w 145"/>
              <a:gd name="T125" fmla="*/ 18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5" h="195">
                <a:moveTo>
                  <a:pt x="96" y="71"/>
                </a:moveTo>
                <a:cubicBezTo>
                  <a:pt x="90" y="77"/>
                  <a:pt x="82" y="81"/>
                  <a:pt x="72" y="81"/>
                </a:cubicBezTo>
                <a:cubicBezTo>
                  <a:pt x="68" y="81"/>
                  <a:pt x="63" y="80"/>
                  <a:pt x="60" y="79"/>
                </a:cubicBezTo>
                <a:cubicBezTo>
                  <a:pt x="56" y="77"/>
                  <a:pt x="52" y="74"/>
                  <a:pt x="49" y="71"/>
                </a:cubicBezTo>
                <a:cubicBezTo>
                  <a:pt x="47" y="69"/>
                  <a:pt x="44" y="69"/>
                  <a:pt x="43" y="71"/>
                </a:cubicBezTo>
                <a:cubicBezTo>
                  <a:pt x="41" y="73"/>
                  <a:pt x="41" y="76"/>
                  <a:pt x="43" y="78"/>
                </a:cubicBezTo>
                <a:cubicBezTo>
                  <a:pt x="46" y="82"/>
                  <a:pt x="51" y="85"/>
                  <a:pt x="56" y="87"/>
                </a:cubicBezTo>
                <a:cubicBezTo>
                  <a:pt x="61" y="89"/>
                  <a:pt x="67" y="90"/>
                  <a:pt x="72" y="90"/>
                </a:cubicBezTo>
                <a:cubicBezTo>
                  <a:pt x="84" y="90"/>
                  <a:pt x="95" y="85"/>
                  <a:pt x="102" y="78"/>
                </a:cubicBezTo>
                <a:cubicBezTo>
                  <a:pt x="104" y="76"/>
                  <a:pt x="104" y="73"/>
                  <a:pt x="102" y="71"/>
                </a:cubicBezTo>
                <a:cubicBezTo>
                  <a:pt x="100" y="69"/>
                  <a:pt x="98" y="69"/>
                  <a:pt x="96" y="71"/>
                </a:cubicBezTo>
                <a:close/>
                <a:moveTo>
                  <a:pt x="106" y="170"/>
                </a:moveTo>
                <a:cubicBezTo>
                  <a:pt x="106" y="170"/>
                  <a:pt x="106" y="170"/>
                  <a:pt x="106" y="170"/>
                </a:cubicBezTo>
                <a:cubicBezTo>
                  <a:pt x="39" y="170"/>
                  <a:pt x="39" y="170"/>
                  <a:pt x="39" y="170"/>
                </a:cubicBezTo>
                <a:cubicBezTo>
                  <a:pt x="36" y="170"/>
                  <a:pt x="34" y="172"/>
                  <a:pt x="34" y="174"/>
                </a:cubicBezTo>
                <a:cubicBezTo>
                  <a:pt x="34" y="177"/>
                  <a:pt x="36" y="179"/>
                  <a:pt x="39" y="179"/>
                </a:cubicBezTo>
                <a:cubicBezTo>
                  <a:pt x="106" y="179"/>
                  <a:pt x="106" y="179"/>
                  <a:pt x="106" y="179"/>
                </a:cubicBezTo>
                <a:cubicBezTo>
                  <a:pt x="109" y="179"/>
                  <a:pt x="111" y="177"/>
                  <a:pt x="111" y="174"/>
                </a:cubicBezTo>
                <a:cubicBezTo>
                  <a:pt x="111" y="172"/>
                  <a:pt x="109" y="170"/>
                  <a:pt x="106" y="170"/>
                </a:cubicBezTo>
                <a:close/>
                <a:moveTo>
                  <a:pt x="145" y="75"/>
                </a:moveTo>
                <a:cubicBezTo>
                  <a:pt x="145" y="75"/>
                  <a:pt x="145" y="75"/>
                  <a:pt x="145" y="75"/>
                </a:cubicBezTo>
                <a:cubicBezTo>
                  <a:pt x="145" y="54"/>
                  <a:pt x="137" y="36"/>
                  <a:pt x="124" y="22"/>
                </a:cubicBezTo>
                <a:cubicBezTo>
                  <a:pt x="111" y="9"/>
                  <a:pt x="92" y="0"/>
                  <a:pt x="72" y="0"/>
                </a:cubicBezTo>
                <a:cubicBezTo>
                  <a:pt x="52" y="0"/>
                  <a:pt x="34" y="9"/>
                  <a:pt x="21" y="22"/>
                </a:cubicBezTo>
                <a:cubicBezTo>
                  <a:pt x="8" y="36"/>
                  <a:pt x="0" y="54"/>
                  <a:pt x="0" y="75"/>
                </a:cubicBezTo>
                <a:cubicBezTo>
                  <a:pt x="0" y="88"/>
                  <a:pt x="3" y="101"/>
                  <a:pt x="9" y="112"/>
                </a:cubicBezTo>
                <a:cubicBezTo>
                  <a:pt x="9" y="112"/>
                  <a:pt x="9" y="112"/>
                  <a:pt x="9" y="112"/>
                </a:cubicBezTo>
                <a:cubicBezTo>
                  <a:pt x="14" y="122"/>
                  <a:pt x="22" y="130"/>
                  <a:pt x="31" y="137"/>
                </a:cubicBezTo>
                <a:cubicBezTo>
                  <a:pt x="31" y="158"/>
                  <a:pt x="31" y="158"/>
                  <a:pt x="31" y="158"/>
                </a:cubicBezTo>
                <a:cubicBezTo>
                  <a:pt x="31" y="162"/>
                  <a:pt x="34" y="166"/>
                  <a:pt x="39" y="166"/>
                </a:cubicBezTo>
                <a:cubicBezTo>
                  <a:pt x="106" y="166"/>
                  <a:pt x="106" y="166"/>
                  <a:pt x="106" y="166"/>
                </a:cubicBezTo>
                <a:cubicBezTo>
                  <a:pt x="110" y="166"/>
                  <a:pt x="114" y="162"/>
                  <a:pt x="114" y="158"/>
                </a:cubicBezTo>
                <a:cubicBezTo>
                  <a:pt x="114" y="137"/>
                  <a:pt x="114" y="137"/>
                  <a:pt x="114" y="137"/>
                </a:cubicBezTo>
                <a:cubicBezTo>
                  <a:pt x="123" y="130"/>
                  <a:pt x="130" y="122"/>
                  <a:pt x="136" y="112"/>
                </a:cubicBezTo>
                <a:cubicBezTo>
                  <a:pt x="136" y="112"/>
                  <a:pt x="136" y="112"/>
                  <a:pt x="136" y="112"/>
                </a:cubicBezTo>
                <a:cubicBezTo>
                  <a:pt x="142" y="101"/>
                  <a:pt x="145" y="88"/>
                  <a:pt x="145" y="75"/>
                </a:cubicBezTo>
                <a:close/>
                <a:moveTo>
                  <a:pt x="123" y="104"/>
                </a:moveTo>
                <a:cubicBezTo>
                  <a:pt x="123" y="104"/>
                  <a:pt x="123" y="104"/>
                  <a:pt x="123" y="104"/>
                </a:cubicBezTo>
                <a:cubicBezTo>
                  <a:pt x="123" y="104"/>
                  <a:pt x="123" y="104"/>
                  <a:pt x="123" y="104"/>
                </a:cubicBezTo>
                <a:cubicBezTo>
                  <a:pt x="123" y="104"/>
                  <a:pt x="123" y="104"/>
                  <a:pt x="123" y="104"/>
                </a:cubicBezTo>
                <a:cubicBezTo>
                  <a:pt x="118" y="114"/>
                  <a:pt x="111" y="121"/>
                  <a:pt x="102" y="126"/>
                </a:cubicBezTo>
                <a:cubicBezTo>
                  <a:pt x="100" y="128"/>
                  <a:pt x="99" y="130"/>
                  <a:pt x="99" y="133"/>
                </a:cubicBezTo>
                <a:cubicBezTo>
                  <a:pt x="99" y="133"/>
                  <a:pt x="99" y="133"/>
                  <a:pt x="99" y="133"/>
                </a:cubicBezTo>
                <a:cubicBezTo>
                  <a:pt x="99" y="150"/>
                  <a:pt x="99" y="150"/>
                  <a:pt x="99" y="150"/>
                </a:cubicBezTo>
                <a:cubicBezTo>
                  <a:pt x="46" y="150"/>
                  <a:pt x="46" y="150"/>
                  <a:pt x="46" y="150"/>
                </a:cubicBezTo>
                <a:cubicBezTo>
                  <a:pt x="46" y="133"/>
                  <a:pt x="46" y="133"/>
                  <a:pt x="46" y="133"/>
                </a:cubicBezTo>
                <a:cubicBezTo>
                  <a:pt x="46" y="130"/>
                  <a:pt x="44" y="127"/>
                  <a:pt x="42" y="126"/>
                </a:cubicBezTo>
                <a:cubicBezTo>
                  <a:pt x="33" y="121"/>
                  <a:pt x="27" y="113"/>
                  <a:pt x="22" y="104"/>
                </a:cubicBezTo>
                <a:cubicBezTo>
                  <a:pt x="22" y="104"/>
                  <a:pt x="22" y="104"/>
                  <a:pt x="22" y="104"/>
                </a:cubicBezTo>
                <a:cubicBezTo>
                  <a:pt x="17" y="96"/>
                  <a:pt x="14" y="86"/>
                  <a:pt x="14" y="75"/>
                </a:cubicBezTo>
                <a:cubicBezTo>
                  <a:pt x="14" y="59"/>
                  <a:pt x="21" y="44"/>
                  <a:pt x="31" y="33"/>
                </a:cubicBezTo>
                <a:cubicBezTo>
                  <a:pt x="42" y="22"/>
                  <a:pt x="56" y="15"/>
                  <a:pt x="72" y="15"/>
                </a:cubicBezTo>
                <a:cubicBezTo>
                  <a:pt x="88" y="15"/>
                  <a:pt x="103" y="22"/>
                  <a:pt x="113" y="33"/>
                </a:cubicBezTo>
                <a:cubicBezTo>
                  <a:pt x="124" y="44"/>
                  <a:pt x="130" y="59"/>
                  <a:pt x="130" y="75"/>
                </a:cubicBezTo>
                <a:cubicBezTo>
                  <a:pt x="130" y="86"/>
                  <a:pt x="128" y="96"/>
                  <a:pt x="123" y="104"/>
                </a:cubicBezTo>
                <a:close/>
                <a:moveTo>
                  <a:pt x="92" y="186"/>
                </a:moveTo>
                <a:cubicBezTo>
                  <a:pt x="92" y="186"/>
                  <a:pt x="92" y="186"/>
                  <a:pt x="92" y="186"/>
                </a:cubicBezTo>
                <a:cubicBezTo>
                  <a:pt x="53" y="186"/>
                  <a:pt x="53" y="186"/>
                  <a:pt x="53" y="186"/>
                </a:cubicBezTo>
                <a:cubicBezTo>
                  <a:pt x="50" y="186"/>
                  <a:pt x="48" y="188"/>
                  <a:pt x="48" y="190"/>
                </a:cubicBezTo>
                <a:cubicBezTo>
                  <a:pt x="48" y="193"/>
                  <a:pt x="50" y="195"/>
                  <a:pt x="53" y="195"/>
                </a:cubicBezTo>
                <a:cubicBezTo>
                  <a:pt x="92" y="195"/>
                  <a:pt x="92" y="195"/>
                  <a:pt x="92" y="195"/>
                </a:cubicBezTo>
                <a:cubicBezTo>
                  <a:pt x="94" y="195"/>
                  <a:pt x="96" y="193"/>
                  <a:pt x="96" y="190"/>
                </a:cubicBezTo>
                <a:cubicBezTo>
                  <a:pt x="96" y="188"/>
                  <a:pt x="94" y="186"/>
                  <a:pt x="92" y="186"/>
                </a:cubicBezTo>
                <a:close/>
              </a:path>
            </a:pathLst>
          </a:custGeom>
          <a:solidFill>
            <a:schemeClr val="bg1"/>
          </a:solidFill>
          <a:ln>
            <a:noFill/>
          </a:ln>
        </p:spPr>
        <p:txBody>
          <a:bodyPr vert="horz" wrap="square" lIns="91467" tIns="45734" rIns="91467" bIns="45734" numCol="1" anchor="t" anchorCtr="0" compatLnSpc="1"/>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6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6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6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53" presetClass="entr" presetSubtype="16" fill="hold" grpId="0" nodeType="withEffect">
                                  <p:stCondLst>
                                    <p:cond delay="70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53" presetClass="entr" presetSubtype="16" fill="hold" grpId="0" nodeType="withEffect">
                                  <p:stCondLst>
                                    <p:cond delay="80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53" presetClass="entr" presetSubtype="16" fill="hold" grpId="0" nodeType="withEffect">
                                  <p:stCondLst>
                                    <p:cond delay="90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par>
                                <p:cTn id="32" presetID="53" presetClass="entr" presetSubtype="16" fill="hold" grpId="0" nodeType="withEffect">
                                  <p:stCondLst>
                                    <p:cond delay="1100"/>
                                  </p:stCondLst>
                                  <p:childTnLst>
                                    <p:set>
                                      <p:cBhvr>
                                        <p:cTn id="33" dur="1" fill="hold">
                                          <p:stCondLst>
                                            <p:cond delay="0"/>
                                          </p:stCondLst>
                                        </p:cTn>
                                        <p:tgtEl>
                                          <p:spTgt spid="3"/>
                                        </p:tgtEl>
                                        <p:attrNameLst>
                                          <p:attrName>style.visibility</p:attrName>
                                        </p:attrNameLst>
                                      </p:cBhvr>
                                      <p:to>
                                        <p:strVal val="visible"/>
                                      </p:to>
                                    </p:set>
                                    <p:anim calcmode="lin" valueType="num">
                                      <p:cBhvr>
                                        <p:cTn id="34" dur="500" fill="hold"/>
                                        <p:tgtEl>
                                          <p:spTgt spid="3"/>
                                        </p:tgtEl>
                                        <p:attrNameLst>
                                          <p:attrName>ppt_w</p:attrName>
                                        </p:attrNameLst>
                                      </p:cBhvr>
                                      <p:tavLst>
                                        <p:tav tm="0">
                                          <p:val>
                                            <p:fltVal val="0"/>
                                          </p:val>
                                        </p:tav>
                                        <p:tav tm="100000">
                                          <p:val>
                                            <p:strVal val="#ppt_w"/>
                                          </p:val>
                                        </p:tav>
                                      </p:tavLst>
                                    </p:anim>
                                    <p:anim calcmode="lin" valueType="num">
                                      <p:cBhvr>
                                        <p:cTn id="35" dur="500" fill="hold"/>
                                        <p:tgtEl>
                                          <p:spTgt spid="3"/>
                                        </p:tgtEl>
                                        <p:attrNameLst>
                                          <p:attrName>ppt_h</p:attrName>
                                        </p:attrNameLst>
                                      </p:cBhvr>
                                      <p:tavLst>
                                        <p:tav tm="0">
                                          <p:val>
                                            <p:fltVal val="0"/>
                                          </p:val>
                                        </p:tav>
                                        <p:tav tm="100000">
                                          <p:val>
                                            <p:strVal val="#ppt_h"/>
                                          </p:val>
                                        </p:tav>
                                      </p:tavLst>
                                    </p:anim>
                                    <p:animEffect transition="in" filter="fade">
                                      <p:cBhvr>
                                        <p:cTn id="36" dur="500"/>
                                        <p:tgtEl>
                                          <p:spTgt spid="3"/>
                                        </p:tgtEl>
                                      </p:cBhvr>
                                    </p:animEffect>
                                  </p:childTnLst>
                                </p:cTn>
                              </p:par>
                              <p:par>
                                <p:cTn id="37" presetID="53" presetClass="entr" presetSubtype="16" fill="hold" grpId="0" nodeType="withEffect">
                                  <p:stCondLst>
                                    <p:cond delay="130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par>
                                <p:cTn id="42" presetID="22" presetClass="entr" presetSubtype="8" fill="hold" grpId="0" nodeType="withEffect">
                                  <p:stCondLst>
                                    <p:cond delay="1600"/>
                                  </p:stCondLst>
                                  <p:childTnLst>
                                    <p:set>
                                      <p:cBhvr>
                                        <p:cTn id="43" dur="1" fill="hold">
                                          <p:stCondLst>
                                            <p:cond delay="0"/>
                                          </p:stCondLst>
                                        </p:cTn>
                                        <p:tgtEl>
                                          <p:spTgt spid="4"/>
                                        </p:tgtEl>
                                        <p:attrNameLst>
                                          <p:attrName>style.visibility</p:attrName>
                                        </p:attrNameLst>
                                      </p:cBhvr>
                                      <p:to>
                                        <p:strVal val="visible"/>
                                      </p:to>
                                    </p:set>
                                    <p:animEffect transition="in" filter="wipe(left)">
                                      <p:cBhvr>
                                        <p:cTn id="44" dur="500"/>
                                        <p:tgtEl>
                                          <p:spTgt spid="4"/>
                                        </p:tgtEl>
                                      </p:cBhvr>
                                    </p:animEffect>
                                  </p:childTnLst>
                                </p:cTn>
                              </p:par>
                              <p:par>
                                <p:cTn id="45" presetID="12" presetClass="entr" presetSubtype="2" fill="hold" grpId="0" nodeType="withEffect">
                                  <p:stCondLst>
                                    <p:cond delay="160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p:tgtEl>
                                          <p:spTgt spid="7"/>
                                        </p:tgtEl>
                                        <p:attrNameLst>
                                          <p:attrName>ppt_x</p:attrName>
                                        </p:attrNameLst>
                                      </p:cBhvr>
                                      <p:tavLst>
                                        <p:tav tm="0">
                                          <p:val>
                                            <p:strVal val="#ppt_x+#ppt_w*1.125000"/>
                                          </p:val>
                                        </p:tav>
                                        <p:tav tm="100000">
                                          <p:val>
                                            <p:strVal val="#ppt_x"/>
                                          </p:val>
                                        </p:tav>
                                      </p:tavLst>
                                    </p:anim>
                                    <p:animEffect transition="in" filter="wipe(left)">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P spid="6" grpId="0"/>
      <p:bldP spid="7" grpId="0"/>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AutoShape 2"/>
          <p:cNvSpPr>
            <a:spLocks/>
          </p:cNvSpPr>
          <p:nvPr/>
        </p:nvSpPr>
        <p:spPr bwMode="auto">
          <a:xfrm>
            <a:off x="5350434" y="3904132"/>
            <a:ext cx="412546" cy="47633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21599" y="5400"/>
                </a:lnTo>
                <a:lnTo>
                  <a:pt x="21599" y="16200"/>
                </a:lnTo>
                <a:lnTo>
                  <a:pt x="10799" y="21599"/>
                </a:lnTo>
                <a:lnTo>
                  <a:pt x="0" y="16199"/>
                </a:lnTo>
                <a:lnTo>
                  <a:pt x="0" y="5400"/>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a:extLst/>
        </p:spPr>
        <p:txBody>
          <a:bodyPr lIns="0" tIns="0" rIns="0" bIns="0"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00000"/>
              </a:lnSpc>
            </a:pPr>
            <a:r>
              <a:rPr lang="es-ES" altLang="zh-CN" sz="1200" b="0" dirty="0">
                <a:latin typeface="Helvetica Light" charset="0"/>
                <a:sym typeface="Helvetica Light" charset="0"/>
              </a:rPr>
              <a:t> </a:t>
            </a:r>
            <a:endParaRPr lang="es-ES" altLang="zh-CN" sz="900" dirty="0"/>
          </a:p>
        </p:txBody>
      </p:sp>
      <p:sp>
        <p:nvSpPr>
          <p:cNvPr id="63492" name="AutoShape 4"/>
          <p:cNvSpPr>
            <a:spLocks/>
          </p:cNvSpPr>
          <p:nvPr/>
        </p:nvSpPr>
        <p:spPr bwMode="auto">
          <a:xfrm>
            <a:off x="3388911" y="2392967"/>
            <a:ext cx="412546" cy="47633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21599" y="5400"/>
                </a:lnTo>
                <a:lnTo>
                  <a:pt x="21599" y="16200"/>
                </a:lnTo>
                <a:lnTo>
                  <a:pt x="10799" y="21599"/>
                </a:lnTo>
                <a:lnTo>
                  <a:pt x="0" y="16199"/>
                </a:lnTo>
                <a:lnTo>
                  <a:pt x="0" y="5400"/>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a:extLst/>
        </p:spPr>
        <p:txBody>
          <a:bodyPr lIns="0" tIns="0" rIns="0" bIns="0" anchor="ctr"/>
          <a:lstStyle/>
          <a:p>
            <a:pPr>
              <a:lnSpc>
                <a:spcPct val="100000"/>
              </a:lnSpc>
              <a:defRPr/>
            </a:pPr>
            <a:endParaRPr lang="es-ES" sz="1200" dirty="0">
              <a:latin typeface="Helvetica Light" charset="0"/>
              <a:ea typeface="ＭＳ Ｐゴシック" charset="0"/>
              <a:cs typeface="Helvetica Light" charset="0"/>
              <a:sym typeface="Helvetica Light" charset="0"/>
            </a:endParaRPr>
          </a:p>
        </p:txBody>
      </p:sp>
      <p:sp>
        <p:nvSpPr>
          <p:cNvPr id="63494" name="AutoShape 6"/>
          <p:cNvSpPr>
            <a:spLocks/>
          </p:cNvSpPr>
          <p:nvPr/>
        </p:nvSpPr>
        <p:spPr bwMode="auto">
          <a:xfrm>
            <a:off x="5340909" y="2786535"/>
            <a:ext cx="412546" cy="47633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21599" y="5400"/>
                </a:lnTo>
                <a:lnTo>
                  <a:pt x="21599" y="16200"/>
                </a:lnTo>
                <a:lnTo>
                  <a:pt x="10799" y="21599"/>
                </a:lnTo>
                <a:lnTo>
                  <a:pt x="0" y="16199"/>
                </a:lnTo>
                <a:lnTo>
                  <a:pt x="0" y="5400"/>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a:extLst/>
        </p:spPr>
        <p:txBody>
          <a:bodyPr lIns="0" tIns="0" rIns="0" bIns="0" anchor="ctr"/>
          <a:lstStyle/>
          <a:p>
            <a:pPr>
              <a:lnSpc>
                <a:spcPct val="100000"/>
              </a:lnSpc>
              <a:defRPr/>
            </a:pPr>
            <a:endParaRPr lang="es-ES" sz="1200" dirty="0">
              <a:latin typeface="Helvetica Light" charset="0"/>
              <a:ea typeface="ＭＳ Ｐゴシック" charset="0"/>
              <a:cs typeface="Helvetica Light" charset="0"/>
              <a:sym typeface="Helvetica Light" charset="0"/>
            </a:endParaRPr>
          </a:p>
        </p:txBody>
      </p:sp>
      <p:sp>
        <p:nvSpPr>
          <p:cNvPr id="63496" name="AutoShape 8"/>
          <p:cNvSpPr>
            <a:spLocks/>
          </p:cNvSpPr>
          <p:nvPr/>
        </p:nvSpPr>
        <p:spPr bwMode="auto">
          <a:xfrm>
            <a:off x="3379387" y="1402195"/>
            <a:ext cx="412546" cy="47633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10800" y="0"/>
                </a:moveTo>
                <a:lnTo>
                  <a:pt x="21599" y="5400"/>
                </a:lnTo>
                <a:lnTo>
                  <a:pt x="21599" y="16200"/>
                </a:lnTo>
                <a:lnTo>
                  <a:pt x="10799" y="21599"/>
                </a:lnTo>
                <a:lnTo>
                  <a:pt x="0" y="16199"/>
                </a:lnTo>
                <a:lnTo>
                  <a:pt x="0" y="5400"/>
                </a:lnTo>
                <a:lnTo>
                  <a:pt x="10800" y="0"/>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a:noFill/>
          </a:ln>
          <a:extLst/>
        </p:spPr>
        <p:txBody>
          <a:bodyPr lIns="0" tIns="0" rIns="0" bIns="0"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00000"/>
              </a:lnSpc>
            </a:pPr>
            <a:r>
              <a:rPr lang="es-ES" altLang="zh-CN" sz="1200" b="0" dirty="0">
                <a:latin typeface="Helvetica Light" charset="0"/>
                <a:sym typeface="Helvetica Light" charset="0"/>
              </a:rPr>
              <a:t> </a:t>
            </a:r>
            <a:endParaRPr lang="es-ES" altLang="zh-CN" sz="900" dirty="0"/>
          </a:p>
        </p:txBody>
      </p:sp>
      <p:sp>
        <p:nvSpPr>
          <p:cNvPr id="63498" name="AutoShape 10"/>
          <p:cNvSpPr>
            <a:spLocks/>
          </p:cNvSpPr>
          <p:nvPr/>
        </p:nvSpPr>
        <p:spPr bwMode="auto">
          <a:xfrm>
            <a:off x="3403793" y="3502821"/>
            <a:ext cx="412546" cy="47633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21599" y="5400"/>
                </a:lnTo>
                <a:lnTo>
                  <a:pt x="21599" y="16200"/>
                </a:lnTo>
                <a:lnTo>
                  <a:pt x="10799" y="21599"/>
                </a:lnTo>
                <a:lnTo>
                  <a:pt x="0" y="16199"/>
                </a:lnTo>
                <a:lnTo>
                  <a:pt x="0" y="5400"/>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a:extLst/>
        </p:spPr>
        <p:txBody>
          <a:bodyPr lIns="0" tIns="0" rIns="0" bIns="0" anchor="ctr"/>
          <a:lstStyle/>
          <a:p>
            <a:pPr>
              <a:lnSpc>
                <a:spcPct val="100000"/>
              </a:lnSpc>
              <a:defRPr/>
            </a:pPr>
            <a:endParaRPr lang="es-ES" sz="1200" dirty="0">
              <a:latin typeface="Helvetica Light" charset="0"/>
              <a:ea typeface="ＭＳ Ｐゴシック" charset="0"/>
              <a:cs typeface="Helvetica Light" charset="0"/>
              <a:sym typeface="Helvetica Light" charset="0"/>
            </a:endParaRPr>
          </a:p>
        </p:txBody>
      </p:sp>
      <p:sp>
        <p:nvSpPr>
          <p:cNvPr id="63500" name="AutoShape 12"/>
          <p:cNvSpPr>
            <a:spLocks/>
          </p:cNvSpPr>
          <p:nvPr/>
        </p:nvSpPr>
        <p:spPr bwMode="auto">
          <a:xfrm>
            <a:off x="5337337" y="1795764"/>
            <a:ext cx="412546" cy="47633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599" y="5400"/>
                </a:lnTo>
                <a:lnTo>
                  <a:pt x="21599" y="16200"/>
                </a:lnTo>
                <a:lnTo>
                  <a:pt x="10799" y="21599"/>
                </a:lnTo>
                <a:lnTo>
                  <a:pt x="0" y="16199"/>
                </a:lnTo>
                <a:lnTo>
                  <a:pt x="0" y="5400"/>
                </a:lnTo>
                <a:lnTo>
                  <a:pt x="10800" y="0"/>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a:noFill/>
          </a:ln>
          <a:extLst/>
        </p:spPr>
        <p:txBody>
          <a:bodyPr lIns="0" tIns="0" rIns="0" bIns="0" anchor="ctr"/>
          <a:lstStyle/>
          <a:p>
            <a:endParaRPr lang="zh-CN" altLang="en-US" sz="1799"/>
          </a:p>
        </p:txBody>
      </p:sp>
      <p:sp>
        <p:nvSpPr>
          <p:cNvPr id="63504" name="Line 16"/>
          <p:cNvSpPr>
            <a:spLocks noChangeShapeType="1"/>
          </p:cNvSpPr>
          <p:nvPr/>
        </p:nvSpPr>
        <p:spPr bwMode="auto">
          <a:xfrm>
            <a:off x="3994335" y="3761829"/>
            <a:ext cx="1178103" cy="352485"/>
          </a:xfrm>
          <a:prstGeom prst="line">
            <a:avLst/>
          </a:prstGeom>
          <a:noFill/>
          <a:ln w="101600" cap="flat" cmpd="sng">
            <a:solidFill>
              <a:srgbClr val="B9B9B9"/>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defTabSz="171441">
              <a:defRPr/>
            </a:pPr>
            <a:endParaRPr lang="es-ES" sz="500" dirty="0">
              <a:solidFill>
                <a:srgbClr val="000000"/>
              </a:solidFill>
              <a:latin typeface="Helvetica" charset="0"/>
              <a:ea typeface="ＭＳ Ｐゴシック" charset="0"/>
              <a:sym typeface="Helvetica" charset="0"/>
            </a:endParaRPr>
          </a:p>
        </p:txBody>
      </p:sp>
      <p:sp>
        <p:nvSpPr>
          <p:cNvPr id="63505" name="Line 17"/>
          <p:cNvSpPr>
            <a:spLocks noChangeShapeType="1"/>
          </p:cNvSpPr>
          <p:nvPr/>
        </p:nvSpPr>
        <p:spPr bwMode="auto">
          <a:xfrm flipV="1">
            <a:off x="3996120" y="3028274"/>
            <a:ext cx="1154292" cy="723431"/>
          </a:xfrm>
          <a:prstGeom prst="line">
            <a:avLst/>
          </a:prstGeom>
          <a:noFill/>
          <a:ln w="101600" cap="flat" cmpd="sng">
            <a:solidFill>
              <a:srgbClr val="B9B9B9"/>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defTabSz="171441">
              <a:defRPr/>
            </a:pPr>
            <a:endParaRPr lang="es-ES" sz="500" dirty="0">
              <a:solidFill>
                <a:srgbClr val="000000"/>
              </a:solidFill>
              <a:latin typeface="Helvetica" charset="0"/>
              <a:ea typeface="ＭＳ Ｐゴシック" charset="0"/>
              <a:sym typeface="Helvetica" charset="0"/>
            </a:endParaRPr>
          </a:p>
        </p:txBody>
      </p:sp>
      <p:sp>
        <p:nvSpPr>
          <p:cNvPr id="63506" name="Line 18"/>
          <p:cNvSpPr>
            <a:spLocks noChangeShapeType="1"/>
          </p:cNvSpPr>
          <p:nvPr/>
        </p:nvSpPr>
        <p:spPr bwMode="auto">
          <a:xfrm>
            <a:off x="3993144" y="2637087"/>
            <a:ext cx="1156078" cy="389402"/>
          </a:xfrm>
          <a:prstGeom prst="line">
            <a:avLst/>
          </a:prstGeom>
          <a:noFill/>
          <a:ln w="101600" cap="flat" cmpd="sng">
            <a:solidFill>
              <a:srgbClr val="B9B9B9"/>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defTabSz="171441">
              <a:defRPr/>
            </a:pPr>
            <a:endParaRPr lang="es-ES" sz="500" dirty="0">
              <a:solidFill>
                <a:srgbClr val="000000"/>
              </a:solidFill>
              <a:latin typeface="Helvetica" charset="0"/>
              <a:ea typeface="ＭＳ Ｐゴシック" charset="0"/>
              <a:sym typeface="Helvetica" charset="0"/>
            </a:endParaRPr>
          </a:p>
        </p:txBody>
      </p:sp>
      <p:sp>
        <p:nvSpPr>
          <p:cNvPr id="63507" name="Line 19"/>
          <p:cNvSpPr>
            <a:spLocks noChangeShapeType="1"/>
          </p:cNvSpPr>
          <p:nvPr/>
        </p:nvSpPr>
        <p:spPr bwMode="auto">
          <a:xfrm flipV="1">
            <a:off x="3995525" y="2048220"/>
            <a:ext cx="1131075" cy="591249"/>
          </a:xfrm>
          <a:prstGeom prst="line">
            <a:avLst/>
          </a:prstGeom>
          <a:noFill/>
          <a:ln w="101600" cap="flat" cmpd="sng">
            <a:solidFill>
              <a:srgbClr val="B9B9B9"/>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defTabSz="171441">
              <a:defRPr/>
            </a:pPr>
            <a:endParaRPr lang="es-ES" sz="500" dirty="0">
              <a:solidFill>
                <a:srgbClr val="000000"/>
              </a:solidFill>
              <a:latin typeface="Helvetica" charset="0"/>
              <a:ea typeface="ＭＳ Ｐゴシック" charset="0"/>
              <a:sym typeface="Helvetica" charset="0"/>
            </a:endParaRPr>
          </a:p>
        </p:txBody>
      </p:sp>
      <p:sp>
        <p:nvSpPr>
          <p:cNvPr id="63508" name="Line 20"/>
          <p:cNvSpPr>
            <a:spLocks noChangeShapeType="1"/>
          </p:cNvSpPr>
          <p:nvPr/>
        </p:nvSpPr>
        <p:spPr bwMode="auto">
          <a:xfrm>
            <a:off x="4004455" y="1639170"/>
            <a:ext cx="1119764" cy="400119"/>
          </a:xfrm>
          <a:prstGeom prst="line">
            <a:avLst/>
          </a:prstGeom>
          <a:noFill/>
          <a:ln w="101600" cap="flat" cmpd="sng">
            <a:solidFill>
              <a:srgbClr val="B9B9B9"/>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defTabSz="171441">
              <a:defRPr/>
            </a:pPr>
            <a:endParaRPr lang="es-ES" sz="500" dirty="0">
              <a:solidFill>
                <a:srgbClr val="000000"/>
              </a:solidFill>
              <a:latin typeface="Helvetica" charset="0"/>
              <a:ea typeface="ＭＳ Ｐゴシック" charset="0"/>
              <a:sym typeface="Helvetica" charset="0"/>
            </a:endParaRPr>
          </a:p>
        </p:txBody>
      </p:sp>
      <p:sp>
        <p:nvSpPr>
          <p:cNvPr id="63509" name="AutoShape 21"/>
          <p:cNvSpPr>
            <a:spLocks/>
          </p:cNvSpPr>
          <p:nvPr/>
        </p:nvSpPr>
        <p:spPr bwMode="auto">
          <a:xfrm>
            <a:off x="5042664" y="1955336"/>
            <a:ext cx="161923" cy="16195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blipFill dpi="0" rotWithShape="1">
            <a:blip r:embed="rId4" cstate="print">
              <a:extLst>
                <a:ext uri="{28A0092B-C50C-407E-A947-70E740481C1C}">
                  <a14:useLocalDpi xmlns:a14="http://schemas.microsoft.com/office/drawing/2010/main" val="0"/>
                </a:ext>
              </a:extLst>
            </a:blip>
            <a:srcRect/>
            <a:stretch>
              <a:fillRect/>
            </a:stretch>
          </a:blipFill>
          <a:ln w="25400" cap="flat" cmpd="sng">
            <a:solidFill>
              <a:srgbClr val="000000">
                <a:alpha val="0"/>
              </a:srgbClr>
            </a:solidFill>
            <a:prstDash val="solid"/>
            <a:miter lim="0"/>
            <a:headEnd/>
            <a:tailEnd/>
          </a:ln>
          <a:effectLst/>
          <a:extLst/>
        </p:spPr>
        <p:txBody>
          <a:bodyPr lIns="0" tIns="0" rIns="0" bIns="0" anchor="ctr"/>
          <a:lstStyle/>
          <a:p>
            <a:pPr defTabSz="219062">
              <a:defRPr/>
            </a:pPr>
            <a:endParaRPr lang="es-ES" sz="1500" dirty="0">
              <a:solidFill>
                <a:srgbClr val="F1F2F1"/>
              </a:solidFill>
              <a:effectLst>
                <a:outerShdw blurRad="38100" dist="38100" dir="2700000" algn="tl">
                  <a:srgbClr val="000000"/>
                </a:outerShdw>
              </a:effectLst>
              <a:latin typeface="Gill Sans" charset="0"/>
              <a:ea typeface="ＭＳ Ｐゴシック" charset="0"/>
              <a:cs typeface="Gill Sans" charset="0"/>
              <a:sym typeface="Gill Sans" charset="0"/>
            </a:endParaRPr>
          </a:p>
        </p:txBody>
      </p:sp>
      <p:sp>
        <p:nvSpPr>
          <p:cNvPr id="63510" name="AutoShape 22"/>
          <p:cNvSpPr>
            <a:spLocks/>
          </p:cNvSpPr>
          <p:nvPr/>
        </p:nvSpPr>
        <p:spPr bwMode="auto">
          <a:xfrm>
            <a:off x="5067666" y="2939558"/>
            <a:ext cx="161923" cy="16195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blipFill dpi="0" rotWithShape="1">
            <a:blip r:embed="rId4" cstate="print">
              <a:extLst>
                <a:ext uri="{28A0092B-C50C-407E-A947-70E740481C1C}">
                  <a14:useLocalDpi xmlns:a14="http://schemas.microsoft.com/office/drawing/2010/main" val="0"/>
                </a:ext>
              </a:extLst>
            </a:blip>
            <a:srcRect/>
            <a:stretch>
              <a:fillRect/>
            </a:stretch>
          </a:blipFill>
          <a:ln w="25400" cap="flat" cmpd="sng">
            <a:solidFill>
              <a:srgbClr val="000000">
                <a:alpha val="0"/>
              </a:srgbClr>
            </a:solidFill>
            <a:prstDash val="solid"/>
            <a:miter lim="0"/>
            <a:headEnd/>
            <a:tailEnd/>
          </a:ln>
          <a:effectLst/>
          <a:extLst/>
        </p:spPr>
        <p:txBody>
          <a:bodyPr lIns="0" tIns="0" rIns="0" bIns="0" anchor="ctr"/>
          <a:lstStyle/>
          <a:p>
            <a:pPr defTabSz="219062">
              <a:defRPr/>
            </a:pPr>
            <a:endParaRPr lang="es-ES" sz="1500" dirty="0">
              <a:solidFill>
                <a:srgbClr val="F1F2F1"/>
              </a:solidFill>
              <a:effectLst>
                <a:outerShdw blurRad="38100" dist="38100" dir="2700000" algn="tl">
                  <a:srgbClr val="000000"/>
                </a:outerShdw>
              </a:effectLst>
              <a:latin typeface="Gill Sans" charset="0"/>
              <a:ea typeface="ＭＳ Ｐゴシック" charset="0"/>
              <a:cs typeface="Gill Sans" charset="0"/>
              <a:sym typeface="Gill Sans" charset="0"/>
            </a:endParaRPr>
          </a:p>
        </p:txBody>
      </p:sp>
      <p:sp>
        <p:nvSpPr>
          <p:cNvPr id="63511" name="AutoShape 23"/>
          <p:cNvSpPr>
            <a:spLocks/>
          </p:cNvSpPr>
          <p:nvPr/>
        </p:nvSpPr>
        <p:spPr bwMode="auto">
          <a:xfrm>
            <a:off x="5099812" y="4044651"/>
            <a:ext cx="161923" cy="16195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blipFill dpi="0" rotWithShape="1">
            <a:blip r:embed="rId4" cstate="print">
              <a:extLst>
                <a:ext uri="{28A0092B-C50C-407E-A947-70E740481C1C}">
                  <a14:useLocalDpi xmlns:a14="http://schemas.microsoft.com/office/drawing/2010/main" val="0"/>
                </a:ext>
              </a:extLst>
            </a:blip>
            <a:srcRect/>
            <a:stretch>
              <a:fillRect/>
            </a:stretch>
          </a:blipFill>
          <a:ln w="25400" cap="flat" cmpd="sng">
            <a:solidFill>
              <a:srgbClr val="000000">
                <a:alpha val="0"/>
              </a:srgbClr>
            </a:solidFill>
            <a:prstDash val="solid"/>
            <a:miter lim="0"/>
            <a:headEnd/>
            <a:tailEnd/>
          </a:ln>
          <a:effectLst/>
          <a:extLst/>
        </p:spPr>
        <p:txBody>
          <a:bodyPr lIns="0" tIns="0" rIns="0" bIns="0" anchor="ctr"/>
          <a:lstStyle/>
          <a:p>
            <a:pPr defTabSz="219062">
              <a:defRPr/>
            </a:pPr>
            <a:endParaRPr lang="es-ES" sz="1500" dirty="0">
              <a:solidFill>
                <a:srgbClr val="F1F2F1"/>
              </a:solidFill>
              <a:effectLst>
                <a:outerShdw blurRad="38100" dist="38100" dir="2700000" algn="tl">
                  <a:srgbClr val="000000"/>
                </a:outerShdw>
              </a:effectLst>
              <a:latin typeface="Gill Sans" charset="0"/>
              <a:ea typeface="ＭＳ Ｐゴシック" charset="0"/>
              <a:cs typeface="Gill Sans" charset="0"/>
              <a:sym typeface="Gill Sans" charset="0"/>
            </a:endParaRPr>
          </a:p>
        </p:txBody>
      </p:sp>
      <p:sp>
        <p:nvSpPr>
          <p:cNvPr id="63512" name="AutoShape 24"/>
          <p:cNvSpPr>
            <a:spLocks/>
          </p:cNvSpPr>
          <p:nvPr/>
        </p:nvSpPr>
        <p:spPr bwMode="auto">
          <a:xfrm>
            <a:off x="3935400" y="1555216"/>
            <a:ext cx="161923" cy="16195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blipFill dpi="0" rotWithShape="1">
            <a:blip r:embed="rId4" cstate="print">
              <a:extLst>
                <a:ext uri="{28A0092B-C50C-407E-A947-70E740481C1C}">
                  <a14:useLocalDpi xmlns:a14="http://schemas.microsoft.com/office/drawing/2010/main" val="0"/>
                </a:ext>
              </a:extLst>
            </a:blip>
            <a:srcRect/>
            <a:stretch>
              <a:fillRect/>
            </a:stretch>
          </a:blipFill>
          <a:ln w="25400" cap="flat" cmpd="sng">
            <a:solidFill>
              <a:srgbClr val="000000">
                <a:alpha val="0"/>
              </a:srgbClr>
            </a:solidFill>
            <a:prstDash val="solid"/>
            <a:miter lim="0"/>
            <a:headEnd/>
            <a:tailEnd/>
          </a:ln>
          <a:effectLst/>
          <a:extLst/>
        </p:spPr>
        <p:txBody>
          <a:bodyPr lIns="0" tIns="0" rIns="0" bIns="0" anchor="ctr"/>
          <a:lstStyle/>
          <a:p>
            <a:pPr algn="r" defTabSz="219062">
              <a:defRPr/>
            </a:pPr>
            <a:endParaRPr lang="es-ES" sz="1500" dirty="0">
              <a:solidFill>
                <a:srgbClr val="F1F2F1"/>
              </a:solidFill>
              <a:effectLst>
                <a:outerShdw blurRad="38100" dist="38100" dir="2700000" algn="tl">
                  <a:srgbClr val="000000"/>
                </a:outerShdw>
              </a:effectLst>
              <a:latin typeface="Gill Sans" charset="0"/>
              <a:ea typeface="ＭＳ Ｐゴシック" charset="0"/>
              <a:cs typeface="Gill Sans" charset="0"/>
              <a:sym typeface="Gill Sans" charset="0"/>
            </a:endParaRPr>
          </a:p>
        </p:txBody>
      </p:sp>
      <p:sp>
        <p:nvSpPr>
          <p:cNvPr id="63513" name="AutoShape 25"/>
          <p:cNvSpPr>
            <a:spLocks/>
          </p:cNvSpPr>
          <p:nvPr/>
        </p:nvSpPr>
        <p:spPr bwMode="auto">
          <a:xfrm>
            <a:off x="3922303" y="2545989"/>
            <a:ext cx="161923" cy="16195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blipFill dpi="0" rotWithShape="1">
            <a:blip r:embed="rId4" cstate="print">
              <a:extLst>
                <a:ext uri="{28A0092B-C50C-407E-A947-70E740481C1C}">
                  <a14:useLocalDpi xmlns:a14="http://schemas.microsoft.com/office/drawing/2010/main" val="0"/>
                </a:ext>
              </a:extLst>
            </a:blip>
            <a:srcRect/>
            <a:stretch>
              <a:fillRect/>
            </a:stretch>
          </a:blipFill>
          <a:ln w="25400" cap="flat" cmpd="sng">
            <a:solidFill>
              <a:srgbClr val="000000">
                <a:alpha val="0"/>
              </a:srgbClr>
            </a:solidFill>
            <a:prstDash val="solid"/>
            <a:miter lim="0"/>
            <a:headEnd/>
            <a:tailEnd/>
          </a:ln>
          <a:effectLst/>
          <a:extLst/>
        </p:spPr>
        <p:txBody>
          <a:bodyPr lIns="0" tIns="0" rIns="0" bIns="0" anchor="ctr"/>
          <a:lstStyle/>
          <a:p>
            <a:pPr algn="r" defTabSz="219062">
              <a:defRPr/>
            </a:pPr>
            <a:endParaRPr lang="es-ES" sz="1500" dirty="0">
              <a:solidFill>
                <a:srgbClr val="F1F2F1"/>
              </a:solidFill>
              <a:effectLst>
                <a:outerShdw blurRad="38100" dist="38100" dir="2700000" algn="tl">
                  <a:srgbClr val="000000"/>
                </a:outerShdw>
              </a:effectLst>
              <a:latin typeface="Gill Sans" charset="0"/>
              <a:ea typeface="ＭＳ Ｐゴシック" charset="0"/>
              <a:cs typeface="Gill Sans" charset="0"/>
              <a:sym typeface="Gill Sans" charset="0"/>
            </a:endParaRPr>
          </a:p>
        </p:txBody>
      </p:sp>
      <p:sp>
        <p:nvSpPr>
          <p:cNvPr id="63514" name="AutoShape 26"/>
          <p:cNvSpPr>
            <a:spLocks/>
          </p:cNvSpPr>
          <p:nvPr/>
        </p:nvSpPr>
        <p:spPr bwMode="auto">
          <a:xfrm>
            <a:off x="3916351" y="3663585"/>
            <a:ext cx="161923" cy="16195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blipFill dpi="0" rotWithShape="1">
            <a:blip r:embed="rId4" cstate="print">
              <a:extLst>
                <a:ext uri="{28A0092B-C50C-407E-A947-70E740481C1C}">
                  <a14:useLocalDpi xmlns:a14="http://schemas.microsoft.com/office/drawing/2010/main" val="0"/>
                </a:ext>
              </a:extLst>
            </a:blip>
            <a:srcRect/>
            <a:stretch>
              <a:fillRect/>
            </a:stretch>
          </a:blipFill>
          <a:ln w="25400" cap="flat" cmpd="sng">
            <a:solidFill>
              <a:srgbClr val="000000">
                <a:alpha val="0"/>
              </a:srgbClr>
            </a:solidFill>
            <a:prstDash val="solid"/>
            <a:miter lim="0"/>
            <a:headEnd/>
            <a:tailEnd/>
          </a:ln>
          <a:effectLst/>
          <a:extLst/>
        </p:spPr>
        <p:txBody>
          <a:bodyPr lIns="0" tIns="0" rIns="0" bIns="0" anchor="ctr"/>
          <a:lstStyle/>
          <a:p>
            <a:pPr algn="r" defTabSz="219062">
              <a:defRPr/>
            </a:pPr>
            <a:endParaRPr lang="es-ES" sz="1500" dirty="0">
              <a:solidFill>
                <a:srgbClr val="F1F2F1"/>
              </a:solidFill>
              <a:effectLst>
                <a:outerShdw blurRad="38100" dist="38100" dir="2700000" algn="tl">
                  <a:srgbClr val="000000"/>
                </a:outerShdw>
              </a:effectLst>
              <a:latin typeface="Gill Sans" charset="0"/>
              <a:ea typeface="ＭＳ Ｐゴシック" charset="0"/>
              <a:cs typeface="Gill Sans" charset="0"/>
              <a:sym typeface="Gill Sans" charset="0"/>
            </a:endParaRPr>
          </a:p>
        </p:txBody>
      </p:sp>
      <p:sp>
        <p:nvSpPr>
          <p:cNvPr id="40" name="TextBox 23"/>
          <p:cNvSpPr txBox="1"/>
          <p:nvPr/>
        </p:nvSpPr>
        <p:spPr>
          <a:xfrm>
            <a:off x="1061382" y="1606872"/>
            <a:ext cx="1835883" cy="619582"/>
          </a:xfrm>
          <a:prstGeom prst="rect">
            <a:avLst/>
          </a:prstGeom>
          <a:noFill/>
        </p:spPr>
        <p:txBody>
          <a:bodyPr wrap="square" lIns="65023" tIns="32512" rIns="65023" bIns="32512" rtlCol="0">
            <a:spAutoFit/>
          </a:bodyPr>
          <a:lstStyle/>
          <a:p>
            <a:pPr algn="r">
              <a:lnSpc>
                <a:spcPct val="150000"/>
              </a:lnSpc>
            </a:pPr>
            <a:r>
              <a:rPr lang="zh-CN" altLang="en-US" sz="800" dirty="0">
                <a:solidFill>
                  <a:schemeClr val="bg1">
                    <a:lumMod val="50000"/>
                  </a:scheme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a:t>
            </a:r>
            <a:endParaRPr lang="en-GB" altLang="zh-CN" sz="60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sp>
        <p:nvSpPr>
          <p:cNvPr id="41" name="TextBox 24"/>
          <p:cNvSpPr txBox="1"/>
          <p:nvPr/>
        </p:nvSpPr>
        <p:spPr>
          <a:xfrm>
            <a:off x="2150480" y="1402195"/>
            <a:ext cx="746787" cy="250299"/>
          </a:xfrm>
          <a:prstGeom prst="rect">
            <a:avLst/>
          </a:prstGeom>
          <a:noFill/>
        </p:spPr>
        <p:txBody>
          <a:bodyPr wrap="none" lIns="65023" tIns="32512" rIns="65023" bIns="32512" rtlCol="0">
            <a:spAutoFit/>
          </a:bodyPr>
          <a:lstStyle/>
          <a:p>
            <a:pPr algn="r"/>
            <a:r>
              <a:rPr lang="zh-CN" altLang="en-US" sz="1200" b="1" dirty="0">
                <a:solidFill>
                  <a:schemeClr val="bg1">
                    <a:lumMod val="50000"/>
                  </a:schemeClr>
                </a:solidFill>
                <a:ea typeface="微软雅黑" panose="020B0503020204020204" pitchFamily="34" charset="-122"/>
              </a:rPr>
              <a:t>文字内容</a:t>
            </a:r>
          </a:p>
        </p:txBody>
      </p:sp>
      <p:sp>
        <p:nvSpPr>
          <p:cNvPr id="42" name="TextBox 23"/>
          <p:cNvSpPr txBox="1"/>
          <p:nvPr/>
        </p:nvSpPr>
        <p:spPr>
          <a:xfrm>
            <a:off x="1061382" y="2580003"/>
            <a:ext cx="1835883" cy="619582"/>
          </a:xfrm>
          <a:prstGeom prst="rect">
            <a:avLst/>
          </a:prstGeom>
          <a:noFill/>
        </p:spPr>
        <p:txBody>
          <a:bodyPr wrap="square" lIns="65023" tIns="32512" rIns="65023" bIns="32512" rtlCol="0">
            <a:spAutoFit/>
          </a:bodyPr>
          <a:lstStyle/>
          <a:p>
            <a:pPr algn="r">
              <a:lnSpc>
                <a:spcPct val="150000"/>
              </a:lnSpc>
            </a:pPr>
            <a:r>
              <a:rPr lang="zh-CN" altLang="en-US" sz="800" dirty="0">
                <a:solidFill>
                  <a:schemeClr val="bg1">
                    <a:lumMod val="50000"/>
                  </a:scheme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a:t>
            </a:r>
            <a:endParaRPr lang="en-GB" altLang="zh-CN" sz="60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sp>
        <p:nvSpPr>
          <p:cNvPr id="43" name="TextBox 24"/>
          <p:cNvSpPr txBox="1"/>
          <p:nvPr/>
        </p:nvSpPr>
        <p:spPr>
          <a:xfrm>
            <a:off x="2150480" y="2375325"/>
            <a:ext cx="746787" cy="250299"/>
          </a:xfrm>
          <a:prstGeom prst="rect">
            <a:avLst/>
          </a:prstGeom>
          <a:noFill/>
        </p:spPr>
        <p:txBody>
          <a:bodyPr wrap="none" lIns="65023" tIns="32512" rIns="65023" bIns="32512" rtlCol="0">
            <a:spAutoFit/>
          </a:bodyPr>
          <a:lstStyle/>
          <a:p>
            <a:pPr algn="r"/>
            <a:r>
              <a:rPr lang="zh-CN" altLang="en-US" sz="1200" b="1" dirty="0">
                <a:solidFill>
                  <a:schemeClr val="bg1">
                    <a:lumMod val="50000"/>
                  </a:schemeClr>
                </a:solidFill>
                <a:ea typeface="微软雅黑" panose="020B0503020204020204" pitchFamily="34" charset="-122"/>
              </a:rPr>
              <a:t>文字内容</a:t>
            </a:r>
          </a:p>
        </p:txBody>
      </p:sp>
      <p:sp>
        <p:nvSpPr>
          <p:cNvPr id="44" name="TextBox 23"/>
          <p:cNvSpPr txBox="1"/>
          <p:nvPr/>
        </p:nvSpPr>
        <p:spPr>
          <a:xfrm>
            <a:off x="1061382" y="3598289"/>
            <a:ext cx="1835883" cy="619582"/>
          </a:xfrm>
          <a:prstGeom prst="rect">
            <a:avLst/>
          </a:prstGeom>
          <a:noFill/>
        </p:spPr>
        <p:txBody>
          <a:bodyPr wrap="square" lIns="65023" tIns="32512" rIns="65023" bIns="32512" rtlCol="0">
            <a:spAutoFit/>
          </a:bodyPr>
          <a:lstStyle/>
          <a:p>
            <a:pPr algn="r">
              <a:lnSpc>
                <a:spcPct val="150000"/>
              </a:lnSpc>
            </a:pPr>
            <a:r>
              <a:rPr lang="zh-CN" altLang="en-US" sz="800" dirty="0">
                <a:solidFill>
                  <a:schemeClr val="bg1">
                    <a:lumMod val="50000"/>
                  </a:scheme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点击添加相关标题文字，点击添加相关标题文字，点击添加相关标题文字，点</a:t>
            </a:r>
            <a:endParaRPr lang="en-GB" altLang="zh-CN" sz="60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sp>
        <p:nvSpPr>
          <p:cNvPr id="45" name="TextBox 24"/>
          <p:cNvSpPr txBox="1"/>
          <p:nvPr/>
        </p:nvSpPr>
        <p:spPr>
          <a:xfrm>
            <a:off x="2150480" y="3393611"/>
            <a:ext cx="746787" cy="250299"/>
          </a:xfrm>
          <a:prstGeom prst="rect">
            <a:avLst/>
          </a:prstGeom>
          <a:noFill/>
        </p:spPr>
        <p:txBody>
          <a:bodyPr wrap="none" lIns="65023" tIns="32512" rIns="65023" bIns="32512" rtlCol="0">
            <a:spAutoFit/>
          </a:bodyPr>
          <a:lstStyle/>
          <a:p>
            <a:pPr algn="r"/>
            <a:r>
              <a:rPr lang="zh-CN" altLang="en-US" sz="1200" b="1" dirty="0">
                <a:solidFill>
                  <a:schemeClr val="bg1">
                    <a:lumMod val="50000"/>
                  </a:schemeClr>
                </a:solidFill>
                <a:ea typeface="微软雅黑" panose="020B0503020204020204" pitchFamily="34" charset="-122"/>
              </a:rPr>
              <a:t>文字内容</a:t>
            </a:r>
          </a:p>
        </p:txBody>
      </p:sp>
      <p:sp>
        <p:nvSpPr>
          <p:cNvPr id="46" name="TextBox 23"/>
          <p:cNvSpPr txBox="1"/>
          <p:nvPr/>
        </p:nvSpPr>
        <p:spPr>
          <a:xfrm>
            <a:off x="6290913" y="1751403"/>
            <a:ext cx="1835883" cy="619582"/>
          </a:xfrm>
          <a:prstGeom prst="rect">
            <a:avLst/>
          </a:prstGeom>
          <a:noFill/>
        </p:spPr>
        <p:txBody>
          <a:bodyPr wrap="square" lIns="65023" tIns="32512" rIns="65023" bIns="32512" rtlCol="0">
            <a:spAutoFit/>
          </a:bodyPr>
          <a:lstStyle/>
          <a:p>
            <a:pPr>
              <a:lnSpc>
                <a:spcPct val="150000"/>
              </a:lnSpc>
            </a:pPr>
            <a:r>
              <a:rPr lang="zh-CN" altLang="en-US" sz="800" dirty="0">
                <a:solidFill>
                  <a:schemeClr val="bg1">
                    <a:lumMod val="50000"/>
                  </a:scheme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a:t>
            </a:r>
            <a:endParaRPr lang="en-GB" altLang="zh-CN" sz="800" dirty="0">
              <a:solidFill>
                <a:schemeClr val="bg1">
                  <a:lumMod val="50000"/>
                </a:schemeClr>
              </a:solidFill>
              <a:latin typeface="Arial" panose="020B0604020202020204" pitchFamily="34" charset="0"/>
              <a:ea typeface="微软雅黑" panose="020B0503020204020204" pitchFamily="34" charset="-122"/>
              <a:cs typeface="+mn-ea"/>
              <a:sym typeface="+mn-lt"/>
            </a:endParaRPr>
          </a:p>
        </p:txBody>
      </p:sp>
      <p:sp>
        <p:nvSpPr>
          <p:cNvPr id="47" name="TextBox 24"/>
          <p:cNvSpPr txBox="1"/>
          <p:nvPr/>
        </p:nvSpPr>
        <p:spPr>
          <a:xfrm>
            <a:off x="6290912" y="1557049"/>
            <a:ext cx="746787" cy="250299"/>
          </a:xfrm>
          <a:prstGeom prst="rect">
            <a:avLst/>
          </a:prstGeom>
          <a:noFill/>
        </p:spPr>
        <p:txBody>
          <a:bodyPr wrap="none" lIns="65023" tIns="32512" rIns="65023" bIns="32512" rtlCol="0">
            <a:spAutoFit/>
          </a:bodyPr>
          <a:lstStyle/>
          <a:p>
            <a:r>
              <a:rPr lang="zh-CN" altLang="en-US" sz="1200" b="1" dirty="0">
                <a:solidFill>
                  <a:schemeClr val="bg1">
                    <a:lumMod val="50000"/>
                  </a:schemeClr>
                </a:solidFill>
                <a:ea typeface="微软雅黑" panose="020B0503020204020204" pitchFamily="34" charset="-122"/>
              </a:rPr>
              <a:t>文字内容</a:t>
            </a:r>
          </a:p>
        </p:txBody>
      </p:sp>
      <p:sp>
        <p:nvSpPr>
          <p:cNvPr id="48" name="TextBox 23"/>
          <p:cNvSpPr txBox="1"/>
          <p:nvPr/>
        </p:nvSpPr>
        <p:spPr>
          <a:xfrm>
            <a:off x="6290913" y="2724533"/>
            <a:ext cx="1835883" cy="619582"/>
          </a:xfrm>
          <a:prstGeom prst="rect">
            <a:avLst/>
          </a:prstGeom>
          <a:noFill/>
        </p:spPr>
        <p:txBody>
          <a:bodyPr wrap="square" lIns="65023" tIns="32512" rIns="65023" bIns="32512" rtlCol="0">
            <a:spAutoFit/>
          </a:bodyPr>
          <a:lstStyle/>
          <a:p>
            <a:pPr>
              <a:lnSpc>
                <a:spcPct val="150000"/>
              </a:lnSpc>
            </a:pPr>
            <a:r>
              <a:rPr lang="zh-CN" altLang="en-US" sz="800" dirty="0">
                <a:solidFill>
                  <a:schemeClr val="bg1">
                    <a:lumMod val="50000"/>
                  </a:scheme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a:t>
            </a:r>
            <a:endParaRPr lang="en-GB" altLang="zh-CN" sz="800" dirty="0">
              <a:solidFill>
                <a:schemeClr val="bg1">
                  <a:lumMod val="50000"/>
                </a:schemeClr>
              </a:solidFill>
              <a:latin typeface="Arial" panose="020B0604020202020204" pitchFamily="34" charset="0"/>
              <a:ea typeface="微软雅黑" panose="020B0503020204020204" pitchFamily="34" charset="-122"/>
              <a:cs typeface="+mn-ea"/>
              <a:sym typeface="+mn-lt"/>
            </a:endParaRPr>
          </a:p>
        </p:txBody>
      </p:sp>
      <p:sp>
        <p:nvSpPr>
          <p:cNvPr id="49" name="TextBox 24"/>
          <p:cNvSpPr txBox="1"/>
          <p:nvPr/>
        </p:nvSpPr>
        <p:spPr>
          <a:xfrm>
            <a:off x="6290912" y="2530179"/>
            <a:ext cx="746787" cy="250299"/>
          </a:xfrm>
          <a:prstGeom prst="rect">
            <a:avLst/>
          </a:prstGeom>
          <a:noFill/>
        </p:spPr>
        <p:txBody>
          <a:bodyPr wrap="none" lIns="65023" tIns="32512" rIns="65023" bIns="32512" rtlCol="0">
            <a:spAutoFit/>
          </a:bodyPr>
          <a:lstStyle/>
          <a:p>
            <a:r>
              <a:rPr lang="zh-CN" altLang="en-US" sz="1200" b="1" dirty="0">
                <a:solidFill>
                  <a:schemeClr val="bg1">
                    <a:lumMod val="50000"/>
                  </a:schemeClr>
                </a:solidFill>
                <a:ea typeface="微软雅黑" panose="020B0503020204020204" pitchFamily="34" charset="-122"/>
              </a:rPr>
              <a:t>文字内容</a:t>
            </a:r>
          </a:p>
        </p:txBody>
      </p:sp>
      <p:sp>
        <p:nvSpPr>
          <p:cNvPr id="50" name="TextBox 23"/>
          <p:cNvSpPr txBox="1"/>
          <p:nvPr/>
        </p:nvSpPr>
        <p:spPr>
          <a:xfrm>
            <a:off x="6290913" y="3742819"/>
            <a:ext cx="1835883" cy="619582"/>
          </a:xfrm>
          <a:prstGeom prst="rect">
            <a:avLst/>
          </a:prstGeom>
          <a:noFill/>
        </p:spPr>
        <p:txBody>
          <a:bodyPr wrap="square" lIns="65023" tIns="32512" rIns="65023" bIns="32512" rtlCol="0">
            <a:spAutoFit/>
          </a:bodyPr>
          <a:lstStyle/>
          <a:p>
            <a:pPr>
              <a:lnSpc>
                <a:spcPct val="150000"/>
              </a:lnSpc>
            </a:pPr>
            <a:r>
              <a:rPr lang="zh-CN" altLang="en-US" sz="800" dirty="0">
                <a:solidFill>
                  <a:schemeClr val="bg1">
                    <a:lumMod val="50000"/>
                  </a:scheme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a:t>
            </a:r>
            <a:endParaRPr lang="en-GB" altLang="zh-CN" sz="800" dirty="0">
              <a:solidFill>
                <a:schemeClr val="bg1">
                  <a:lumMod val="50000"/>
                </a:schemeClr>
              </a:solidFill>
              <a:latin typeface="Arial" panose="020B0604020202020204" pitchFamily="34" charset="0"/>
              <a:ea typeface="微软雅黑" panose="020B0503020204020204" pitchFamily="34" charset="-122"/>
              <a:cs typeface="+mn-ea"/>
              <a:sym typeface="+mn-lt"/>
            </a:endParaRPr>
          </a:p>
        </p:txBody>
      </p:sp>
      <p:sp>
        <p:nvSpPr>
          <p:cNvPr id="51" name="TextBox 24"/>
          <p:cNvSpPr txBox="1"/>
          <p:nvPr/>
        </p:nvSpPr>
        <p:spPr>
          <a:xfrm>
            <a:off x="6290912" y="3548465"/>
            <a:ext cx="746787" cy="250299"/>
          </a:xfrm>
          <a:prstGeom prst="rect">
            <a:avLst/>
          </a:prstGeom>
          <a:noFill/>
        </p:spPr>
        <p:txBody>
          <a:bodyPr wrap="none" lIns="65023" tIns="32512" rIns="65023" bIns="32512" rtlCol="0">
            <a:spAutoFit/>
          </a:bodyPr>
          <a:lstStyle/>
          <a:p>
            <a:r>
              <a:rPr lang="zh-CN" altLang="en-US" sz="1200" b="1" dirty="0">
                <a:solidFill>
                  <a:schemeClr val="bg1">
                    <a:lumMod val="50000"/>
                  </a:schemeClr>
                </a:solidFill>
                <a:ea typeface="微软雅黑" panose="020B0503020204020204" pitchFamily="34" charset="-122"/>
              </a:rPr>
              <a:t>文字内容</a:t>
            </a:r>
          </a:p>
        </p:txBody>
      </p:sp>
    </p:spTree>
    <p:extLst>
      <p:ext uri="{BB962C8B-B14F-4D97-AF65-F5344CB8AC3E}">
        <p14:creationId xmlns:p14="http://schemas.microsoft.com/office/powerpoint/2010/main" val="384199355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presetSubtype="0" fill="hold" grpId="0" nodeType="afterEffect">
                                  <p:stCondLst>
                                    <p:cond delay="100"/>
                                  </p:stCondLst>
                                  <p:childTnLst>
                                    <p:set>
                                      <p:cBhvr>
                                        <p:cTn id="6" dur="1" fill="hold">
                                          <p:stCondLst>
                                            <p:cond delay="0"/>
                                          </p:stCondLst>
                                        </p:cTn>
                                        <p:tgtEl>
                                          <p:spTgt spid="63496"/>
                                        </p:tgtEl>
                                        <p:attrNameLst>
                                          <p:attrName>style.visibility</p:attrName>
                                        </p:attrNameLst>
                                      </p:cBhvr>
                                      <p:to>
                                        <p:strVal val="visible"/>
                                      </p:to>
                                    </p:set>
                                    <p:animEffect transition="in" filter="dissolve">
                                      <p:cBhvr>
                                        <p:cTn id="7" dur="500"/>
                                        <p:tgtEl>
                                          <p:spTgt spid="63496"/>
                                        </p:tgtEl>
                                      </p:cBhvr>
                                    </p:animEffect>
                                  </p:childTnLst>
                                </p:cTn>
                              </p:par>
                            </p:childTnLst>
                          </p:cTn>
                        </p:par>
                        <p:par>
                          <p:cTn id="8" fill="hold" nodeType="afterGroup">
                            <p:stCondLst>
                              <p:cond delay="600"/>
                            </p:stCondLst>
                            <p:childTnLst>
                              <p:par>
                                <p:cTn id="9" presetID="9" presetClass="entr" presetSubtype="0" fill="hold" grpId="0" nodeType="afterEffect">
                                  <p:stCondLst>
                                    <p:cond delay="100"/>
                                  </p:stCondLst>
                                  <p:childTnLst>
                                    <p:set>
                                      <p:cBhvr>
                                        <p:cTn id="10" dur="1" fill="hold">
                                          <p:stCondLst>
                                            <p:cond delay="0"/>
                                          </p:stCondLst>
                                        </p:cTn>
                                        <p:tgtEl>
                                          <p:spTgt spid="63500"/>
                                        </p:tgtEl>
                                        <p:attrNameLst>
                                          <p:attrName>style.visibility</p:attrName>
                                        </p:attrNameLst>
                                      </p:cBhvr>
                                      <p:to>
                                        <p:strVal val="visible"/>
                                      </p:to>
                                    </p:set>
                                    <p:animEffect transition="in" filter="dissolve">
                                      <p:cBhvr>
                                        <p:cTn id="11" dur="500"/>
                                        <p:tgtEl>
                                          <p:spTgt spid="63500"/>
                                        </p:tgtEl>
                                      </p:cBhvr>
                                    </p:animEffect>
                                  </p:childTnLst>
                                </p:cTn>
                              </p:par>
                            </p:childTnLst>
                          </p:cTn>
                        </p:par>
                        <p:par>
                          <p:cTn id="12" fill="hold" nodeType="afterGroup">
                            <p:stCondLst>
                              <p:cond delay="1200"/>
                            </p:stCondLst>
                            <p:childTnLst>
                              <p:par>
                                <p:cTn id="13" presetID="9" presetClass="entr" presetSubtype="0" fill="hold" nodeType="afterEffect">
                                  <p:stCondLst>
                                    <p:cond delay="100"/>
                                  </p:stCondLst>
                                  <p:childTnLst>
                                    <p:set>
                                      <p:cBhvr>
                                        <p:cTn id="14" dur="1" fill="hold">
                                          <p:stCondLst>
                                            <p:cond delay="0"/>
                                          </p:stCondLst>
                                        </p:cTn>
                                        <p:tgtEl>
                                          <p:spTgt spid="63492"/>
                                        </p:tgtEl>
                                        <p:attrNameLst>
                                          <p:attrName>style.visibility</p:attrName>
                                        </p:attrNameLst>
                                      </p:cBhvr>
                                      <p:to>
                                        <p:strVal val="visible"/>
                                      </p:to>
                                    </p:set>
                                    <p:animEffect transition="in" filter="dissolve">
                                      <p:cBhvr>
                                        <p:cTn id="15" dur="500"/>
                                        <p:tgtEl>
                                          <p:spTgt spid="63492"/>
                                        </p:tgtEl>
                                      </p:cBhvr>
                                    </p:animEffect>
                                  </p:childTnLst>
                                </p:cTn>
                              </p:par>
                            </p:childTnLst>
                          </p:cTn>
                        </p:par>
                        <p:par>
                          <p:cTn id="16" fill="hold" nodeType="afterGroup">
                            <p:stCondLst>
                              <p:cond delay="1800"/>
                            </p:stCondLst>
                            <p:childTnLst>
                              <p:par>
                                <p:cTn id="17" presetID="9" presetClass="entr" presetSubtype="0" fill="hold" nodeType="afterEffect">
                                  <p:stCondLst>
                                    <p:cond delay="100"/>
                                  </p:stCondLst>
                                  <p:childTnLst>
                                    <p:set>
                                      <p:cBhvr>
                                        <p:cTn id="18" dur="1" fill="hold">
                                          <p:stCondLst>
                                            <p:cond delay="0"/>
                                          </p:stCondLst>
                                        </p:cTn>
                                        <p:tgtEl>
                                          <p:spTgt spid="63494"/>
                                        </p:tgtEl>
                                        <p:attrNameLst>
                                          <p:attrName>style.visibility</p:attrName>
                                        </p:attrNameLst>
                                      </p:cBhvr>
                                      <p:to>
                                        <p:strVal val="visible"/>
                                      </p:to>
                                    </p:set>
                                    <p:animEffect transition="in" filter="dissolve">
                                      <p:cBhvr>
                                        <p:cTn id="19" dur="500"/>
                                        <p:tgtEl>
                                          <p:spTgt spid="63494"/>
                                        </p:tgtEl>
                                      </p:cBhvr>
                                    </p:animEffect>
                                  </p:childTnLst>
                                </p:cTn>
                              </p:par>
                            </p:childTnLst>
                          </p:cTn>
                        </p:par>
                        <p:par>
                          <p:cTn id="20" fill="hold" nodeType="afterGroup">
                            <p:stCondLst>
                              <p:cond delay="2400"/>
                            </p:stCondLst>
                            <p:childTnLst>
                              <p:par>
                                <p:cTn id="21" presetID="9" presetClass="entr" presetSubtype="0" fill="hold" nodeType="afterEffect">
                                  <p:stCondLst>
                                    <p:cond delay="100"/>
                                  </p:stCondLst>
                                  <p:childTnLst>
                                    <p:set>
                                      <p:cBhvr>
                                        <p:cTn id="22" dur="1" fill="hold">
                                          <p:stCondLst>
                                            <p:cond delay="0"/>
                                          </p:stCondLst>
                                        </p:cTn>
                                        <p:tgtEl>
                                          <p:spTgt spid="63498"/>
                                        </p:tgtEl>
                                        <p:attrNameLst>
                                          <p:attrName>style.visibility</p:attrName>
                                        </p:attrNameLst>
                                      </p:cBhvr>
                                      <p:to>
                                        <p:strVal val="visible"/>
                                      </p:to>
                                    </p:set>
                                    <p:animEffect transition="in" filter="dissolve">
                                      <p:cBhvr>
                                        <p:cTn id="23" dur="500"/>
                                        <p:tgtEl>
                                          <p:spTgt spid="63498"/>
                                        </p:tgtEl>
                                      </p:cBhvr>
                                    </p:animEffect>
                                  </p:childTnLst>
                                </p:cTn>
                              </p:par>
                            </p:childTnLst>
                          </p:cTn>
                        </p:par>
                        <p:par>
                          <p:cTn id="24" fill="hold" nodeType="afterGroup">
                            <p:stCondLst>
                              <p:cond delay="3000"/>
                            </p:stCondLst>
                            <p:childTnLst>
                              <p:par>
                                <p:cTn id="25" presetID="9" presetClass="entr" presetSubtype="0" fill="hold" grpId="0" nodeType="afterEffect">
                                  <p:stCondLst>
                                    <p:cond delay="100"/>
                                  </p:stCondLst>
                                  <p:childTnLst>
                                    <p:set>
                                      <p:cBhvr>
                                        <p:cTn id="26" dur="1" fill="hold">
                                          <p:stCondLst>
                                            <p:cond delay="0"/>
                                          </p:stCondLst>
                                        </p:cTn>
                                        <p:tgtEl>
                                          <p:spTgt spid="63490"/>
                                        </p:tgtEl>
                                        <p:attrNameLst>
                                          <p:attrName>style.visibility</p:attrName>
                                        </p:attrNameLst>
                                      </p:cBhvr>
                                      <p:to>
                                        <p:strVal val="visible"/>
                                      </p:to>
                                    </p:set>
                                    <p:animEffect transition="in" filter="dissolve">
                                      <p:cBhvr>
                                        <p:cTn id="27" dur="500"/>
                                        <p:tgtEl>
                                          <p:spTgt spid="63490"/>
                                        </p:tgtEl>
                                      </p:cBhvr>
                                    </p:animEffect>
                                  </p:childTnLst>
                                </p:cTn>
                              </p:par>
                            </p:childTnLst>
                          </p:cTn>
                        </p:par>
                        <p:par>
                          <p:cTn id="28" fill="hold" nodeType="afterGroup">
                            <p:stCondLst>
                              <p:cond delay="3600"/>
                            </p:stCondLst>
                            <p:childTnLst>
                              <p:par>
                                <p:cTn id="29" presetID="9" presetClass="entr" presetSubtype="0" fill="hold" nodeType="afterEffect">
                                  <p:stCondLst>
                                    <p:cond delay="100"/>
                                  </p:stCondLst>
                                  <p:childTnLst>
                                    <p:set>
                                      <p:cBhvr>
                                        <p:cTn id="30" dur="1" fill="hold">
                                          <p:stCondLst>
                                            <p:cond delay="0"/>
                                          </p:stCondLst>
                                        </p:cTn>
                                        <p:tgtEl>
                                          <p:spTgt spid="63509"/>
                                        </p:tgtEl>
                                        <p:attrNameLst>
                                          <p:attrName>style.visibility</p:attrName>
                                        </p:attrNameLst>
                                      </p:cBhvr>
                                      <p:to>
                                        <p:strVal val="visible"/>
                                      </p:to>
                                    </p:set>
                                    <p:animEffect transition="in" filter="dissolve">
                                      <p:cBhvr>
                                        <p:cTn id="31" dur="500"/>
                                        <p:tgtEl>
                                          <p:spTgt spid="63509"/>
                                        </p:tgtEl>
                                      </p:cBhvr>
                                    </p:animEffect>
                                  </p:childTnLst>
                                </p:cTn>
                              </p:par>
                            </p:childTnLst>
                          </p:cTn>
                        </p:par>
                        <p:par>
                          <p:cTn id="32" fill="hold" nodeType="afterGroup">
                            <p:stCondLst>
                              <p:cond delay="4200"/>
                            </p:stCondLst>
                            <p:childTnLst>
                              <p:par>
                                <p:cTn id="33" presetID="9" presetClass="entr" presetSubtype="0" fill="hold" nodeType="afterEffect">
                                  <p:stCondLst>
                                    <p:cond delay="100"/>
                                  </p:stCondLst>
                                  <p:childTnLst>
                                    <p:set>
                                      <p:cBhvr>
                                        <p:cTn id="34" dur="1" fill="hold">
                                          <p:stCondLst>
                                            <p:cond delay="0"/>
                                          </p:stCondLst>
                                        </p:cTn>
                                        <p:tgtEl>
                                          <p:spTgt spid="63510"/>
                                        </p:tgtEl>
                                        <p:attrNameLst>
                                          <p:attrName>style.visibility</p:attrName>
                                        </p:attrNameLst>
                                      </p:cBhvr>
                                      <p:to>
                                        <p:strVal val="visible"/>
                                      </p:to>
                                    </p:set>
                                    <p:animEffect transition="in" filter="dissolve">
                                      <p:cBhvr>
                                        <p:cTn id="35" dur="500"/>
                                        <p:tgtEl>
                                          <p:spTgt spid="63510"/>
                                        </p:tgtEl>
                                      </p:cBhvr>
                                    </p:animEffect>
                                  </p:childTnLst>
                                </p:cTn>
                              </p:par>
                            </p:childTnLst>
                          </p:cTn>
                        </p:par>
                        <p:par>
                          <p:cTn id="36" fill="hold" nodeType="afterGroup">
                            <p:stCondLst>
                              <p:cond delay="4800"/>
                            </p:stCondLst>
                            <p:childTnLst>
                              <p:par>
                                <p:cTn id="37" presetID="9" presetClass="entr" presetSubtype="0" fill="hold" nodeType="afterEffect">
                                  <p:stCondLst>
                                    <p:cond delay="100"/>
                                  </p:stCondLst>
                                  <p:childTnLst>
                                    <p:set>
                                      <p:cBhvr>
                                        <p:cTn id="38" dur="1" fill="hold">
                                          <p:stCondLst>
                                            <p:cond delay="0"/>
                                          </p:stCondLst>
                                        </p:cTn>
                                        <p:tgtEl>
                                          <p:spTgt spid="63511"/>
                                        </p:tgtEl>
                                        <p:attrNameLst>
                                          <p:attrName>style.visibility</p:attrName>
                                        </p:attrNameLst>
                                      </p:cBhvr>
                                      <p:to>
                                        <p:strVal val="visible"/>
                                      </p:to>
                                    </p:set>
                                    <p:animEffect transition="in" filter="dissolve">
                                      <p:cBhvr>
                                        <p:cTn id="39" dur="500"/>
                                        <p:tgtEl>
                                          <p:spTgt spid="63511"/>
                                        </p:tgtEl>
                                      </p:cBhvr>
                                    </p:animEffect>
                                  </p:childTnLst>
                                </p:cTn>
                              </p:par>
                            </p:childTnLst>
                          </p:cTn>
                        </p:par>
                        <p:par>
                          <p:cTn id="40" fill="hold" nodeType="afterGroup">
                            <p:stCondLst>
                              <p:cond delay="5400"/>
                            </p:stCondLst>
                            <p:childTnLst>
                              <p:par>
                                <p:cTn id="41" presetID="9" presetClass="entr" presetSubtype="0" fill="hold" nodeType="afterEffect">
                                  <p:stCondLst>
                                    <p:cond delay="100"/>
                                  </p:stCondLst>
                                  <p:childTnLst>
                                    <p:set>
                                      <p:cBhvr>
                                        <p:cTn id="42" dur="1" fill="hold">
                                          <p:stCondLst>
                                            <p:cond delay="0"/>
                                          </p:stCondLst>
                                        </p:cTn>
                                        <p:tgtEl>
                                          <p:spTgt spid="63512"/>
                                        </p:tgtEl>
                                        <p:attrNameLst>
                                          <p:attrName>style.visibility</p:attrName>
                                        </p:attrNameLst>
                                      </p:cBhvr>
                                      <p:to>
                                        <p:strVal val="visible"/>
                                      </p:to>
                                    </p:set>
                                    <p:animEffect transition="in" filter="dissolve">
                                      <p:cBhvr>
                                        <p:cTn id="43" dur="500"/>
                                        <p:tgtEl>
                                          <p:spTgt spid="63512"/>
                                        </p:tgtEl>
                                      </p:cBhvr>
                                    </p:animEffect>
                                  </p:childTnLst>
                                </p:cTn>
                              </p:par>
                            </p:childTnLst>
                          </p:cTn>
                        </p:par>
                        <p:par>
                          <p:cTn id="44" fill="hold" nodeType="afterGroup">
                            <p:stCondLst>
                              <p:cond delay="6000"/>
                            </p:stCondLst>
                            <p:childTnLst>
                              <p:par>
                                <p:cTn id="45" presetID="9" presetClass="entr" presetSubtype="0" fill="hold" nodeType="afterEffect">
                                  <p:stCondLst>
                                    <p:cond delay="100"/>
                                  </p:stCondLst>
                                  <p:childTnLst>
                                    <p:set>
                                      <p:cBhvr>
                                        <p:cTn id="46" dur="1" fill="hold">
                                          <p:stCondLst>
                                            <p:cond delay="0"/>
                                          </p:stCondLst>
                                        </p:cTn>
                                        <p:tgtEl>
                                          <p:spTgt spid="63513"/>
                                        </p:tgtEl>
                                        <p:attrNameLst>
                                          <p:attrName>style.visibility</p:attrName>
                                        </p:attrNameLst>
                                      </p:cBhvr>
                                      <p:to>
                                        <p:strVal val="visible"/>
                                      </p:to>
                                    </p:set>
                                    <p:animEffect transition="in" filter="dissolve">
                                      <p:cBhvr>
                                        <p:cTn id="47" dur="500"/>
                                        <p:tgtEl>
                                          <p:spTgt spid="63513"/>
                                        </p:tgtEl>
                                      </p:cBhvr>
                                    </p:animEffect>
                                  </p:childTnLst>
                                </p:cTn>
                              </p:par>
                            </p:childTnLst>
                          </p:cTn>
                        </p:par>
                        <p:par>
                          <p:cTn id="48" fill="hold" nodeType="afterGroup">
                            <p:stCondLst>
                              <p:cond delay="6600"/>
                            </p:stCondLst>
                            <p:childTnLst>
                              <p:par>
                                <p:cTn id="49" presetID="9" presetClass="entr" presetSubtype="0" fill="hold" nodeType="afterEffect">
                                  <p:stCondLst>
                                    <p:cond delay="100"/>
                                  </p:stCondLst>
                                  <p:childTnLst>
                                    <p:set>
                                      <p:cBhvr>
                                        <p:cTn id="50" dur="1" fill="hold">
                                          <p:stCondLst>
                                            <p:cond delay="0"/>
                                          </p:stCondLst>
                                        </p:cTn>
                                        <p:tgtEl>
                                          <p:spTgt spid="63514"/>
                                        </p:tgtEl>
                                        <p:attrNameLst>
                                          <p:attrName>style.visibility</p:attrName>
                                        </p:attrNameLst>
                                      </p:cBhvr>
                                      <p:to>
                                        <p:strVal val="visible"/>
                                      </p:to>
                                    </p:set>
                                    <p:animEffect transition="in" filter="dissolve">
                                      <p:cBhvr>
                                        <p:cTn id="51" dur="500"/>
                                        <p:tgtEl>
                                          <p:spTgt spid="63514"/>
                                        </p:tgtEl>
                                      </p:cBhvr>
                                    </p:animEffect>
                                  </p:childTnLst>
                                </p:cTn>
                              </p:par>
                            </p:childTnLst>
                          </p:cTn>
                        </p:par>
                        <p:par>
                          <p:cTn id="52" fill="hold" nodeType="afterGroup">
                            <p:stCondLst>
                              <p:cond delay="7200"/>
                            </p:stCondLst>
                            <p:childTnLst>
                              <p:par>
                                <p:cTn id="53" presetID="9" presetClass="entr" presetSubtype="0" fill="hold" nodeType="afterEffect">
                                  <p:stCondLst>
                                    <p:cond delay="100"/>
                                  </p:stCondLst>
                                  <p:childTnLst>
                                    <p:set>
                                      <p:cBhvr>
                                        <p:cTn id="54" dur="1" fill="hold">
                                          <p:stCondLst>
                                            <p:cond delay="0"/>
                                          </p:stCondLst>
                                        </p:cTn>
                                        <p:tgtEl>
                                          <p:spTgt spid="63508"/>
                                        </p:tgtEl>
                                        <p:attrNameLst>
                                          <p:attrName>style.visibility</p:attrName>
                                        </p:attrNameLst>
                                      </p:cBhvr>
                                      <p:to>
                                        <p:strVal val="visible"/>
                                      </p:to>
                                    </p:set>
                                    <p:animEffect transition="in" filter="dissolve">
                                      <p:cBhvr>
                                        <p:cTn id="55" dur="500"/>
                                        <p:tgtEl>
                                          <p:spTgt spid="63508"/>
                                        </p:tgtEl>
                                      </p:cBhvr>
                                    </p:animEffect>
                                  </p:childTnLst>
                                </p:cTn>
                              </p:par>
                            </p:childTnLst>
                          </p:cTn>
                        </p:par>
                        <p:par>
                          <p:cTn id="56" fill="hold" nodeType="afterGroup">
                            <p:stCondLst>
                              <p:cond delay="7800"/>
                            </p:stCondLst>
                            <p:childTnLst>
                              <p:par>
                                <p:cTn id="57" presetID="9" presetClass="entr" presetSubtype="0" fill="hold" nodeType="afterEffect">
                                  <p:stCondLst>
                                    <p:cond delay="100"/>
                                  </p:stCondLst>
                                  <p:childTnLst>
                                    <p:set>
                                      <p:cBhvr>
                                        <p:cTn id="58" dur="1" fill="hold">
                                          <p:stCondLst>
                                            <p:cond delay="0"/>
                                          </p:stCondLst>
                                        </p:cTn>
                                        <p:tgtEl>
                                          <p:spTgt spid="63507"/>
                                        </p:tgtEl>
                                        <p:attrNameLst>
                                          <p:attrName>style.visibility</p:attrName>
                                        </p:attrNameLst>
                                      </p:cBhvr>
                                      <p:to>
                                        <p:strVal val="visible"/>
                                      </p:to>
                                    </p:set>
                                    <p:animEffect transition="in" filter="dissolve">
                                      <p:cBhvr>
                                        <p:cTn id="59" dur="500"/>
                                        <p:tgtEl>
                                          <p:spTgt spid="63507"/>
                                        </p:tgtEl>
                                      </p:cBhvr>
                                    </p:animEffect>
                                  </p:childTnLst>
                                </p:cTn>
                              </p:par>
                            </p:childTnLst>
                          </p:cTn>
                        </p:par>
                        <p:par>
                          <p:cTn id="60" fill="hold" nodeType="afterGroup">
                            <p:stCondLst>
                              <p:cond delay="8400"/>
                            </p:stCondLst>
                            <p:childTnLst>
                              <p:par>
                                <p:cTn id="61" presetID="9" presetClass="entr" presetSubtype="0" fill="hold" nodeType="afterEffect">
                                  <p:stCondLst>
                                    <p:cond delay="100"/>
                                  </p:stCondLst>
                                  <p:childTnLst>
                                    <p:set>
                                      <p:cBhvr>
                                        <p:cTn id="62" dur="1" fill="hold">
                                          <p:stCondLst>
                                            <p:cond delay="0"/>
                                          </p:stCondLst>
                                        </p:cTn>
                                        <p:tgtEl>
                                          <p:spTgt spid="63506"/>
                                        </p:tgtEl>
                                        <p:attrNameLst>
                                          <p:attrName>style.visibility</p:attrName>
                                        </p:attrNameLst>
                                      </p:cBhvr>
                                      <p:to>
                                        <p:strVal val="visible"/>
                                      </p:to>
                                    </p:set>
                                    <p:animEffect transition="in" filter="dissolve">
                                      <p:cBhvr>
                                        <p:cTn id="63" dur="500"/>
                                        <p:tgtEl>
                                          <p:spTgt spid="63506"/>
                                        </p:tgtEl>
                                      </p:cBhvr>
                                    </p:animEffect>
                                  </p:childTnLst>
                                </p:cTn>
                              </p:par>
                            </p:childTnLst>
                          </p:cTn>
                        </p:par>
                        <p:par>
                          <p:cTn id="64" fill="hold" nodeType="afterGroup">
                            <p:stCondLst>
                              <p:cond delay="9000"/>
                            </p:stCondLst>
                            <p:childTnLst>
                              <p:par>
                                <p:cTn id="65" presetID="9" presetClass="entr" presetSubtype="0" fill="hold" nodeType="afterEffect">
                                  <p:stCondLst>
                                    <p:cond delay="100"/>
                                  </p:stCondLst>
                                  <p:childTnLst>
                                    <p:set>
                                      <p:cBhvr>
                                        <p:cTn id="66" dur="1" fill="hold">
                                          <p:stCondLst>
                                            <p:cond delay="0"/>
                                          </p:stCondLst>
                                        </p:cTn>
                                        <p:tgtEl>
                                          <p:spTgt spid="63505"/>
                                        </p:tgtEl>
                                        <p:attrNameLst>
                                          <p:attrName>style.visibility</p:attrName>
                                        </p:attrNameLst>
                                      </p:cBhvr>
                                      <p:to>
                                        <p:strVal val="visible"/>
                                      </p:to>
                                    </p:set>
                                    <p:animEffect transition="in" filter="dissolve">
                                      <p:cBhvr>
                                        <p:cTn id="67" dur="500"/>
                                        <p:tgtEl>
                                          <p:spTgt spid="63505"/>
                                        </p:tgtEl>
                                      </p:cBhvr>
                                    </p:animEffect>
                                  </p:childTnLst>
                                </p:cTn>
                              </p:par>
                            </p:childTnLst>
                          </p:cTn>
                        </p:par>
                        <p:par>
                          <p:cTn id="68" fill="hold" nodeType="afterGroup">
                            <p:stCondLst>
                              <p:cond delay="9600"/>
                            </p:stCondLst>
                            <p:childTnLst>
                              <p:par>
                                <p:cTn id="69" presetID="9" presetClass="entr" presetSubtype="0" fill="hold" nodeType="afterEffect">
                                  <p:stCondLst>
                                    <p:cond delay="100"/>
                                  </p:stCondLst>
                                  <p:childTnLst>
                                    <p:set>
                                      <p:cBhvr>
                                        <p:cTn id="70" dur="1" fill="hold">
                                          <p:stCondLst>
                                            <p:cond delay="0"/>
                                          </p:stCondLst>
                                        </p:cTn>
                                        <p:tgtEl>
                                          <p:spTgt spid="63504"/>
                                        </p:tgtEl>
                                        <p:attrNameLst>
                                          <p:attrName>style.visibility</p:attrName>
                                        </p:attrNameLst>
                                      </p:cBhvr>
                                      <p:to>
                                        <p:strVal val="visible"/>
                                      </p:to>
                                    </p:set>
                                    <p:animEffect transition="in" filter="dissolve">
                                      <p:cBhvr>
                                        <p:cTn id="71" dur="500"/>
                                        <p:tgtEl>
                                          <p:spTgt spid="63504"/>
                                        </p:tgtEl>
                                      </p:cBhvr>
                                    </p:animEffect>
                                  </p:childTnLst>
                                </p:cTn>
                              </p:par>
                            </p:childTnLst>
                          </p:cTn>
                        </p:par>
                        <p:par>
                          <p:cTn id="72" fill="hold">
                            <p:stCondLst>
                              <p:cond delay="10200"/>
                            </p:stCondLst>
                            <p:childTnLst>
                              <p:par>
                                <p:cTn id="73" presetID="12" presetClass="entr" presetSubtype="4" fill="hold" grpId="0" nodeType="afterEffect">
                                  <p:stCondLst>
                                    <p:cond delay="0"/>
                                  </p:stCondLst>
                                  <p:childTnLst>
                                    <p:set>
                                      <p:cBhvr>
                                        <p:cTn id="74" dur="1" fill="hold">
                                          <p:stCondLst>
                                            <p:cond delay="0"/>
                                          </p:stCondLst>
                                        </p:cTn>
                                        <p:tgtEl>
                                          <p:spTgt spid="40"/>
                                        </p:tgtEl>
                                        <p:attrNameLst>
                                          <p:attrName>style.visibility</p:attrName>
                                        </p:attrNameLst>
                                      </p:cBhvr>
                                      <p:to>
                                        <p:strVal val="visible"/>
                                      </p:to>
                                    </p:set>
                                    <p:anim calcmode="lin" valueType="num">
                                      <p:cBhvr additive="base">
                                        <p:cTn id="75" dur="500"/>
                                        <p:tgtEl>
                                          <p:spTgt spid="40"/>
                                        </p:tgtEl>
                                        <p:attrNameLst>
                                          <p:attrName>ppt_y</p:attrName>
                                        </p:attrNameLst>
                                      </p:cBhvr>
                                      <p:tavLst>
                                        <p:tav tm="0">
                                          <p:val>
                                            <p:strVal val="#ppt_y+#ppt_h*1.125000"/>
                                          </p:val>
                                        </p:tav>
                                        <p:tav tm="100000">
                                          <p:val>
                                            <p:strVal val="#ppt_y"/>
                                          </p:val>
                                        </p:tav>
                                      </p:tavLst>
                                    </p:anim>
                                    <p:animEffect transition="in" filter="wipe(up)">
                                      <p:cBhvr>
                                        <p:cTn id="76" dur="500"/>
                                        <p:tgtEl>
                                          <p:spTgt spid="40"/>
                                        </p:tgtEl>
                                      </p:cBhvr>
                                    </p:animEffect>
                                  </p:childTnLst>
                                </p:cTn>
                              </p:par>
                              <p:par>
                                <p:cTn id="77" presetID="12" presetClass="entr" presetSubtype="1" fill="hold" grpId="0" nodeType="withEffect">
                                  <p:stCondLst>
                                    <p:cond delay="0"/>
                                  </p:stCondLst>
                                  <p:childTnLst>
                                    <p:set>
                                      <p:cBhvr>
                                        <p:cTn id="78" dur="1" fill="hold">
                                          <p:stCondLst>
                                            <p:cond delay="0"/>
                                          </p:stCondLst>
                                        </p:cTn>
                                        <p:tgtEl>
                                          <p:spTgt spid="41"/>
                                        </p:tgtEl>
                                        <p:attrNameLst>
                                          <p:attrName>style.visibility</p:attrName>
                                        </p:attrNameLst>
                                      </p:cBhvr>
                                      <p:to>
                                        <p:strVal val="visible"/>
                                      </p:to>
                                    </p:set>
                                    <p:anim calcmode="lin" valueType="num">
                                      <p:cBhvr additive="base">
                                        <p:cTn id="79" dur="500"/>
                                        <p:tgtEl>
                                          <p:spTgt spid="41"/>
                                        </p:tgtEl>
                                        <p:attrNameLst>
                                          <p:attrName>ppt_y</p:attrName>
                                        </p:attrNameLst>
                                      </p:cBhvr>
                                      <p:tavLst>
                                        <p:tav tm="0">
                                          <p:val>
                                            <p:strVal val="#ppt_y-#ppt_h*1.125000"/>
                                          </p:val>
                                        </p:tav>
                                        <p:tav tm="100000">
                                          <p:val>
                                            <p:strVal val="#ppt_y"/>
                                          </p:val>
                                        </p:tav>
                                      </p:tavLst>
                                    </p:anim>
                                    <p:animEffect transition="in" filter="wipe(down)">
                                      <p:cBhvr>
                                        <p:cTn id="80" dur="500"/>
                                        <p:tgtEl>
                                          <p:spTgt spid="41"/>
                                        </p:tgtEl>
                                      </p:cBhvr>
                                    </p:animEffect>
                                  </p:childTnLst>
                                </p:cTn>
                              </p:par>
                            </p:childTnLst>
                          </p:cTn>
                        </p:par>
                        <p:par>
                          <p:cTn id="81" fill="hold">
                            <p:stCondLst>
                              <p:cond delay="10700"/>
                            </p:stCondLst>
                            <p:childTnLst>
                              <p:par>
                                <p:cTn id="82" presetID="12" presetClass="entr" presetSubtype="4" fill="hold" grpId="0" nodeType="afterEffect">
                                  <p:stCondLst>
                                    <p:cond delay="0"/>
                                  </p:stCondLst>
                                  <p:childTnLst>
                                    <p:set>
                                      <p:cBhvr>
                                        <p:cTn id="83" dur="1" fill="hold">
                                          <p:stCondLst>
                                            <p:cond delay="0"/>
                                          </p:stCondLst>
                                        </p:cTn>
                                        <p:tgtEl>
                                          <p:spTgt spid="42"/>
                                        </p:tgtEl>
                                        <p:attrNameLst>
                                          <p:attrName>style.visibility</p:attrName>
                                        </p:attrNameLst>
                                      </p:cBhvr>
                                      <p:to>
                                        <p:strVal val="visible"/>
                                      </p:to>
                                    </p:set>
                                    <p:anim calcmode="lin" valueType="num">
                                      <p:cBhvr additive="base">
                                        <p:cTn id="84" dur="500"/>
                                        <p:tgtEl>
                                          <p:spTgt spid="42"/>
                                        </p:tgtEl>
                                        <p:attrNameLst>
                                          <p:attrName>ppt_y</p:attrName>
                                        </p:attrNameLst>
                                      </p:cBhvr>
                                      <p:tavLst>
                                        <p:tav tm="0">
                                          <p:val>
                                            <p:strVal val="#ppt_y+#ppt_h*1.125000"/>
                                          </p:val>
                                        </p:tav>
                                        <p:tav tm="100000">
                                          <p:val>
                                            <p:strVal val="#ppt_y"/>
                                          </p:val>
                                        </p:tav>
                                      </p:tavLst>
                                    </p:anim>
                                    <p:animEffect transition="in" filter="wipe(up)">
                                      <p:cBhvr>
                                        <p:cTn id="85" dur="500"/>
                                        <p:tgtEl>
                                          <p:spTgt spid="42"/>
                                        </p:tgtEl>
                                      </p:cBhvr>
                                    </p:animEffect>
                                  </p:childTnLst>
                                </p:cTn>
                              </p:par>
                              <p:par>
                                <p:cTn id="86" presetID="12" presetClass="entr" presetSubtype="1" fill="hold" grpId="0" nodeType="withEffect">
                                  <p:stCondLst>
                                    <p:cond delay="0"/>
                                  </p:stCondLst>
                                  <p:childTnLst>
                                    <p:set>
                                      <p:cBhvr>
                                        <p:cTn id="87" dur="1" fill="hold">
                                          <p:stCondLst>
                                            <p:cond delay="0"/>
                                          </p:stCondLst>
                                        </p:cTn>
                                        <p:tgtEl>
                                          <p:spTgt spid="43"/>
                                        </p:tgtEl>
                                        <p:attrNameLst>
                                          <p:attrName>style.visibility</p:attrName>
                                        </p:attrNameLst>
                                      </p:cBhvr>
                                      <p:to>
                                        <p:strVal val="visible"/>
                                      </p:to>
                                    </p:set>
                                    <p:anim calcmode="lin" valueType="num">
                                      <p:cBhvr additive="base">
                                        <p:cTn id="88" dur="500"/>
                                        <p:tgtEl>
                                          <p:spTgt spid="43"/>
                                        </p:tgtEl>
                                        <p:attrNameLst>
                                          <p:attrName>ppt_y</p:attrName>
                                        </p:attrNameLst>
                                      </p:cBhvr>
                                      <p:tavLst>
                                        <p:tav tm="0">
                                          <p:val>
                                            <p:strVal val="#ppt_y-#ppt_h*1.125000"/>
                                          </p:val>
                                        </p:tav>
                                        <p:tav tm="100000">
                                          <p:val>
                                            <p:strVal val="#ppt_y"/>
                                          </p:val>
                                        </p:tav>
                                      </p:tavLst>
                                    </p:anim>
                                    <p:animEffect transition="in" filter="wipe(down)">
                                      <p:cBhvr>
                                        <p:cTn id="89" dur="500"/>
                                        <p:tgtEl>
                                          <p:spTgt spid="43"/>
                                        </p:tgtEl>
                                      </p:cBhvr>
                                    </p:animEffect>
                                  </p:childTnLst>
                                </p:cTn>
                              </p:par>
                            </p:childTnLst>
                          </p:cTn>
                        </p:par>
                        <p:par>
                          <p:cTn id="90" fill="hold">
                            <p:stCondLst>
                              <p:cond delay="11200"/>
                            </p:stCondLst>
                            <p:childTnLst>
                              <p:par>
                                <p:cTn id="91" presetID="12" presetClass="entr" presetSubtype="4" fill="hold" grpId="0" nodeType="afterEffect">
                                  <p:stCondLst>
                                    <p:cond delay="0"/>
                                  </p:stCondLst>
                                  <p:childTnLst>
                                    <p:set>
                                      <p:cBhvr>
                                        <p:cTn id="92" dur="1" fill="hold">
                                          <p:stCondLst>
                                            <p:cond delay="0"/>
                                          </p:stCondLst>
                                        </p:cTn>
                                        <p:tgtEl>
                                          <p:spTgt spid="44"/>
                                        </p:tgtEl>
                                        <p:attrNameLst>
                                          <p:attrName>style.visibility</p:attrName>
                                        </p:attrNameLst>
                                      </p:cBhvr>
                                      <p:to>
                                        <p:strVal val="visible"/>
                                      </p:to>
                                    </p:set>
                                    <p:anim calcmode="lin" valueType="num">
                                      <p:cBhvr additive="base">
                                        <p:cTn id="93" dur="500"/>
                                        <p:tgtEl>
                                          <p:spTgt spid="44"/>
                                        </p:tgtEl>
                                        <p:attrNameLst>
                                          <p:attrName>ppt_y</p:attrName>
                                        </p:attrNameLst>
                                      </p:cBhvr>
                                      <p:tavLst>
                                        <p:tav tm="0">
                                          <p:val>
                                            <p:strVal val="#ppt_y+#ppt_h*1.125000"/>
                                          </p:val>
                                        </p:tav>
                                        <p:tav tm="100000">
                                          <p:val>
                                            <p:strVal val="#ppt_y"/>
                                          </p:val>
                                        </p:tav>
                                      </p:tavLst>
                                    </p:anim>
                                    <p:animEffect transition="in" filter="wipe(up)">
                                      <p:cBhvr>
                                        <p:cTn id="94" dur="500"/>
                                        <p:tgtEl>
                                          <p:spTgt spid="44"/>
                                        </p:tgtEl>
                                      </p:cBhvr>
                                    </p:animEffect>
                                  </p:childTnLst>
                                </p:cTn>
                              </p:par>
                              <p:par>
                                <p:cTn id="95" presetID="12" presetClass="entr" presetSubtype="1" fill="hold" grpId="0" nodeType="withEffect">
                                  <p:stCondLst>
                                    <p:cond delay="0"/>
                                  </p:stCondLst>
                                  <p:childTnLst>
                                    <p:set>
                                      <p:cBhvr>
                                        <p:cTn id="96" dur="1" fill="hold">
                                          <p:stCondLst>
                                            <p:cond delay="0"/>
                                          </p:stCondLst>
                                        </p:cTn>
                                        <p:tgtEl>
                                          <p:spTgt spid="45"/>
                                        </p:tgtEl>
                                        <p:attrNameLst>
                                          <p:attrName>style.visibility</p:attrName>
                                        </p:attrNameLst>
                                      </p:cBhvr>
                                      <p:to>
                                        <p:strVal val="visible"/>
                                      </p:to>
                                    </p:set>
                                    <p:anim calcmode="lin" valueType="num">
                                      <p:cBhvr additive="base">
                                        <p:cTn id="97" dur="500"/>
                                        <p:tgtEl>
                                          <p:spTgt spid="45"/>
                                        </p:tgtEl>
                                        <p:attrNameLst>
                                          <p:attrName>ppt_y</p:attrName>
                                        </p:attrNameLst>
                                      </p:cBhvr>
                                      <p:tavLst>
                                        <p:tav tm="0">
                                          <p:val>
                                            <p:strVal val="#ppt_y-#ppt_h*1.125000"/>
                                          </p:val>
                                        </p:tav>
                                        <p:tav tm="100000">
                                          <p:val>
                                            <p:strVal val="#ppt_y"/>
                                          </p:val>
                                        </p:tav>
                                      </p:tavLst>
                                    </p:anim>
                                    <p:animEffect transition="in" filter="wipe(down)">
                                      <p:cBhvr>
                                        <p:cTn id="98" dur="500"/>
                                        <p:tgtEl>
                                          <p:spTgt spid="45"/>
                                        </p:tgtEl>
                                      </p:cBhvr>
                                    </p:animEffect>
                                  </p:childTnLst>
                                </p:cTn>
                              </p:par>
                            </p:childTnLst>
                          </p:cTn>
                        </p:par>
                        <p:par>
                          <p:cTn id="99" fill="hold">
                            <p:stCondLst>
                              <p:cond delay="11700"/>
                            </p:stCondLst>
                            <p:childTnLst>
                              <p:par>
                                <p:cTn id="100" presetID="12" presetClass="entr" presetSubtype="4" fill="hold" grpId="0" nodeType="afterEffect">
                                  <p:stCondLst>
                                    <p:cond delay="0"/>
                                  </p:stCondLst>
                                  <p:childTnLst>
                                    <p:set>
                                      <p:cBhvr>
                                        <p:cTn id="101" dur="1" fill="hold">
                                          <p:stCondLst>
                                            <p:cond delay="0"/>
                                          </p:stCondLst>
                                        </p:cTn>
                                        <p:tgtEl>
                                          <p:spTgt spid="46"/>
                                        </p:tgtEl>
                                        <p:attrNameLst>
                                          <p:attrName>style.visibility</p:attrName>
                                        </p:attrNameLst>
                                      </p:cBhvr>
                                      <p:to>
                                        <p:strVal val="visible"/>
                                      </p:to>
                                    </p:set>
                                    <p:anim calcmode="lin" valueType="num">
                                      <p:cBhvr additive="base">
                                        <p:cTn id="102" dur="500"/>
                                        <p:tgtEl>
                                          <p:spTgt spid="46"/>
                                        </p:tgtEl>
                                        <p:attrNameLst>
                                          <p:attrName>ppt_y</p:attrName>
                                        </p:attrNameLst>
                                      </p:cBhvr>
                                      <p:tavLst>
                                        <p:tav tm="0">
                                          <p:val>
                                            <p:strVal val="#ppt_y+#ppt_h*1.125000"/>
                                          </p:val>
                                        </p:tav>
                                        <p:tav tm="100000">
                                          <p:val>
                                            <p:strVal val="#ppt_y"/>
                                          </p:val>
                                        </p:tav>
                                      </p:tavLst>
                                    </p:anim>
                                    <p:animEffect transition="in" filter="wipe(up)">
                                      <p:cBhvr>
                                        <p:cTn id="103" dur="500"/>
                                        <p:tgtEl>
                                          <p:spTgt spid="46"/>
                                        </p:tgtEl>
                                      </p:cBhvr>
                                    </p:animEffect>
                                  </p:childTnLst>
                                </p:cTn>
                              </p:par>
                              <p:par>
                                <p:cTn id="104" presetID="12" presetClass="entr" presetSubtype="1" fill="hold" grpId="0" nodeType="withEffect">
                                  <p:stCondLst>
                                    <p:cond delay="0"/>
                                  </p:stCondLst>
                                  <p:childTnLst>
                                    <p:set>
                                      <p:cBhvr>
                                        <p:cTn id="105" dur="1" fill="hold">
                                          <p:stCondLst>
                                            <p:cond delay="0"/>
                                          </p:stCondLst>
                                        </p:cTn>
                                        <p:tgtEl>
                                          <p:spTgt spid="47"/>
                                        </p:tgtEl>
                                        <p:attrNameLst>
                                          <p:attrName>style.visibility</p:attrName>
                                        </p:attrNameLst>
                                      </p:cBhvr>
                                      <p:to>
                                        <p:strVal val="visible"/>
                                      </p:to>
                                    </p:set>
                                    <p:anim calcmode="lin" valueType="num">
                                      <p:cBhvr additive="base">
                                        <p:cTn id="106" dur="500"/>
                                        <p:tgtEl>
                                          <p:spTgt spid="47"/>
                                        </p:tgtEl>
                                        <p:attrNameLst>
                                          <p:attrName>ppt_y</p:attrName>
                                        </p:attrNameLst>
                                      </p:cBhvr>
                                      <p:tavLst>
                                        <p:tav tm="0">
                                          <p:val>
                                            <p:strVal val="#ppt_y-#ppt_h*1.125000"/>
                                          </p:val>
                                        </p:tav>
                                        <p:tav tm="100000">
                                          <p:val>
                                            <p:strVal val="#ppt_y"/>
                                          </p:val>
                                        </p:tav>
                                      </p:tavLst>
                                    </p:anim>
                                    <p:animEffect transition="in" filter="wipe(down)">
                                      <p:cBhvr>
                                        <p:cTn id="107" dur="500"/>
                                        <p:tgtEl>
                                          <p:spTgt spid="47"/>
                                        </p:tgtEl>
                                      </p:cBhvr>
                                    </p:animEffect>
                                  </p:childTnLst>
                                </p:cTn>
                              </p:par>
                            </p:childTnLst>
                          </p:cTn>
                        </p:par>
                        <p:par>
                          <p:cTn id="108" fill="hold">
                            <p:stCondLst>
                              <p:cond delay="12200"/>
                            </p:stCondLst>
                            <p:childTnLst>
                              <p:par>
                                <p:cTn id="109" presetID="12" presetClass="entr" presetSubtype="4" fill="hold" grpId="0" nodeType="afterEffect">
                                  <p:stCondLst>
                                    <p:cond delay="0"/>
                                  </p:stCondLst>
                                  <p:childTnLst>
                                    <p:set>
                                      <p:cBhvr>
                                        <p:cTn id="110" dur="1" fill="hold">
                                          <p:stCondLst>
                                            <p:cond delay="0"/>
                                          </p:stCondLst>
                                        </p:cTn>
                                        <p:tgtEl>
                                          <p:spTgt spid="48"/>
                                        </p:tgtEl>
                                        <p:attrNameLst>
                                          <p:attrName>style.visibility</p:attrName>
                                        </p:attrNameLst>
                                      </p:cBhvr>
                                      <p:to>
                                        <p:strVal val="visible"/>
                                      </p:to>
                                    </p:set>
                                    <p:anim calcmode="lin" valueType="num">
                                      <p:cBhvr additive="base">
                                        <p:cTn id="111" dur="500"/>
                                        <p:tgtEl>
                                          <p:spTgt spid="48"/>
                                        </p:tgtEl>
                                        <p:attrNameLst>
                                          <p:attrName>ppt_y</p:attrName>
                                        </p:attrNameLst>
                                      </p:cBhvr>
                                      <p:tavLst>
                                        <p:tav tm="0">
                                          <p:val>
                                            <p:strVal val="#ppt_y+#ppt_h*1.125000"/>
                                          </p:val>
                                        </p:tav>
                                        <p:tav tm="100000">
                                          <p:val>
                                            <p:strVal val="#ppt_y"/>
                                          </p:val>
                                        </p:tav>
                                      </p:tavLst>
                                    </p:anim>
                                    <p:animEffect transition="in" filter="wipe(up)">
                                      <p:cBhvr>
                                        <p:cTn id="112" dur="500"/>
                                        <p:tgtEl>
                                          <p:spTgt spid="48"/>
                                        </p:tgtEl>
                                      </p:cBhvr>
                                    </p:animEffect>
                                  </p:childTnLst>
                                </p:cTn>
                              </p:par>
                              <p:par>
                                <p:cTn id="113" presetID="12" presetClass="entr" presetSubtype="1" fill="hold" grpId="0" nodeType="withEffect">
                                  <p:stCondLst>
                                    <p:cond delay="0"/>
                                  </p:stCondLst>
                                  <p:childTnLst>
                                    <p:set>
                                      <p:cBhvr>
                                        <p:cTn id="114" dur="1" fill="hold">
                                          <p:stCondLst>
                                            <p:cond delay="0"/>
                                          </p:stCondLst>
                                        </p:cTn>
                                        <p:tgtEl>
                                          <p:spTgt spid="49"/>
                                        </p:tgtEl>
                                        <p:attrNameLst>
                                          <p:attrName>style.visibility</p:attrName>
                                        </p:attrNameLst>
                                      </p:cBhvr>
                                      <p:to>
                                        <p:strVal val="visible"/>
                                      </p:to>
                                    </p:set>
                                    <p:anim calcmode="lin" valueType="num">
                                      <p:cBhvr additive="base">
                                        <p:cTn id="115" dur="500"/>
                                        <p:tgtEl>
                                          <p:spTgt spid="49"/>
                                        </p:tgtEl>
                                        <p:attrNameLst>
                                          <p:attrName>ppt_y</p:attrName>
                                        </p:attrNameLst>
                                      </p:cBhvr>
                                      <p:tavLst>
                                        <p:tav tm="0">
                                          <p:val>
                                            <p:strVal val="#ppt_y-#ppt_h*1.125000"/>
                                          </p:val>
                                        </p:tav>
                                        <p:tav tm="100000">
                                          <p:val>
                                            <p:strVal val="#ppt_y"/>
                                          </p:val>
                                        </p:tav>
                                      </p:tavLst>
                                    </p:anim>
                                    <p:animEffect transition="in" filter="wipe(down)">
                                      <p:cBhvr>
                                        <p:cTn id="116" dur="500"/>
                                        <p:tgtEl>
                                          <p:spTgt spid="49"/>
                                        </p:tgtEl>
                                      </p:cBhvr>
                                    </p:animEffect>
                                  </p:childTnLst>
                                </p:cTn>
                              </p:par>
                            </p:childTnLst>
                          </p:cTn>
                        </p:par>
                        <p:par>
                          <p:cTn id="117" fill="hold">
                            <p:stCondLst>
                              <p:cond delay="12700"/>
                            </p:stCondLst>
                            <p:childTnLst>
                              <p:par>
                                <p:cTn id="118" presetID="12" presetClass="entr" presetSubtype="4" fill="hold" grpId="0" nodeType="afterEffect">
                                  <p:stCondLst>
                                    <p:cond delay="0"/>
                                  </p:stCondLst>
                                  <p:childTnLst>
                                    <p:set>
                                      <p:cBhvr>
                                        <p:cTn id="119" dur="1" fill="hold">
                                          <p:stCondLst>
                                            <p:cond delay="0"/>
                                          </p:stCondLst>
                                        </p:cTn>
                                        <p:tgtEl>
                                          <p:spTgt spid="50"/>
                                        </p:tgtEl>
                                        <p:attrNameLst>
                                          <p:attrName>style.visibility</p:attrName>
                                        </p:attrNameLst>
                                      </p:cBhvr>
                                      <p:to>
                                        <p:strVal val="visible"/>
                                      </p:to>
                                    </p:set>
                                    <p:anim calcmode="lin" valueType="num">
                                      <p:cBhvr additive="base">
                                        <p:cTn id="120" dur="500"/>
                                        <p:tgtEl>
                                          <p:spTgt spid="50"/>
                                        </p:tgtEl>
                                        <p:attrNameLst>
                                          <p:attrName>ppt_y</p:attrName>
                                        </p:attrNameLst>
                                      </p:cBhvr>
                                      <p:tavLst>
                                        <p:tav tm="0">
                                          <p:val>
                                            <p:strVal val="#ppt_y+#ppt_h*1.125000"/>
                                          </p:val>
                                        </p:tav>
                                        <p:tav tm="100000">
                                          <p:val>
                                            <p:strVal val="#ppt_y"/>
                                          </p:val>
                                        </p:tav>
                                      </p:tavLst>
                                    </p:anim>
                                    <p:animEffect transition="in" filter="wipe(up)">
                                      <p:cBhvr>
                                        <p:cTn id="121" dur="500"/>
                                        <p:tgtEl>
                                          <p:spTgt spid="50"/>
                                        </p:tgtEl>
                                      </p:cBhvr>
                                    </p:animEffect>
                                  </p:childTnLst>
                                </p:cTn>
                              </p:par>
                              <p:par>
                                <p:cTn id="122" presetID="12" presetClass="entr" presetSubtype="1" fill="hold" grpId="0" nodeType="withEffect">
                                  <p:stCondLst>
                                    <p:cond delay="0"/>
                                  </p:stCondLst>
                                  <p:childTnLst>
                                    <p:set>
                                      <p:cBhvr>
                                        <p:cTn id="123" dur="1" fill="hold">
                                          <p:stCondLst>
                                            <p:cond delay="0"/>
                                          </p:stCondLst>
                                        </p:cTn>
                                        <p:tgtEl>
                                          <p:spTgt spid="51"/>
                                        </p:tgtEl>
                                        <p:attrNameLst>
                                          <p:attrName>style.visibility</p:attrName>
                                        </p:attrNameLst>
                                      </p:cBhvr>
                                      <p:to>
                                        <p:strVal val="visible"/>
                                      </p:to>
                                    </p:set>
                                    <p:anim calcmode="lin" valueType="num">
                                      <p:cBhvr additive="base">
                                        <p:cTn id="124" dur="500"/>
                                        <p:tgtEl>
                                          <p:spTgt spid="51"/>
                                        </p:tgtEl>
                                        <p:attrNameLst>
                                          <p:attrName>ppt_y</p:attrName>
                                        </p:attrNameLst>
                                      </p:cBhvr>
                                      <p:tavLst>
                                        <p:tav tm="0">
                                          <p:val>
                                            <p:strVal val="#ppt_y-#ppt_h*1.125000"/>
                                          </p:val>
                                        </p:tav>
                                        <p:tav tm="100000">
                                          <p:val>
                                            <p:strVal val="#ppt_y"/>
                                          </p:val>
                                        </p:tav>
                                      </p:tavLst>
                                    </p:anim>
                                    <p:animEffect transition="in" filter="wipe(down)">
                                      <p:cBhvr>
                                        <p:cTn id="12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animBg="1" autoUpdateAnimBg="0"/>
      <p:bldP spid="63496" grpId="0" animBg="1" autoUpdateAnimBg="0"/>
      <p:bldP spid="63500" grpId="0" animBg="1"/>
      <p:bldP spid="40" grpId="0"/>
      <p:bldP spid="41" grpId="0"/>
      <p:bldP spid="42" grpId="0"/>
      <p:bldP spid="43" grpId="0"/>
      <p:bldP spid="44" grpId="0"/>
      <p:bldP spid="45" grpId="0"/>
      <p:bldP spid="46" grpId="0"/>
      <p:bldP spid="47" grpId="0"/>
      <p:bldP spid="48" grpId="0"/>
      <p:bldP spid="49" grpId="0"/>
      <p:bldP spid="50" grpId="0"/>
      <p:bldP spid="5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Freeform 42"/>
          <p:cNvSpPr>
            <a:spLocks/>
          </p:cNvSpPr>
          <p:nvPr/>
        </p:nvSpPr>
        <p:spPr bwMode="auto">
          <a:xfrm>
            <a:off x="1577437" y="1291768"/>
            <a:ext cx="2433654" cy="554799"/>
          </a:xfrm>
          <a:custGeom>
            <a:avLst/>
            <a:gdLst>
              <a:gd name="T0" fmla="*/ 0 w 4673"/>
              <a:gd name="T1" fmla="*/ 739775 h 1547"/>
              <a:gd name="T2" fmla="*/ 0 w 4673"/>
              <a:gd name="T3" fmla="*/ 0 h 1547"/>
              <a:gd name="T4" fmla="*/ 3246437 w 4673"/>
              <a:gd name="T5" fmla="*/ 0 h 1547"/>
              <a:gd name="T6" fmla="*/ 0 60000 65536"/>
              <a:gd name="T7" fmla="*/ 0 60000 65536"/>
              <a:gd name="T8" fmla="*/ 0 60000 65536"/>
            </a:gdLst>
            <a:ahLst/>
            <a:cxnLst>
              <a:cxn ang="T6">
                <a:pos x="T0" y="T1"/>
              </a:cxn>
              <a:cxn ang="T7">
                <a:pos x="T2" y="T3"/>
              </a:cxn>
              <a:cxn ang="T8">
                <a:pos x="T4" y="T5"/>
              </a:cxn>
            </a:cxnLst>
            <a:rect l="0" t="0" r="r" b="b"/>
            <a:pathLst>
              <a:path w="4673" h="1547">
                <a:moveTo>
                  <a:pt x="0" y="1547"/>
                </a:moveTo>
                <a:lnTo>
                  <a:pt x="0" y="0"/>
                </a:lnTo>
                <a:lnTo>
                  <a:pt x="4673" y="0"/>
                </a:lnTo>
              </a:path>
            </a:pathLst>
          </a:custGeom>
          <a:noFill/>
          <a:ln w="9" cap="flat" cmpd="sng">
            <a:solidFill>
              <a:srgbClr val="7F7F7F"/>
            </a:solidFill>
            <a:prstDash val="dash"/>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68553" tIns="34276" rIns="68553" bIns="34276"/>
          <a:lstStyle/>
          <a:p>
            <a:endParaRPr lang="zh-CN" altLang="en-US" sz="1799"/>
          </a:p>
        </p:txBody>
      </p:sp>
      <p:sp>
        <p:nvSpPr>
          <p:cNvPr id="67" name="Freeform 42"/>
          <p:cNvSpPr>
            <a:spLocks/>
          </p:cNvSpPr>
          <p:nvPr/>
        </p:nvSpPr>
        <p:spPr bwMode="auto">
          <a:xfrm flipH="1">
            <a:off x="4839367" y="1291768"/>
            <a:ext cx="2433655" cy="554799"/>
          </a:xfrm>
          <a:custGeom>
            <a:avLst/>
            <a:gdLst>
              <a:gd name="T0" fmla="*/ 0 w 4673"/>
              <a:gd name="T1" fmla="*/ 739775 h 1547"/>
              <a:gd name="T2" fmla="*/ 0 w 4673"/>
              <a:gd name="T3" fmla="*/ 0 h 1547"/>
              <a:gd name="T4" fmla="*/ 3246438 w 4673"/>
              <a:gd name="T5" fmla="*/ 0 h 1547"/>
              <a:gd name="T6" fmla="*/ 0 60000 65536"/>
              <a:gd name="T7" fmla="*/ 0 60000 65536"/>
              <a:gd name="T8" fmla="*/ 0 60000 65536"/>
            </a:gdLst>
            <a:ahLst/>
            <a:cxnLst>
              <a:cxn ang="T6">
                <a:pos x="T0" y="T1"/>
              </a:cxn>
              <a:cxn ang="T7">
                <a:pos x="T2" y="T3"/>
              </a:cxn>
              <a:cxn ang="T8">
                <a:pos x="T4" y="T5"/>
              </a:cxn>
            </a:cxnLst>
            <a:rect l="0" t="0" r="r" b="b"/>
            <a:pathLst>
              <a:path w="4673" h="1547">
                <a:moveTo>
                  <a:pt x="0" y="1547"/>
                </a:moveTo>
                <a:lnTo>
                  <a:pt x="0" y="0"/>
                </a:lnTo>
                <a:lnTo>
                  <a:pt x="4673" y="0"/>
                </a:lnTo>
              </a:path>
            </a:pathLst>
          </a:custGeom>
          <a:noFill/>
          <a:ln w="9" cap="flat" cmpd="sng">
            <a:solidFill>
              <a:srgbClr val="7F7F7F"/>
            </a:solidFill>
            <a:prstDash val="dash"/>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68553" tIns="34276" rIns="68553" bIns="34276"/>
          <a:lstStyle/>
          <a:p>
            <a:endParaRPr lang="zh-CN" altLang="en-US" sz="1799"/>
          </a:p>
        </p:txBody>
      </p:sp>
      <p:sp>
        <p:nvSpPr>
          <p:cNvPr id="68" name="Freeform 42"/>
          <p:cNvSpPr>
            <a:spLocks/>
          </p:cNvSpPr>
          <p:nvPr/>
        </p:nvSpPr>
        <p:spPr bwMode="auto">
          <a:xfrm flipV="1">
            <a:off x="1577437" y="3790747"/>
            <a:ext cx="2433654" cy="553608"/>
          </a:xfrm>
          <a:custGeom>
            <a:avLst/>
            <a:gdLst>
              <a:gd name="T0" fmla="*/ 0 w 4673"/>
              <a:gd name="T1" fmla="*/ 738187 h 1547"/>
              <a:gd name="T2" fmla="*/ 0 w 4673"/>
              <a:gd name="T3" fmla="*/ 0 h 1547"/>
              <a:gd name="T4" fmla="*/ 3246437 w 4673"/>
              <a:gd name="T5" fmla="*/ 0 h 1547"/>
              <a:gd name="T6" fmla="*/ 0 60000 65536"/>
              <a:gd name="T7" fmla="*/ 0 60000 65536"/>
              <a:gd name="T8" fmla="*/ 0 60000 65536"/>
            </a:gdLst>
            <a:ahLst/>
            <a:cxnLst>
              <a:cxn ang="T6">
                <a:pos x="T0" y="T1"/>
              </a:cxn>
              <a:cxn ang="T7">
                <a:pos x="T2" y="T3"/>
              </a:cxn>
              <a:cxn ang="T8">
                <a:pos x="T4" y="T5"/>
              </a:cxn>
            </a:cxnLst>
            <a:rect l="0" t="0" r="r" b="b"/>
            <a:pathLst>
              <a:path w="4673" h="1547">
                <a:moveTo>
                  <a:pt x="0" y="1547"/>
                </a:moveTo>
                <a:lnTo>
                  <a:pt x="0" y="0"/>
                </a:lnTo>
                <a:lnTo>
                  <a:pt x="4673" y="0"/>
                </a:lnTo>
              </a:path>
            </a:pathLst>
          </a:custGeom>
          <a:noFill/>
          <a:ln w="9" cap="flat" cmpd="sng">
            <a:solidFill>
              <a:srgbClr val="7F7F7F"/>
            </a:solidFill>
            <a:prstDash val="dash"/>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68553" tIns="34276" rIns="68553" bIns="34276"/>
          <a:lstStyle/>
          <a:p>
            <a:endParaRPr lang="zh-CN" altLang="en-US" sz="1799"/>
          </a:p>
        </p:txBody>
      </p:sp>
      <p:sp>
        <p:nvSpPr>
          <p:cNvPr id="69" name="Freeform 42"/>
          <p:cNvSpPr>
            <a:spLocks/>
          </p:cNvSpPr>
          <p:nvPr/>
        </p:nvSpPr>
        <p:spPr bwMode="auto">
          <a:xfrm flipH="1" flipV="1">
            <a:off x="4839367" y="3790747"/>
            <a:ext cx="2433655" cy="553608"/>
          </a:xfrm>
          <a:custGeom>
            <a:avLst/>
            <a:gdLst>
              <a:gd name="T0" fmla="*/ 0 w 4673"/>
              <a:gd name="T1" fmla="*/ 738187 h 1547"/>
              <a:gd name="T2" fmla="*/ 0 w 4673"/>
              <a:gd name="T3" fmla="*/ 0 h 1547"/>
              <a:gd name="T4" fmla="*/ 3246438 w 4673"/>
              <a:gd name="T5" fmla="*/ 0 h 1547"/>
              <a:gd name="T6" fmla="*/ 0 60000 65536"/>
              <a:gd name="T7" fmla="*/ 0 60000 65536"/>
              <a:gd name="T8" fmla="*/ 0 60000 65536"/>
            </a:gdLst>
            <a:ahLst/>
            <a:cxnLst>
              <a:cxn ang="T6">
                <a:pos x="T0" y="T1"/>
              </a:cxn>
              <a:cxn ang="T7">
                <a:pos x="T2" y="T3"/>
              </a:cxn>
              <a:cxn ang="T8">
                <a:pos x="T4" y="T5"/>
              </a:cxn>
            </a:cxnLst>
            <a:rect l="0" t="0" r="r" b="b"/>
            <a:pathLst>
              <a:path w="4673" h="1547">
                <a:moveTo>
                  <a:pt x="0" y="1547"/>
                </a:moveTo>
                <a:lnTo>
                  <a:pt x="0" y="0"/>
                </a:lnTo>
                <a:lnTo>
                  <a:pt x="4673" y="0"/>
                </a:lnTo>
              </a:path>
            </a:pathLst>
          </a:custGeom>
          <a:noFill/>
          <a:ln w="9" cap="flat" cmpd="sng">
            <a:solidFill>
              <a:srgbClr val="7F7F7F"/>
            </a:solidFill>
            <a:prstDash val="dash"/>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68553" tIns="34276" rIns="68553" bIns="34276"/>
          <a:lstStyle/>
          <a:p>
            <a:endParaRPr lang="zh-CN" altLang="en-US" sz="1799"/>
          </a:p>
        </p:txBody>
      </p:sp>
      <p:sp>
        <p:nvSpPr>
          <p:cNvPr id="70" name="矩形 32"/>
          <p:cNvSpPr>
            <a:spLocks noChangeArrowheads="1"/>
          </p:cNvSpPr>
          <p:nvPr/>
        </p:nvSpPr>
        <p:spPr bwMode="auto">
          <a:xfrm>
            <a:off x="618" y="2440656"/>
            <a:ext cx="9143164" cy="863153"/>
          </a:xfrm>
          <a:prstGeom prst="rect">
            <a:avLst/>
          </a:prstGeom>
          <a:solidFill>
            <a:schemeClr val="bg1">
              <a:lumMod val="75000"/>
            </a:schemeClr>
          </a:solidFill>
          <a:ln>
            <a:noFill/>
          </a:ln>
        </p:spPr>
        <p:txBody>
          <a:bodyPr lIns="68553" tIns="34276" rIns="68553" bIns="34276"/>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300">
              <a:solidFill>
                <a:schemeClr val="tx1"/>
              </a:solidFill>
              <a:ea typeface="宋体" pitchFamily="2" charset="-122"/>
            </a:endParaRPr>
          </a:p>
        </p:txBody>
      </p:sp>
      <p:sp>
        <p:nvSpPr>
          <p:cNvPr id="71" name="TextBox 33"/>
          <p:cNvSpPr txBox="1">
            <a:spLocks noChangeArrowheads="1"/>
          </p:cNvSpPr>
          <p:nvPr/>
        </p:nvSpPr>
        <p:spPr bwMode="auto">
          <a:xfrm>
            <a:off x="2477094" y="2685908"/>
            <a:ext cx="3567269" cy="407647"/>
          </a:xfrm>
          <a:prstGeom prst="rect">
            <a:avLst/>
          </a:prstGeom>
          <a:noFill/>
          <a:ln>
            <a:noFill/>
          </a:ln>
        </p:spPr>
        <p:txBody>
          <a:bodyPr wrap="none" lIns="68553" tIns="34276" rIns="68553" bIns="34276">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en-US" altLang="zh-CN" sz="2199" b="1" dirty="0">
                <a:solidFill>
                  <a:schemeClr val="bg1"/>
                </a:solidFill>
                <a:latin typeface="微软雅黑" pitchFamily="34" charset="-122"/>
              </a:rPr>
              <a:t>2017X</a:t>
            </a:r>
            <a:r>
              <a:rPr lang="zh-CN" altLang="en-US" sz="2199" b="1" dirty="0">
                <a:solidFill>
                  <a:schemeClr val="bg1"/>
                </a:solidFill>
                <a:latin typeface="微软雅黑" pitchFamily="34" charset="-122"/>
              </a:rPr>
              <a:t>月，我们的工作概述</a:t>
            </a:r>
          </a:p>
        </p:txBody>
      </p:sp>
      <p:grpSp>
        <p:nvGrpSpPr>
          <p:cNvPr id="5" name="组合 34"/>
          <p:cNvGrpSpPr>
            <a:grpSpLocks/>
          </p:cNvGrpSpPr>
          <p:nvPr/>
        </p:nvGrpSpPr>
        <p:grpSpPr bwMode="auto">
          <a:xfrm>
            <a:off x="1157348" y="1792990"/>
            <a:ext cx="865167" cy="866725"/>
            <a:chOff x="0" y="0"/>
            <a:chExt cx="1154113" cy="1155699"/>
          </a:xfrm>
          <a:solidFill>
            <a:schemeClr val="bg1">
              <a:lumMod val="65000"/>
            </a:schemeClr>
          </a:solidFill>
        </p:grpSpPr>
        <p:sp>
          <p:nvSpPr>
            <p:cNvPr id="73" name="Oval 30"/>
            <p:cNvSpPr>
              <a:spLocks noChangeArrowheads="1"/>
            </p:cNvSpPr>
            <p:nvPr/>
          </p:nvSpPr>
          <p:spPr bwMode="auto">
            <a:xfrm>
              <a:off x="0" y="0"/>
              <a:ext cx="1154113" cy="1155699"/>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300">
                <a:solidFill>
                  <a:schemeClr val="tx1"/>
                </a:solidFill>
                <a:ea typeface="宋体" pitchFamily="2" charset="-122"/>
              </a:endParaRPr>
            </a:p>
          </p:txBody>
        </p:sp>
        <p:sp>
          <p:nvSpPr>
            <p:cNvPr id="74" name="Freeform 34"/>
            <p:cNvSpPr>
              <a:spLocks noEditPoints="1"/>
            </p:cNvSpPr>
            <p:nvPr/>
          </p:nvSpPr>
          <p:spPr bwMode="auto">
            <a:xfrm>
              <a:off x="266700" y="128587"/>
              <a:ext cx="638175" cy="868362"/>
            </a:xfrm>
            <a:custGeom>
              <a:avLst/>
              <a:gdLst>
                <a:gd name="T0" fmla="*/ 128715 w 709"/>
                <a:gd name="T1" fmla="*/ 322149 h 965"/>
                <a:gd name="T2" fmla="*/ 196223 w 709"/>
                <a:gd name="T3" fmla="*/ 480524 h 965"/>
                <a:gd name="T4" fmla="*/ 251130 w 709"/>
                <a:gd name="T5" fmla="*/ 607403 h 965"/>
                <a:gd name="T6" fmla="*/ 374444 w 709"/>
                <a:gd name="T7" fmla="*/ 611003 h 965"/>
                <a:gd name="T8" fmla="*/ 401447 w 709"/>
                <a:gd name="T9" fmla="*/ 560611 h 965"/>
                <a:gd name="T10" fmla="*/ 469855 w 709"/>
                <a:gd name="T11" fmla="*/ 432831 h 965"/>
                <a:gd name="T12" fmla="*/ 319538 w 709"/>
                <a:gd name="T13" fmla="*/ 132279 h 965"/>
                <a:gd name="T14" fmla="*/ 264631 w 709"/>
                <a:gd name="T15" fmla="*/ 650597 h 965"/>
                <a:gd name="T16" fmla="*/ 201624 w 709"/>
                <a:gd name="T17" fmla="*/ 578608 h 965"/>
                <a:gd name="T18" fmla="*/ 135916 w 709"/>
                <a:gd name="T19" fmla="*/ 455328 h 965"/>
                <a:gd name="T20" fmla="*/ 319538 w 709"/>
                <a:gd name="T21" fmla="*/ 91785 h 965"/>
                <a:gd name="T22" fmla="*/ 503159 w 709"/>
                <a:gd name="T23" fmla="*/ 455328 h 965"/>
                <a:gd name="T24" fmla="*/ 436551 w 709"/>
                <a:gd name="T25" fmla="*/ 578608 h 965"/>
                <a:gd name="T26" fmla="*/ 374444 w 709"/>
                <a:gd name="T27" fmla="*/ 650597 h 965"/>
                <a:gd name="T28" fmla="*/ 228627 w 709"/>
                <a:gd name="T29" fmla="*/ 778376 h 965"/>
                <a:gd name="T30" fmla="*/ 383445 w 709"/>
                <a:gd name="T31" fmla="*/ 807172 h 965"/>
                <a:gd name="T32" fmla="*/ 383445 w 709"/>
                <a:gd name="T33" fmla="*/ 748681 h 965"/>
                <a:gd name="T34" fmla="*/ 246629 w 709"/>
                <a:gd name="T35" fmla="*/ 796373 h 965"/>
                <a:gd name="T36" fmla="*/ 395146 w 709"/>
                <a:gd name="T37" fmla="*/ 796373 h 965"/>
                <a:gd name="T38" fmla="*/ 413149 w 709"/>
                <a:gd name="T39" fmla="*/ 778376 h 965"/>
                <a:gd name="T40" fmla="*/ 228627 w 709"/>
                <a:gd name="T41" fmla="*/ 685691 h 965"/>
                <a:gd name="T42" fmla="*/ 413149 w 709"/>
                <a:gd name="T43" fmla="*/ 778376 h 965"/>
                <a:gd name="T44" fmla="*/ 411348 w 709"/>
                <a:gd name="T45" fmla="*/ 362642 h 965"/>
                <a:gd name="T46" fmla="*/ 349241 w 709"/>
                <a:gd name="T47" fmla="*/ 424733 h 965"/>
                <a:gd name="T48" fmla="*/ 288934 w 709"/>
                <a:gd name="T49" fmla="*/ 424733 h 965"/>
                <a:gd name="T50" fmla="*/ 226827 w 709"/>
                <a:gd name="T51" fmla="*/ 362642 h 965"/>
                <a:gd name="T52" fmla="*/ 226827 w 709"/>
                <a:gd name="T53" fmla="*/ 302352 h 965"/>
                <a:gd name="T54" fmla="*/ 288934 w 709"/>
                <a:gd name="T55" fmla="*/ 239362 h 965"/>
                <a:gd name="T56" fmla="*/ 349241 w 709"/>
                <a:gd name="T57" fmla="*/ 239362 h 965"/>
                <a:gd name="T58" fmla="*/ 411348 w 709"/>
                <a:gd name="T59" fmla="*/ 302352 h 965"/>
                <a:gd name="T60" fmla="*/ 612972 w 709"/>
                <a:gd name="T61" fmla="*/ 293353 h 965"/>
                <a:gd name="T62" fmla="*/ 580568 w 709"/>
                <a:gd name="T63" fmla="*/ 322149 h 965"/>
                <a:gd name="T64" fmla="*/ 612972 w 709"/>
                <a:gd name="T65" fmla="*/ 341046 h 965"/>
                <a:gd name="T66" fmla="*/ 612972 w 709"/>
                <a:gd name="T67" fmla="*/ 293353 h 965"/>
                <a:gd name="T68" fmla="*/ 542764 w 709"/>
                <a:gd name="T69" fmla="*/ 127780 h 965"/>
                <a:gd name="T70" fmla="*/ 509460 w 709"/>
                <a:gd name="T71" fmla="*/ 94485 h 965"/>
                <a:gd name="T72" fmla="*/ 518461 w 709"/>
                <a:gd name="T73" fmla="*/ 152976 h 965"/>
                <a:gd name="T74" fmla="*/ 342040 w 709"/>
                <a:gd name="T75" fmla="*/ 61190 h 965"/>
                <a:gd name="T76" fmla="*/ 318637 w 709"/>
                <a:gd name="T77" fmla="*/ 0 h 965"/>
                <a:gd name="T78" fmla="*/ 294335 w 709"/>
                <a:gd name="T79" fmla="*/ 61190 h 965"/>
                <a:gd name="T80" fmla="*/ 117014 w 709"/>
                <a:gd name="T81" fmla="*/ 155675 h 965"/>
                <a:gd name="T82" fmla="*/ 127815 w 709"/>
                <a:gd name="T83" fmla="*/ 98084 h 965"/>
                <a:gd name="T84" fmla="*/ 93611 w 709"/>
                <a:gd name="T85" fmla="*/ 132279 h 965"/>
                <a:gd name="T86" fmla="*/ 57607 w 709"/>
                <a:gd name="T87" fmla="*/ 322149 h 965"/>
                <a:gd name="T88" fmla="*/ 25203 w 709"/>
                <a:gd name="T89" fmla="*/ 293353 h 965"/>
                <a:gd name="T90" fmla="*/ 25203 w 709"/>
                <a:gd name="T91" fmla="*/ 341046 h 965"/>
                <a:gd name="T92" fmla="*/ 57607 w 709"/>
                <a:gd name="T93" fmla="*/ 322149 h 96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09" h="965">
                  <a:moveTo>
                    <a:pt x="355" y="147"/>
                  </a:moveTo>
                  <a:cubicBezTo>
                    <a:pt x="238" y="147"/>
                    <a:pt x="143" y="241"/>
                    <a:pt x="143" y="358"/>
                  </a:cubicBezTo>
                  <a:cubicBezTo>
                    <a:pt x="143" y="414"/>
                    <a:pt x="187" y="481"/>
                    <a:pt x="188" y="481"/>
                  </a:cubicBezTo>
                  <a:cubicBezTo>
                    <a:pt x="197" y="496"/>
                    <a:pt x="210" y="519"/>
                    <a:pt x="218" y="534"/>
                  </a:cubicBezTo>
                  <a:lnTo>
                    <a:pt x="264" y="623"/>
                  </a:lnTo>
                  <a:cubicBezTo>
                    <a:pt x="272" y="639"/>
                    <a:pt x="279" y="662"/>
                    <a:pt x="279" y="675"/>
                  </a:cubicBezTo>
                  <a:cubicBezTo>
                    <a:pt x="279" y="675"/>
                    <a:pt x="284" y="679"/>
                    <a:pt x="294" y="679"/>
                  </a:cubicBezTo>
                  <a:lnTo>
                    <a:pt x="416" y="679"/>
                  </a:lnTo>
                  <a:cubicBezTo>
                    <a:pt x="425" y="679"/>
                    <a:pt x="430" y="675"/>
                    <a:pt x="431" y="674"/>
                  </a:cubicBezTo>
                  <a:cubicBezTo>
                    <a:pt x="430" y="662"/>
                    <a:pt x="437" y="639"/>
                    <a:pt x="446" y="623"/>
                  </a:cubicBezTo>
                  <a:lnTo>
                    <a:pt x="491" y="534"/>
                  </a:lnTo>
                  <a:cubicBezTo>
                    <a:pt x="499" y="519"/>
                    <a:pt x="513" y="495"/>
                    <a:pt x="522" y="481"/>
                  </a:cubicBezTo>
                  <a:cubicBezTo>
                    <a:pt x="537" y="458"/>
                    <a:pt x="566" y="402"/>
                    <a:pt x="566" y="358"/>
                  </a:cubicBezTo>
                  <a:cubicBezTo>
                    <a:pt x="566" y="241"/>
                    <a:pt x="471" y="147"/>
                    <a:pt x="355" y="147"/>
                  </a:cubicBezTo>
                  <a:close/>
                  <a:moveTo>
                    <a:pt x="416" y="723"/>
                  </a:moveTo>
                  <a:lnTo>
                    <a:pt x="294" y="723"/>
                  </a:lnTo>
                  <a:cubicBezTo>
                    <a:pt x="261" y="723"/>
                    <a:pt x="235" y="702"/>
                    <a:pt x="235" y="675"/>
                  </a:cubicBezTo>
                  <a:cubicBezTo>
                    <a:pt x="235" y="671"/>
                    <a:pt x="231" y="656"/>
                    <a:pt x="224" y="643"/>
                  </a:cubicBezTo>
                  <a:lnTo>
                    <a:pt x="179" y="554"/>
                  </a:lnTo>
                  <a:cubicBezTo>
                    <a:pt x="172" y="540"/>
                    <a:pt x="159" y="519"/>
                    <a:pt x="151" y="506"/>
                  </a:cubicBezTo>
                  <a:cubicBezTo>
                    <a:pt x="145" y="498"/>
                    <a:pt x="99" y="425"/>
                    <a:pt x="99" y="358"/>
                  </a:cubicBezTo>
                  <a:cubicBezTo>
                    <a:pt x="99" y="217"/>
                    <a:pt x="214" y="102"/>
                    <a:pt x="355" y="102"/>
                  </a:cubicBezTo>
                  <a:cubicBezTo>
                    <a:pt x="495" y="102"/>
                    <a:pt x="610" y="217"/>
                    <a:pt x="610" y="358"/>
                  </a:cubicBezTo>
                  <a:cubicBezTo>
                    <a:pt x="610" y="425"/>
                    <a:pt x="564" y="498"/>
                    <a:pt x="559" y="506"/>
                  </a:cubicBezTo>
                  <a:cubicBezTo>
                    <a:pt x="550" y="518"/>
                    <a:pt x="537" y="541"/>
                    <a:pt x="530" y="554"/>
                  </a:cubicBezTo>
                  <a:lnTo>
                    <a:pt x="485" y="643"/>
                  </a:lnTo>
                  <a:cubicBezTo>
                    <a:pt x="478" y="656"/>
                    <a:pt x="475" y="671"/>
                    <a:pt x="475" y="675"/>
                  </a:cubicBezTo>
                  <a:cubicBezTo>
                    <a:pt x="475" y="702"/>
                    <a:pt x="449" y="723"/>
                    <a:pt x="416" y="723"/>
                  </a:cubicBezTo>
                  <a:close/>
                  <a:moveTo>
                    <a:pt x="287" y="832"/>
                  </a:moveTo>
                  <a:cubicBezTo>
                    <a:pt x="269" y="832"/>
                    <a:pt x="254" y="846"/>
                    <a:pt x="254" y="865"/>
                  </a:cubicBezTo>
                  <a:cubicBezTo>
                    <a:pt x="254" y="883"/>
                    <a:pt x="269" y="897"/>
                    <a:pt x="287" y="897"/>
                  </a:cubicBezTo>
                  <a:lnTo>
                    <a:pt x="426" y="897"/>
                  </a:lnTo>
                  <a:cubicBezTo>
                    <a:pt x="444" y="897"/>
                    <a:pt x="459" y="883"/>
                    <a:pt x="459" y="865"/>
                  </a:cubicBezTo>
                  <a:cubicBezTo>
                    <a:pt x="459" y="846"/>
                    <a:pt x="444" y="832"/>
                    <a:pt x="426" y="832"/>
                  </a:cubicBezTo>
                  <a:lnTo>
                    <a:pt x="287" y="832"/>
                  </a:lnTo>
                  <a:close/>
                  <a:moveTo>
                    <a:pt x="274" y="885"/>
                  </a:moveTo>
                  <a:cubicBezTo>
                    <a:pt x="276" y="929"/>
                    <a:pt x="312" y="965"/>
                    <a:pt x="356" y="965"/>
                  </a:cubicBezTo>
                  <a:cubicBezTo>
                    <a:pt x="401" y="965"/>
                    <a:pt x="437" y="929"/>
                    <a:pt x="439" y="885"/>
                  </a:cubicBezTo>
                  <a:lnTo>
                    <a:pt x="274" y="885"/>
                  </a:lnTo>
                  <a:close/>
                  <a:moveTo>
                    <a:pt x="459" y="865"/>
                  </a:moveTo>
                  <a:lnTo>
                    <a:pt x="254" y="865"/>
                  </a:lnTo>
                  <a:lnTo>
                    <a:pt x="254" y="762"/>
                  </a:lnTo>
                  <a:lnTo>
                    <a:pt x="459" y="762"/>
                  </a:lnTo>
                  <a:lnTo>
                    <a:pt x="459" y="865"/>
                  </a:lnTo>
                  <a:close/>
                  <a:moveTo>
                    <a:pt x="491" y="369"/>
                  </a:moveTo>
                  <a:cubicBezTo>
                    <a:pt x="491" y="388"/>
                    <a:pt x="476" y="403"/>
                    <a:pt x="457" y="403"/>
                  </a:cubicBezTo>
                  <a:lnTo>
                    <a:pt x="388" y="403"/>
                  </a:lnTo>
                  <a:lnTo>
                    <a:pt x="388" y="472"/>
                  </a:lnTo>
                  <a:cubicBezTo>
                    <a:pt x="388" y="491"/>
                    <a:pt x="373" y="506"/>
                    <a:pt x="355" y="506"/>
                  </a:cubicBezTo>
                  <a:cubicBezTo>
                    <a:pt x="336" y="506"/>
                    <a:pt x="321" y="491"/>
                    <a:pt x="321" y="472"/>
                  </a:cubicBezTo>
                  <a:lnTo>
                    <a:pt x="321" y="403"/>
                  </a:lnTo>
                  <a:lnTo>
                    <a:pt x="252" y="403"/>
                  </a:lnTo>
                  <a:cubicBezTo>
                    <a:pt x="233" y="403"/>
                    <a:pt x="218" y="388"/>
                    <a:pt x="218" y="369"/>
                  </a:cubicBezTo>
                  <a:cubicBezTo>
                    <a:pt x="218" y="351"/>
                    <a:pt x="233" y="336"/>
                    <a:pt x="252" y="336"/>
                  </a:cubicBezTo>
                  <a:lnTo>
                    <a:pt x="321" y="336"/>
                  </a:lnTo>
                  <a:lnTo>
                    <a:pt x="321" y="266"/>
                  </a:lnTo>
                  <a:cubicBezTo>
                    <a:pt x="321" y="248"/>
                    <a:pt x="336" y="233"/>
                    <a:pt x="355" y="233"/>
                  </a:cubicBezTo>
                  <a:cubicBezTo>
                    <a:pt x="373" y="233"/>
                    <a:pt x="388" y="248"/>
                    <a:pt x="388" y="266"/>
                  </a:cubicBezTo>
                  <a:lnTo>
                    <a:pt x="388" y="336"/>
                  </a:lnTo>
                  <a:lnTo>
                    <a:pt x="457" y="336"/>
                  </a:lnTo>
                  <a:cubicBezTo>
                    <a:pt x="476" y="336"/>
                    <a:pt x="491" y="351"/>
                    <a:pt x="491" y="369"/>
                  </a:cubicBezTo>
                  <a:close/>
                  <a:moveTo>
                    <a:pt x="681" y="326"/>
                  </a:moveTo>
                  <a:lnTo>
                    <a:pt x="643" y="326"/>
                  </a:lnTo>
                  <a:cubicBezTo>
                    <a:pt x="644" y="336"/>
                    <a:pt x="645" y="347"/>
                    <a:pt x="645" y="358"/>
                  </a:cubicBezTo>
                  <a:cubicBezTo>
                    <a:pt x="645" y="365"/>
                    <a:pt x="644" y="372"/>
                    <a:pt x="643" y="379"/>
                  </a:cubicBezTo>
                  <a:lnTo>
                    <a:pt x="681" y="379"/>
                  </a:lnTo>
                  <a:cubicBezTo>
                    <a:pt x="696" y="379"/>
                    <a:pt x="709" y="367"/>
                    <a:pt x="709" y="352"/>
                  </a:cubicBezTo>
                  <a:cubicBezTo>
                    <a:pt x="709" y="338"/>
                    <a:pt x="696" y="326"/>
                    <a:pt x="681" y="326"/>
                  </a:cubicBezTo>
                  <a:close/>
                  <a:moveTo>
                    <a:pt x="576" y="170"/>
                  </a:moveTo>
                  <a:lnTo>
                    <a:pt x="603" y="142"/>
                  </a:lnTo>
                  <a:cubicBezTo>
                    <a:pt x="614" y="131"/>
                    <a:pt x="614" y="114"/>
                    <a:pt x="604" y="104"/>
                  </a:cubicBezTo>
                  <a:cubicBezTo>
                    <a:pt x="594" y="94"/>
                    <a:pt x="577" y="94"/>
                    <a:pt x="566" y="105"/>
                  </a:cubicBezTo>
                  <a:lnTo>
                    <a:pt x="538" y="132"/>
                  </a:lnTo>
                  <a:cubicBezTo>
                    <a:pt x="552" y="144"/>
                    <a:pt x="564" y="156"/>
                    <a:pt x="576" y="170"/>
                  </a:cubicBezTo>
                  <a:close/>
                  <a:moveTo>
                    <a:pt x="354" y="67"/>
                  </a:moveTo>
                  <a:cubicBezTo>
                    <a:pt x="363" y="67"/>
                    <a:pt x="372" y="68"/>
                    <a:pt x="380" y="68"/>
                  </a:cubicBezTo>
                  <a:lnTo>
                    <a:pt x="380" y="27"/>
                  </a:lnTo>
                  <a:cubicBezTo>
                    <a:pt x="380" y="12"/>
                    <a:pt x="368" y="0"/>
                    <a:pt x="354" y="0"/>
                  </a:cubicBezTo>
                  <a:cubicBezTo>
                    <a:pt x="339" y="0"/>
                    <a:pt x="327" y="12"/>
                    <a:pt x="327" y="27"/>
                  </a:cubicBezTo>
                  <a:lnTo>
                    <a:pt x="327" y="68"/>
                  </a:lnTo>
                  <a:cubicBezTo>
                    <a:pt x="336" y="68"/>
                    <a:pt x="345" y="67"/>
                    <a:pt x="354" y="67"/>
                  </a:cubicBezTo>
                  <a:close/>
                  <a:moveTo>
                    <a:pt x="130" y="173"/>
                  </a:moveTo>
                  <a:cubicBezTo>
                    <a:pt x="142" y="159"/>
                    <a:pt x="154" y="147"/>
                    <a:pt x="168" y="135"/>
                  </a:cubicBezTo>
                  <a:lnTo>
                    <a:pt x="142" y="109"/>
                  </a:lnTo>
                  <a:cubicBezTo>
                    <a:pt x="131" y="99"/>
                    <a:pt x="114" y="98"/>
                    <a:pt x="104" y="109"/>
                  </a:cubicBezTo>
                  <a:cubicBezTo>
                    <a:pt x="93" y="119"/>
                    <a:pt x="94" y="136"/>
                    <a:pt x="104" y="147"/>
                  </a:cubicBezTo>
                  <a:lnTo>
                    <a:pt x="130" y="173"/>
                  </a:lnTo>
                  <a:close/>
                  <a:moveTo>
                    <a:pt x="64" y="358"/>
                  </a:moveTo>
                  <a:cubicBezTo>
                    <a:pt x="64" y="347"/>
                    <a:pt x="64" y="336"/>
                    <a:pt x="66" y="326"/>
                  </a:cubicBezTo>
                  <a:lnTo>
                    <a:pt x="28" y="326"/>
                  </a:lnTo>
                  <a:cubicBezTo>
                    <a:pt x="13" y="326"/>
                    <a:pt x="0" y="338"/>
                    <a:pt x="0" y="352"/>
                  </a:cubicBezTo>
                  <a:cubicBezTo>
                    <a:pt x="0" y="367"/>
                    <a:pt x="13" y="379"/>
                    <a:pt x="28" y="379"/>
                  </a:cubicBezTo>
                  <a:lnTo>
                    <a:pt x="65" y="379"/>
                  </a:lnTo>
                  <a:cubicBezTo>
                    <a:pt x="64" y="372"/>
                    <a:pt x="64" y="365"/>
                    <a:pt x="64" y="35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799"/>
            </a:p>
          </p:txBody>
        </p:sp>
      </p:grpSp>
      <p:grpSp>
        <p:nvGrpSpPr>
          <p:cNvPr id="6" name="组合 37"/>
          <p:cNvGrpSpPr>
            <a:grpSpLocks/>
          </p:cNvGrpSpPr>
          <p:nvPr/>
        </p:nvGrpSpPr>
        <p:grpSpPr bwMode="auto">
          <a:xfrm>
            <a:off x="1176389" y="2974022"/>
            <a:ext cx="865167" cy="866725"/>
            <a:chOff x="0" y="0"/>
            <a:chExt cx="1154113" cy="1155698"/>
          </a:xfrm>
          <a:solidFill>
            <a:schemeClr val="bg1">
              <a:lumMod val="65000"/>
            </a:schemeClr>
          </a:solidFill>
        </p:grpSpPr>
        <p:sp>
          <p:nvSpPr>
            <p:cNvPr id="76" name="Oval 31"/>
            <p:cNvSpPr>
              <a:spLocks noChangeArrowheads="1"/>
            </p:cNvSpPr>
            <p:nvPr/>
          </p:nvSpPr>
          <p:spPr bwMode="auto">
            <a:xfrm>
              <a:off x="0" y="0"/>
              <a:ext cx="1154113" cy="1155699"/>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300" dirty="0">
                <a:solidFill>
                  <a:schemeClr val="tx1"/>
                </a:solidFill>
                <a:ea typeface="宋体" pitchFamily="2" charset="-122"/>
              </a:endParaRPr>
            </a:p>
          </p:txBody>
        </p:sp>
        <p:sp>
          <p:nvSpPr>
            <p:cNvPr id="77" name="Freeform 35"/>
            <p:cNvSpPr>
              <a:spLocks noEditPoints="1"/>
            </p:cNvSpPr>
            <p:nvPr/>
          </p:nvSpPr>
          <p:spPr bwMode="auto">
            <a:xfrm>
              <a:off x="269875" y="169862"/>
              <a:ext cx="563563" cy="766762"/>
            </a:xfrm>
            <a:custGeom>
              <a:avLst/>
              <a:gdLst>
                <a:gd name="T0" fmla="*/ 73939 w 625"/>
                <a:gd name="T1" fmla="*/ 124194 h 852"/>
                <a:gd name="T2" fmla="*/ 62217 w 625"/>
                <a:gd name="T3" fmla="*/ 766762 h 852"/>
                <a:gd name="T4" fmla="*/ 563563 w 625"/>
                <a:gd name="T5" fmla="*/ 188091 h 852"/>
                <a:gd name="T6" fmla="*/ 520281 w 625"/>
                <a:gd name="T7" fmla="*/ 201590 h 852"/>
                <a:gd name="T8" fmla="*/ 64021 w 625"/>
                <a:gd name="T9" fmla="*/ 722664 h 852"/>
                <a:gd name="T10" fmla="*/ 243459 w 625"/>
                <a:gd name="T11" fmla="*/ 81896 h 852"/>
                <a:gd name="T12" fmla="*/ 320104 w 625"/>
                <a:gd name="T13" fmla="*/ 81896 h 852"/>
                <a:gd name="T14" fmla="*/ 280429 w 625"/>
                <a:gd name="T15" fmla="*/ 122394 h 852"/>
                <a:gd name="T16" fmla="*/ 196571 w 625"/>
                <a:gd name="T17" fmla="*/ 83696 h 852"/>
                <a:gd name="T18" fmla="*/ 103696 w 625"/>
                <a:gd name="T19" fmla="*/ 194390 h 852"/>
                <a:gd name="T20" fmla="*/ 459867 w 625"/>
                <a:gd name="T21" fmla="*/ 194390 h 852"/>
                <a:gd name="T22" fmla="*/ 366992 w 625"/>
                <a:gd name="T23" fmla="*/ 83696 h 852"/>
                <a:gd name="T24" fmla="*/ 196571 w 625"/>
                <a:gd name="T25" fmla="*/ 83696 h 852"/>
                <a:gd name="T26" fmla="*/ 199276 w 625"/>
                <a:gd name="T27" fmla="*/ 582271 h 852"/>
                <a:gd name="T28" fmla="*/ 136157 w 625"/>
                <a:gd name="T29" fmla="*/ 600270 h 852"/>
                <a:gd name="T30" fmla="*/ 122631 w 625"/>
                <a:gd name="T31" fmla="*/ 613770 h 852"/>
                <a:gd name="T32" fmla="*/ 199276 w 625"/>
                <a:gd name="T33" fmla="*/ 619169 h 852"/>
                <a:gd name="T34" fmla="*/ 119025 w 625"/>
                <a:gd name="T35" fmla="*/ 658767 h 852"/>
                <a:gd name="T36" fmla="*/ 218212 w 625"/>
                <a:gd name="T37" fmla="*/ 610170 h 852"/>
                <a:gd name="T38" fmla="*/ 218212 w 625"/>
                <a:gd name="T39" fmla="*/ 578671 h 852"/>
                <a:gd name="T40" fmla="*/ 99187 w 625"/>
                <a:gd name="T41" fmla="*/ 584971 h 852"/>
                <a:gd name="T42" fmla="*/ 192964 w 625"/>
                <a:gd name="T43" fmla="*/ 683966 h 852"/>
                <a:gd name="T44" fmla="*/ 192964 w 625"/>
                <a:gd name="T45" fmla="*/ 301485 h 852"/>
                <a:gd name="T46" fmla="*/ 136157 w 625"/>
                <a:gd name="T47" fmla="*/ 318584 h 852"/>
                <a:gd name="T48" fmla="*/ 155994 w 625"/>
                <a:gd name="T49" fmla="*/ 368982 h 852"/>
                <a:gd name="T50" fmla="*/ 119025 w 625"/>
                <a:gd name="T51" fmla="*/ 382481 h 852"/>
                <a:gd name="T52" fmla="*/ 192964 w 625"/>
                <a:gd name="T53" fmla="*/ 281686 h 852"/>
                <a:gd name="T54" fmla="*/ 99187 w 625"/>
                <a:gd name="T55" fmla="*/ 380681 h 852"/>
                <a:gd name="T56" fmla="*/ 217310 w 625"/>
                <a:gd name="T57" fmla="*/ 323084 h 852"/>
                <a:gd name="T58" fmla="*/ 216408 w 625"/>
                <a:gd name="T59" fmla="*/ 296985 h 852"/>
                <a:gd name="T60" fmla="*/ 199276 w 625"/>
                <a:gd name="T61" fmla="*/ 452678 h 852"/>
                <a:gd name="T62" fmla="*/ 122631 w 625"/>
                <a:gd name="T63" fmla="*/ 471577 h 852"/>
                <a:gd name="T64" fmla="*/ 199276 w 625"/>
                <a:gd name="T65" fmla="*/ 522874 h 852"/>
                <a:gd name="T66" fmla="*/ 218212 w 625"/>
                <a:gd name="T67" fmla="*/ 438278 h 852"/>
                <a:gd name="T68" fmla="*/ 99187 w 625"/>
                <a:gd name="T69" fmla="*/ 442778 h 852"/>
                <a:gd name="T70" fmla="*/ 199276 w 625"/>
                <a:gd name="T71" fmla="*/ 541773 h 852"/>
                <a:gd name="T72" fmla="*/ 260592 w 625"/>
                <a:gd name="T73" fmla="*/ 418479 h 852"/>
                <a:gd name="T74" fmla="*/ 294856 w 625"/>
                <a:gd name="T75" fmla="*/ 650668 h 852"/>
                <a:gd name="T76" fmla="*/ 452654 w 625"/>
                <a:gd name="T77" fmla="*/ 602070 h 852"/>
                <a:gd name="T78" fmla="*/ 288544 w 625"/>
                <a:gd name="T79" fmla="*/ 644368 h 852"/>
                <a:gd name="T80" fmla="*/ 452654 w 625"/>
                <a:gd name="T81" fmla="*/ 456277 h 852"/>
                <a:gd name="T82" fmla="*/ 288544 w 625"/>
                <a:gd name="T83" fmla="*/ 368982 h 852"/>
                <a:gd name="T84" fmla="*/ 288544 w 625"/>
                <a:gd name="T85" fmla="*/ 316784 h 8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25" h="852">
                  <a:moveTo>
                    <a:pt x="48" y="224"/>
                  </a:moveTo>
                  <a:cubicBezTo>
                    <a:pt x="48" y="200"/>
                    <a:pt x="59" y="188"/>
                    <a:pt x="82" y="188"/>
                  </a:cubicBezTo>
                  <a:lnTo>
                    <a:pt x="82" y="138"/>
                  </a:lnTo>
                  <a:cubicBezTo>
                    <a:pt x="39" y="139"/>
                    <a:pt x="0" y="167"/>
                    <a:pt x="0" y="209"/>
                  </a:cubicBezTo>
                  <a:lnTo>
                    <a:pt x="0" y="783"/>
                  </a:lnTo>
                  <a:cubicBezTo>
                    <a:pt x="0" y="818"/>
                    <a:pt x="34" y="852"/>
                    <a:pt x="69" y="852"/>
                  </a:cubicBezTo>
                  <a:lnTo>
                    <a:pt x="556" y="852"/>
                  </a:lnTo>
                  <a:cubicBezTo>
                    <a:pt x="591" y="852"/>
                    <a:pt x="625" y="818"/>
                    <a:pt x="625" y="783"/>
                  </a:cubicBezTo>
                  <a:lnTo>
                    <a:pt x="625" y="209"/>
                  </a:lnTo>
                  <a:cubicBezTo>
                    <a:pt x="625" y="167"/>
                    <a:pt x="586" y="139"/>
                    <a:pt x="543" y="138"/>
                  </a:cubicBezTo>
                  <a:lnTo>
                    <a:pt x="543" y="188"/>
                  </a:lnTo>
                  <a:cubicBezTo>
                    <a:pt x="566" y="188"/>
                    <a:pt x="577" y="200"/>
                    <a:pt x="577" y="224"/>
                  </a:cubicBezTo>
                  <a:lnTo>
                    <a:pt x="577" y="768"/>
                  </a:lnTo>
                  <a:cubicBezTo>
                    <a:pt x="577" y="785"/>
                    <a:pt x="570" y="803"/>
                    <a:pt x="554" y="803"/>
                  </a:cubicBezTo>
                  <a:lnTo>
                    <a:pt x="71" y="803"/>
                  </a:lnTo>
                  <a:cubicBezTo>
                    <a:pt x="53" y="803"/>
                    <a:pt x="48" y="783"/>
                    <a:pt x="48" y="764"/>
                  </a:cubicBezTo>
                  <a:lnTo>
                    <a:pt x="48" y="224"/>
                  </a:lnTo>
                  <a:close/>
                  <a:moveTo>
                    <a:pt x="270" y="91"/>
                  </a:moveTo>
                  <a:cubicBezTo>
                    <a:pt x="270" y="71"/>
                    <a:pt x="289" y="52"/>
                    <a:pt x="309" y="52"/>
                  </a:cubicBezTo>
                  <a:lnTo>
                    <a:pt x="316" y="52"/>
                  </a:lnTo>
                  <a:cubicBezTo>
                    <a:pt x="336" y="52"/>
                    <a:pt x="355" y="71"/>
                    <a:pt x="355" y="91"/>
                  </a:cubicBezTo>
                  <a:lnTo>
                    <a:pt x="355" y="95"/>
                  </a:lnTo>
                  <a:cubicBezTo>
                    <a:pt x="355" y="117"/>
                    <a:pt x="336" y="136"/>
                    <a:pt x="314" y="136"/>
                  </a:cubicBezTo>
                  <a:lnTo>
                    <a:pt x="311" y="136"/>
                  </a:lnTo>
                  <a:cubicBezTo>
                    <a:pt x="289" y="136"/>
                    <a:pt x="270" y="117"/>
                    <a:pt x="270" y="95"/>
                  </a:cubicBezTo>
                  <a:lnTo>
                    <a:pt x="270" y="91"/>
                  </a:lnTo>
                  <a:close/>
                  <a:moveTo>
                    <a:pt x="218" y="93"/>
                  </a:moveTo>
                  <a:lnTo>
                    <a:pt x="149" y="93"/>
                  </a:lnTo>
                  <a:cubicBezTo>
                    <a:pt x="126" y="93"/>
                    <a:pt x="115" y="104"/>
                    <a:pt x="115" y="127"/>
                  </a:cubicBezTo>
                  <a:lnTo>
                    <a:pt x="115" y="216"/>
                  </a:lnTo>
                  <a:cubicBezTo>
                    <a:pt x="115" y="231"/>
                    <a:pt x="124" y="246"/>
                    <a:pt x="138" y="246"/>
                  </a:cubicBezTo>
                  <a:lnTo>
                    <a:pt x="487" y="246"/>
                  </a:lnTo>
                  <a:cubicBezTo>
                    <a:pt x="501" y="246"/>
                    <a:pt x="510" y="231"/>
                    <a:pt x="510" y="216"/>
                  </a:cubicBezTo>
                  <a:lnTo>
                    <a:pt x="510" y="127"/>
                  </a:lnTo>
                  <a:cubicBezTo>
                    <a:pt x="510" y="104"/>
                    <a:pt x="499" y="93"/>
                    <a:pt x="476" y="93"/>
                  </a:cubicBezTo>
                  <a:lnTo>
                    <a:pt x="407" y="93"/>
                  </a:lnTo>
                  <a:cubicBezTo>
                    <a:pt x="407" y="45"/>
                    <a:pt x="366" y="0"/>
                    <a:pt x="320" y="0"/>
                  </a:cubicBezTo>
                  <a:lnTo>
                    <a:pt x="305" y="0"/>
                  </a:lnTo>
                  <a:cubicBezTo>
                    <a:pt x="259" y="0"/>
                    <a:pt x="218" y="45"/>
                    <a:pt x="218" y="93"/>
                  </a:cubicBezTo>
                  <a:close/>
                  <a:moveTo>
                    <a:pt x="132" y="654"/>
                  </a:moveTo>
                  <a:cubicBezTo>
                    <a:pt x="132" y="649"/>
                    <a:pt x="133" y="647"/>
                    <a:pt x="138" y="647"/>
                  </a:cubicBezTo>
                  <a:lnTo>
                    <a:pt x="221" y="647"/>
                  </a:lnTo>
                  <a:lnTo>
                    <a:pt x="221" y="654"/>
                  </a:lnTo>
                  <a:cubicBezTo>
                    <a:pt x="221" y="661"/>
                    <a:pt x="186" y="680"/>
                    <a:pt x="180" y="684"/>
                  </a:cubicBezTo>
                  <a:cubicBezTo>
                    <a:pt x="174" y="679"/>
                    <a:pt x="161" y="667"/>
                    <a:pt x="151" y="667"/>
                  </a:cubicBezTo>
                  <a:lnTo>
                    <a:pt x="149" y="667"/>
                  </a:lnTo>
                  <a:cubicBezTo>
                    <a:pt x="144" y="667"/>
                    <a:pt x="136" y="675"/>
                    <a:pt x="136" y="680"/>
                  </a:cubicBezTo>
                  <a:lnTo>
                    <a:pt x="136" y="682"/>
                  </a:lnTo>
                  <a:cubicBezTo>
                    <a:pt x="136" y="688"/>
                    <a:pt x="167" y="721"/>
                    <a:pt x="173" y="721"/>
                  </a:cubicBezTo>
                  <a:lnTo>
                    <a:pt x="175" y="721"/>
                  </a:lnTo>
                  <a:cubicBezTo>
                    <a:pt x="180" y="721"/>
                    <a:pt x="214" y="693"/>
                    <a:pt x="221" y="688"/>
                  </a:cubicBezTo>
                  <a:cubicBezTo>
                    <a:pt x="221" y="700"/>
                    <a:pt x="225" y="738"/>
                    <a:pt x="214" y="738"/>
                  </a:cubicBezTo>
                  <a:lnTo>
                    <a:pt x="138" y="738"/>
                  </a:lnTo>
                  <a:cubicBezTo>
                    <a:pt x="133" y="738"/>
                    <a:pt x="132" y="737"/>
                    <a:pt x="132" y="732"/>
                  </a:cubicBezTo>
                  <a:lnTo>
                    <a:pt x="132" y="654"/>
                  </a:lnTo>
                  <a:close/>
                  <a:moveTo>
                    <a:pt x="214" y="760"/>
                  </a:moveTo>
                  <a:cubicBezTo>
                    <a:pt x="255" y="760"/>
                    <a:pt x="240" y="715"/>
                    <a:pt x="242" y="678"/>
                  </a:cubicBezTo>
                  <a:cubicBezTo>
                    <a:pt x="243" y="658"/>
                    <a:pt x="292" y="642"/>
                    <a:pt x="296" y="624"/>
                  </a:cubicBezTo>
                  <a:lnTo>
                    <a:pt x="290" y="624"/>
                  </a:lnTo>
                  <a:cubicBezTo>
                    <a:pt x="275" y="624"/>
                    <a:pt x="253" y="637"/>
                    <a:pt x="242" y="643"/>
                  </a:cubicBezTo>
                  <a:cubicBezTo>
                    <a:pt x="237" y="635"/>
                    <a:pt x="232" y="626"/>
                    <a:pt x="218" y="626"/>
                  </a:cubicBezTo>
                  <a:lnTo>
                    <a:pt x="134" y="626"/>
                  </a:lnTo>
                  <a:cubicBezTo>
                    <a:pt x="122" y="626"/>
                    <a:pt x="110" y="637"/>
                    <a:pt x="110" y="650"/>
                  </a:cubicBezTo>
                  <a:lnTo>
                    <a:pt x="110" y="736"/>
                  </a:lnTo>
                  <a:cubicBezTo>
                    <a:pt x="110" y="750"/>
                    <a:pt x="123" y="760"/>
                    <a:pt x="138" y="760"/>
                  </a:cubicBezTo>
                  <a:lnTo>
                    <a:pt x="214" y="760"/>
                  </a:lnTo>
                  <a:close/>
                  <a:moveTo>
                    <a:pt x="132" y="341"/>
                  </a:moveTo>
                  <a:cubicBezTo>
                    <a:pt x="132" y="336"/>
                    <a:pt x="133" y="335"/>
                    <a:pt x="138" y="335"/>
                  </a:cubicBezTo>
                  <a:lnTo>
                    <a:pt x="214" y="335"/>
                  </a:lnTo>
                  <a:cubicBezTo>
                    <a:pt x="219" y="335"/>
                    <a:pt x="221" y="336"/>
                    <a:pt x="221" y="341"/>
                  </a:cubicBezTo>
                  <a:cubicBezTo>
                    <a:pt x="221" y="346"/>
                    <a:pt x="184" y="371"/>
                    <a:pt x="180" y="371"/>
                  </a:cubicBezTo>
                  <a:cubicBezTo>
                    <a:pt x="175" y="371"/>
                    <a:pt x="164" y="354"/>
                    <a:pt x="151" y="354"/>
                  </a:cubicBezTo>
                  <a:cubicBezTo>
                    <a:pt x="145" y="354"/>
                    <a:pt x="136" y="361"/>
                    <a:pt x="136" y="367"/>
                  </a:cubicBezTo>
                  <a:lnTo>
                    <a:pt x="136" y="369"/>
                  </a:lnTo>
                  <a:cubicBezTo>
                    <a:pt x="136" y="378"/>
                    <a:pt x="166" y="406"/>
                    <a:pt x="173" y="410"/>
                  </a:cubicBezTo>
                  <a:lnTo>
                    <a:pt x="221" y="376"/>
                  </a:lnTo>
                  <a:lnTo>
                    <a:pt x="221" y="425"/>
                  </a:lnTo>
                  <a:lnTo>
                    <a:pt x="132" y="425"/>
                  </a:lnTo>
                  <a:lnTo>
                    <a:pt x="132" y="341"/>
                  </a:lnTo>
                  <a:close/>
                  <a:moveTo>
                    <a:pt x="240" y="330"/>
                  </a:moveTo>
                  <a:cubicBezTo>
                    <a:pt x="237" y="319"/>
                    <a:pt x="228" y="313"/>
                    <a:pt x="214" y="313"/>
                  </a:cubicBezTo>
                  <a:lnTo>
                    <a:pt x="138" y="313"/>
                  </a:lnTo>
                  <a:cubicBezTo>
                    <a:pt x="123" y="313"/>
                    <a:pt x="110" y="322"/>
                    <a:pt x="110" y="337"/>
                  </a:cubicBezTo>
                  <a:lnTo>
                    <a:pt x="110" y="423"/>
                  </a:lnTo>
                  <a:cubicBezTo>
                    <a:pt x="110" y="436"/>
                    <a:pt x="122" y="447"/>
                    <a:pt x="134" y="447"/>
                  </a:cubicBezTo>
                  <a:lnTo>
                    <a:pt x="218" y="447"/>
                  </a:lnTo>
                  <a:cubicBezTo>
                    <a:pt x="252" y="447"/>
                    <a:pt x="242" y="393"/>
                    <a:pt x="241" y="359"/>
                  </a:cubicBezTo>
                  <a:lnTo>
                    <a:pt x="296" y="313"/>
                  </a:lnTo>
                  <a:cubicBezTo>
                    <a:pt x="296" y="313"/>
                    <a:pt x="292" y="311"/>
                    <a:pt x="292" y="311"/>
                  </a:cubicBezTo>
                  <a:cubicBezTo>
                    <a:pt x="271" y="311"/>
                    <a:pt x="253" y="329"/>
                    <a:pt x="240" y="330"/>
                  </a:cubicBezTo>
                  <a:close/>
                  <a:moveTo>
                    <a:pt x="132" y="492"/>
                  </a:moveTo>
                  <a:lnTo>
                    <a:pt x="221" y="492"/>
                  </a:lnTo>
                  <a:lnTo>
                    <a:pt x="221" y="503"/>
                  </a:lnTo>
                  <a:lnTo>
                    <a:pt x="180" y="529"/>
                  </a:lnTo>
                  <a:lnTo>
                    <a:pt x="152" y="508"/>
                  </a:lnTo>
                  <a:cubicBezTo>
                    <a:pt x="145" y="513"/>
                    <a:pt x="136" y="515"/>
                    <a:pt x="136" y="524"/>
                  </a:cubicBezTo>
                  <a:cubicBezTo>
                    <a:pt x="136" y="531"/>
                    <a:pt x="167" y="565"/>
                    <a:pt x="173" y="565"/>
                  </a:cubicBezTo>
                  <a:cubicBezTo>
                    <a:pt x="183" y="565"/>
                    <a:pt x="209" y="536"/>
                    <a:pt x="221" y="533"/>
                  </a:cubicBezTo>
                  <a:lnTo>
                    <a:pt x="221" y="581"/>
                  </a:lnTo>
                  <a:lnTo>
                    <a:pt x="132" y="581"/>
                  </a:lnTo>
                  <a:lnTo>
                    <a:pt x="132" y="492"/>
                  </a:lnTo>
                  <a:close/>
                  <a:moveTo>
                    <a:pt x="242" y="487"/>
                  </a:moveTo>
                  <a:cubicBezTo>
                    <a:pt x="238" y="480"/>
                    <a:pt x="233" y="470"/>
                    <a:pt x="221" y="470"/>
                  </a:cubicBezTo>
                  <a:lnTo>
                    <a:pt x="132" y="470"/>
                  </a:lnTo>
                  <a:cubicBezTo>
                    <a:pt x="121" y="470"/>
                    <a:pt x="110" y="481"/>
                    <a:pt x="110" y="492"/>
                  </a:cubicBezTo>
                  <a:lnTo>
                    <a:pt x="110" y="581"/>
                  </a:lnTo>
                  <a:cubicBezTo>
                    <a:pt x="110" y="591"/>
                    <a:pt x="121" y="602"/>
                    <a:pt x="132" y="602"/>
                  </a:cubicBezTo>
                  <a:lnTo>
                    <a:pt x="221" y="602"/>
                  </a:lnTo>
                  <a:cubicBezTo>
                    <a:pt x="252" y="602"/>
                    <a:pt x="242" y="547"/>
                    <a:pt x="242" y="515"/>
                  </a:cubicBezTo>
                  <a:lnTo>
                    <a:pt x="296" y="469"/>
                  </a:lnTo>
                  <a:lnTo>
                    <a:pt x="289" y="465"/>
                  </a:lnTo>
                  <a:lnTo>
                    <a:pt x="242" y="487"/>
                  </a:lnTo>
                  <a:close/>
                  <a:moveTo>
                    <a:pt x="320" y="716"/>
                  </a:moveTo>
                  <a:cubicBezTo>
                    <a:pt x="320" y="721"/>
                    <a:pt x="322" y="723"/>
                    <a:pt x="327" y="723"/>
                  </a:cubicBezTo>
                  <a:lnTo>
                    <a:pt x="495" y="723"/>
                  </a:lnTo>
                  <a:cubicBezTo>
                    <a:pt x="500" y="723"/>
                    <a:pt x="502" y="721"/>
                    <a:pt x="502" y="716"/>
                  </a:cubicBezTo>
                  <a:lnTo>
                    <a:pt x="502" y="669"/>
                  </a:lnTo>
                  <a:cubicBezTo>
                    <a:pt x="502" y="664"/>
                    <a:pt x="500" y="663"/>
                    <a:pt x="495" y="663"/>
                  </a:cubicBezTo>
                  <a:lnTo>
                    <a:pt x="320" y="663"/>
                  </a:lnTo>
                  <a:lnTo>
                    <a:pt x="320" y="716"/>
                  </a:lnTo>
                  <a:close/>
                  <a:moveTo>
                    <a:pt x="320" y="565"/>
                  </a:moveTo>
                  <a:lnTo>
                    <a:pt x="502" y="565"/>
                  </a:lnTo>
                  <a:lnTo>
                    <a:pt x="502" y="507"/>
                  </a:lnTo>
                  <a:lnTo>
                    <a:pt x="320" y="507"/>
                  </a:lnTo>
                  <a:lnTo>
                    <a:pt x="320" y="565"/>
                  </a:lnTo>
                  <a:close/>
                  <a:moveTo>
                    <a:pt x="320" y="410"/>
                  </a:moveTo>
                  <a:lnTo>
                    <a:pt x="452" y="410"/>
                  </a:lnTo>
                  <a:lnTo>
                    <a:pt x="452" y="352"/>
                  </a:lnTo>
                  <a:lnTo>
                    <a:pt x="320" y="352"/>
                  </a:lnTo>
                  <a:lnTo>
                    <a:pt x="320" y="41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799"/>
            </a:p>
          </p:txBody>
        </p:sp>
      </p:grpSp>
      <p:grpSp>
        <p:nvGrpSpPr>
          <p:cNvPr id="7" name="组合 40"/>
          <p:cNvGrpSpPr>
            <a:grpSpLocks/>
          </p:cNvGrpSpPr>
          <p:nvPr/>
        </p:nvGrpSpPr>
        <p:grpSpPr bwMode="auto">
          <a:xfrm>
            <a:off x="6805332" y="1816802"/>
            <a:ext cx="866356" cy="866725"/>
            <a:chOff x="0" y="0"/>
            <a:chExt cx="1155700" cy="1155698"/>
          </a:xfrm>
          <a:solidFill>
            <a:schemeClr val="bg1">
              <a:lumMod val="65000"/>
            </a:schemeClr>
          </a:solidFill>
        </p:grpSpPr>
        <p:sp>
          <p:nvSpPr>
            <p:cNvPr id="79" name="Oval 33"/>
            <p:cNvSpPr>
              <a:spLocks noChangeArrowheads="1"/>
            </p:cNvSpPr>
            <p:nvPr/>
          </p:nvSpPr>
          <p:spPr bwMode="auto">
            <a:xfrm>
              <a:off x="0" y="0"/>
              <a:ext cx="1155700" cy="1155698"/>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300" dirty="0">
                <a:solidFill>
                  <a:schemeClr val="tx1"/>
                </a:solidFill>
                <a:ea typeface="宋体" pitchFamily="2" charset="-122"/>
              </a:endParaRPr>
            </a:p>
          </p:txBody>
        </p:sp>
        <p:sp>
          <p:nvSpPr>
            <p:cNvPr id="81" name="Freeform 36"/>
            <p:cNvSpPr>
              <a:spLocks noEditPoints="1"/>
            </p:cNvSpPr>
            <p:nvPr/>
          </p:nvSpPr>
          <p:spPr bwMode="auto">
            <a:xfrm>
              <a:off x="261937" y="217487"/>
              <a:ext cx="712788" cy="701675"/>
            </a:xfrm>
            <a:custGeom>
              <a:avLst/>
              <a:gdLst>
                <a:gd name="T0" fmla="*/ 188097 w 792"/>
                <a:gd name="T1" fmla="*/ 307152 h 779"/>
                <a:gd name="T2" fmla="*/ 249296 w 792"/>
                <a:gd name="T3" fmla="*/ 200865 h 779"/>
                <a:gd name="T4" fmla="*/ 350994 w 792"/>
                <a:gd name="T5" fmla="*/ 290938 h 779"/>
                <a:gd name="T6" fmla="*/ 264596 w 792"/>
                <a:gd name="T7" fmla="*/ 182850 h 779"/>
                <a:gd name="T8" fmla="*/ 350994 w 792"/>
                <a:gd name="T9" fmla="*/ 290938 h 779"/>
                <a:gd name="T10" fmla="*/ 350994 w 792"/>
                <a:gd name="T11" fmla="*/ 290938 h 779"/>
                <a:gd name="T12" fmla="*/ 420293 w 792"/>
                <a:gd name="T13" fmla="*/ 174743 h 779"/>
                <a:gd name="T14" fmla="*/ 442793 w 792"/>
                <a:gd name="T15" fmla="*/ 163034 h 779"/>
                <a:gd name="T16" fmla="*/ 445493 w 792"/>
                <a:gd name="T17" fmla="*/ 182850 h 779"/>
                <a:gd name="T18" fmla="*/ 439193 w 792"/>
                <a:gd name="T19" fmla="*/ 215276 h 779"/>
                <a:gd name="T20" fmla="*/ 418493 w 792"/>
                <a:gd name="T21" fmla="*/ 207170 h 779"/>
                <a:gd name="T22" fmla="*/ 393293 w 792"/>
                <a:gd name="T23" fmla="*/ 185552 h 779"/>
                <a:gd name="T24" fmla="*/ 410393 w 792"/>
                <a:gd name="T25" fmla="*/ 172942 h 779"/>
                <a:gd name="T26" fmla="*/ 442793 w 792"/>
                <a:gd name="T27" fmla="*/ 163034 h 779"/>
                <a:gd name="T28" fmla="*/ 337494 w 792"/>
                <a:gd name="T29" fmla="*/ 308953 h 779"/>
                <a:gd name="T30" fmla="*/ 325795 w 792"/>
                <a:gd name="T31" fmla="*/ 440461 h 779"/>
                <a:gd name="T32" fmla="*/ 371694 w 792"/>
                <a:gd name="T33" fmla="*/ 320663 h 779"/>
                <a:gd name="T34" fmla="*/ 280795 w 792"/>
                <a:gd name="T35" fmla="*/ 268420 h 779"/>
                <a:gd name="T36" fmla="*/ 246596 w 792"/>
                <a:gd name="T37" fmla="*/ 280130 h 779"/>
                <a:gd name="T38" fmla="*/ 292495 w 792"/>
                <a:gd name="T39" fmla="*/ 440461 h 779"/>
                <a:gd name="T40" fmla="*/ 280795 w 792"/>
                <a:gd name="T41" fmla="*/ 268420 h 779"/>
                <a:gd name="T42" fmla="*/ 416693 w 792"/>
                <a:gd name="T43" fmla="*/ 240497 h 779"/>
                <a:gd name="T44" fmla="*/ 404993 w 792"/>
                <a:gd name="T45" fmla="*/ 440461 h 779"/>
                <a:gd name="T46" fmla="*/ 450892 w 792"/>
                <a:gd name="T47" fmla="*/ 253107 h 779"/>
                <a:gd name="T48" fmla="*/ 201597 w 792"/>
                <a:gd name="T49" fmla="*/ 351288 h 779"/>
                <a:gd name="T50" fmla="*/ 167397 w 792"/>
                <a:gd name="T51" fmla="*/ 362997 h 779"/>
                <a:gd name="T52" fmla="*/ 213296 w 792"/>
                <a:gd name="T53" fmla="*/ 440461 h 779"/>
                <a:gd name="T54" fmla="*/ 201597 w 792"/>
                <a:gd name="T55" fmla="*/ 351288 h 779"/>
                <a:gd name="T56" fmla="*/ 122398 w 792"/>
                <a:gd name="T57" fmla="*/ 440461 h 779"/>
                <a:gd name="T58" fmla="*/ 110698 w 792"/>
                <a:gd name="T59" fmla="*/ 170240 h 779"/>
                <a:gd name="T60" fmla="*/ 134098 w 792"/>
                <a:gd name="T61" fmla="*/ 170240 h 779"/>
                <a:gd name="T62" fmla="*/ 477892 w 792"/>
                <a:gd name="T63" fmla="*/ 417042 h 779"/>
                <a:gd name="T64" fmla="*/ 477892 w 792"/>
                <a:gd name="T65" fmla="*/ 440461 h 779"/>
                <a:gd name="T66" fmla="*/ 110698 w 792"/>
                <a:gd name="T67" fmla="*/ 428751 h 779"/>
                <a:gd name="T68" fmla="*/ 477892 w 792"/>
                <a:gd name="T69" fmla="*/ 417042 h 779"/>
                <a:gd name="T70" fmla="*/ 611990 w 792"/>
                <a:gd name="T71" fmla="*/ 701675 h 779"/>
                <a:gd name="T72" fmla="*/ 436493 w 792"/>
                <a:gd name="T73" fmla="*/ 566564 h 779"/>
                <a:gd name="T74" fmla="*/ 0 w 792"/>
                <a:gd name="T75" fmla="*/ 299045 h 779"/>
                <a:gd name="T76" fmla="*/ 599390 w 792"/>
                <a:gd name="T77" fmla="*/ 299045 h 779"/>
                <a:gd name="T78" fmla="*/ 677689 w 792"/>
                <a:gd name="T79" fmla="*/ 544947 h 779"/>
                <a:gd name="T80" fmla="*/ 300595 w 792"/>
                <a:gd name="T81" fmla="*/ 561160 h 779"/>
                <a:gd name="T82" fmla="*/ 561591 w 792"/>
                <a:gd name="T83" fmla="*/ 299045 h 779"/>
                <a:gd name="T84" fmla="*/ 38699 w 792"/>
                <a:gd name="T85" fmla="*/ 299045 h 7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92" h="779">
                  <a:moveTo>
                    <a:pt x="297" y="240"/>
                  </a:moveTo>
                  <a:lnTo>
                    <a:pt x="209" y="341"/>
                  </a:lnTo>
                  <a:lnTo>
                    <a:pt x="188" y="323"/>
                  </a:lnTo>
                  <a:lnTo>
                    <a:pt x="277" y="223"/>
                  </a:lnTo>
                  <a:lnTo>
                    <a:pt x="297" y="240"/>
                  </a:lnTo>
                  <a:close/>
                  <a:moveTo>
                    <a:pt x="390" y="323"/>
                  </a:moveTo>
                  <a:lnTo>
                    <a:pt x="276" y="224"/>
                  </a:lnTo>
                  <a:lnTo>
                    <a:pt x="294" y="203"/>
                  </a:lnTo>
                  <a:lnTo>
                    <a:pt x="408" y="303"/>
                  </a:lnTo>
                  <a:lnTo>
                    <a:pt x="390" y="323"/>
                  </a:lnTo>
                  <a:close/>
                  <a:moveTo>
                    <a:pt x="487" y="212"/>
                  </a:moveTo>
                  <a:lnTo>
                    <a:pt x="390" y="323"/>
                  </a:lnTo>
                  <a:lnTo>
                    <a:pt x="369" y="305"/>
                  </a:lnTo>
                  <a:lnTo>
                    <a:pt x="467" y="194"/>
                  </a:lnTo>
                  <a:lnTo>
                    <a:pt x="487" y="212"/>
                  </a:lnTo>
                  <a:close/>
                  <a:moveTo>
                    <a:pt x="492" y="181"/>
                  </a:moveTo>
                  <a:cubicBezTo>
                    <a:pt x="497" y="179"/>
                    <a:pt x="500" y="182"/>
                    <a:pt x="499" y="187"/>
                  </a:cubicBezTo>
                  <a:lnTo>
                    <a:pt x="495" y="203"/>
                  </a:lnTo>
                  <a:cubicBezTo>
                    <a:pt x="494" y="209"/>
                    <a:pt x="492" y="217"/>
                    <a:pt x="491" y="222"/>
                  </a:cubicBezTo>
                  <a:lnTo>
                    <a:pt x="488" y="239"/>
                  </a:lnTo>
                  <a:cubicBezTo>
                    <a:pt x="487" y="244"/>
                    <a:pt x="483" y="245"/>
                    <a:pt x="479" y="242"/>
                  </a:cubicBezTo>
                  <a:lnTo>
                    <a:pt x="465" y="230"/>
                  </a:lnTo>
                  <a:cubicBezTo>
                    <a:pt x="461" y="227"/>
                    <a:pt x="455" y="221"/>
                    <a:pt x="451" y="217"/>
                  </a:cubicBezTo>
                  <a:lnTo>
                    <a:pt x="437" y="206"/>
                  </a:lnTo>
                  <a:cubicBezTo>
                    <a:pt x="433" y="202"/>
                    <a:pt x="434" y="198"/>
                    <a:pt x="439" y="197"/>
                  </a:cubicBezTo>
                  <a:lnTo>
                    <a:pt x="456" y="192"/>
                  </a:lnTo>
                  <a:cubicBezTo>
                    <a:pt x="461" y="190"/>
                    <a:pt x="470" y="187"/>
                    <a:pt x="475" y="186"/>
                  </a:cubicBezTo>
                  <a:lnTo>
                    <a:pt x="492" y="181"/>
                  </a:lnTo>
                  <a:close/>
                  <a:moveTo>
                    <a:pt x="400" y="343"/>
                  </a:moveTo>
                  <a:lnTo>
                    <a:pt x="375" y="343"/>
                  </a:lnTo>
                  <a:cubicBezTo>
                    <a:pt x="368" y="343"/>
                    <a:pt x="362" y="349"/>
                    <a:pt x="362" y="356"/>
                  </a:cubicBezTo>
                  <a:lnTo>
                    <a:pt x="362" y="489"/>
                  </a:lnTo>
                  <a:lnTo>
                    <a:pt x="413" y="489"/>
                  </a:lnTo>
                  <a:lnTo>
                    <a:pt x="413" y="356"/>
                  </a:lnTo>
                  <a:cubicBezTo>
                    <a:pt x="413" y="349"/>
                    <a:pt x="407" y="343"/>
                    <a:pt x="400" y="343"/>
                  </a:cubicBezTo>
                  <a:close/>
                  <a:moveTo>
                    <a:pt x="312" y="298"/>
                  </a:moveTo>
                  <a:lnTo>
                    <a:pt x="287" y="298"/>
                  </a:lnTo>
                  <a:cubicBezTo>
                    <a:pt x="280" y="298"/>
                    <a:pt x="274" y="304"/>
                    <a:pt x="274" y="311"/>
                  </a:cubicBezTo>
                  <a:lnTo>
                    <a:pt x="274" y="489"/>
                  </a:lnTo>
                  <a:lnTo>
                    <a:pt x="325" y="489"/>
                  </a:lnTo>
                  <a:lnTo>
                    <a:pt x="325" y="311"/>
                  </a:lnTo>
                  <a:cubicBezTo>
                    <a:pt x="325" y="304"/>
                    <a:pt x="319" y="298"/>
                    <a:pt x="312" y="298"/>
                  </a:cubicBezTo>
                  <a:close/>
                  <a:moveTo>
                    <a:pt x="488" y="267"/>
                  </a:moveTo>
                  <a:lnTo>
                    <a:pt x="463" y="267"/>
                  </a:lnTo>
                  <a:cubicBezTo>
                    <a:pt x="456" y="267"/>
                    <a:pt x="450" y="273"/>
                    <a:pt x="450" y="281"/>
                  </a:cubicBezTo>
                  <a:lnTo>
                    <a:pt x="450" y="489"/>
                  </a:lnTo>
                  <a:lnTo>
                    <a:pt x="501" y="489"/>
                  </a:lnTo>
                  <a:lnTo>
                    <a:pt x="501" y="281"/>
                  </a:lnTo>
                  <a:cubicBezTo>
                    <a:pt x="501" y="273"/>
                    <a:pt x="495" y="267"/>
                    <a:pt x="488" y="267"/>
                  </a:cubicBezTo>
                  <a:close/>
                  <a:moveTo>
                    <a:pt x="224" y="390"/>
                  </a:moveTo>
                  <a:lnTo>
                    <a:pt x="200" y="390"/>
                  </a:lnTo>
                  <a:cubicBezTo>
                    <a:pt x="192" y="390"/>
                    <a:pt x="186" y="396"/>
                    <a:pt x="186" y="403"/>
                  </a:cubicBezTo>
                  <a:lnTo>
                    <a:pt x="186" y="489"/>
                  </a:lnTo>
                  <a:lnTo>
                    <a:pt x="237" y="489"/>
                  </a:lnTo>
                  <a:lnTo>
                    <a:pt x="237" y="403"/>
                  </a:lnTo>
                  <a:cubicBezTo>
                    <a:pt x="237" y="396"/>
                    <a:pt x="231" y="390"/>
                    <a:pt x="224" y="390"/>
                  </a:cubicBezTo>
                  <a:close/>
                  <a:moveTo>
                    <a:pt x="149" y="476"/>
                  </a:moveTo>
                  <a:cubicBezTo>
                    <a:pt x="149" y="483"/>
                    <a:pt x="144" y="489"/>
                    <a:pt x="136" y="489"/>
                  </a:cubicBezTo>
                  <a:cubicBezTo>
                    <a:pt x="129" y="489"/>
                    <a:pt x="123" y="483"/>
                    <a:pt x="123" y="476"/>
                  </a:cubicBezTo>
                  <a:lnTo>
                    <a:pt x="123" y="189"/>
                  </a:lnTo>
                  <a:cubicBezTo>
                    <a:pt x="123" y="182"/>
                    <a:pt x="129" y="176"/>
                    <a:pt x="136" y="176"/>
                  </a:cubicBezTo>
                  <a:cubicBezTo>
                    <a:pt x="143" y="176"/>
                    <a:pt x="149" y="182"/>
                    <a:pt x="149" y="189"/>
                  </a:cubicBezTo>
                  <a:lnTo>
                    <a:pt x="149" y="476"/>
                  </a:lnTo>
                  <a:close/>
                  <a:moveTo>
                    <a:pt x="531" y="463"/>
                  </a:moveTo>
                  <a:cubicBezTo>
                    <a:pt x="538" y="463"/>
                    <a:pt x="544" y="469"/>
                    <a:pt x="544" y="476"/>
                  </a:cubicBezTo>
                  <a:cubicBezTo>
                    <a:pt x="544" y="483"/>
                    <a:pt x="538" y="489"/>
                    <a:pt x="531" y="489"/>
                  </a:cubicBezTo>
                  <a:lnTo>
                    <a:pt x="136" y="489"/>
                  </a:lnTo>
                  <a:cubicBezTo>
                    <a:pt x="129" y="489"/>
                    <a:pt x="123" y="483"/>
                    <a:pt x="123" y="476"/>
                  </a:cubicBezTo>
                  <a:cubicBezTo>
                    <a:pt x="123" y="469"/>
                    <a:pt x="129" y="463"/>
                    <a:pt x="136" y="463"/>
                  </a:cubicBezTo>
                  <a:lnTo>
                    <a:pt x="531" y="463"/>
                  </a:lnTo>
                  <a:close/>
                  <a:moveTo>
                    <a:pt x="753" y="750"/>
                  </a:moveTo>
                  <a:cubicBezTo>
                    <a:pt x="732" y="770"/>
                    <a:pt x="706" y="779"/>
                    <a:pt x="680" y="779"/>
                  </a:cubicBezTo>
                  <a:cubicBezTo>
                    <a:pt x="654" y="779"/>
                    <a:pt x="628" y="770"/>
                    <a:pt x="608" y="750"/>
                  </a:cubicBezTo>
                  <a:lnTo>
                    <a:pt x="485" y="629"/>
                  </a:lnTo>
                  <a:cubicBezTo>
                    <a:pt x="440" y="653"/>
                    <a:pt x="388" y="666"/>
                    <a:pt x="334" y="666"/>
                  </a:cubicBezTo>
                  <a:cubicBezTo>
                    <a:pt x="149" y="666"/>
                    <a:pt x="0" y="517"/>
                    <a:pt x="0" y="332"/>
                  </a:cubicBezTo>
                  <a:cubicBezTo>
                    <a:pt x="0" y="149"/>
                    <a:pt x="149" y="0"/>
                    <a:pt x="334" y="0"/>
                  </a:cubicBezTo>
                  <a:cubicBezTo>
                    <a:pt x="517" y="0"/>
                    <a:pt x="666" y="149"/>
                    <a:pt x="666" y="332"/>
                  </a:cubicBezTo>
                  <a:cubicBezTo>
                    <a:pt x="666" y="387"/>
                    <a:pt x="653" y="439"/>
                    <a:pt x="630" y="484"/>
                  </a:cubicBezTo>
                  <a:lnTo>
                    <a:pt x="753" y="605"/>
                  </a:lnTo>
                  <a:cubicBezTo>
                    <a:pt x="792" y="645"/>
                    <a:pt x="792" y="709"/>
                    <a:pt x="753" y="750"/>
                  </a:cubicBezTo>
                  <a:close/>
                  <a:moveTo>
                    <a:pt x="334" y="623"/>
                  </a:moveTo>
                  <a:lnTo>
                    <a:pt x="334" y="623"/>
                  </a:lnTo>
                  <a:cubicBezTo>
                    <a:pt x="494" y="623"/>
                    <a:pt x="624" y="493"/>
                    <a:pt x="624" y="332"/>
                  </a:cubicBezTo>
                  <a:cubicBezTo>
                    <a:pt x="624" y="172"/>
                    <a:pt x="494" y="42"/>
                    <a:pt x="334" y="42"/>
                  </a:cubicBezTo>
                  <a:cubicBezTo>
                    <a:pt x="173" y="42"/>
                    <a:pt x="43" y="172"/>
                    <a:pt x="43" y="332"/>
                  </a:cubicBezTo>
                  <a:cubicBezTo>
                    <a:pt x="43" y="493"/>
                    <a:pt x="173" y="623"/>
                    <a:pt x="334" y="62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799"/>
            </a:p>
          </p:txBody>
        </p:sp>
      </p:grpSp>
      <p:grpSp>
        <p:nvGrpSpPr>
          <p:cNvPr id="8" name="组合 43"/>
          <p:cNvGrpSpPr>
            <a:grpSpLocks/>
          </p:cNvGrpSpPr>
          <p:nvPr/>
        </p:nvGrpSpPr>
        <p:grpSpPr bwMode="auto">
          <a:xfrm>
            <a:off x="6841032" y="2996642"/>
            <a:ext cx="865167" cy="866725"/>
            <a:chOff x="0" y="0"/>
            <a:chExt cx="1154113" cy="1155698"/>
          </a:xfrm>
          <a:solidFill>
            <a:schemeClr val="bg1">
              <a:lumMod val="65000"/>
            </a:schemeClr>
          </a:solidFill>
        </p:grpSpPr>
        <p:sp>
          <p:nvSpPr>
            <p:cNvPr id="83" name="Oval 32"/>
            <p:cNvSpPr>
              <a:spLocks noChangeArrowheads="1"/>
            </p:cNvSpPr>
            <p:nvPr/>
          </p:nvSpPr>
          <p:spPr bwMode="auto">
            <a:xfrm>
              <a:off x="0" y="0"/>
              <a:ext cx="1154113" cy="1155698"/>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300">
                <a:solidFill>
                  <a:schemeClr val="tx1"/>
                </a:solidFill>
                <a:ea typeface="宋体" pitchFamily="2" charset="-122"/>
              </a:endParaRPr>
            </a:p>
          </p:txBody>
        </p:sp>
        <p:sp>
          <p:nvSpPr>
            <p:cNvPr id="84" name="Freeform 37"/>
            <p:cNvSpPr>
              <a:spLocks noEditPoints="1"/>
            </p:cNvSpPr>
            <p:nvPr/>
          </p:nvSpPr>
          <p:spPr bwMode="auto">
            <a:xfrm>
              <a:off x="268287" y="254000"/>
              <a:ext cx="658813" cy="652462"/>
            </a:xfrm>
            <a:custGeom>
              <a:avLst/>
              <a:gdLst>
                <a:gd name="T0" fmla="*/ 594912 w 732"/>
                <a:gd name="T1" fmla="*/ 562343 h 724"/>
                <a:gd name="T2" fmla="*/ 526510 w 732"/>
                <a:gd name="T3" fmla="*/ 562343 h 724"/>
                <a:gd name="T4" fmla="*/ 431109 w 732"/>
                <a:gd name="T5" fmla="*/ 379401 h 724"/>
                <a:gd name="T6" fmla="*/ 421208 w 732"/>
                <a:gd name="T7" fmla="*/ 415449 h 724"/>
                <a:gd name="T8" fmla="*/ 369007 w 732"/>
                <a:gd name="T9" fmla="*/ 455101 h 724"/>
                <a:gd name="T10" fmla="*/ 540011 w 732"/>
                <a:gd name="T11" fmla="*/ 644351 h 724"/>
                <a:gd name="T12" fmla="*/ 649813 w 732"/>
                <a:gd name="T13" fmla="*/ 570454 h 724"/>
                <a:gd name="T14" fmla="*/ 568811 w 732"/>
                <a:gd name="T15" fmla="*/ 486643 h 724"/>
                <a:gd name="T16" fmla="*/ 449109 w 732"/>
                <a:gd name="T17" fmla="*/ 388413 h 724"/>
                <a:gd name="T18" fmla="*/ 237605 w 732"/>
                <a:gd name="T19" fmla="*/ 231606 h 724"/>
                <a:gd name="T20" fmla="*/ 273605 w 732"/>
                <a:gd name="T21" fmla="*/ 221693 h 724"/>
                <a:gd name="T22" fmla="*/ 283506 w 732"/>
                <a:gd name="T23" fmla="*/ 186546 h 724"/>
                <a:gd name="T24" fmla="*/ 292506 w 732"/>
                <a:gd name="T25" fmla="*/ 153202 h 724"/>
                <a:gd name="T26" fmla="*/ 126903 w 732"/>
                <a:gd name="T27" fmla="*/ 14419 h 724"/>
                <a:gd name="T28" fmla="*/ 104402 w 732"/>
                <a:gd name="T29" fmla="*/ 184744 h 724"/>
                <a:gd name="T30" fmla="*/ 900 w 732"/>
                <a:gd name="T31" fmla="*/ 141487 h 724"/>
                <a:gd name="T32" fmla="*/ 196204 w 732"/>
                <a:gd name="T33" fmla="*/ 281171 h 724"/>
                <a:gd name="T34" fmla="*/ 221404 w 732"/>
                <a:gd name="T35" fmla="*/ 248729 h 724"/>
                <a:gd name="T36" fmla="*/ 634513 w 732"/>
                <a:gd name="T37" fmla="*/ 63985 h 724"/>
                <a:gd name="T38" fmla="*/ 546311 w 732"/>
                <a:gd name="T39" fmla="*/ 0 h 724"/>
                <a:gd name="T40" fmla="*/ 309606 w 732"/>
                <a:gd name="T41" fmla="*/ 211780 h 724"/>
                <a:gd name="T42" fmla="*/ 275405 w 732"/>
                <a:gd name="T43" fmla="*/ 260444 h 724"/>
                <a:gd name="T44" fmla="*/ 246605 w 732"/>
                <a:gd name="T45" fmla="*/ 274863 h 724"/>
                <a:gd name="T46" fmla="*/ 250205 w 732"/>
                <a:gd name="T47" fmla="*/ 364982 h 724"/>
                <a:gd name="T48" fmla="*/ 58501 w 732"/>
                <a:gd name="T49" fmla="*/ 530801 h 724"/>
                <a:gd name="T50" fmla="*/ 37801 w 732"/>
                <a:gd name="T51" fmla="*/ 652462 h 724"/>
                <a:gd name="T52" fmla="*/ 136803 w 732"/>
                <a:gd name="T53" fmla="*/ 553331 h 724"/>
                <a:gd name="T54" fmla="*/ 291606 w 732"/>
                <a:gd name="T55" fmla="*/ 406437 h 724"/>
                <a:gd name="T56" fmla="*/ 378907 w 732"/>
                <a:gd name="T57" fmla="*/ 406437 h 724"/>
                <a:gd name="T58" fmla="*/ 404108 w 732"/>
                <a:gd name="T59" fmla="*/ 352366 h 724"/>
                <a:gd name="T60" fmla="*/ 441009 w 732"/>
                <a:gd name="T61" fmla="*/ 344255 h 724"/>
                <a:gd name="T62" fmla="*/ 634513 w 732"/>
                <a:gd name="T63" fmla="*/ 63985 h 7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32" h="724">
                  <a:moveTo>
                    <a:pt x="623" y="586"/>
                  </a:moveTo>
                  <a:cubicBezTo>
                    <a:pt x="644" y="586"/>
                    <a:pt x="661" y="603"/>
                    <a:pt x="661" y="624"/>
                  </a:cubicBezTo>
                  <a:cubicBezTo>
                    <a:pt x="661" y="645"/>
                    <a:pt x="644" y="662"/>
                    <a:pt x="623" y="662"/>
                  </a:cubicBezTo>
                  <a:cubicBezTo>
                    <a:pt x="602" y="662"/>
                    <a:pt x="585" y="645"/>
                    <a:pt x="585" y="624"/>
                  </a:cubicBezTo>
                  <a:cubicBezTo>
                    <a:pt x="585" y="603"/>
                    <a:pt x="602" y="586"/>
                    <a:pt x="623" y="586"/>
                  </a:cubicBezTo>
                  <a:close/>
                  <a:moveTo>
                    <a:pt x="479" y="421"/>
                  </a:moveTo>
                  <a:lnTo>
                    <a:pt x="489" y="441"/>
                  </a:lnTo>
                  <a:lnTo>
                    <a:pt x="468" y="461"/>
                  </a:lnTo>
                  <a:lnTo>
                    <a:pt x="449" y="480"/>
                  </a:lnTo>
                  <a:cubicBezTo>
                    <a:pt x="438" y="491"/>
                    <a:pt x="425" y="500"/>
                    <a:pt x="410" y="505"/>
                  </a:cubicBezTo>
                  <a:lnTo>
                    <a:pt x="539" y="633"/>
                  </a:lnTo>
                  <a:lnTo>
                    <a:pt x="600" y="715"/>
                  </a:lnTo>
                  <a:lnTo>
                    <a:pt x="632" y="724"/>
                  </a:lnTo>
                  <a:lnTo>
                    <a:pt x="722" y="633"/>
                  </a:lnTo>
                  <a:lnTo>
                    <a:pt x="713" y="600"/>
                  </a:lnTo>
                  <a:lnTo>
                    <a:pt x="632" y="540"/>
                  </a:lnTo>
                  <a:lnTo>
                    <a:pt x="511" y="419"/>
                  </a:lnTo>
                  <a:lnTo>
                    <a:pt x="499" y="431"/>
                  </a:lnTo>
                  <a:lnTo>
                    <a:pt x="479" y="421"/>
                  </a:lnTo>
                  <a:close/>
                  <a:moveTo>
                    <a:pt x="264" y="257"/>
                  </a:moveTo>
                  <a:lnTo>
                    <a:pt x="285" y="237"/>
                  </a:lnTo>
                  <a:lnTo>
                    <a:pt x="304" y="246"/>
                  </a:lnTo>
                  <a:lnTo>
                    <a:pt x="294" y="227"/>
                  </a:lnTo>
                  <a:lnTo>
                    <a:pt x="315" y="207"/>
                  </a:lnTo>
                  <a:lnTo>
                    <a:pt x="317" y="205"/>
                  </a:lnTo>
                  <a:cubicBezTo>
                    <a:pt x="322" y="193"/>
                    <a:pt x="325" y="181"/>
                    <a:pt x="325" y="170"/>
                  </a:cubicBezTo>
                  <a:cubicBezTo>
                    <a:pt x="325" y="84"/>
                    <a:pt x="242" y="0"/>
                    <a:pt x="156" y="1"/>
                  </a:cubicBezTo>
                  <a:cubicBezTo>
                    <a:pt x="156" y="1"/>
                    <a:pt x="146" y="11"/>
                    <a:pt x="141" y="16"/>
                  </a:cubicBezTo>
                  <a:cubicBezTo>
                    <a:pt x="210" y="85"/>
                    <a:pt x="204" y="74"/>
                    <a:pt x="204" y="116"/>
                  </a:cubicBezTo>
                  <a:cubicBezTo>
                    <a:pt x="204" y="151"/>
                    <a:pt x="149" y="205"/>
                    <a:pt x="116" y="205"/>
                  </a:cubicBezTo>
                  <a:cubicBezTo>
                    <a:pt x="72" y="205"/>
                    <a:pt x="86" y="212"/>
                    <a:pt x="16" y="142"/>
                  </a:cubicBezTo>
                  <a:cubicBezTo>
                    <a:pt x="10" y="147"/>
                    <a:pt x="1" y="157"/>
                    <a:pt x="1" y="157"/>
                  </a:cubicBezTo>
                  <a:cubicBezTo>
                    <a:pt x="2" y="243"/>
                    <a:pt x="83" y="325"/>
                    <a:pt x="169" y="325"/>
                  </a:cubicBezTo>
                  <a:cubicBezTo>
                    <a:pt x="185" y="325"/>
                    <a:pt x="201" y="320"/>
                    <a:pt x="218" y="312"/>
                  </a:cubicBezTo>
                  <a:lnTo>
                    <a:pt x="221" y="315"/>
                  </a:lnTo>
                  <a:cubicBezTo>
                    <a:pt x="226" y="301"/>
                    <a:pt x="234" y="288"/>
                    <a:pt x="246" y="276"/>
                  </a:cubicBezTo>
                  <a:lnTo>
                    <a:pt x="264" y="257"/>
                  </a:lnTo>
                  <a:close/>
                  <a:moveTo>
                    <a:pt x="705" y="71"/>
                  </a:moveTo>
                  <a:lnTo>
                    <a:pt x="655" y="20"/>
                  </a:lnTo>
                  <a:cubicBezTo>
                    <a:pt x="642" y="7"/>
                    <a:pt x="624" y="0"/>
                    <a:pt x="607" y="0"/>
                  </a:cubicBezTo>
                  <a:cubicBezTo>
                    <a:pt x="589" y="0"/>
                    <a:pt x="572" y="7"/>
                    <a:pt x="558" y="20"/>
                  </a:cubicBezTo>
                  <a:lnTo>
                    <a:pt x="344" y="235"/>
                  </a:lnTo>
                  <a:cubicBezTo>
                    <a:pt x="350" y="248"/>
                    <a:pt x="345" y="267"/>
                    <a:pt x="335" y="277"/>
                  </a:cubicBezTo>
                  <a:cubicBezTo>
                    <a:pt x="328" y="284"/>
                    <a:pt x="317" y="289"/>
                    <a:pt x="306" y="289"/>
                  </a:cubicBezTo>
                  <a:cubicBezTo>
                    <a:pt x="302" y="289"/>
                    <a:pt x="297" y="288"/>
                    <a:pt x="293" y="286"/>
                  </a:cubicBezTo>
                  <a:lnTo>
                    <a:pt x="274" y="305"/>
                  </a:lnTo>
                  <a:cubicBezTo>
                    <a:pt x="247" y="331"/>
                    <a:pt x="247" y="375"/>
                    <a:pt x="274" y="401"/>
                  </a:cubicBezTo>
                  <a:lnTo>
                    <a:pt x="278" y="405"/>
                  </a:lnTo>
                  <a:lnTo>
                    <a:pt x="110" y="572"/>
                  </a:lnTo>
                  <a:lnTo>
                    <a:pt x="65" y="589"/>
                  </a:lnTo>
                  <a:lnTo>
                    <a:pt x="0" y="682"/>
                  </a:lnTo>
                  <a:lnTo>
                    <a:pt x="42" y="724"/>
                  </a:lnTo>
                  <a:lnTo>
                    <a:pt x="135" y="659"/>
                  </a:lnTo>
                  <a:lnTo>
                    <a:pt x="152" y="614"/>
                  </a:lnTo>
                  <a:lnTo>
                    <a:pt x="319" y="447"/>
                  </a:lnTo>
                  <a:lnTo>
                    <a:pt x="324" y="451"/>
                  </a:lnTo>
                  <a:cubicBezTo>
                    <a:pt x="338" y="465"/>
                    <a:pt x="355" y="471"/>
                    <a:pt x="373" y="471"/>
                  </a:cubicBezTo>
                  <a:cubicBezTo>
                    <a:pt x="390" y="471"/>
                    <a:pt x="408" y="465"/>
                    <a:pt x="421" y="451"/>
                  </a:cubicBezTo>
                  <a:lnTo>
                    <a:pt x="440" y="433"/>
                  </a:lnTo>
                  <a:cubicBezTo>
                    <a:pt x="434" y="420"/>
                    <a:pt x="438" y="401"/>
                    <a:pt x="449" y="391"/>
                  </a:cubicBezTo>
                  <a:cubicBezTo>
                    <a:pt x="456" y="384"/>
                    <a:pt x="467" y="379"/>
                    <a:pt x="477" y="379"/>
                  </a:cubicBezTo>
                  <a:cubicBezTo>
                    <a:pt x="482" y="379"/>
                    <a:pt x="487" y="380"/>
                    <a:pt x="490" y="382"/>
                  </a:cubicBezTo>
                  <a:lnTo>
                    <a:pt x="705" y="167"/>
                  </a:lnTo>
                  <a:cubicBezTo>
                    <a:pt x="732" y="140"/>
                    <a:pt x="732" y="97"/>
                    <a:pt x="705" y="7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799"/>
            </a:p>
          </p:txBody>
        </p:sp>
      </p:grpSp>
      <p:sp>
        <p:nvSpPr>
          <p:cNvPr id="85" name="TextBox 46"/>
          <p:cNvSpPr txBox="1">
            <a:spLocks noChangeArrowheads="1"/>
          </p:cNvSpPr>
          <p:nvPr/>
        </p:nvSpPr>
        <p:spPr bwMode="auto">
          <a:xfrm>
            <a:off x="2093919" y="952458"/>
            <a:ext cx="1318577" cy="25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3" tIns="34276" rIns="68553" bIns="34276">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zh-CN" altLang="en-US" sz="1200" b="1" dirty="0">
                <a:solidFill>
                  <a:schemeClr val="bg1">
                    <a:lumMod val="50000"/>
                  </a:schemeClr>
                </a:solidFill>
                <a:latin typeface="微软雅黑" pitchFamily="34" charset="-122"/>
              </a:rPr>
              <a:t>添加标题</a:t>
            </a:r>
            <a:endParaRPr lang="en-US" altLang="zh-CN" sz="1200" b="1" dirty="0">
              <a:solidFill>
                <a:schemeClr val="bg1">
                  <a:lumMod val="50000"/>
                </a:schemeClr>
              </a:solidFill>
              <a:latin typeface="微软雅黑" pitchFamily="34" charset="-122"/>
            </a:endParaRPr>
          </a:p>
        </p:txBody>
      </p:sp>
      <p:sp>
        <p:nvSpPr>
          <p:cNvPr id="86" name="TextBox 47"/>
          <p:cNvSpPr txBox="1">
            <a:spLocks noChangeArrowheads="1"/>
          </p:cNvSpPr>
          <p:nvPr/>
        </p:nvSpPr>
        <p:spPr bwMode="auto">
          <a:xfrm>
            <a:off x="2036797" y="1429699"/>
            <a:ext cx="1943352" cy="43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3" tIns="34276" rIns="68553" bIns="34276">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l" eaLnBrk="1" hangingPunct="1">
              <a:spcBef>
                <a:spcPct val="0"/>
              </a:spcBef>
              <a:buFontTx/>
              <a:buNone/>
            </a:pPr>
            <a:r>
              <a:rPr lang="zh-CN" altLang="en-US" sz="800" dirty="0">
                <a:solidFill>
                  <a:schemeClr val="bg1">
                    <a:lumMod val="50000"/>
                  </a:schemeClr>
                </a:solidFill>
                <a:latin typeface="微软雅黑" pitchFamily="34" charset="-122"/>
              </a:rPr>
              <a:t>这里可以添加主要内容这里可以添加主要内容这里可以添加主要内容这里可以添加主要内容</a:t>
            </a:r>
          </a:p>
        </p:txBody>
      </p:sp>
      <p:sp>
        <p:nvSpPr>
          <p:cNvPr id="94" name="TextBox 48"/>
          <p:cNvSpPr txBox="1">
            <a:spLocks noChangeArrowheads="1"/>
          </p:cNvSpPr>
          <p:nvPr/>
        </p:nvSpPr>
        <p:spPr bwMode="auto">
          <a:xfrm>
            <a:off x="5396310" y="952458"/>
            <a:ext cx="1319768" cy="25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3" tIns="34276" rIns="68553" bIns="34276">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r" eaLnBrk="1" hangingPunct="1">
              <a:spcBef>
                <a:spcPct val="0"/>
              </a:spcBef>
              <a:buFontTx/>
              <a:buNone/>
            </a:pPr>
            <a:r>
              <a:rPr lang="zh-CN" altLang="en-US" sz="1200" b="1" dirty="0">
                <a:solidFill>
                  <a:schemeClr val="bg1">
                    <a:lumMod val="50000"/>
                  </a:schemeClr>
                </a:solidFill>
                <a:latin typeface="微软雅黑" pitchFamily="34" charset="-122"/>
              </a:rPr>
              <a:t>添加标题</a:t>
            </a:r>
            <a:endParaRPr lang="en-US" altLang="zh-CN" sz="1200" b="1" dirty="0">
              <a:solidFill>
                <a:schemeClr val="bg1">
                  <a:lumMod val="50000"/>
                </a:schemeClr>
              </a:solidFill>
              <a:latin typeface="微软雅黑" pitchFamily="34" charset="-122"/>
            </a:endParaRPr>
          </a:p>
        </p:txBody>
      </p:sp>
      <p:sp>
        <p:nvSpPr>
          <p:cNvPr id="95" name="TextBox 49"/>
          <p:cNvSpPr txBox="1">
            <a:spLocks noChangeArrowheads="1"/>
          </p:cNvSpPr>
          <p:nvPr/>
        </p:nvSpPr>
        <p:spPr bwMode="auto">
          <a:xfrm>
            <a:off x="4844125" y="1429699"/>
            <a:ext cx="1943353" cy="43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3" tIns="34276" rIns="68553" bIns="34276">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l" eaLnBrk="1" hangingPunct="1">
              <a:spcBef>
                <a:spcPct val="0"/>
              </a:spcBef>
              <a:buFontTx/>
              <a:buNone/>
            </a:pPr>
            <a:r>
              <a:rPr lang="zh-CN" altLang="en-US" sz="800" dirty="0">
                <a:solidFill>
                  <a:schemeClr val="bg1">
                    <a:lumMod val="50000"/>
                  </a:schemeClr>
                </a:solidFill>
                <a:latin typeface="微软雅黑" pitchFamily="34" charset="-122"/>
              </a:rPr>
              <a:t>这里可以添加主要内容这里可以添加主要内容这里可以添加主要内容这里可以添加主要内容</a:t>
            </a:r>
          </a:p>
        </p:txBody>
      </p:sp>
      <p:sp>
        <p:nvSpPr>
          <p:cNvPr id="96" name="TextBox 50"/>
          <p:cNvSpPr txBox="1">
            <a:spLocks noChangeArrowheads="1"/>
          </p:cNvSpPr>
          <p:nvPr/>
        </p:nvSpPr>
        <p:spPr bwMode="auto">
          <a:xfrm>
            <a:off x="2093919" y="4383643"/>
            <a:ext cx="1318577" cy="25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3" tIns="34276" rIns="68553" bIns="34276">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zh-CN" altLang="en-US" sz="1200" b="1" dirty="0">
                <a:solidFill>
                  <a:schemeClr val="bg1">
                    <a:lumMod val="50000"/>
                  </a:schemeClr>
                </a:solidFill>
                <a:latin typeface="微软雅黑" pitchFamily="34" charset="-122"/>
              </a:rPr>
              <a:t>添加标题</a:t>
            </a:r>
            <a:endParaRPr lang="en-US" altLang="zh-CN" sz="1200" b="1" dirty="0">
              <a:solidFill>
                <a:schemeClr val="bg1">
                  <a:lumMod val="50000"/>
                </a:schemeClr>
              </a:solidFill>
              <a:latin typeface="微软雅黑" pitchFamily="34" charset="-122"/>
            </a:endParaRPr>
          </a:p>
        </p:txBody>
      </p:sp>
      <p:sp>
        <p:nvSpPr>
          <p:cNvPr id="97" name="TextBox 51"/>
          <p:cNvSpPr txBox="1">
            <a:spLocks noChangeArrowheads="1"/>
          </p:cNvSpPr>
          <p:nvPr/>
        </p:nvSpPr>
        <p:spPr bwMode="auto">
          <a:xfrm>
            <a:off x="2036797" y="3520316"/>
            <a:ext cx="1943352" cy="43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3" tIns="34276" rIns="68553" bIns="34276">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l" eaLnBrk="1" hangingPunct="1">
              <a:spcBef>
                <a:spcPct val="0"/>
              </a:spcBef>
              <a:buFontTx/>
              <a:buNone/>
            </a:pPr>
            <a:r>
              <a:rPr lang="zh-CN" altLang="en-US" sz="800" dirty="0">
                <a:solidFill>
                  <a:schemeClr val="bg1">
                    <a:lumMod val="50000"/>
                  </a:schemeClr>
                </a:solidFill>
                <a:latin typeface="微软雅黑" pitchFamily="34" charset="-122"/>
              </a:rPr>
              <a:t>这里可以添加主要内容这里可以添加主要内容这里可以添加主要内容这里可以添加主要内容</a:t>
            </a:r>
          </a:p>
        </p:txBody>
      </p:sp>
      <p:sp>
        <p:nvSpPr>
          <p:cNvPr id="98" name="TextBox 52"/>
          <p:cNvSpPr txBox="1">
            <a:spLocks noChangeArrowheads="1"/>
          </p:cNvSpPr>
          <p:nvPr/>
        </p:nvSpPr>
        <p:spPr bwMode="auto">
          <a:xfrm>
            <a:off x="5396310" y="4383643"/>
            <a:ext cx="1319768" cy="25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3" tIns="34276" rIns="68553" bIns="34276">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r" eaLnBrk="1" hangingPunct="1">
              <a:spcBef>
                <a:spcPct val="0"/>
              </a:spcBef>
              <a:buFontTx/>
              <a:buNone/>
            </a:pPr>
            <a:r>
              <a:rPr lang="zh-CN" altLang="en-US" sz="1200" b="1" dirty="0">
                <a:solidFill>
                  <a:schemeClr val="bg1">
                    <a:lumMod val="50000"/>
                  </a:schemeClr>
                </a:solidFill>
                <a:latin typeface="微软雅黑" pitchFamily="34" charset="-122"/>
              </a:rPr>
              <a:t>添加标题</a:t>
            </a:r>
            <a:endParaRPr lang="en-US" altLang="zh-CN" sz="1200" b="1" dirty="0">
              <a:solidFill>
                <a:schemeClr val="bg1">
                  <a:lumMod val="50000"/>
                </a:schemeClr>
              </a:solidFill>
              <a:latin typeface="微软雅黑" pitchFamily="34" charset="-122"/>
            </a:endParaRPr>
          </a:p>
        </p:txBody>
      </p:sp>
      <p:sp>
        <p:nvSpPr>
          <p:cNvPr id="99" name="TextBox 53"/>
          <p:cNvSpPr txBox="1">
            <a:spLocks noChangeArrowheads="1"/>
          </p:cNvSpPr>
          <p:nvPr/>
        </p:nvSpPr>
        <p:spPr bwMode="auto">
          <a:xfrm>
            <a:off x="4844125" y="3520316"/>
            <a:ext cx="1943353" cy="43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3" tIns="34276" rIns="68553" bIns="34276">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l" eaLnBrk="1" hangingPunct="1">
              <a:spcBef>
                <a:spcPct val="0"/>
              </a:spcBef>
              <a:buFontTx/>
              <a:buNone/>
            </a:pPr>
            <a:r>
              <a:rPr lang="zh-CN" altLang="en-US" sz="800" dirty="0">
                <a:solidFill>
                  <a:schemeClr val="bg1">
                    <a:lumMod val="50000"/>
                  </a:schemeClr>
                </a:solidFill>
                <a:latin typeface="微软雅黑" pitchFamily="34" charset="-122"/>
              </a:rPr>
              <a:t>这里可以添加主要内容这里可以添加主要内容这里可以添加主要内容这里可以添加主要内容</a:t>
            </a:r>
          </a:p>
        </p:txBody>
      </p:sp>
    </p:spTree>
    <p:extLst>
      <p:ext uri="{BB962C8B-B14F-4D97-AF65-F5344CB8AC3E}">
        <p14:creationId xmlns:p14="http://schemas.microsoft.com/office/powerpoint/2010/main" val="2793314351"/>
      </p:ext>
    </p:extLst>
  </p:cSld>
  <p:clrMapOvr>
    <a:masterClrMapping/>
  </p:clrMapOvr>
  <mc:AlternateContent xmlns:mc="http://schemas.openxmlformats.org/markup-compatibility/2006" xmlns:p14="http://schemas.microsoft.com/office/powerpoint/2010/main">
    <mc:Choice Requires="p14">
      <p:transition spd="slow" p14:dur="1500" advClick="0" advTm="7000">
        <p:random/>
      </p:transition>
    </mc:Choice>
    <mc:Fallback xmlns="">
      <p:transition spd="slow" advClick="0" advTm="7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left)">
                                      <p:cBhvr>
                                        <p:cTn id="7" dur="500"/>
                                        <p:tgtEl>
                                          <p:spTgt spid="70"/>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71"/>
                                        </p:tgtEl>
                                        <p:attrNameLst>
                                          <p:attrName>style.visibility</p:attrName>
                                        </p:attrNameLst>
                                      </p:cBhvr>
                                      <p:to>
                                        <p:strVal val="visible"/>
                                      </p:to>
                                    </p:set>
                                    <p:anim calcmode="lin" valueType="num">
                                      <p:cBhvr>
                                        <p:cTn id="11" dur="500" fill="hold"/>
                                        <p:tgtEl>
                                          <p:spTgt spid="71"/>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71"/>
                                        </p:tgtEl>
                                        <p:attrNameLst>
                                          <p:attrName>ppt_y</p:attrName>
                                        </p:attrNameLst>
                                      </p:cBhvr>
                                      <p:tavLst>
                                        <p:tav tm="0">
                                          <p:val>
                                            <p:strVal val="#ppt_y"/>
                                          </p:val>
                                        </p:tav>
                                        <p:tav tm="100000">
                                          <p:val>
                                            <p:strVal val="#ppt_y"/>
                                          </p:val>
                                        </p:tav>
                                      </p:tavLst>
                                    </p:anim>
                                    <p:anim calcmode="lin" valueType="num">
                                      <p:cBhvr>
                                        <p:cTn id="13" dur="500" fill="hold"/>
                                        <p:tgtEl>
                                          <p:spTgt spid="71"/>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71"/>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71"/>
                                        </p:tgtEl>
                                      </p:cBhvr>
                                    </p:animEffect>
                                  </p:childTnLst>
                                </p:cTn>
                              </p:par>
                            </p:childTnLst>
                          </p:cTn>
                        </p:par>
                        <p:par>
                          <p:cTn id="16" fill="hold">
                            <p:stCondLst>
                              <p:cond delay="1650"/>
                            </p:stCondLst>
                            <p:childTnLst>
                              <p:par>
                                <p:cTn id="17" presetID="1"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56" presetClass="path" presetSubtype="0" accel="50000" decel="50000" fill="hold" nodeType="withEffect">
                                  <p:stCondLst>
                                    <p:cond delay="0"/>
                                  </p:stCondLst>
                                  <p:childTnLst>
                                    <p:animMotion origin="layout" path="M 1.46481E-6 -2.96296E-6 L -0.313 -0.10856 " pathEditMode="relative" rAng="0" ptsTypes="AA">
                                      <p:cBhvr>
                                        <p:cTn id="26" dur="1000" spd="-99900" fill="hold"/>
                                        <p:tgtEl>
                                          <p:spTgt spid="8"/>
                                        </p:tgtEl>
                                        <p:attrNameLst>
                                          <p:attrName>ppt_x,ppt_y</p:attrName>
                                        </p:attrNameLst>
                                      </p:cBhvr>
                                      <p:rCtr x="-15500" y="-5300"/>
                                    </p:animMotion>
                                  </p:childTnLst>
                                </p:cTn>
                              </p:par>
                              <p:par>
                                <p:cTn id="27" presetID="56" presetClass="path" presetSubtype="0" accel="50000" decel="50000" fill="hold" nodeType="withEffect">
                                  <p:stCondLst>
                                    <p:cond delay="0"/>
                                  </p:stCondLst>
                                  <p:childTnLst>
                                    <p:animMotion origin="layout" path="M 1.67816E-7 4.81481E-6 L 0.30831 0.12546 " pathEditMode="relative" rAng="0" ptsTypes="AA">
                                      <p:cBhvr>
                                        <p:cTn id="28" dur="1000" spd="-99900" fill="hold"/>
                                        <p:tgtEl>
                                          <p:spTgt spid="5"/>
                                        </p:tgtEl>
                                        <p:attrNameLst>
                                          <p:attrName>ppt_x,ppt_y</p:attrName>
                                        </p:attrNameLst>
                                      </p:cBhvr>
                                      <p:rCtr x="15400" y="6300"/>
                                    </p:animMotion>
                                  </p:childTnLst>
                                </p:cTn>
                              </p:par>
                              <p:par>
                                <p:cTn id="29" presetID="56" presetClass="path" presetSubtype="0" accel="50000" decel="50000" fill="hold" nodeType="withEffect">
                                  <p:stCondLst>
                                    <p:cond delay="0"/>
                                  </p:stCondLst>
                                  <p:childTnLst>
                                    <p:animMotion origin="layout" path="M -1.26838E-6 -4.81481E-6 L 0.30623 -0.10416 " pathEditMode="relative" rAng="0" ptsTypes="AA">
                                      <p:cBhvr>
                                        <p:cTn id="30" dur="1000" spd="-99900" fill="hold"/>
                                        <p:tgtEl>
                                          <p:spTgt spid="6"/>
                                        </p:tgtEl>
                                        <p:attrNameLst>
                                          <p:attrName>ppt_x,ppt_y</p:attrName>
                                        </p:attrNameLst>
                                      </p:cBhvr>
                                      <p:rCtr x="15300" y="-5100"/>
                                    </p:animMotion>
                                  </p:childTnLst>
                                </p:cTn>
                              </p:par>
                              <p:par>
                                <p:cTn id="31" presetID="56" presetClass="path" presetSubtype="0" accel="50000" decel="50000" fill="hold" nodeType="withEffect">
                                  <p:stCondLst>
                                    <p:cond delay="0"/>
                                  </p:stCondLst>
                                  <p:childTnLst>
                                    <p:animMotion origin="layout" path="M 4.06791E-6 -4.81481E-6 L -0.30923 0.12084 " pathEditMode="relative" rAng="0" ptsTypes="AA">
                                      <p:cBhvr>
                                        <p:cTn id="32" dur="1000" spd="-99900" fill="hold"/>
                                        <p:tgtEl>
                                          <p:spTgt spid="7"/>
                                        </p:tgtEl>
                                        <p:attrNameLst>
                                          <p:attrName>ppt_x,ppt_y</p:attrName>
                                        </p:attrNameLst>
                                      </p:cBhvr>
                                      <p:rCtr x="-15400" y="6000"/>
                                    </p:animMotion>
                                  </p:childTnLst>
                                </p:cTn>
                              </p:par>
                            </p:childTnLst>
                          </p:cTn>
                        </p:par>
                        <p:par>
                          <p:cTn id="33" fill="hold">
                            <p:stCondLst>
                              <p:cond delay="2650"/>
                            </p:stCondLst>
                            <p:childTnLst>
                              <p:par>
                                <p:cTn id="34" presetID="22" presetClass="entr" presetSubtype="8" fill="hold" grpId="0" nodeType="afterEffect">
                                  <p:stCondLst>
                                    <p:cond delay="0"/>
                                  </p:stCondLst>
                                  <p:childTnLst>
                                    <p:set>
                                      <p:cBhvr>
                                        <p:cTn id="35" dur="1" fill="hold">
                                          <p:stCondLst>
                                            <p:cond delay="0"/>
                                          </p:stCondLst>
                                        </p:cTn>
                                        <p:tgtEl>
                                          <p:spTgt spid="66"/>
                                        </p:tgtEl>
                                        <p:attrNameLst>
                                          <p:attrName>style.visibility</p:attrName>
                                        </p:attrNameLst>
                                      </p:cBhvr>
                                      <p:to>
                                        <p:strVal val="visible"/>
                                      </p:to>
                                    </p:set>
                                    <p:animEffect transition="in" filter="wipe(left)">
                                      <p:cBhvr>
                                        <p:cTn id="36" dur="500"/>
                                        <p:tgtEl>
                                          <p:spTgt spid="66"/>
                                        </p:tgtEl>
                                      </p:cBhvr>
                                    </p:animEffect>
                                  </p:childTnLst>
                                </p:cTn>
                              </p:par>
                              <p:par>
                                <p:cTn id="37" presetID="22" presetClass="entr" presetSubtype="2" fill="hold" grpId="0" nodeType="withEffect">
                                  <p:stCondLst>
                                    <p:cond delay="0"/>
                                  </p:stCondLst>
                                  <p:childTnLst>
                                    <p:set>
                                      <p:cBhvr>
                                        <p:cTn id="38" dur="1" fill="hold">
                                          <p:stCondLst>
                                            <p:cond delay="0"/>
                                          </p:stCondLst>
                                        </p:cTn>
                                        <p:tgtEl>
                                          <p:spTgt spid="67"/>
                                        </p:tgtEl>
                                        <p:attrNameLst>
                                          <p:attrName>style.visibility</p:attrName>
                                        </p:attrNameLst>
                                      </p:cBhvr>
                                      <p:to>
                                        <p:strVal val="visible"/>
                                      </p:to>
                                    </p:set>
                                    <p:animEffect transition="in" filter="wipe(right)">
                                      <p:cBhvr>
                                        <p:cTn id="39" dur="500"/>
                                        <p:tgtEl>
                                          <p:spTgt spid="67"/>
                                        </p:tgtEl>
                                      </p:cBhvr>
                                    </p:animEffect>
                                  </p:childTnLst>
                                </p:cTn>
                              </p:par>
                              <p:par>
                                <p:cTn id="40" presetID="22" presetClass="entr" presetSubtype="2" fill="hold" grpId="0" nodeType="withEffect">
                                  <p:stCondLst>
                                    <p:cond delay="0"/>
                                  </p:stCondLst>
                                  <p:childTnLst>
                                    <p:set>
                                      <p:cBhvr>
                                        <p:cTn id="41" dur="1" fill="hold">
                                          <p:stCondLst>
                                            <p:cond delay="0"/>
                                          </p:stCondLst>
                                        </p:cTn>
                                        <p:tgtEl>
                                          <p:spTgt spid="69"/>
                                        </p:tgtEl>
                                        <p:attrNameLst>
                                          <p:attrName>style.visibility</p:attrName>
                                        </p:attrNameLst>
                                      </p:cBhvr>
                                      <p:to>
                                        <p:strVal val="visible"/>
                                      </p:to>
                                    </p:set>
                                    <p:animEffect transition="in" filter="wipe(right)">
                                      <p:cBhvr>
                                        <p:cTn id="42" dur="500"/>
                                        <p:tgtEl>
                                          <p:spTgt spid="69"/>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68"/>
                                        </p:tgtEl>
                                        <p:attrNameLst>
                                          <p:attrName>style.visibility</p:attrName>
                                        </p:attrNameLst>
                                      </p:cBhvr>
                                      <p:to>
                                        <p:strVal val="visible"/>
                                      </p:to>
                                    </p:set>
                                    <p:animEffect transition="in" filter="wipe(left)">
                                      <p:cBhvr>
                                        <p:cTn id="45" dur="500"/>
                                        <p:tgtEl>
                                          <p:spTgt spid="68"/>
                                        </p:tgtEl>
                                      </p:cBhvr>
                                    </p:animEffect>
                                  </p:childTnLst>
                                </p:cTn>
                              </p:par>
                            </p:childTnLst>
                          </p:cTn>
                        </p:par>
                        <p:par>
                          <p:cTn id="46" fill="hold">
                            <p:stCondLst>
                              <p:cond delay="3150"/>
                            </p:stCondLst>
                            <p:childTnLst>
                              <p:par>
                                <p:cTn id="47" presetID="47" presetClass="entr" presetSubtype="0" fill="hold" grpId="0" nodeType="afterEffect">
                                  <p:stCondLst>
                                    <p:cond delay="0"/>
                                  </p:stCondLst>
                                  <p:childTnLst>
                                    <p:set>
                                      <p:cBhvr>
                                        <p:cTn id="48" dur="1" fill="hold">
                                          <p:stCondLst>
                                            <p:cond delay="0"/>
                                          </p:stCondLst>
                                        </p:cTn>
                                        <p:tgtEl>
                                          <p:spTgt spid="85"/>
                                        </p:tgtEl>
                                        <p:attrNameLst>
                                          <p:attrName>style.visibility</p:attrName>
                                        </p:attrNameLst>
                                      </p:cBhvr>
                                      <p:to>
                                        <p:strVal val="visible"/>
                                      </p:to>
                                    </p:set>
                                    <p:animEffect transition="in" filter="fade">
                                      <p:cBhvr>
                                        <p:cTn id="49" dur="1000"/>
                                        <p:tgtEl>
                                          <p:spTgt spid="85"/>
                                        </p:tgtEl>
                                      </p:cBhvr>
                                    </p:animEffect>
                                    <p:anim calcmode="lin" valueType="num">
                                      <p:cBhvr>
                                        <p:cTn id="50" dur="1000" fill="hold"/>
                                        <p:tgtEl>
                                          <p:spTgt spid="85"/>
                                        </p:tgtEl>
                                        <p:attrNameLst>
                                          <p:attrName>ppt_x</p:attrName>
                                        </p:attrNameLst>
                                      </p:cBhvr>
                                      <p:tavLst>
                                        <p:tav tm="0">
                                          <p:val>
                                            <p:strVal val="#ppt_x"/>
                                          </p:val>
                                        </p:tav>
                                        <p:tav tm="100000">
                                          <p:val>
                                            <p:strVal val="#ppt_x"/>
                                          </p:val>
                                        </p:tav>
                                      </p:tavLst>
                                    </p:anim>
                                    <p:anim calcmode="lin" valueType="num">
                                      <p:cBhvr>
                                        <p:cTn id="51" dur="1000" fill="hold"/>
                                        <p:tgtEl>
                                          <p:spTgt spid="85"/>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0"/>
                                  </p:stCondLst>
                                  <p:childTnLst>
                                    <p:set>
                                      <p:cBhvr>
                                        <p:cTn id="53" dur="1" fill="hold">
                                          <p:stCondLst>
                                            <p:cond delay="0"/>
                                          </p:stCondLst>
                                        </p:cTn>
                                        <p:tgtEl>
                                          <p:spTgt spid="94"/>
                                        </p:tgtEl>
                                        <p:attrNameLst>
                                          <p:attrName>style.visibility</p:attrName>
                                        </p:attrNameLst>
                                      </p:cBhvr>
                                      <p:to>
                                        <p:strVal val="visible"/>
                                      </p:to>
                                    </p:set>
                                    <p:animEffect transition="in" filter="fade">
                                      <p:cBhvr>
                                        <p:cTn id="54" dur="1000"/>
                                        <p:tgtEl>
                                          <p:spTgt spid="94"/>
                                        </p:tgtEl>
                                      </p:cBhvr>
                                    </p:animEffect>
                                    <p:anim calcmode="lin" valueType="num">
                                      <p:cBhvr>
                                        <p:cTn id="55" dur="1000" fill="hold"/>
                                        <p:tgtEl>
                                          <p:spTgt spid="94"/>
                                        </p:tgtEl>
                                        <p:attrNameLst>
                                          <p:attrName>ppt_x</p:attrName>
                                        </p:attrNameLst>
                                      </p:cBhvr>
                                      <p:tavLst>
                                        <p:tav tm="0">
                                          <p:val>
                                            <p:strVal val="#ppt_x"/>
                                          </p:val>
                                        </p:tav>
                                        <p:tav tm="100000">
                                          <p:val>
                                            <p:strVal val="#ppt_x"/>
                                          </p:val>
                                        </p:tav>
                                      </p:tavLst>
                                    </p:anim>
                                    <p:anim calcmode="lin" valueType="num">
                                      <p:cBhvr>
                                        <p:cTn id="56" dur="1000" fill="hold"/>
                                        <p:tgtEl>
                                          <p:spTgt spid="94"/>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98"/>
                                        </p:tgtEl>
                                        <p:attrNameLst>
                                          <p:attrName>style.visibility</p:attrName>
                                        </p:attrNameLst>
                                      </p:cBhvr>
                                      <p:to>
                                        <p:strVal val="visible"/>
                                      </p:to>
                                    </p:set>
                                    <p:animEffect transition="in" filter="fade">
                                      <p:cBhvr>
                                        <p:cTn id="59" dur="1000"/>
                                        <p:tgtEl>
                                          <p:spTgt spid="98"/>
                                        </p:tgtEl>
                                      </p:cBhvr>
                                    </p:animEffect>
                                    <p:anim calcmode="lin" valueType="num">
                                      <p:cBhvr>
                                        <p:cTn id="60" dur="1000" fill="hold"/>
                                        <p:tgtEl>
                                          <p:spTgt spid="98"/>
                                        </p:tgtEl>
                                        <p:attrNameLst>
                                          <p:attrName>ppt_x</p:attrName>
                                        </p:attrNameLst>
                                      </p:cBhvr>
                                      <p:tavLst>
                                        <p:tav tm="0">
                                          <p:val>
                                            <p:strVal val="#ppt_x"/>
                                          </p:val>
                                        </p:tav>
                                        <p:tav tm="100000">
                                          <p:val>
                                            <p:strVal val="#ppt_x"/>
                                          </p:val>
                                        </p:tav>
                                      </p:tavLst>
                                    </p:anim>
                                    <p:anim calcmode="lin" valueType="num">
                                      <p:cBhvr>
                                        <p:cTn id="61" dur="1000" fill="hold"/>
                                        <p:tgtEl>
                                          <p:spTgt spid="98"/>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96"/>
                                        </p:tgtEl>
                                        <p:attrNameLst>
                                          <p:attrName>style.visibility</p:attrName>
                                        </p:attrNameLst>
                                      </p:cBhvr>
                                      <p:to>
                                        <p:strVal val="visible"/>
                                      </p:to>
                                    </p:set>
                                    <p:animEffect transition="in" filter="fade">
                                      <p:cBhvr>
                                        <p:cTn id="64" dur="1000"/>
                                        <p:tgtEl>
                                          <p:spTgt spid="96"/>
                                        </p:tgtEl>
                                      </p:cBhvr>
                                    </p:animEffect>
                                    <p:anim calcmode="lin" valueType="num">
                                      <p:cBhvr>
                                        <p:cTn id="65" dur="1000" fill="hold"/>
                                        <p:tgtEl>
                                          <p:spTgt spid="96"/>
                                        </p:tgtEl>
                                        <p:attrNameLst>
                                          <p:attrName>ppt_x</p:attrName>
                                        </p:attrNameLst>
                                      </p:cBhvr>
                                      <p:tavLst>
                                        <p:tav tm="0">
                                          <p:val>
                                            <p:strVal val="#ppt_x"/>
                                          </p:val>
                                        </p:tav>
                                        <p:tav tm="100000">
                                          <p:val>
                                            <p:strVal val="#ppt_x"/>
                                          </p:val>
                                        </p:tav>
                                      </p:tavLst>
                                    </p:anim>
                                    <p:anim calcmode="lin" valueType="num">
                                      <p:cBhvr>
                                        <p:cTn id="66" dur="1000" fill="hold"/>
                                        <p:tgtEl>
                                          <p:spTgt spid="96"/>
                                        </p:tgtEl>
                                        <p:attrNameLst>
                                          <p:attrName>ppt_y</p:attrName>
                                        </p:attrNameLst>
                                      </p:cBhvr>
                                      <p:tavLst>
                                        <p:tav tm="0">
                                          <p:val>
                                            <p:strVal val="#ppt_y+.1"/>
                                          </p:val>
                                        </p:tav>
                                        <p:tav tm="100000">
                                          <p:val>
                                            <p:strVal val="#ppt_y"/>
                                          </p:val>
                                        </p:tav>
                                      </p:tavLst>
                                    </p:anim>
                                  </p:childTnLst>
                                </p:cTn>
                              </p:par>
                            </p:childTnLst>
                          </p:cTn>
                        </p:par>
                        <p:par>
                          <p:cTn id="67" fill="hold">
                            <p:stCondLst>
                              <p:cond delay="4150"/>
                            </p:stCondLst>
                            <p:childTnLst>
                              <p:par>
                                <p:cTn id="68" presetID="22" presetClass="entr" presetSubtype="1" fill="hold" grpId="0" nodeType="afterEffect">
                                  <p:stCondLst>
                                    <p:cond delay="0"/>
                                  </p:stCondLst>
                                  <p:childTnLst>
                                    <p:set>
                                      <p:cBhvr>
                                        <p:cTn id="69" dur="1" fill="hold">
                                          <p:stCondLst>
                                            <p:cond delay="0"/>
                                          </p:stCondLst>
                                        </p:cTn>
                                        <p:tgtEl>
                                          <p:spTgt spid="86"/>
                                        </p:tgtEl>
                                        <p:attrNameLst>
                                          <p:attrName>style.visibility</p:attrName>
                                        </p:attrNameLst>
                                      </p:cBhvr>
                                      <p:to>
                                        <p:strVal val="visible"/>
                                      </p:to>
                                    </p:set>
                                    <p:animEffect transition="in" filter="wipe(up)">
                                      <p:cBhvr>
                                        <p:cTn id="70" dur="500"/>
                                        <p:tgtEl>
                                          <p:spTgt spid="86"/>
                                        </p:tgtEl>
                                      </p:cBhvr>
                                    </p:animEffect>
                                  </p:childTnLst>
                                </p:cTn>
                              </p:par>
                              <p:par>
                                <p:cTn id="71" presetID="22" presetClass="entr" presetSubtype="1" fill="hold" grpId="0" nodeType="withEffect">
                                  <p:stCondLst>
                                    <p:cond delay="0"/>
                                  </p:stCondLst>
                                  <p:childTnLst>
                                    <p:set>
                                      <p:cBhvr>
                                        <p:cTn id="72" dur="1" fill="hold">
                                          <p:stCondLst>
                                            <p:cond delay="0"/>
                                          </p:stCondLst>
                                        </p:cTn>
                                        <p:tgtEl>
                                          <p:spTgt spid="95"/>
                                        </p:tgtEl>
                                        <p:attrNameLst>
                                          <p:attrName>style.visibility</p:attrName>
                                        </p:attrNameLst>
                                      </p:cBhvr>
                                      <p:to>
                                        <p:strVal val="visible"/>
                                      </p:to>
                                    </p:set>
                                    <p:animEffect transition="in" filter="wipe(up)">
                                      <p:cBhvr>
                                        <p:cTn id="73" dur="500"/>
                                        <p:tgtEl>
                                          <p:spTgt spid="95"/>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97"/>
                                        </p:tgtEl>
                                        <p:attrNameLst>
                                          <p:attrName>style.visibility</p:attrName>
                                        </p:attrNameLst>
                                      </p:cBhvr>
                                      <p:to>
                                        <p:strVal val="visible"/>
                                      </p:to>
                                    </p:set>
                                    <p:animEffect transition="in" filter="wipe(down)">
                                      <p:cBhvr>
                                        <p:cTn id="76" dur="500"/>
                                        <p:tgtEl>
                                          <p:spTgt spid="97"/>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99"/>
                                        </p:tgtEl>
                                        <p:attrNameLst>
                                          <p:attrName>style.visibility</p:attrName>
                                        </p:attrNameLst>
                                      </p:cBhvr>
                                      <p:to>
                                        <p:strVal val="visible"/>
                                      </p:to>
                                    </p:set>
                                    <p:animEffect transition="in" filter="wipe(down)">
                                      <p:cBhvr>
                                        <p:cTn id="79"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autoUpdateAnimBg="0"/>
      <p:bldP spid="71" grpId="0"/>
      <p:bldP spid="85" grpId="0" autoUpdateAnimBg="0"/>
      <p:bldP spid="86" grpId="0" autoUpdateAnimBg="0"/>
      <p:bldP spid="94" grpId="0" autoUpdateAnimBg="0"/>
      <p:bldP spid="95" grpId="0" autoUpdateAnimBg="0"/>
      <p:bldP spid="96" grpId="0" autoUpdateAnimBg="0"/>
      <p:bldP spid="97" grpId="0" autoUpdateAnimBg="0"/>
      <p:bldP spid="98" grpId="0" autoUpdateAnimBg="0"/>
      <p:bldP spid="99"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F0B3037E-94E8-4AEB-B405-9B9EAC81D4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4" y="0"/>
            <a:ext cx="9138700" cy="5145088"/>
          </a:xfrm>
          <a:prstGeom prst="rect">
            <a:avLst/>
          </a:prstGeom>
        </p:spPr>
      </p:pic>
      <p:sp>
        <p:nvSpPr>
          <p:cNvPr id="50" name="Text Placeholder 3"/>
          <p:cNvSpPr txBox="1">
            <a:spLocks/>
          </p:cNvSpPr>
          <p:nvPr/>
        </p:nvSpPr>
        <p:spPr>
          <a:xfrm>
            <a:off x="2914264" y="1492424"/>
            <a:ext cx="1231168" cy="1177811"/>
          </a:xfrm>
          <a:prstGeom prst="rect">
            <a:avLst/>
          </a:prstGeom>
        </p:spPr>
        <p:txBody>
          <a:bodyPr wrap="none" lIns="0" tIns="0" rIns="0" bIns="0" anchor="ct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defRPr/>
            </a:pPr>
            <a:r>
              <a:rPr lang="en-US" sz="8600" dirty="0">
                <a:solidFill>
                  <a:schemeClr val="accent1"/>
                </a:solidFill>
                <a:latin typeface="微软雅黑" panose="020B0503020204020204" pitchFamily="34" charset="-122"/>
                <a:ea typeface="微软雅黑" panose="020B0503020204020204" pitchFamily="34" charset="-122"/>
                <a:cs typeface="Arial" panose="020B0604020202020204" pitchFamily="34" charset="0"/>
              </a:rPr>
              <a:t>03</a:t>
            </a:r>
          </a:p>
        </p:txBody>
      </p:sp>
      <p:sp>
        <p:nvSpPr>
          <p:cNvPr id="51" name="文本框 58"/>
          <p:cNvSpPr txBox="1"/>
          <p:nvPr/>
        </p:nvSpPr>
        <p:spPr>
          <a:xfrm>
            <a:off x="4280489" y="2091451"/>
            <a:ext cx="2380537" cy="435149"/>
          </a:xfrm>
          <a:prstGeom prst="rect">
            <a:avLst/>
          </a:prstGeom>
          <a:noFill/>
        </p:spPr>
        <p:txBody>
          <a:bodyPr wrap="square" lIns="65032" tIns="32516" rIns="65032" bIns="32516">
            <a:spAutoFit/>
          </a:bodyPr>
          <a:lstStyle/>
          <a:p>
            <a:pPr>
              <a:defRPr/>
            </a:pPr>
            <a:r>
              <a:rPr lang="zh-CN" altLang="en-US" sz="2400" b="1" dirty="0">
                <a:solidFill>
                  <a:schemeClr val="bg1">
                    <a:lumMod val="50000"/>
                  </a:schemeClr>
                </a:solidFill>
                <a:latin typeface="微软雅黑" panose="020B0503020204020204" pitchFamily="34" charset="-122"/>
                <a:ea typeface="微软雅黑" panose="020B0503020204020204" pitchFamily="34" charset="-122"/>
              </a:rPr>
              <a:t>请输入你的标题</a:t>
            </a:r>
          </a:p>
        </p:txBody>
      </p:sp>
      <p:sp>
        <p:nvSpPr>
          <p:cNvPr id="52" name="文本框 59"/>
          <p:cNvSpPr txBox="1"/>
          <p:nvPr/>
        </p:nvSpPr>
        <p:spPr>
          <a:xfrm>
            <a:off x="4280486" y="1661533"/>
            <a:ext cx="1740173" cy="434999"/>
          </a:xfrm>
          <a:prstGeom prst="rect">
            <a:avLst/>
          </a:prstGeom>
          <a:noFill/>
        </p:spPr>
        <p:txBody>
          <a:bodyPr wrap="none" lIns="65032" tIns="32516" rIns="65032" bIns="32516">
            <a:spAutoFit/>
          </a:bodyPr>
          <a:lstStyle>
            <a:defPPr>
              <a:defRPr lang="zh-CN"/>
            </a:defPPr>
            <a:lvl1pPr>
              <a:defRPr sz="6000" b="1" i="1">
                <a:solidFill>
                  <a:schemeClr val="bg1"/>
                </a:solidFill>
                <a:latin typeface="Meiryo UI" panose="020B0604030504040204" pitchFamily="34" charset="-128"/>
                <a:ea typeface="Meiryo UI" panose="020B0604030504040204" pitchFamily="34" charset="-128"/>
                <a:cs typeface="Meiryo UI" panose="020B0604030504040204" pitchFamily="34" charset="-128"/>
              </a:defRPr>
            </a:lvl1pPr>
          </a:lstStyle>
          <a:p>
            <a:pPr>
              <a:defRPr/>
            </a:pPr>
            <a:r>
              <a:rPr lang="en-US" altLang="zh-CN" sz="24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Part There</a:t>
            </a:r>
            <a:endParaRPr lang="zh-CN" altLang="en-US" sz="24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69" name="Straight Connector 13"/>
          <p:cNvCxnSpPr>
            <a:cxnSpLocks noChangeShapeType="1"/>
          </p:cNvCxnSpPr>
          <p:nvPr/>
        </p:nvCxnSpPr>
        <p:spPr bwMode="auto">
          <a:xfrm flipH="1">
            <a:off x="2220659" y="2664279"/>
            <a:ext cx="4392487" cy="0"/>
          </a:xfrm>
          <a:prstGeom prst="line">
            <a:avLst/>
          </a:prstGeom>
          <a:noFill/>
          <a:ln w="19050" cap="sq" algn="ctr">
            <a:solidFill>
              <a:schemeClr val="accent2"/>
            </a:solidFill>
            <a:miter lim="800000"/>
            <a:headEnd type="oval" w="med" len="med"/>
            <a:tailEnd/>
          </a:ln>
          <a:extLst>
            <a:ext uri="{909E8E84-426E-40DD-AFC4-6F175D3DCCD1}">
              <a14:hiddenFill xmlns:a14="http://schemas.microsoft.com/office/drawing/2010/main">
                <a:noFill/>
              </a14:hiddenFill>
            </a:ext>
          </a:extLst>
        </p:spPr>
      </p:cxnSp>
      <p:sp>
        <p:nvSpPr>
          <p:cNvPr id="17" name="文本框 66"/>
          <p:cNvSpPr txBox="1">
            <a:spLocks noChangeArrowheads="1"/>
          </p:cNvSpPr>
          <p:nvPr/>
        </p:nvSpPr>
        <p:spPr bwMode="auto">
          <a:xfrm>
            <a:off x="2436682" y="2862317"/>
            <a:ext cx="410445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a:lnSpc>
                <a:spcPct val="150000"/>
              </a:lnSpc>
            </a:pPr>
            <a:r>
              <a:rPr lang="zh-CN" altLang="en-US" sz="800" dirty="0">
                <a:solidFill>
                  <a:schemeClr val="bg1">
                    <a:lumMod val="50000"/>
                  </a:scheme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点击添加相关标题文字，点击添加相关标题文字，点击添加相关标题文字，点击添加相关标题文字。点击添加相关标题文字，点击添加相关标题文字，点击添加相关标题文字，点击添加相关标题文字。</a:t>
            </a:r>
            <a:endParaRPr lang="en-GB" altLang="zh-CN" sz="800" dirty="0">
              <a:solidFill>
                <a:schemeClr val="bg1">
                  <a:lumMod val="50000"/>
                </a:schemeClr>
              </a:solidFill>
              <a:latin typeface="Arial" panose="020B0604020202020204" pitchFamily="34" charset="0"/>
              <a:ea typeface="微软雅黑" panose="020B0503020204020204" pitchFamily="34" charset="-122"/>
              <a:cs typeface="+mn-ea"/>
              <a:sym typeface="+mn-lt"/>
            </a:endParaRPr>
          </a:p>
        </p:txBody>
      </p:sp>
    </p:spTree>
    <p:extLst>
      <p:ext uri="{BB962C8B-B14F-4D97-AF65-F5344CB8AC3E}">
        <p14:creationId xmlns:p14="http://schemas.microsoft.com/office/powerpoint/2010/main" val="3265972961"/>
      </p:ext>
    </p:extLst>
  </p:cSld>
  <p:clrMapOvr>
    <a:masterClrMapping/>
  </p:clrMapOvr>
  <mc:AlternateContent xmlns:mc="http://schemas.openxmlformats.org/markup-compatibility/2006" xmlns:p14="http://schemas.microsoft.com/office/powerpoint/2010/main">
    <mc:Choice Requires="p14">
      <p:transition spd="slow" p14:dur="1500" advClick="0" advTm="4000">
        <p:random/>
      </p:transition>
    </mc:Choice>
    <mc:Fallback xmlns="">
      <p:transition spd="slow" advClick="0"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additive="base">
                                        <p:cTn id="13" dur="250" fill="hold"/>
                                        <p:tgtEl>
                                          <p:spTgt spid="50"/>
                                        </p:tgtEl>
                                        <p:attrNameLst>
                                          <p:attrName>ppt_x</p:attrName>
                                        </p:attrNameLst>
                                      </p:cBhvr>
                                      <p:tavLst>
                                        <p:tav tm="0">
                                          <p:val>
                                            <p:strVal val="0-#ppt_w/2"/>
                                          </p:val>
                                        </p:tav>
                                        <p:tav tm="100000">
                                          <p:val>
                                            <p:strVal val="#ppt_x"/>
                                          </p:val>
                                        </p:tav>
                                      </p:tavLst>
                                    </p:anim>
                                    <p:anim calcmode="lin" valueType="num">
                                      <p:cBhvr additive="base">
                                        <p:cTn id="14" dur="250" fill="hold"/>
                                        <p:tgtEl>
                                          <p:spTgt spid="50"/>
                                        </p:tgtEl>
                                        <p:attrNameLst>
                                          <p:attrName>ppt_y</p:attrName>
                                        </p:attrNameLst>
                                      </p:cBhvr>
                                      <p:tavLst>
                                        <p:tav tm="0">
                                          <p:val>
                                            <p:strVal val="#ppt_y"/>
                                          </p:val>
                                        </p:tav>
                                        <p:tav tm="100000">
                                          <p:val>
                                            <p:strVal val="#ppt_y"/>
                                          </p:val>
                                        </p:tav>
                                      </p:tavLst>
                                    </p:anim>
                                  </p:childTnLst>
                                </p:cTn>
                              </p:par>
                            </p:childTnLst>
                          </p:cTn>
                        </p:par>
                        <p:par>
                          <p:cTn id="15" fill="hold">
                            <p:stCondLst>
                              <p:cond delay="1250"/>
                            </p:stCondLst>
                            <p:childTnLst>
                              <p:par>
                                <p:cTn id="16" presetID="2" presetClass="entr" presetSubtype="8" fill="hold" grpId="0" nodeType="afterEffect">
                                  <p:stCondLst>
                                    <p:cond delay="0"/>
                                  </p:stCondLst>
                                  <p:childTnLst>
                                    <p:set>
                                      <p:cBhvr>
                                        <p:cTn id="17" dur="1" fill="hold">
                                          <p:stCondLst>
                                            <p:cond delay="0"/>
                                          </p:stCondLst>
                                        </p:cTn>
                                        <p:tgtEl>
                                          <p:spTgt spid="51"/>
                                        </p:tgtEl>
                                        <p:attrNameLst>
                                          <p:attrName>style.visibility</p:attrName>
                                        </p:attrNameLst>
                                      </p:cBhvr>
                                      <p:to>
                                        <p:strVal val="visible"/>
                                      </p:to>
                                    </p:set>
                                    <p:anim calcmode="lin" valueType="num">
                                      <p:cBhvr additive="base">
                                        <p:cTn id="18" dur="250" fill="hold"/>
                                        <p:tgtEl>
                                          <p:spTgt spid="51"/>
                                        </p:tgtEl>
                                        <p:attrNameLst>
                                          <p:attrName>ppt_x</p:attrName>
                                        </p:attrNameLst>
                                      </p:cBhvr>
                                      <p:tavLst>
                                        <p:tav tm="0">
                                          <p:val>
                                            <p:strVal val="0-#ppt_w/2"/>
                                          </p:val>
                                        </p:tav>
                                        <p:tav tm="100000">
                                          <p:val>
                                            <p:strVal val="#ppt_x"/>
                                          </p:val>
                                        </p:tav>
                                      </p:tavLst>
                                    </p:anim>
                                    <p:anim calcmode="lin" valueType="num">
                                      <p:cBhvr additive="base">
                                        <p:cTn id="19" dur="250" fill="hold"/>
                                        <p:tgtEl>
                                          <p:spTgt spid="51"/>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8" fill="hold" grpId="0" nodeType="after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additive="base">
                                        <p:cTn id="23" dur="250" fill="hold"/>
                                        <p:tgtEl>
                                          <p:spTgt spid="52"/>
                                        </p:tgtEl>
                                        <p:attrNameLst>
                                          <p:attrName>ppt_x</p:attrName>
                                        </p:attrNameLst>
                                      </p:cBhvr>
                                      <p:tavLst>
                                        <p:tav tm="0">
                                          <p:val>
                                            <p:strVal val="0-#ppt_w/2"/>
                                          </p:val>
                                        </p:tav>
                                        <p:tav tm="100000">
                                          <p:val>
                                            <p:strVal val="#ppt_x"/>
                                          </p:val>
                                        </p:tav>
                                      </p:tavLst>
                                    </p:anim>
                                    <p:anim calcmode="lin" valueType="num">
                                      <p:cBhvr additive="base">
                                        <p:cTn id="24" dur="250" fill="hold"/>
                                        <p:tgtEl>
                                          <p:spTgt spid="52"/>
                                        </p:tgtEl>
                                        <p:attrNameLst>
                                          <p:attrName>ppt_y</p:attrName>
                                        </p:attrNameLst>
                                      </p:cBhvr>
                                      <p:tavLst>
                                        <p:tav tm="0">
                                          <p:val>
                                            <p:strVal val="#ppt_y"/>
                                          </p:val>
                                        </p:tav>
                                        <p:tav tm="100000">
                                          <p:val>
                                            <p:strVal val="#ppt_y"/>
                                          </p:val>
                                        </p:tav>
                                      </p:tavLst>
                                    </p:anim>
                                  </p:childTnLst>
                                </p:cTn>
                              </p:par>
                            </p:childTnLst>
                          </p:cTn>
                        </p:par>
                        <p:par>
                          <p:cTn id="25" fill="hold">
                            <p:stCondLst>
                              <p:cond delay="1750"/>
                            </p:stCondLst>
                            <p:childTnLst>
                              <p:par>
                                <p:cTn id="26" presetID="2" presetClass="entr" presetSubtype="8" fill="hold" nodeType="afterEffect">
                                  <p:stCondLst>
                                    <p:cond delay="0"/>
                                  </p:stCondLst>
                                  <p:childTnLst>
                                    <p:set>
                                      <p:cBhvr>
                                        <p:cTn id="27" dur="1" fill="hold">
                                          <p:stCondLst>
                                            <p:cond delay="0"/>
                                          </p:stCondLst>
                                        </p:cTn>
                                        <p:tgtEl>
                                          <p:spTgt spid="69"/>
                                        </p:tgtEl>
                                        <p:attrNameLst>
                                          <p:attrName>style.visibility</p:attrName>
                                        </p:attrNameLst>
                                      </p:cBhvr>
                                      <p:to>
                                        <p:strVal val="visible"/>
                                      </p:to>
                                    </p:set>
                                    <p:anim calcmode="lin" valueType="num">
                                      <p:cBhvr additive="base">
                                        <p:cTn id="28" dur="250" fill="hold"/>
                                        <p:tgtEl>
                                          <p:spTgt spid="69"/>
                                        </p:tgtEl>
                                        <p:attrNameLst>
                                          <p:attrName>ppt_x</p:attrName>
                                        </p:attrNameLst>
                                      </p:cBhvr>
                                      <p:tavLst>
                                        <p:tav tm="0">
                                          <p:val>
                                            <p:strVal val="0-#ppt_w/2"/>
                                          </p:val>
                                        </p:tav>
                                        <p:tav tm="100000">
                                          <p:val>
                                            <p:strVal val="#ppt_x"/>
                                          </p:val>
                                        </p:tav>
                                      </p:tavLst>
                                    </p:anim>
                                    <p:anim calcmode="lin" valueType="num">
                                      <p:cBhvr additive="base">
                                        <p:cTn id="29" dur="250" fill="hold"/>
                                        <p:tgtEl>
                                          <p:spTgt spid="69"/>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Oval 2"/>
          <p:cNvSpPr>
            <a:spLocks noChangeArrowheads="1"/>
          </p:cNvSpPr>
          <p:nvPr/>
        </p:nvSpPr>
        <p:spPr bwMode="auto">
          <a:xfrm>
            <a:off x="4182254" y="1491730"/>
            <a:ext cx="768379" cy="767131"/>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txBody>
          <a:bodyPr lIns="91455" tIns="45728" rIns="91455" bIns="45728"/>
          <a:lstStyle/>
          <a:p>
            <a:endParaRPr lang="zh-CN" altLang="en-US" sz="1799">
              <a:solidFill>
                <a:schemeClr val="bg1">
                  <a:lumMod val="50000"/>
                </a:schemeClr>
              </a:solidFill>
            </a:endParaRPr>
          </a:p>
        </p:txBody>
      </p:sp>
      <p:sp>
        <p:nvSpPr>
          <p:cNvPr id="18435" name="Oval 3"/>
          <p:cNvSpPr>
            <a:spLocks noChangeArrowheads="1"/>
          </p:cNvSpPr>
          <p:nvPr/>
        </p:nvSpPr>
        <p:spPr bwMode="auto">
          <a:xfrm>
            <a:off x="4285447" y="2571750"/>
            <a:ext cx="574698" cy="574953"/>
          </a:xfrm>
          <a:prstGeom prst="ellipse">
            <a:avLst/>
          </a:prstGeom>
          <a:solidFill>
            <a:srgbClr val="FFFDEF"/>
          </a:solidFill>
          <a:ln w="9525" cmpd="sng">
            <a:solidFill>
              <a:srgbClr val="CBAB89"/>
            </a:solidFill>
            <a:round/>
            <a:headEnd/>
            <a:tailEnd/>
          </a:ln>
        </p:spPr>
        <p:txBody>
          <a:bodyPr lIns="91455" tIns="45728" rIns="91455" bIns="45728"/>
          <a:lstStyle/>
          <a:p>
            <a:endParaRPr lang="zh-CN" altLang="en-US" sz="1799">
              <a:solidFill>
                <a:schemeClr val="bg1">
                  <a:lumMod val="50000"/>
                </a:schemeClr>
              </a:solidFill>
            </a:endParaRPr>
          </a:p>
        </p:txBody>
      </p:sp>
      <p:sp>
        <p:nvSpPr>
          <p:cNvPr id="18436" name="Oval 4"/>
          <p:cNvSpPr>
            <a:spLocks noChangeArrowheads="1"/>
          </p:cNvSpPr>
          <p:nvPr/>
        </p:nvSpPr>
        <p:spPr bwMode="auto">
          <a:xfrm>
            <a:off x="5163368" y="2473278"/>
            <a:ext cx="766792" cy="767131"/>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txBody>
          <a:bodyPr lIns="91455" tIns="45728" rIns="91455" bIns="45728"/>
          <a:lstStyle/>
          <a:p>
            <a:endParaRPr lang="zh-CN" altLang="en-US" sz="1799">
              <a:solidFill>
                <a:schemeClr val="bg1">
                  <a:lumMod val="50000"/>
                </a:schemeClr>
              </a:solidFill>
            </a:endParaRPr>
          </a:p>
        </p:txBody>
      </p:sp>
      <p:sp>
        <p:nvSpPr>
          <p:cNvPr id="18437" name="Oval 5"/>
          <p:cNvSpPr>
            <a:spLocks noChangeArrowheads="1"/>
          </p:cNvSpPr>
          <p:nvPr/>
        </p:nvSpPr>
        <p:spPr bwMode="auto">
          <a:xfrm>
            <a:off x="3202729" y="2473278"/>
            <a:ext cx="766791" cy="767131"/>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txBody>
          <a:bodyPr lIns="91455" tIns="45728" rIns="91455" bIns="45728"/>
          <a:lstStyle/>
          <a:p>
            <a:endParaRPr lang="zh-CN" altLang="en-US" sz="1799">
              <a:solidFill>
                <a:schemeClr val="bg1">
                  <a:lumMod val="50000"/>
                </a:schemeClr>
              </a:solidFill>
            </a:endParaRPr>
          </a:p>
        </p:txBody>
      </p:sp>
      <p:sp>
        <p:nvSpPr>
          <p:cNvPr id="18438" name="Oval 6"/>
          <p:cNvSpPr>
            <a:spLocks noChangeArrowheads="1"/>
          </p:cNvSpPr>
          <p:nvPr/>
        </p:nvSpPr>
        <p:spPr bwMode="auto">
          <a:xfrm>
            <a:off x="4182254" y="3453238"/>
            <a:ext cx="768379" cy="768720"/>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txBody>
          <a:bodyPr lIns="91455" tIns="45728" rIns="91455" bIns="45728"/>
          <a:lstStyle/>
          <a:p>
            <a:endParaRPr lang="zh-CN" altLang="en-US" sz="1799">
              <a:solidFill>
                <a:schemeClr val="bg1">
                  <a:lumMod val="50000"/>
                </a:schemeClr>
              </a:solidFill>
            </a:endParaRPr>
          </a:p>
        </p:txBody>
      </p:sp>
      <p:sp>
        <p:nvSpPr>
          <p:cNvPr id="18439" name="Freeform 7"/>
          <p:cNvSpPr>
            <a:spLocks/>
          </p:cNvSpPr>
          <p:nvPr/>
        </p:nvSpPr>
        <p:spPr bwMode="auto">
          <a:xfrm>
            <a:off x="2824890" y="1577497"/>
            <a:ext cx="1228772" cy="333536"/>
          </a:xfrm>
          <a:custGeom>
            <a:avLst/>
            <a:gdLst>
              <a:gd name="T0" fmla="*/ 774 w 774"/>
              <a:gd name="T1" fmla="*/ 210 h 210"/>
              <a:gd name="T2" fmla="*/ 389 w 774"/>
              <a:gd name="T3" fmla="*/ 210 h 210"/>
              <a:gd name="T4" fmla="*/ 389 w 774"/>
              <a:gd name="T5" fmla="*/ 0 h 210"/>
              <a:gd name="T6" fmla="*/ 0 w 774"/>
              <a:gd name="T7" fmla="*/ 0 h 210"/>
            </a:gdLst>
            <a:ahLst/>
            <a:cxnLst>
              <a:cxn ang="0">
                <a:pos x="T0" y="T1"/>
              </a:cxn>
              <a:cxn ang="0">
                <a:pos x="T2" y="T3"/>
              </a:cxn>
              <a:cxn ang="0">
                <a:pos x="T4" y="T5"/>
              </a:cxn>
              <a:cxn ang="0">
                <a:pos x="T6" y="T7"/>
              </a:cxn>
            </a:cxnLst>
            <a:rect l="0" t="0" r="r" b="b"/>
            <a:pathLst>
              <a:path w="774" h="210">
                <a:moveTo>
                  <a:pt x="774" y="210"/>
                </a:moveTo>
                <a:lnTo>
                  <a:pt x="389" y="210"/>
                </a:lnTo>
                <a:lnTo>
                  <a:pt x="389" y="0"/>
                </a:lnTo>
                <a:lnTo>
                  <a:pt x="0" y="0"/>
                </a:lnTo>
              </a:path>
            </a:pathLst>
          </a:custGeom>
          <a:noFill/>
          <a:ln w="6350" cap="flat" cmpd="sng">
            <a:solidFill>
              <a:srgbClr val="A2897B"/>
            </a:solidFill>
            <a:round/>
            <a:headEnd/>
            <a:tailEnd type="oval" w="sm" len="sm"/>
          </a:ln>
          <a:extLst>
            <a:ext uri="{909E8E84-426E-40DD-AFC4-6F175D3DCCD1}">
              <a14:hiddenFill xmlns:a14="http://schemas.microsoft.com/office/drawing/2010/main">
                <a:solidFill>
                  <a:srgbClr val="FFFFFF"/>
                </a:solidFill>
              </a14:hiddenFill>
            </a:ext>
          </a:extLst>
        </p:spPr>
        <p:txBody>
          <a:bodyPr lIns="91455" tIns="45728" rIns="91455" bIns="45728"/>
          <a:lstStyle/>
          <a:p>
            <a:endParaRPr lang="zh-CN" altLang="en-US" sz="1799">
              <a:solidFill>
                <a:schemeClr val="bg1">
                  <a:lumMod val="50000"/>
                </a:schemeClr>
              </a:solidFill>
            </a:endParaRPr>
          </a:p>
        </p:txBody>
      </p:sp>
      <p:sp>
        <p:nvSpPr>
          <p:cNvPr id="18440" name="Freeform 8"/>
          <p:cNvSpPr>
            <a:spLocks/>
          </p:cNvSpPr>
          <p:nvPr/>
        </p:nvSpPr>
        <p:spPr bwMode="auto">
          <a:xfrm>
            <a:off x="5571372" y="1577497"/>
            <a:ext cx="568348" cy="765544"/>
          </a:xfrm>
          <a:custGeom>
            <a:avLst/>
            <a:gdLst>
              <a:gd name="T0" fmla="*/ 0 w 358"/>
              <a:gd name="T1" fmla="*/ 482 h 482"/>
              <a:gd name="T2" fmla="*/ 0 w 358"/>
              <a:gd name="T3" fmla="*/ 0 h 482"/>
              <a:gd name="T4" fmla="*/ 358 w 358"/>
              <a:gd name="T5" fmla="*/ 0 h 482"/>
            </a:gdLst>
            <a:ahLst/>
            <a:cxnLst>
              <a:cxn ang="0">
                <a:pos x="T0" y="T1"/>
              </a:cxn>
              <a:cxn ang="0">
                <a:pos x="T2" y="T3"/>
              </a:cxn>
              <a:cxn ang="0">
                <a:pos x="T4" y="T5"/>
              </a:cxn>
            </a:cxnLst>
            <a:rect l="0" t="0" r="r" b="b"/>
            <a:pathLst>
              <a:path w="358" h="482">
                <a:moveTo>
                  <a:pt x="0" y="482"/>
                </a:moveTo>
                <a:lnTo>
                  <a:pt x="0" y="0"/>
                </a:lnTo>
                <a:lnTo>
                  <a:pt x="358" y="0"/>
                </a:lnTo>
              </a:path>
            </a:pathLst>
          </a:custGeom>
          <a:noFill/>
          <a:ln w="6350" cap="flat" cmpd="sng">
            <a:solidFill>
              <a:srgbClr val="A2897B"/>
            </a:solidFill>
            <a:round/>
            <a:headEnd/>
            <a:tailEnd type="oval" w="sm" len="sm"/>
          </a:ln>
          <a:extLst>
            <a:ext uri="{909E8E84-426E-40DD-AFC4-6F175D3DCCD1}">
              <a14:hiddenFill xmlns:a14="http://schemas.microsoft.com/office/drawing/2010/main">
                <a:solidFill>
                  <a:srgbClr val="FFFFFF"/>
                </a:solidFill>
              </a14:hiddenFill>
            </a:ext>
          </a:extLst>
        </p:spPr>
        <p:txBody>
          <a:bodyPr lIns="91455" tIns="45728" rIns="91455" bIns="45728"/>
          <a:lstStyle/>
          <a:p>
            <a:endParaRPr lang="zh-CN" altLang="en-US" sz="1799">
              <a:solidFill>
                <a:schemeClr val="bg1">
                  <a:lumMod val="50000"/>
                </a:schemeClr>
              </a:solidFill>
            </a:endParaRPr>
          </a:p>
        </p:txBody>
      </p:sp>
      <p:sp>
        <p:nvSpPr>
          <p:cNvPr id="18441" name="Freeform 9"/>
          <p:cNvSpPr>
            <a:spLocks/>
          </p:cNvSpPr>
          <p:nvPr/>
        </p:nvSpPr>
        <p:spPr bwMode="auto">
          <a:xfrm>
            <a:off x="5079227" y="3524711"/>
            <a:ext cx="1014451" cy="333536"/>
          </a:xfrm>
          <a:custGeom>
            <a:avLst/>
            <a:gdLst>
              <a:gd name="T0" fmla="*/ 0 w 639"/>
              <a:gd name="T1" fmla="*/ 210 h 210"/>
              <a:gd name="T2" fmla="*/ 318 w 639"/>
              <a:gd name="T3" fmla="*/ 210 h 210"/>
              <a:gd name="T4" fmla="*/ 318 w 639"/>
              <a:gd name="T5" fmla="*/ 0 h 210"/>
              <a:gd name="T6" fmla="*/ 639 w 639"/>
              <a:gd name="T7" fmla="*/ 0 h 210"/>
            </a:gdLst>
            <a:ahLst/>
            <a:cxnLst>
              <a:cxn ang="0">
                <a:pos x="T0" y="T1"/>
              </a:cxn>
              <a:cxn ang="0">
                <a:pos x="T2" y="T3"/>
              </a:cxn>
              <a:cxn ang="0">
                <a:pos x="T4" y="T5"/>
              </a:cxn>
              <a:cxn ang="0">
                <a:pos x="T6" y="T7"/>
              </a:cxn>
            </a:cxnLst>
            <a:rect l="0" t="0" r="r" b="b"/>
            <a:pathLst>
              <a:path w="639" h="210">
                <a:moveTo>
                  <a:pt x="0" y="210"/>
                </a:moveTo>
                <a:lnTo>
                  <a:pt x="318" y="210"/>
                </a:lnTo>
                <a:lnTo>
                  <a:pt x="318" y="0"/>
                </a:lnTo>
                <a:lnTo>
                  <a:pt x="639" y="0"/>
                </a:lnTo>
              </a:path>
            </a:pathLst>
          </a:custGeom>
          <a:noFill/>
          <a:ln w="6350" cap="flat" cmpd="sng">
            <a:solidFill>
              <a:srgbClr val="A2897B"/>
            </a:solidFill>
            <a:round/>
            <a:headEnd/>
            <a:tailEnd type="oval" w="sm" len="sm"/>
          </a:ln>
          <a:extLst>
            <a:ext uri="{909E8E84-426E-40DD-AFC4-6F175D3DCCD1}">
              <a14:hiddenFill xmlns:a14="http://schemas.microsoft.com/office/drawing/2010/main">
                <a:solidFill>
                  <a:srgbClr val="FFFFFF"/>
                </a:solidFill>
              </a14:hiddenFill>
            </a:ext>
          </a:extLst>
        </p:spPr>
        <p:txBody>
          <a:bodyPr lIns="91455" tIns="45728" rIns="91455" bIns="45728"/>
          <a:lstStyle/>
          <a:p>
            <a:endParaRPr lang="zh-CN" altLang="en-US" sz="1799">
              <a:solidFill>
                <a:schemeClr val="bg1">
                  <a:lumMod val="50000"/>
                </a:schemeClr>
              </a:solidFill>
            </a:endParaRPr>
          </a:p>
        </p:txBody>
      </p:sp>
      <p:sp>
        <p:nvSpPr>
          <p:cNvPr id="18442" name="Freeform 10"/>
          <p:cNvSpPr>
            <a:spLocks/>
          </p:cNvSpPr>
          <p:nvPr/>
        </p:nvSpPr>
        <p:spPr bwMode="auto">
          <a:xfrm>
            <a:off x="2824890" y="3315059"/>
            <a:ext cx="760441" cy="220768"/>
          </a:xfrm>
          <a:custGeom>
            <a:avLst/>
            <a:gdLst>
              <a:gd name="T0" fmla="*/ 479 w 479"/>
              <a:gd name="T1" fmla="*/ 0 h 139"/>
              <a:gd name="T2" fmla="*/ 479 w 479"/>
              <a:gd name="T3" fmla="*/ 139 h 139"/>
              <a:gd name="T4" fmla="*/ 0 w 479"/>
              <a:gd name="T5" fmla="*/ 139 h 139"/>
            </a:gdLst>
            <a:ahLst/>
            <a:cxnLst>
              <a:cxn ang="0">
                <a:pos x="T0" y="T1"/>
              </a:cxn>
              <a:cxn ang="0">
                <a:pos x="T2" y="T3"/>
              </a:cxn>
              <a:cxn ang="0">
                <a:pos x="T4" y="T5"/>
              </a:cxn>
            </a:cxnLst>
            <a:rect l="0" t="0" r="r" b="b"/>
            <a:pathLst>
              <a:path w="479" h="139">
                <a:moveTo>
                  <a:pt x="479" y="0"/>
                </a:moveTo>
                <a:lnTo>
                  <a:pt x="479" y="139"/>
                </a:lnTo>
                <a:lnTo>
                  <a:pt x="0" y="139"/>
                </a:lnTo>
              </a:path>
            </a:pathLst>
          </a:custGeom>
          <a:noFill/>
          <a:ln w="6350" cap="flat" cmpd="sng">
            <a:solidFill>
              <a:srgbClr val="A2897B"/>
            </a:solidFill>
            <a:round/>
            <a:headEnd/>
            <a:tailEnd type="oval" w="sm" len="sm"/>
          </a:ln>
          <a:extLst>
            <a:ext uri="{909E8E84-426E-40DD-AFC4-6F175D3DCCD1}">
              <a14:hiddenFill xmlns:a14="http://schemas.microsoft.com/office/drawing/2010/main">
                <a:solidFill>
                  <a:srgbClr val="FFFFFF"/>
                </a:solidFill>
              </a14:hiddenFill>
            </a:ext>
          </a:extLst>
        </p:spPr>
        <p:txBody>
          <a:bodyPr lIns="91455" tIns="45728" rIns="91455" bIns="45728"/>
          <a:lstStyle/>
          <a:p>
            <a:endParaRPr lang="zh-CN" altLang="en-US" sz="1799">
              <a:solidFill>
                <a:schemeClr val="bg1">
                  <a:lumMod val="50000"/>
                </a:schemeClr>
              </a:solidFill>
            </a:endParaRPr>
          </a:p>
        </p:txBody>
      </p:sp>
      <p:sp>
        <p:nvSpPr>
          <p:cNvPr id="18443" name="Freeform 11"/>
          <p:cNvSpPr>
            <a:spLocks/>
          </p:cNvSpPr>
          <p:nvPr/>
        </p:nvSpPr>
        <p:spPr bwMode="auto">
          <a:xfrm>
            <a:off x="5006199" y="2792521"/>
            <a:ext cx="68265" cy="136591"/>
          </a:xfrm>
          <a:custGeom>
            <a:avLst/>
            <a:gdLst>
              <a:gd name="T0" fmla="*/ 0 w 43"/>
              <a:gd name="T1" fmla="*/ 0 h 86"/>
              <a:gd name="T2" fmla="*/ 43 w 43"/>
              <a:gd name="T3" fmla="*/ 43 h 86"/>
              <a:gd name="T4" fmla="*/ 0 w 43"/>
              <a:gd name="T5" fmla="*/ 86 h 86"/>
            </a:gdLst>
            <a:ahLst/>
            <a:cxnLst>
              <a:cxn ang="0">
                <a:pos x="T0" y="T1"/>
              </a:cxn>
              <a:cxn ang="0">
                <a:pos x="T2" y="T3"/>
              </a:cxn>
              <a:cxn ang="0">
                <a:pos x="T4" y="T5"/>
              </a:cxn>
            </a:cxnLst>
            <a:rect l="0" t="0" r="r" b="b"/>
            <a:pathLst>
              <a:path w="43" h="86">
                <a:moveTo>
                  <a:pt x="0" y="0"/>
                </a:moveTo>
                <a:lnTo>
                  <a:pt x="43" y="43"/>
                </a:lnTo>
                <a:lnTo>
                  <a:pt x="0" y="86"/>
                </a:lnTo>
              </a:path>
            </a:pathLst>
          </a:custGeom>
          <a:noFill/>
          <a:ln w="12700" cap="flat" cmpd="sng">
            <a:solidFill>
              <a:srgbClr val="A2897B"/>
            </a:solidFill>
            <a:round/>
            <a:headEnd/>
            <a:tailEnd/>
          </a:ln>
          <a:extLst>
            <a:ext uri="{909E8E84-426E-40DD-AFC4-6F175D3DCCD1}">
              <a14:hiddenFill xmlns:a14="http://schemas.microsoft.com/office/drawing/2010/main">
                <a:solidFill>
                  <a:srgbClr val="66C6C2"/>
                </a:solidFill>
              </a14:hiddenFill>
            </a:ext>
          </a:extLst>
        </p:spPr>
        <p:txBody>
          <a:bodyPr lIns="91455" tIns="45728" rIns="91455" bIns="45728"/>
          <a:lstStyle/>
          <a:p>
            <a:endParaRPr lang="zh-CN" altLang="en-US" sz="1799">
              <a:solidFill>
                <a:schemeClr val="bg1">
                  <a:lumMod val="50000"/>
                </a:schemeClr>
              </a:solidFill>
            </a:endParaRPr>
          </a:p>
        </p:txBody>
      </p:sp>
      <p:sp>
        <p:nvSpPr>
          <p:cNvPr id="18444" name="Freeform 12"/>
          <p:cNvSpPr>
            <a:spLocks/>
          </p:cNvSpPr>
          <p:nvPr/>
        </p:nvSpPr>
        <p:spPr bwMode="auto">
          <a:xfrm>
            <a:off x="4058425" y="2792521"/>
            <a:ext cx="68266" cy="136591"/>
          </a:xfrm>
          <a:custGeom>
            <a:avLst/>
            <a:gdLst>
              <a:gd name="T0" fmla="*/ 43 w 43"/>
              <a:gd name="T1" fmla="*/ 86 h 86"/>
              <a:gd name="T2" fmla="*/ 0 w 43"/>
              <a:gd name="T3" fmla="*/ 43 h 86"/>
              <a:gd name="T4" fmla="*/ 43 w 43"/>
              <a:gd name="T5" fmla="*/ 0 h 86"/>
            </a:gdLst>
            <a:ahLst/>
            <a:cxnLst>
              <a:cxn ang="0">
                <a:pos x="T0" y="T1"/>
              </a:cxn>
              <a:cxn ang="0">
                <a:pos x="T2" y="T3"/>
              </a:cxn>
              <a:cxn ang="0">
                <a:pos x="T4" y="T5"/>
              </a:cxn>
            </a:cxnLst>
            <a:rect l="0" t="0" r="r" b="b"/>
            <a:pathLst>
              <a:path w="43" h="86">
                <a:moveTo>
                  <a:pt x="43" y="86"/>
                </a:moveTo>
                <a:lnTo>
                  <a:pt x="0" y="43"/>
                </a:lnTo>
                <a:lnTo>
                  <a:pt x="43" y="0"/>
                </a:lnTo>
              </a:path>
            </a:pathLst>
          </a:custGeom>
          <a:noFill/>
          <a:ln w="12700" cap="flat" cmpd="sng">
            <a:solidFill>
              <a:srgbClr val="A2897B"/>
            </a:solidFill>
            <a:round/>
            <a:headEnd/>
            <a:tailEnd/>
          </a:ln>
          <a:extLst>
            <a:ext uri="{909E8E84-426E-40DD-AFC4-6F175D3DCCD1}">
              <a14:hiddenFill xmlns:a14="http://schemas.microsoft.com/office/drawing/2010/main">
                <a:solidFill>
                  <a:srgbClr val="66C6C2"/>
                </a:solidFill>
              </a14:hiddenFill>
            </a:ext>
          </a:extLst>
        </p:spPr>
        <p:txBody>
          <a:bodyPr lIns="91455" tIns="45728" rIns="91455" bIns="45728"/>
          <a:lstStyle/>
          <a:p>
            <a:endParaRPr lang="zh-CN" altLang="en-US" sz="1799">
              <a:solidFill>
                <a:schemeClr val="bg1">
                  <a:lumMod val="50000"/>
                </a:schemeClr>
              </a:solidFill>
            </a:endParaRPr>
          </a:p>
        </p:txBody>
      </p:sp>
      <p:sp>
        <p:nvSpPr>
          <p:cNvPr id="18445" name="Freeform 13"/>
          <p:cNvSpPr>
            <a:spLocks/>
          </p:cNvSpPr>
          <p:nvPr/>
        </p:nvSpPr>
        <p:spPr bwMode="auto">
          <a:xfrm>
            <a:off x="4498179" y="3300765"/>
            <a:ext cx="136531" cy="68296"/>
          </a:xfrm>
          <a:custGeom>
            <a:avLst/>
            <a:gdLst>
              <a:gd name="T0" fmla="*/ 86 w 86"/>
              <a:gd name="T1" fmla="*/ 0 h 43"/>
              <a:gd name="T2" fmla="*/ 43 w 86"/>
              <a:gd name="T3" fmla="*/ 43 h 43"/>
              <a:gd name="T4" fmla="*/ 0 w 86"/>
              <a:gd name="T5" fmla="*/ 0 h 43"/>
            </a:gdLst>
            <a:ahLst/>
            <a:cxnLst>
              <a:cxn ang="0">
                <a:pos x="T0" y="T1"/>
              </a:cxn>
              <a:cxn ang="0">
                <a:pos x="T2" y="T3"/>
              </a:cxn>
              <a:cxn ang="0">
                <a:pos x="T4" y="T5"/>
              </a:cxn>
            </a:cxnLst>
            <a:rect l="0" t="0" r="r" b="b"/>
            <a:pathLst>
              <a:path w="86" h="43">
                <a:moveTo>
                  <a:pt x="86" y="0"/>
                </a:moveTo>
                <a:lnTo>
                  <a:pt x="43" y="43"/>
                </a:lnTo>
                <a:lnTo>
                  <a:pt x="0" y="0"/>
                </a:lnTo>
              </a:path>
            </a:pathLst>
          </a:custGeom>
          <a:noFill/>
          <a:ln w="12700" cap="flat" cmpd="sng">
            <a:solidFill>
              <a:srgbClr val="A2897B"/>
            </a:solidFill>
            <a:round/>
            <a:headEnd/>
            <a:tailEnd/>
          </a:ln>
          <a:extLst>
            <a:ext uri="{909E8E84-426E-40DD-AFC4-6F175D3DCCD1}">
              <a14:hiddenFill xmlns:a14="http://schemas.microsoft.com/office/drawing/2010/main">
                <a:solidFill>
                  <a:srgbClr val="66C6C2"/>
                </a:solidFill>
              </a14:hiddenFill>
            </a:ext>
          </a:extLst>
        </p:spPr>
        <p:txBody>
          <a:bodyPr lIns="91455" tIns="45728" rIns="91455" bIns="45728"/>
          <a:lstStyle/>
          <a:p>
            <a:endParaRPr lang="zh-CN" altLang="en-US" sz="1799">
              <a:solidFill>
                <a:schemeClr val="bg1">
                  <a:lumMod val="50000"/>
                </a:schemeClr>
              </a:solidFill>
            </a:endParaRPr>
          </a:p>
        </p:txBody>
      </p:sp>
      <p:sp>
        <p:nvSpPr>
          <p:cNvPr id="18446" name="Freeform 14"/>
          <p:cNvSpPr>
            <a:spLocks/>
          </p:cNvSpPr>
          <p:nvPr/>
        </p:nvSpPr>
        <p:spPr bwMode="auto">
          <a:xfrm>
            <a:off x="4498179" y="2352570"/>
            <a:ext cx="136531" cy="68295"/>
          </a:xfrm>
          <a:custGeom>
            <a:avLst/>
            <a:gdLst>
              <a:gd name="T0" fmla="*/ 0 w 86"/>
              <a:gd name="T1" fmla="*/ 43 h 43"/>
              <a:gd name="T2" fmla="*/ 43 w 86"/>
              <a:gd name="T3" fmla="*/ 0 h 43"/>
              <a:gd name="T4" fmla="*/ 86 w 86"/>
              <a:gd name="T5" fmla="*/ 43 h 43"/>
            </a:gdLst>
            <a:ahLst/>
            <a:cxnLst>
              <a:cxn ang="0">
                <a:pos x="T0" y="T1"/>
              </a:cxn>
              <a:cxn ang="0">
                <a:pos x="T2" y="T3"/>
              </a:cxn>
              <a:cxn ang="0">
                <a:pos x="T4" y="T5"/>
              </a:cxn>
            </a:cxnLst>
            <a:rect l="0" t="0" r="r" b="b"/>
            <a:pathLst>
              <a:path w="86" h="43">
                <a:moveTo>
                  <a:pt x="0" y="43"/>
                </a:moveTo>
                <a:lnTo>
                  <a:pt x="43" y="0"/>
                </a:lnTo>
                <a:lnTo>
                  <a:pt x="86" y="43"/>
                </a:lnTo>
              </a:path>
            </a:pathLst>
          </a:custGeom>
          <a:noFill/>
          <a:ln w="12700" cap="flat" cmpd="sng">
            <a:solidFill>
              <a:srgbClr val="A2897B"/>
            </a:solidFill>
            <a:round/>
            <a:headEnd/>
            <a:tailEnd/>
          </a:ln>
          <a:extLst>
            <a:ext uri="{909E8E84-426E-40DD-AFC4-6F175D3DCCD1}">
              <a14:hiddenFill xmlns:a14="http://schemas.microsoft.com/office/drawing/2010/main">
                <a:solidFill>
                  <a:srgbClr val="66C6C2"/>
                </a:solidFill>
              </a14:hiddenFill>
            </a:ext>
          </a:extLst>
        </p:spPr>
        <p:txBody>
          <a:bodyPr lIns="91455" tIns="45728" rIns="91455" bIns="45728"/>
          <a:lstStyle/>
          <a:p>
            <a:endParaRPr lang="zh-CN" altLang="en-US" sz="1799">
              <a:solidFill>
                <a:schemeClr val="bg1">
                  <a:lumMod val="50000"/>
                </a:schemeClr>
              </a:solidFill>
            </a:endParaRPr>
          </a:p>
        </p:txBody>
      </p:sp>
      <p:sp>
        <p:nvSpPr>
          <p:cNvPr id="18447" name="Rectangle 15"/>
          <p:cNvSpPr>
            <a:spLocks noChangeArrowheads="1"/>
          </p:cNvSpPr>
          <p:nvPr/>
        </p:nvSpPr>
        <p:spPr bwMode="auto">
          <a:xfrm>
            <a:off x="6156758" y="1501260"/>
            <a:ext cx="1638787" cy="53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200" b="1" dirty="0">
                <a:solidFill>
                  <a:schemeClr val="bg1">
                    <a:lumMod val="50000"/>
                  </a:schemeClr>
                </a:solidFill>
                <a:latin typeface="微软雅黑" pitchFamily="34" charset="-122"/>
                <a:ea typeface="微软雅黑" pitchFamily="34" charset="-122"/>
              </a:rPr>
              <a:t>添加文本</a:t>
            </a:r>
            <a:endParaRPr lang="en-US" altLang="zh-CN" sz="1200" b="1" dirty="0">
              <a:solidFill>
                <a:schemeClr val="bg1">
                  <a:lumMod val="50000"/>
                </a:schemeClr>
              </a:solidFill>
              <a:latin typeface="微软雅黑" pitchFamily="34" charset="-122"/>
              <a:ea typeface="微软雅黑" pitchFamily="34" charset="-122"/>
            </a:endParaRPr>
          </a:p>
          <a:p>
            <a:pPr algn="r" defTabSz="914583">
              <a:lnSpc>
                <a:spcPct val="120000"/>
              </a:lnSpc>
              <a:spcBef>
                <a:spcPts val="300"/>
              </a:spcBef>
              <a:defRPr/>
            </a:pPr>
            <a:r>
              <a:rPr lang="zh-CN" altLang="en-US" sz="800" dirty="0">
                <a:solidFill>
                  <a:schemeClr val="bg1">
                    <a:lumMod val="50000"/>
                  </a:schemeClr>
                </a:solidFill>
                <a:latin typeface="微软雅黑" pitchFamily="34" charset="-122"/>
                <a:ea typeface="微软雅黑" pitchFamily="34" charset="-122"/>
              </a:rPr>
              <a:t>单击此处添加文本单击此处添加文本</a:t>
            </a:r>
            <a:endParaRPr lang="en-US" altLang="zh-CN" sz="800" dirty="0">
              <a:solidFill>
                <a:schemeClr val="bg1">
                  <a:lumMod val="50000"/>
                </a:schemeClr>
              </a:solidFill>
              <a:latin typeface="微软雅黑" pitchFamily="34" charset="-122"/>
              <a:ea typeface="微软雅黑" pitchFamily="34" charset="-122"/>
            </a:endParaRPr>
          </a:p>
          <a:p>
            <a:pPr algn="r">
              <a:lnSpc>
                <a:spcPct val="130000"/>
              </a:lnSpc>
            </a:pPr>
            <a:r>
              <a:rPr lang="zh-CN" altLang="en-US" sz="800" dirty="0">
                <a:solidFill>
                  <a:schemeClr val="bg1">
                    <a:lumMod val="50000"/>
                  </a:schemeClr>
                </a:solidFill>
                <a:latin typeface="微软雅黑" pitchFamily="34" charset="-122"/>
                <a:ea typeface="微软雅黑" pitchFamily="34" charset="-122"/>
              </a:rPr>
              <a:t>单击此处添加文本单击此处添加文本</a:t>
            </a:r>
            <a:endParaRPr lang="en-US" altLang="zh-CN" sz="800" dirty="0">
              <a:solidFill>
                <a:schemeClr val="bg1">
                  <a:lumMod val="50000"/>
                </a:schemeClr>
              </a:solidFill>
              <a:latin typeface="微软雅黑" pitchFamily="34" charset="-122"/>
              <a:ea typeface="微软雅黑" pitchFamily="34" charset="-122"/>
            </a:endParaRPr>
          </a:p>
        </p:txBody>
      </p:sp>
      <p:sp>
        <p:nvSpPr>
          <p:cNvPr id="18448" name="Rectangle 16"/>
          <p:cNvSpPr>
            <a:spLocks noChangeArrowheads="1"/>
          </p:cNvSpPr>
          <p:nvPr/>
        </p:nvSpPr>
        <p:spPr bwMode="auto">
          <a:xfrm>
            <a:off x="6156758" y="3443709"/>
            <a:ext cx="1638787" cy="53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200" b="1" dirty="0">
                <a:solidFill>
                  <a:schemeClr val="bg1">
                    <a:lumMod val="50000"/>
                  </a:schemeClr>
                </a:solidFill>
                <a:latin typeface="微软雅黑" pitchFamily="34" charset="-122"/>
                <a:ea typeface="微软雅黑" pitchFamily="34" charset="-122"/>
              </a:rPr>
              <a:t>添加文本</a:t>
            </a:r>
            <a:endParaRPr lang="en-US" altLang="zh-CN" sz="1200" b="1" dirty="0">
              <a:solidFill>
                <a:schemeClr val="bg1">
                  <a:lumMod val="50000"/>
                </a:schemeClr>
              </a:solidFill>
              <a:latin typeface="微软雅黑" pitchFamily="34" charset="-122"/>
              <a:ea typeface="微软雅黑" pitchFamily="34" charset="-122"/>
            </a:endParaRPr>
          </a:p>
          <a:p>
            <a:pPr algn="r" defTabSz="914583">
              <a:lnSpc>
                <a:spcPct val="120000"/>
              </a:lnSpc>
              <a:spcBef>
                <a:spcPts val="300"/>
              </a:spcBef>
              <a:defRPr/>
            </a:pPr>
            <a:r>
              <a:rPr lang="zh-CN" altLang="en-US" sz="800" dirty="0">
                <a:solidFill>
                  <a:schemeClr val="bg1">
                    <a:lumMod val="50000"/>
                  </a:schemeClr>
                </a:solidFill>
                <a:latin typeface="微软雅黑" pitchFamily="34" charset="-122"/>
                <a:ea typeface="微软雅黑" pitchFamily="34" charset="-122"/>
              </a:rPr>
              <a:t>单击此处添加文本单击此处添加文本</a:t>
            </a:r>
            <a:endParaRPr lang="en-US" altLang="zh-CN" sz="800" dirty="0">
              <a:solidFill>
                <a:schemeClr val="bg1">
                  <a:lumMod val="50000"/>
                </a:schemeClr>
              </a:solidFill>
              <a:latin typeface="微软雅黑" pitchFamily="34" charset="-122"/>
              <a:ea typeface="微软雅黑" pitchFamily="34" charset="-122"/>
            </a:endParaRPr>
          </a:p>
          <a:p>
            <a:pPr algn="r">
              <a:lnSpc>
                <a:spcPct val="130000"/>
              </a:lnSpc>
            </a:pPr>
            <a:r>
              <a:rPr lang="zh-CN" altLang="en-US" sz="800" dirty="0">
                <a:solidFill>
                  <a:schemeClr val="bg1">
                    <a:lumMod val="50000"/>
                  </a:schemeClr>
                </a:solidFill>
                <a:latin typeface="微软雅黑" pitchFamily="34" charset="-122"/>
                <a:ea typeface="微软雅黑" pitchFamily="34" charset="-122"/>
              </a:rPr>
              <a:t>单击此处添加文本单击此处添加文本</a:t>
            </a:r>
            <a:endParaRPr lang="en-US" altLang="zh-CN" sz="800" dirty="0">
              <a:solidFill>
                <a:schemeClr val="bg1">
                  <a:lumMod val="50000"/>
                </a:schemeClr>
              </a:solidFill>
              <a:latin typeface="微软雅黑" pitchFamily="34" charset="-122"/>
              <a:ea typeface="微软雅黑" pitchFamily="34" charset="-122"/>
            </a:endParaRPr>
          </a:p>
        </p:txBody>
      </p:sp>
      <p:sp>
        <p:nvSpPr>
          <p:cNvPr id="18449" name="Rectangle 17"/>
          <p:cNvSpPr>
            <a:spLocks noChangeArrowheads="1"/>
          </p:cNvSpPr>
          <p:nvPr/>
        </p:nvSpPr>
        <p:spPr bwMode="auto">
          <a:xfrm>
            <a:off x="900883" y="3443708"/>
            <a:ext cx="1773190" cy="65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r>
              <a:rPr lang="zh-CN" altLang="en-US" sz="1200" b="1" dirty="0">
                <a:solidFill>
                  <a:schemeClr val="bg1">
                    <a:lumMod val="50000"/>
                  </a:schemeClr>
                </a:solidFill>
                <a:latin typeface="微软雅黑" pitchFamily="34" charset="-122"/>
                <a:ea typeface="微软雅黑" pitchFamily="34" charset="-122"/>
              </a:rPr>
              <a:t>添加文本</a:t>
            </a:r>
            <a:endParaRPr lang="en-US" altLang="zh-CN" sz="1200" b="1" dirty="0">
              <a:solidFill>
                <a:schemeClr val="bg1">
                  <a:lumMod val="50000"/>
                </a:schemeClr>
              </a:solidFill>
              <a:latin typeface="微软雅黑" pitchFamily="34" charset="-122"/>
              <a:ea typeface="微软雅黑" pitchFamily="34" charset="-122"/>
            </a:endParaRPr>
          </a:p>
          <a:p>
            <a:pPr algn="r" defTabSz="914583">
              <a:lnSpc>
                <a:spcPct val="120000"/>
              </a:lnSpc>
              <a:spcBef>
                <a:spcPts val="300"/>
              </a:spcBef>
              <a:defRPr/>
            </a:pPr>
            <a:r>
              <a:rPr lang="zh-CN" altLang="en-US" sz="800" dirty="0">
                <a:solidFill>
                  <a:schemeClr val="bg1">
                    <a:lumMod val="50000"/>
                  </a:schemeClr>
                </a:solidFill>
                <a:latin typeface="微软雅黑" pitchFamily="34" charset="-122"/>
                <a:ea typeface="微软雅黑" pitchFamily="34" charset="-122"/>
              </a:rPr>
              <a:t>单击此处添加文本单击此处添加文本</a:t>
            </a:r>
            <a:endParaRPr lang="en-US" altLang="zh-CN" sz="800" dirty="0">
              <a:solidFill>
                <a:schemeClr val="bg1">
                  <a:lumMod val="50000"/>
                </a:schemeClr>
              </a:solidFill>
              <a:latin typeface="微软雅黑" pitchFamily="34" charset="-122"/>
              <a:ea typeface="微软雅黑" pitchFamily="34" charset="-122"/>
            </a:endParaRPr>
          </a:p>
          <a:p>
            <a:pPr algn="r">
              <a:lnSpc>
                <a:spcPct val="130000"/>
              </a:lnSpc>
            </a:pPr>
            <a:r>
              <a:rPr lang="zh-CN" altLang="en-US" sz="800" dirty="0">
                <a:solidFill>
                  <a:schemeClr val="bg1">
                    <a:lumMod val="50000"/>
                  </a:schemeClr>
                </a:solidFill>
                <a:latin typeface="微软雅黑" pitchFamily="34" charset="-122"/>
                <a:ea typeface="微软雅黑" pitchFamily="34" charset="-122"/>
              </a:rPr>
              <a:t>单击此处添加文本单击此处添加文本</a:t>
            </a:r>
            <a:endParaRPr lang="en-US" altLang="zh-CN" sz="800" dirty="0">
              <a:solidFill>
                <a:schemeClr val="bg1">
                  <a:lumMod val="50000"/>
                </a:schemeClr>
              </a:solidFill>
              <a:latin typeface="微软雅黑" pitchFamily="34" charset="-122"/>
              <a:ea typeface="微软雅黑" pitchFamily="34" charset="-122"/>
            </a:endParaRPr>
          </a:p>
          <a:p>
            <a:pPr algn="r"/>
            <a:r>
              <a:rPr lang="zh-CN" altLang="en-US" sz="800" dirty="0">
                <a:solidFill>
                  <a:schemeClr val="bg1">
                    <a:lumMod val="50000"/>
                  </a:schemeClr>
                </a:solidFill>
              </a:rPr>
              <a:t>.</a:t>
            </a:r>
          </a:p>
        </p:txBody>
      </p:sp>
      <p:sp>
        <p:nvSpPr>
          <p:cNvPr id="18450" name="Rectangle 18"/>
          <p:cNvSpPr>
            <a:spLocks noChangeArrowheads="1"/>
          </p:cNvSpPr>
          <p:nvPr/>
        </p:nvSpPr>
        <p:spPr bwMode="auto">
          <a:xfrm>
            <a:off x="1044879" y="1498082"/>
            <a:ext cx="1629193" cy="467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r>
              <a:rPr lang="zh-CN" altLang="en-US" sz="1200" b="1" dirty="0">
                <a:solidFill>
                  <a:schemeClr val="bg1">
                    <a:lumMod val="50000"/>
                  </a:schemeClr>
                </a:solidFill>
                <a:latin typeface="微软雅黑" pitchFamily="34" charset="-122"/>
                <a:ea typeface="微软雅黑" pitchFamily="34" charset="-122"/>
              </a:rPr>
              <a:t>添加文本</a:t>
            </a:r>
            <a:endParaRPr lang="en-US" altLang="zh-CN" sz="1200" b="1" dirty="0">
              <a:solidFill>
                <a:schemeClr val="bg1">
                  <a:lumMod val="50000"/>
                </a:schemeClr>
              </a:solidFill>
              <a:latin typeface="微软雅黑" pitchFamily="34" charset="-122"/>
              <a:ea typeface="微软雅黑" pitchFamily="34" charset="-122"/>
            </a:endParaRPr>
          </a:p>
          <a:p>
            <a:pPr algn="r"/>
            <a:r>
              <a:rPr lang="zh-CN" altLang="en-US" sz="800" dirty="0">
                <a:solidFill>
                  <a:schemeClr val="bg1">
                    <a:lumMod val="50000"/>
                  </a:schemeClr>
                </a:solidFill>
                <a:latin typeface="微软雅黑" pitchFamily="34" charset="-122"/>
                <a:ea typeface="微软雅黑" pitchFamily="34" charset="-122"/>
              </a:rPr>
              <a:t>单击此处添加文本单击此处添加文本</a:t>
            </a:r>
            <a:endParaRPr lang="en-US" altLang="zh-CN" sz="800" dirty="0">
              <a:solidFill>
                <a:schemeClr val="bg1">
                  <a:lumMod val="50000"/>
                </a:schemeClr>
              </a:solidFill>
              <a:latin typeface="微软雅黑" pitchFamily="34" charset="-122"/>
              <a:ea typeface="微软雅黑" pitchFamily="34" charset="-122"/>
            </a:endParaRPr>
          </a:p>
          <a:p>
            <a:pPr algn="r">
              <a:lnSpc>
                <a:spcPct val="130000"/>
              </a:lnSpc>
            </a:pPr>
            <a:r>
              <a:rPr lang="zh-CN" altLang="en-US" sz="800" dirty="0">
                <a:solidFill>
                  <a:schemeClr val="bg1">
                    <a:lumMod val="50000"/>
                  </a:schemeClr>
                </a:solidFill>
                <a:latin typeface="微软雅黑" pitchFamily="34" charset="-122"/>
                <a:ea typeface="微软雅黑" pitchFamily="34" charset="-122"/>
              </a:rPr>
              <a:t>单击此处添加文本单击此处添加文本</a:t>
            </a:r>
            <a:endParaRPr lang="en-US" altLang="zh-CN" sz="800" dirty="0">
              <a:solidFill>
                <a:schemeClr val="bg1">
                  <a:lumMod val="50000"/>
                </a:schemeClr>
              </a:solidFill>
              <a:latin typeface="微软雅黑" pitchFamily="34" charset="-122"/>
              <a:ea typeface="微软雅黑" pitchFamily="34" charset="-122"/>
            </a:endParaRPr>
          </a:p>
        </p:txBody>
      </p:sp>
      <p:sp>
        <p:nvSpPr>
          <p:cNvPr id="18451" name="Freeform 19"/>
          <p:cNvSpPr>
            <a:spLocks noEditPoints="1"/>
          </p:cNvSpPr>
          <p:nvPr/>
        </p:nvSpPr>
        <p:spPr bwMode="auto">
          <a:xfrm>
            <a:off x="4437852" y="1741086"/>
            <a:ext cx="279412" cy="285888"/>
          </a:xfrm>
          <a:custGeom>
            <a:avLst/>
            <a:gdLst>
              <a:gd name="T0" fmla="*/ 130 w 136"/>
              <a:gd name="T1" fmla="*/ 33 h 140"/>
              <a:gd name="T2" fmla="*/ 100 w 136"/>
              <a:gd name="T3" fmla="*/ 33 h 140"/>
              <a:gd name="T4" fmla="*/ 100 w 136"/>
              <a:gd name="T5" fmla="*/ 6 h 140"/>
              <a:gd name="T6" fmla="*/ 94 w 136"/>
              <a:gd name="T7" fmla="*/ 0 h 140"/>
              <a:gd name="T8" fmla="*/ 6 w 136"/>
              <a:gd name="T9" fmla="*/ 0 h 140"/>
              <a:gd name="T10" fmla="*/ 0 w 136"/>
              <a:gd name="T11" fmla="*/ 6 h 140"/>
              <a:gd name="T12" fmla="*/ 0 w 136"/>
              <a:gd name="T13" fmla="*/ 35 h 140"/>
              <a:gd name="T14" fmla="*/ 0 w 136"/>
              <a:gd name="T15" fmla="*/ 104 h 140"/>
              <a:gd name="T16" fmla="*/ 0 w 136"/>
              <a:gd name="T17" fmla="*/ 134 h 140"/>
              <a:gd name="T18" fmla="*/ 6 w 136"/>
              <a:gd name="T19" fmla="*/ 140 h 140"/>
              <a:gd name="T20" fmla="*/ 94 w 136"/>
              <a:gd name="T21" fmla="*/ 140 h 140"/>
              <a:gd name="T22" fmla="*/ 130 w 136"/>
              <a:gd name="T23" fmla="*/ 140 h 140"/>
              <a:gd name="T24" fmla="*/ 136 w 136"/>
              <a:gd name="T25" fmla="*/ 134 h 140"/>
              <a:gd name="T26" fmla="*/ 136 w 136"/>
              <a:gd name="T27" fmla="*/ 39 h 140"/>
              <a:gd name="T28" fmla="*/ 130 w 136"/>
              <a:gd name="T29" fmla="*/ 33 h 140"/>
              <a:gd name="T30" fmla="*/ 88 w 136"/>
              <a:gd name="T31" fmla="*/ 128 h 140"/>
              <a:gd name="T32" fmla="*/ 72 w 136"/>
              <a:gd name="T33" fmla="*/ 128 h 140"/>
              <a:gd name="T34" fmla="*/ 72 w 136"/>
              <a:gd name="T35" fmla="*/ 110 h 140"/>
              <a:gd name="T36" fmla="*/ 88 w 136"/>
              <a:gd name="T37" fmla="*/ 110 h 140"/>
              <a:gd name="T38" fmla="*/ 88 w 136"/>
              <a:gd name="T39" fmla="*/ 128 h 140"/>
              <a:gd name="T40" fmla="*/ 60 w 136"/>
              <a:gd name="T41" fmla="*/ 110 h 140"/>
              <a:gd name="T42" fmla="*/ 60 w 136"/>
              <a:gd name="T43" fmla="*/ 128 h 140"/>
              <a:gd name="T44" fmla="*/ 39 w 136"/>
              <a:gd name="T45" fmla="*/ 128 h 140"/>
              <a:gd name="T46" fmla="*/ 39 w 136"/>
              <a:gd name="T47" fmla="*/ 110 h 140"/>
              <a:gd name="T48" fmla="*/ 60 w 136"/>
              <a:gd name="T49" fmla="*/ 110 h 140"/>
              <a:gd name="T50" fmla="*/ 12 w 136"/>
              <a:gd name="T51" fmla="*/ 98 h 140"/>
              <a:gd name="T52" fmla="*/ 12 w 136"/>
              <a:gd name="T53" fmla="*/ 41 h 140"/>
              <a:gd name="T54" fmla="*/ 88 w 136"/>
              <a:gd name="T55" fmla="*/ 41 h 140"/>
              <a:gd name="T56" fmla="*/ 88 w 136"/>
              <a:gd name="T57" fmla="*/ 98 h 140"/>
              <a:gd name="T58" fmla="*/ 12 w 136"/>
              <a:gd name="T59" fmla="*/ 98 h 140"/>
              <a:gd name="T60" fmla="*/ 39 w 136"/>
              <a:gd name="T61" fmla="*/ 29 h 140"/>
              <a:gd name="T62" fmla="*/ 39 w 136"/>
              <a:gd name="T63" fmla="*/ 12 h 140"/>
              <a:gd name="T64" fmla="*/ 60 w 136"/>
              <a:gd name="T65" fmla="*/ 12 h 140"/>
              <a:gd name="T66" fmla="*/ 60 w 136"/>
              <a:gd name="T67" fmla="*/ 29 h 140"/>
              <a:gd name="T68" fmla="*/ 39 w 136"/>
              <a:gd name="T69" fmla="*/ 29 h 140"/>
              <a:gd name="T70" fmla="*/ 88 w 136"/>
              <a:gd name="T71" fmla="*/ 29 h 140"/>
              <a:gd name="T72" fmla="*/ 72 w 136"/>
              <a:gd name="T73" fmla="*/ 29 h 140"/>
              <a:gd name="T74" fmla="*/ 72 w 136"/>
              <a:gd name="T75" fmla="*/ 12 h 140"/>
              <a:gd name="T76" fmla="*/ 88 w 136"/>
              <a:gd name="T77" fmla="*/ 12 h 140"/>
              <a:gd name="T78" fmla="*/ 88 w 136"/>
              <a:gd name="T79" fmla="*/ 29 h 140"/>
              <a:gd name="T80" fmla="*/ 12 w 136"/>
              <a:gd name="T81" fmla="*/ 12 h 140"/>
              <a:gd name="T82" fmla="*/ 27 w 136"/>
              <a:gd name="T83" fmla="*/ 12 h 140"/>
              <a:gd name="T84" fmla="*/ 27 w 136"/>
              <a:gd name="T85" fmla="*/ 29 h 140"/>
              <a:gd name="T86" fmla="*/ 12 w 136"/>
              <a:gd name="T87" fmla="*/ 29 h 140"/>
              <a:gd name="T88" fmla="*/ 12 w 136"/>
              <a:gd name="T89" fmla="*/ 12 h 140"/>
              <a:gd name="T90" fmla="*/ 12 w 136"/>
              <a:gd name="T91" fmla="*/ 110 h 140"/>
              <a:gd name="T92" fmla="*/ 27 w 136"/>
              <a:gd name="T93" fmla="*/ 110 h 140"/>
              <a:gd name="T94" fmla="*/ 27 w 136"/>
              <a:gd name="T95" fmla="*/ 128 h 140"/>
              <a:gd name="T96" fmla="*/ 12 w 136"/>
              <a:gd name="T97" fmla="*/ 128 h 140"/>
              <a:gd name="T98" fmla="*/ 12 w 136"/>
              <a:gd name="T99" fmla="*/ 110 h 140"/>
              <a:gd name="T100" fmla="*/ 124 w 136"/>
              <a:gd name="T101" fmla="*/ 128 h 140"/>
              <a:gd name="T102" fmla="*/ 100 w 136"/>
              <a:gd name="T103" fmla="*/ 128 h 140"/>
              <a:gd name="T104" fmla="*/ 100 w 136"/>
              <a:gd name="T105" fmla="*/ 104 h 140"/>
              <a:gd name="T106" fmla="*/ 100 w 136"/>
              <a:gd name="T107" fmla="*/ 45 h 140"/>
              <a:gd name="T108" fmla="*/ 124 w 136"/>
              <a:gd name="T109" fmla="*/ 45 h 140"/>
              <a:gd name="T110" fmla="*/ 124 w 136"/>
              <a:gd name="T111" fmla="*/ 12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6" h="140">
                <a:moveTo>
                  <a:pt x="130" y="33"/>
                </a:moveTo>
                <a:cubicBezTo>
                  <a:pt x="100" y="33"/>
                  <a:pt x="100" y="33"/>
                  <a:pt x="100" y="33"/>
                </a:cubicBezTo>
                <a:cubicBezTo>
                  <a:pt x="100" y="6"/>
                  <a:pt x="100" y="6"/>
                  <a:pt x="100" y="6"/>
                </a:cubicBezTo>
                <a:cubicBezTo>
                  <a:pt x="100" y="2"/>
                  <a:pt x="97" y="0"/>
                  <a:pt x="94" y="0"/>
                </a:cubicBezTo>
                <a:cubicBezTo>
                  <a:pt x="6" y="0"/>
                  <a:pt x="6" y="0"/>
                  <a:pt x="6" y="0"/>
                </a:cubicBezTo>
                <a:cubicBezTo>
                  <a:pt x="2" y="0"/>
                  <a:pt x="0" y="2"/>
                  <a:pt x="0" y="6"/>
                </a:cubicBezTo>
                <a:cubicBezTo>
                  <a:pt x="0" y="35"/>
                  <a:pt x="0" y="35"/>
                  <a:pt x="0" y="35"/>
                </a:cubicBezTo>
                <a:cubicBezTo>
                  <a:pt x="0" y="104"/>
                  <a:pt x="0" y="104"/>
                  <a:pt x="0" y="104"/>
                </a:cubicBezTo>
                <a:cubicBezTo>
                  <a:pt x="0" y="134"/>
                  <a:pt x="0" y="134"/>
                  <a:pt x="0" y="134"/>
                </a:cubicBezTo>
                <a:cubicBezTo>
                  <a:pt x="0" y="137"/>
                  <a:pt x="2" y="140"/>
                  <a:pt x="6" y="140"/>
                </a:cubicBezTo>
                <a:cubicBezTo>
                  <a:pt x="94" y="140"/>
                  <a:pt x="94" y="140"/>
                  <a:pt x="94" y="140"/>
                </a:cubicBezTo>
                <a:cubicBezTo>
                  <a:pt x="130" y="140"/>
                  <a:pt x="130" y="140"/>
                  <a:pt x="130" y="140"/>
                </a:cubicBezTo>
                <a:cubicBezTo>
                  <a:pt x="134" y="140"/>
                  <a:pt x="136" y="137"/>
                  <a:pt x="136" y="134"/>
                </a:cubicBezTo>
                <a:cubicBezTo>
                  <a:pt x="136" y="39"/>
                  <a:pt x="136" y="39"/>
                  <a:pt x="136" y="39"/>
                </a:cubicBezTo>
                <a:cubicBezTo>
                  <a:pt x="136" y="36"/>
                  <a:pt x="134" y="33"/>
                  <a:pt x="130" y="33"/>
                </a:cubicBezTo>
                <a:close/>
                <a:moveTo>
                  <a:pt x="88" y="128"/>
                </a:moveTo>
                <a:cubicBezTo>
                  <a:pt x="72" y="128"/>
                  <a:pt x="72" y="128"/>
                  <a:pt x="72" y="128"/>
                </a:cubicBezTo>
                <a:cubicBezTo>
                  <a:pt x="72" y="110"/>
                  <a:pt x="72" y="110"/>
                  <a:pt x="72" y="110"/>
                </a:cubicBezTo>
                <a:cubicBezTo>
                  <a:pt x="88" y="110"/>
                  <a:pt x="88" y="110"/>
                  <a:pt x="88" y="110"/>
                </a:cubicBezTo>
                <a:lnTo>
                  <a:pt x="88" y="128"/>
                </a:lnTo>
                <a:close/>
                <a:moveTo>
                  <a:pt x="60" y="110"/>
                </a:moveTo>
                <a:cubicBezTo>
                  <a:pt x="60" y="128"/>
                  <a:pt x="60" y="128"/>
                  <a:pt x="60" y="128"/>
                </a:cubicBezTo>
                <a:cubicBezTo>
                  <a:pt x="39" y="128"/>
                  <a:pt x="39" y="128"/>
                  <a:pt x="39" y="128"/>
                </a:cubicBezTo>
                <a:cubicBezTo>
                  <a:pt x="39" y="110"/>
                  <a:pt x="39" y="110"/>
                  <a:pt x="39" y="110"/>
                </a:cubicBezTo>
                <a:lnTo>
                  <a:pt x="60" y="110"/>
                </a:lnTo>
                <a:close/>
                <a:moveTo>
                  <a:pt x="12" y="98"/>
                </a:moveTo>
                <a:cubicBezTo>
                  <a:pt x="12" y="41"/>
                  <a:pt x="12" y="41"/>
                  <a:pt x="12" y="41"/>
                </a:cubicBezTo>
                <a:cubicBezTo>
                  <a:pt x="88" y="41"/>
                  <a:pt x="88" y="41"/>
                  <a:pt x="88" y="41"/>
                </a:cubicBezTo>
                <a:cubicBezTo>
                  <a:pt x="88" y="98"/>
                  <a:pt x="88" y="98"/>
                  <a:pt x="88" y="98"/>
                </a:cubicBezTo>
                <a:lnTo>
                  <a:pt x="12" y="98"/>
                </a:lnTo>
                <a:close/>
                <a:moveTo>
                  <a:pt x="39" y="29"/>
                </a:moveTo>
                <a:cubicBezTo>
                  <a:pt x="39" y="12"/>
                  <a:pt x="39" y="12"/>
                  <a:pt x="39" y="12"/>
                </a:cubicBezTo>
                <a:cubicBezTo>
                  <a:pt x="60" y="12"/>
                  <a:pt x="60" y="12"/>
                  <a:pt x="60" y="12"/>
                </a:cubicBezTo>
                <a:cubicBezTo>
                  <a:pt x="60" y="29"/>
                  <a:pt x="60" y="29"/>
                  <a:pt x="60" y="29"/>
                </a:cubicBezTo>
                <a:lnTo>
                  <a:pt x="39" y="29"/>
                </a:lnTo>
                <a:close/>
                <a:moveTo>
                  <a:pt x="88" y="29"/>
                </a:moveTo>
                <a:cubicBezTo>
                  <a:pt x="72" y="29"/>
                  <a:pt x="72" y="29"/>
                  <a:pt x="72" y="29"/>
                </a:cubicBezTo>
                <a:cubicBezTo>
                  <a:pt x="72" y="12"/>
                  <a:pt x="72" y="12"/>
                  <a:pt x="72" y="12"/>
                </a:cubicBezTo>
                <a:cubicBezTo>
                  <a:pt x="88" y="12"/>
                  <a:pt x="88" y="12"/>
                  <a:pt x="88" y="12"/>
                </a:cubicBezTo>
                <a:lnTo>
                  <a:pt x="88" y="29"/>
                </a:lnTo>
                <a:close/>
                <a:moveTo>
                  <a:pt x="12" y="12"/>
                </a:moveTo>
                <a:cubicBezTo>
                  <a:pt x="27" y="12"/>
                  <a:pt x="27" y="12"/>
                  <a:pt x="27" y="12"/>
                </a:cubicBezTo>
                <a:cubicBezTo>
                  <a:pt x="27" y="29"/>
                  <a:pt x="27" y="29"/>
                  <a:pt x="27" y="29"/>
                </a:cubicBezTo>
                <a:cubicBezTo>
                  <a:pt x="12" y="29"/>
                  <a:pt x="12" y="29"/>
                  <a:pt x="12" y="29"/>
                </a:cubicBezTo>
                <a:lnTo>
                  <a:pt x="12" y="12"/>
                </a:lnTo>
                <a:close/>
                <a:moveTo>
                  <a:pt x="12" y="110"/>
                </a:moveTo>
                <a:cubicBezTo>
                  <a:pt x="27" y="110"/>
                  <a:pt x="27" y="110"/>
                  <a:pt x="27" y="110"/>
                </a:cubicBezTo>
                <a:cubicBezTo>
                  <a:pt x="27" y="128"/>
                  <a:pt x="27" y="128"/>
                  <a:pt x="27" y="128"/>
                </a:cubicBezTo>
                <a:cubicBezTo>
                  <a:pt x="12" y="128"/>
                  <a:pt x="12" y="128"/>
                  <a:pt x="12" y="128"/>
                </a:cubicBezTo>
                <a:lnTo>
                  <a:pt x="12" y="110"/>
                </a:lnTo>
                <a:close/>
                <a:moveTo>
                  <a:pt x="124" y="128"/>
                </a:moveTo>
                <a:cubicBezTo>
                  <a:pt x="100" y="128"/>
                  <a:pt x="100" y="128"/>
                  <a:pt x="100" y="128"/>
                </a:cubicBezTo>
                <a:cubicBezTo>
                  <a:pt x="100" y="104"/>
                  <a:pt x="100" y="104"/>
                  <a:pt x="100" y="104"/>
                </a:cubicBezTo>
                <a:cubicBezTo>
                  <a:pt x="100" y="45"/>
                  <a:pt x="100" y="45"/>
                  <a:pt x="100" y="45"/>
                </a:cubicBezTo>
                <a:cubicBezTo>
                  <a:pt x="124" y="45"/>
                  <a:pt x="124" y="45"/>
                  <a:pt x="124" y="45"/>
                </a:cubicBezTo>
                <a:lnTo>
                  <a:pt x="124" y="1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55" tIns="45728" rIns="91455" bIns="45728"/>
          <a:lstStyle/>
          <a:p>
            <a:endParaRPr lang="zh-CN" altLang="en-US" sz="1799">
              <a:solidFill>
                <a:schemeClr val="bg1">
                  <a:lumMod val="50000"/>
                </a:schemeClr>
              </a:solidFill>
            </a:endParaRPr>
          </a:p>
        </p:txBody>
      </p:sp>
      <p:grpSp>
        <p:nvGrpSpPr>
          <p:cNvPr id="2" name="Group 20"/>
          <p:cNvGrpSpPr>
            <a:grpSpLocks/>
          </p:cNvGrpSpPr>
          <p:nvPr/>
        </p:nvGrpSpPr>
        <p:grpSpPr bwMode="auto">
          <a:xfrm>
            <a:off x="3424988" y="2687694"/>
            <a:ext cx="352438" cy="358948"/>
            <a:chOff x="0" y="0"/>
            <a:chExt cx="276" cy="281"/>
          </a:xfrm>
        </p:grpSpPr>
        <p:sp>
          <p:nvSpPr>
            <p:cNvPr id="18453" name="Freeform 21"/>
            <p:cNvSpPr>
              <a:spLocks/>
            </p:cNvSpPr>
            <p:nvPr/>
          </p:nvSpPr>
          <p:spPr bwMode="auto">
            <a:xfrm>
              <a:off x="0" y="0"/>
              <a:ext cx="276" cy="203"/>
            </a:xfrm>
            <a:custGeom>
              <a:avLst/>
              <a:gdLst>
                <a:gd name="T0" fmla="*/ 106 w 138"/>
                <a:gd name="T1" fmla="*/ 37 h 101"/>
                <a:gd name="T2" fmla="*/ 100 w 138"/>
                <a:gd name="T3" fmla="*/ 38 h 101"/>
                <a:gd name="T4" fmla="*/ 100 w 138"/>
                <a:gd name="T5" fmla="*/ 35 h 101"/>
                <a:gd name="T6" fmla="*/ 66 w 138"/>
                <a:gd name="T7" fmla="*/ 0 h 101"/>
                <a:gd name="T8" fmla="*/ 32 w 138"/>
                <a:gd name="T9" fmla="*/ 29 h 101"/>
                <a:gd name="T10" fmla="*/ 22 w 138"/>
                <a:gd name="T11" fmla="*/ 30 h 101"/>
                <a:gd name="T12" fmla="*/ 22 w 138"/>
                <a:gd name="T13" fmla="*/ 30 h 101"/>
                <a:gd name="T14" fmla="*/ 8 w 138"/>
                <a:gd name="T15" fmla="*/ 51 h 101"/>
                <a:gd name="T16" fmla="*/ 10 w 138"/>
                <a:gd name="T17" fmla="*/ 60 h 101"/>
                <a:gd name="T18" fmla="*/ 0 w 138"/>
                <a:gd name="T19" fmla="*/ 79 h 101"/>
                <a:gd name="T20" fmla="*/ 22 w 138"/>
                <a:gd name="T21" fmla="*/ 101 h 101"/>
                <a:gd name="T22" fmla="*/ 45 w 138"/>
                <a:gd name="T23" fmla="*/ 101 h 101"/>
                <a:gd name="T24" fmla="*/ 51 w 138"/>
                <a:gd name="T25" fmla="*/ 95 h 101"/>
                <a:gd name="T26" fmla="*/ 45 w 138"/>
                <a:gd name="T27" fmla="*/ 89 h 101"/>
                <a:gd name="T28" fmla="*/ 22 w 138"/>
                <a:gd name="T29" fmla="*/ 89 h 101"/>
                <a:gd name="T30" fmla="*/ 12 w 138"/>
                <a:gd name="T31" fmla="*/ 79 h 101"/>
                <a:gd name="T32" fmla="*/ 20 w 138"/>
                <a:gd name="T33" fmla="*/ 69 h 101"/>
                <a:gd name="T34" fmla="*/ 25 w 138"/>
                <a:gd name="T35" fmla="*/ 65 h 101"/>
                <a:gd name="T36" fmla="*/ 23 w 138"/>
                <a:gd name="T37" fmla="*/ 58 h 101"/>
                <a:gd name="T38" fmla="*/ 20 w 138"/>
                <a:gd name="T39" fmla="*/ 51 h 101"/>
                <a:gd name="T40" fmla="*/ 26 w 138"/>
                <a:gd name="T41" fmla="*/ 41 h 101"/>
                <a:gd name="T42" fmla="*/ 26 w 138"/>
                <a:gd name="T43" fmla="*/ 41 h 101"/>
                <a:gd name="T44" fmla="*/ 35 w 138"/>
                <a:gd name="T45" fmla="*/ 42 h 101"/>
                <a:gd name="T46" fmla="*/ 41 w 138"/>
                <a:gd name="T47" fmla="*/ 42 h 101"/>
                <a:gd name="T48" fmla="*/ 43 w 138"/>
                <a:gd name="T49" fmla="*/ 36 h 101"/>
                <a:gd name="T50" fmla="*/ 43 w 138"/>
                <a:gd name="T51" fmla="*/ 35 h 101"/>
                <a:gd name="T52" fmla="*/ 43 w 138"/>
                <a:gd name="T53" fmla="*/ 35 h 101"/>
                <a:gd name="T54" fmla="*/ 66 w 138"/>
                <a:gd name="T55" fmla="*/ 12 h 101"/>
                <a:gd name="T56" fmla="*/ 88 w 138"/>
                <a:gd name="T57" fmla="*/ 35 h 101"/>
                <a:gd name="T58" fmla="*/ 84 w 138"/>
                <a:gd name="T59" fmla="*/ 46 h 101"/>
                <a:gd name="T60" fmla="*/ 86 w 138"/>
                <a:gd name="T61" fmla="*/ 54 h 101"/>
                <a:gd name="T62" fmla="*/ 93 w 138"/>
                <a:gd name="T63" fmla="*/ 54 h 101"/>
                <a:gd name="T64" fmla="*/ 106 w 138"/>
                <a:gd name="T65" fmla="*/ 49 h 101"/>
                <a:gd name="T66" fmla="*/ 126 w 138"/>
                <a:gd name="T67" fmla="*/ 69 h 101"/>
                <a:gd name="T68" fmla="*/ 106 w 138"/>
                <a:gd name="T69" fmla="*/ 89 h 101"/>
                <a:gd name="T70" fmla="*/ 93 w 138"/>
                <a:gd name="T71" fmla="*/ 89 h 101"/>
                <a:gd name="T72" fmla="*/ 87 w 138"/>
                <a:gd name="T73" fmla="*/ 95 h 101"/>
                <a:gd name="T74" fmla="*/ 93 w 138"/>
                <a:gd name="T75" fmla="*/ 101 h 101"/>
                <a:gd name="T76" fmla="*/ 106 w 138"/>
                <a:gd name="T77" fmla="*/ 101 h 101"/>
                <a:gd name="T78" fmla="*/ 138 w 138"/>
                <a:gd name="T79" fmla="*/ 69 h 101"/>
                <a:gd name="T80" fmla="*/ 106 w 138"/>
                <a:gd name="T81" fmla="*/ 3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8" h="101">
                  <a:moveTo>
                    <a:pt x="106" y="37"/>
                  </a:moveTo>
                  <a:cubicBezTo>
                    <a:pt x="104" y="37"/>
                    <a:pt x="102" y="37"/>
                    <a:pt x="100" y="38"/>
                  </a:cubicBezTo>
                  <a:cubicBezTo>
                    <a:pt x="100" y="37"/>
                    <a:pt x="100" y="36"/>
                    <a:pt x="100" y="35"/>
                  </a:cubicBezTo>
                  <a:cubicBezTo>
                    <a:pt x="100" y="16"/>
                    <a:pt x="84" y="0"/>
                    <a:pt x="66" y="0"/>
                  </a:cubicBezTo>
                  <a:cubicBezTo>
                    <a:pt x="49" y="0"/>
                    <a:pt x="35" y="13"/>
                    <a:pt x="32" y="29"/>
                  </a:cubicBezTo>
                  <a:cubicBezTo>
                    <a:pt x="28" y="28"/>
                    <a:pt x="25" y="29"/>
                    <a:pt x="22" y="30"/>
                  </a:cubicBezTo>
                  <a:cubicBezTo>
                    <a:pt x="22" y="30"/>
                    <a:pt x="22" y="30"/>
                    <a:pt x="22" y="30"/>
                  </a:cubicBezTo>
                  <a:cubicBezTo>
                    <a:pt x="13" y="33"/>
                    <a:pt x="8" y="42"/>
                    <a:pt x="8" y="51"/>
                  </a:cubicBezTo>
                  <a:cubicBezTo>
                    <a:pt x="8" y="54"/>
                    <a:pt x="8" y="57"/>
                    <a:pt x="10" y="60"/>
                  </a:cubicBezTo>
                  <a:cubicBezTo>
                    <a:pt x="4" y="64"/>
                    <a:pt x="0" y="71"/>
                    <a:pt x="0" y="79"/>
                  </a:cubicBezTo>
                  <a:cubicBezTo>
                    <a:pt x="0" y="91"/>
                    <a:pt x="10" y="101"/>
                    <a:pt x="22" y="101"/>
                  </a:cubicBezTo>
                  <a:cubicBezTo>
                    <a:pt x="45" y="101"/>
                    <a:pt x="45" y="101"/>
                    <a:pt x="45" y="101"/>
                  </a:cubicBezTo>
                  <a:cubicBezTo>
                    <a:pt x="48" y="101"/>
                    <a:pt x="51" y="98"/>
                    <a:pt x="51" y="95"/>
                  </a:cubicBezTo>
                  <a:cubicBezTo>
                    <a:pt x="51" y="92"/>
                    <a:pt x="48" y="89"/>
                    <a:pt x="45" y="89"/>
                  </a:cubicBezTo>
                  <a:cubicBezTo>
                    <a:pt x="22" y="89"/>
                    <a:pt x="22" y="89"/>
                    <a:pt x="22" y="89"/>
                  </a:cubicBezTo>
                  <a:cubicBezTo>
                    <a:pt x="16" y="89"/>
                    <a:pt x="12" y="84"/>
                    <a:pt x="12" y="79"/>
                  </a:cubicBezTo>
                  <a:cubicBezTo>
                    <a:pt x="12" y="74"/>
                    <a:pt x="16" y="70"/>
                    <a:pt x="20" y="69"/>
                  </a:cubicBezTo>
                  <a:cubicBezTo>
                    <a:pt x="23" y="69"/>
                    <a:pt x="25" y="67"/>
                    <a:pt x="25" y="65"/>
                  </a:cubicBezTo>
                  <a:cubicBezTo>
                    <a:pt x="26" y="62"/>
                    <a:pt x="25" y="60"/>
                    <a:pt x="23" y="58"/>
                  </a:cubicBezTo>
                  <a:cubicBezTo>
                    <a:pt x="21" y="57"/>
                    <a:pt x="20" y="54"/>
                    <a:pt x="20" y="51"/>
                  </a:cubicBezTo>
                  <a:cubicBezTo>
                    <a:pt x="20" y="47"/>
                    <a:pt x="22" y="43"/>
                    <a:pt x="26" y="41"/>
                  </a:cubicBezTo>
                  <a:cubicBezTo>
                    <a:pt x="26" y="41"/>
                    <a:pt x="26" y="41"/>
                    <a:pt x="26" y="41"/>
                  </a:cubicBezTo>
                  <a:cubicBezTo>
                    <a:pt x="29" y="40"/>
                    <a:pt x="32" y="40"/>
                    <a:pt x="35" y="42"/>
                  </a:cubicBezTo>
                  <a:cubicBezTo>
                    <a:pt x="36" y="43"/>
                    <a:pt x="39" y="43"/>
                    <a:pt x="41" y="42"/>
                  </a:cubicBezTo>
                  <a:cubicBezTo>
                    <a:pt x="43" y="41"/>
                    <a:pt x="44" y="39"/>
                    <a:pt x="43" y="36"/>
                  </a:cubicBezTo>
                  <a:cubicBezTo>
                    <a:pt x="43" y="36"/>
                    <a:pt x="43" y="36"/>
                    <a:pt x="43" y="35"/>
                  </a:cubicBezTo>
                  <a:cubicBezTo>
                    <a:pt x="43" y="35"/>
                    <a:pt x="43" y="35"/>
                    <a:pt x="43" y="35"/>
                  </a:cubicBezTo>
                  <a:cubicBezTo>
                    <a:pt x="43" y="22"/>
                    <a:pt x="53" y="12"/>
                    <a:pt x="66" y="12"/>
                  </a:cubicBezTo>
                  <a:cubicBezTo>
                    <a:pt x="78" y="12"/>
                    <a:pt x="88" y="22"/>
                    <a:pt x="88" y="35"/>
                  </a:cubicBezTo>
                  <a:cubicBezTo>
                    <a:pt x="88" y="39"/>
                    <a:pt x="87" y="43"/>
                    <a:pt x="84" y="46"/>
                  </a:cubicBezTo>
                  <a:cubicBezTo>
                    <a:pt x="83" y="49"/>
                    <a:pt x="83" y="52"/>
                    <a:pt x="86" y="54"/>
                  </a:cubicBezTo>
                  <a:cubicBezTo>
                    <a:pt x="88" y="56"/>
                    <a:pt x="91" y="56"/>
                    <a:pt x="93" y="54"/>
                  </a:cubicBezTo>
                  <a:cubicBezTo>
                    <a:pt x="96" y="52"/>
                    <a:pt x="100" y="49"/>
                    <a:pt x="106" y="49"/>
                  </a:cubicBezTo>
                  <a:cubicBezTo>
                    <a:pt x="117" y="49"/>
                    <a:pt x="126" y="58"/>
                    <a:pt x="126" y="69"/>
                  </a:cubicBezTo>
                  <a:cubicBezTo>
                    <a:pt x="126" y="80"/>
                    <a:pt x="117" y="89"/>
                    <a:pt x="106" y="89"/>
                  </a:cubicBezTo>
                  <a:cubicBezTo>
                    <a:pt x="93" y="89"/>
                    <a:pt x="93" y="89"/>
                    <a:pt x="93" y="89"/>
                  </a:cubicBezTo>
                  <a:cubicBezTo>
                    <a:pt x="90" y="89"/>
                    <a:pt x="87" y="92"/>
                    <a:pt x="87" y="95"/>
                  </a:cubicBezTo>
                  <a:cubicBezTo>
                    <a:pt x="87" y="98"/>
                    <a:pt x="90" y="101"/>
                    <a:pt x="93" y="101"/>
                  </a:cubicBezTo>
                  <a:cubicBezTo>
                    <a:pt x="106" y="101"/>
                    <a:pt x="106" y="101"/>
                    <a:pt x="106" y="101"/>
                  </a:cubicBezTo>
                  <a:cubicBezTo>
                    <a:pt x="124" y="101"/>
                    <a:pt x="138" y="87"/>
                    <a:pt x="138" y="69"/>
                  </a:cubicBezTo>
                  <a:cubicBezTo>
                    <a:pt x="138" y="51"/>
                    <a:pt x="124" y="37"/>
                    <a:pt x="106"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799">
                <a:solidFill>
                  <a:schemeClr val="bg1">
                    <a:lumMod val="50000"/>
                  </a:schemeClr>
                </a:solidFill>
              </a:endParaRPr>
            </a:p>
          </p:txBody>
        </p:sp>
        <p:sp>
          <p:nvSpPr>
            <p:cNvPr id="18454" name="Freeform 22"/>
            <p:cNvSpPr>
              <a:spLocks/>
            </p:cNvSpPr>
            <p:nvPr/>
          </p:nvSpPr>
          <p:spPr bwMode="auto">
            <a:xfrm>
              <a:off x="84" y="115"/>
              <a:ext cx="108" cy="166"/>
            </a:xfrm>
            <a:custGeom>
              <a:avLst/>
              <a:gdLst>
                <a:gd name="T0" fmla="*/ 43 w 54"/>
                <a:gd name="T1" fmla="*/ 53 h 83"/>
                <a:gd name="T2" fmla="*/ 33 w 54"/>
                <a:gd name="T3" fmla="*/ 63 h 83"/>
                <a:gd name="T4" fmla="*/ 33 w 54"/>
                <a:gd name="T5" fmla="*/ 6 h 83"/>
                <a:gd name="T6" fmla="*/ 27 w 54"/>
                <a:gd name="T7" fmla="*/ 0 h 83"/>
                <a:gd name="T8" fmla="*/ 21 w 54"/>
                <a:gd name="T9" fmla="*/ 6 h 83"/>
                <a:gd name="T10" fmla="*/ 21 w 54"/>
                <a:gd name="T11" fmla="*/ 63 h 83"/>
                <a:gd name="T12" fmla="*/ 11 w 54"/>
                <a:gd name="T13" fmla="*/ 53 h 83"/>
                <a:gd name="T14" fmla="*/ 2 w 54"/>
                <a:gd name="T15" fmla="*/ 53 h 83"/>
                <a:gd name="T16" fmla="*/ 2 w 54"/>
                <a:gd name="T17" fmla="*/ 61 h 83"/>
                <a:gd name="T18" fmla="*/ 23 w 54"/>
                <a:gd name="T19" fmla="*/ 82 h 83"/>
                <a:gd name="T20" fmla="*/ 27 w 54"/>
                <a:gd name="T21" fmla="*/ 83 h 83"/>
                <a:gd name="T22" fmla="*/ 31 w 54"/>
                <a:gd name="T23" fmla="*/ 82 h 83"/>
                <a:gd name="T24" fmla="*/ 52 w 54"/>
                <a:gd name="T25" fmla="*/ 61 h 83"/>
                <a:gd name="T26" fmla="*/ 52 w 54"/>
                <a:gd name="T27" fmla="*/ 53 h 83"/>
                <a:gd name="T28" fmla="*/ 43 w 54"/>
                <a:gd name="T29" fmla="*/ 5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 h="83">
                  <a:moveTo>
                    <a:pt x="43" y="53"/>
                  </a:moveTo>
                  <a:cubicBezTo>
                    <a:pt x="33" y="63"/>
                    <a:pt x="33" y="63"/>
                    <a:pt x="33" y="63"/>
                  </a:cubicBezTo>
                  <a:cubicBezTo>
                    <a:pt x="33" y="6"/>
                    <a:pt x="33" y="6"/>
                    <a:pt x="33" y="6"/>
                  </a:cubicBezTo>
                  <a:cubicBezTo>
                    <a:pt x="33" y="2"/>
                    <a:pt x="30" y="0"/>
                    <a:pt x="27" y="0"/>
                  </a:cubicBezTo>
                  <a:cubicBezTo>
                    <a:pt x="24" y="0"/>
                    <a:pt x="21" y="2"/>
                    <a:pt x="21" y="6"/>
                  </a:cubicBezTo>
                  <a:cubicBezTo>
                    <a:pt x="21" y="63"/>
                    <a:pt x="21" y="63"/>
                    <a:pt x="21" y="63"/>
                  </a:cubicBezTo>
                  <a:cubicBezTo>
                    <a:pt x="11" y="53"/>
                    <a:pt x="11" y="53"/>
                    <a:pt x="11" y="53"/>
                  </a:cubicBezTo>
                  <a:cubicBezTo>
                    <a:pt x="8" y="50"/>
                    <a:pt x="5" y="50"/>
                    <a:pt x="2" y="53"/>
                  </a:cubicBezTo>
                  <a:cubicBezTo>
                    <a:pt x="0" y="55"/>
                    <a:pt x="0" y="59"/>
                    <a:pt x="2" y="61"/>
                  </a:cubicBezTo>
                  <a:cubicBezTo>
                    <a:pt x="23" y="82"/>
                    <a:pt x="23" y="82"/>
                    <a:pt x="23" y="82"/>
                  </a:cubicBezTo>
                  <a:cubicBezTo>
                    <a:pt x="24" y="83"/>
                    <a:pt x="25" y="83"/>
                    <a:pt x="27" y="83"/>
                  </a:cubicBezTo>
                  <a:cubicBezTo>
                    <a:pt x="28" y="83"/>
                    <a:pt x="30" y="83"/>
                    <a:pt x="31" y="82"/>
                  </a:cubicBezTo>
                  <a:cubicBezTo>
                    <a:pt x="52" y="61"/>
                    <a:pt x="52" y="61"/>
                    <a:pt x="52" y="61"/>
                  </a:cubicBezTo>
                  <a:cubicBezTo>
                    <a:pt x="54" y="59"/>
                    <a:pt x="54" y="55"/>
                    <a:pt x="52" y="53"/>
                  </a:cubicBezTo>
                  <a:cubicBezTo>
                    <a:pt x="49" y="50"/>
                    <a:pt x="45" y="50"/>
                    <a:pt x="43"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799">
                <a:solidFill>
                  <a:schemeClr val="bg1">
                    <a:lumMod val="50000"/>
                  </a:schemeClr>
                </a:solidFill>
              </a:endParaRPr>
            </a:p>
          </p:txBody>
        </p:sp>
      </p:grpSp>
      <p:sp>
        <p:nvSpPr>
          <p:cNvPr id="18455" name="Freeform 23"/>
          <p:cNvSpPr>
            <a:spLocks noEditPoints="1"/>
          </p:cNvSpPr>
          <p:nvPr/>
        </p:nvSpPr>
        <p:spPr bwMode="auto">
          <a:xfrm>
            <a:off x="4417213" y="3686713"/>
            <a:ext cx="311162" cy="330359"/>
          </a:xfrm>
          <a:custGeom>
            <a:avLst/>
            <a:gdLst>
              <a:gd name="T0" fmla="*/ 111 w 132"/>
              <a:gd name="T1" fmla="*/ 56 h 140"/>
              <a:gd name="T2" fmla="*/ 103 w 132"/>
              <a:gd name="T3" fmla="*/ 56 h 140"/>
              <a:gd name="T4" fmla="*/ 103 w 132"/>
              <a:gd name="T5" fmla="*/ 37 h 140"/>
              <a:gd name="T6" fmla="*/ 66 w 132"/>
              <a:gd name="T7" fmla="*/ 0 h 140"/>
              <a:gd name="T8" fmla="*/ 29 w 132"/>
              <a:gd name="T9" fmla="*/ 37 h 140"/>
              <a:gd name="T10" fmla="*/ 29 w 132"/>
              <a:gd name="T11" fmla="*/ 55 h 140"/>
              <a:gd name="T12" fmla="*/ 21 w 132"/>
              <a:gd name="T13" fmla="*/ 55 h 140"/>
              <a:gd name="T14" fmla="*/ 0 w 132"/>
              <a:gd name="T15" fmla="*/ 76 h 140"/>
              <a:gd name="T16" fmla="*/ 21 w 132"/>
              <a:gd name="T17" fmla="*/ 97 h 140"/>
              <a:gd name="T18" fmla="*/ 41 w 132"/>
              <a:gd name="T19" fmla="*/ 97 h 140"/>
              <a:gd name="T20" fmla="*/ 41 w 132"/>
              <a:gd name="T21" fmla="*/ 57 h 140"/>
              <a:gd name="T22" fmla="*/ 41 w 132"/>
              <a:gd name="T23" fmla="*/ 55 h 140"/>
              <a:gd name="T24" fmla="*/ 41 w 132"/>
              <a:gd name="T25" fmla="*/ 37 h 140"/>
              <a:gd name="T26" fmla="*/ 66 w 132"/>
              <a:gd name="T27" fmla="*/ 12 h 140"/>
              <a:gd name="T28" fmla="*/ 91 w 132"/>
              <a:gd name="T29" fmla="*/ 37 h 140"/>
              <a:gd name="T30" fmla="*/ 91 w 132"/>
              <a:gd name="T31" fmla="*/ 56 h 140"/>
              <a:gd name="T32" fmla="*/ 91 w 132"/>
              <a:gd name="T33" fmla="*/ 59 h 140"/>
              <a:gd name="T34" fmla="*/ 91 w 132"/>
              <a:gd name="T35" fmla="*/ 92 h 140"/>
              <a:gd name="T36" fmla="*/ 91 w 132"/>
              <a:gd name="T37" fmla="*/ 98 h 140"/>
              <a:gd name="T38" fmla="*/ 91 w 132"/>
              <a:gd name="T39" fmla="*/ 109 h 140"/>
              <a:gd name="T40" fmla="*/ 81 w 132"/>
              <a:gd name="T41" fmla="*/ 119 h 140"/>
              <a:gd name="T42" fmla="*/ 79 w 132"/>
              <a:gd name="T43" fmla="*/ 119 h 140"/>
              <a:gd name="T44" fmla="*/ 66 w 132"/>
              <a:gd name="T45" fmla="*/ 110 h 140"/>
              <a:gd name="T46" fmla="*/ 51 w 132"/>
              <a:gd name="T47" fmla="*/ 125 h 140"/>
              <a:gd name="T48" fmla="*/ 66 w 132"/>
              <a:gd name="T49" fmla="*/ 140 h 140"/>
              <a:gd name="T50" fmla="*/ 79 w 132"/>
              <a:gd name="T51" fmla="*/ 131 h 140"/>
              <a:gd name="T52" fmla="*/ 81 w 132"/>
              <a:gd name="T53" fmla="*/ 131 h 140"/>
              <a:gd name="T54" fmla="*/ 103 w 132"/>
              <a:gd name="T55" fmla="*/ 109 h 140"/>
              <a:gd name="T56" fmla="*/ 103 w 132"/>
              <a:gd name="T57" fmla="*/ 98 h 140"/>
              <a:gd name="T58" fmla="*/ 111 w 132"/>
              <a:gd name="T59" fmla="*/ 98 h 140"/>
              <a:gd name="T60" fmla="*/ 132 w 132"/>
              <a:gd name="T61" fmla="*/ 77 h 140"/>
              <a:gd name="T62" fmla="*/ 111 w 132"/>
              <a:gd name="T63" fmla="*/ 56 h 140"/>
              <a:gd name="T64" fmla="*/ 29 w 132"/>
              <a:gd name="T65" fmla="*/ 85 h 140"/>
              <a:gd name="T66" fmla="*/ 21 w 132"/>
              <a:gd name="T67" fmla="*/ 85 h 140"/>
              <a:gd name="T68" fmla="*/ 12 w 132"/>
              <a:gd name="T69" fmla="*/ 76 h 140"/>
              <a:gd name="T70" fmla="*/ 21 w 132"/>
              <a:gd name="T71" fmla="*/ 67 h 140"/>
              <a:gd name="T72" fmla="*/ 29 w 132"/>
              <a:gd name="T73" fmla="*/ 67 h 140"/>
              <a:gd name="T74" fmla="*/ 29 w 132"/>
              <a:gd name="T75" fmla="*/ 85 h 140"/>
              <a:gd name="T76" fmla="*/ 111 w 132"/>
              <a:gd name="T77" fmla="*/ 86 h 140"/>
              <a:gd name="T78" fmla="*/ 103 w 132"/>
              <a:gd name="T79" fmla="*/ 86 h 140"/>
              <a:gd name="T80" fmla="*/ 103 w 132"/>
              <a:gd name="T81" fmla="*/ 68 h 140"/>
              <a:gd name="T82" fmla="*/ 111 w 132"/>
              <a:gd name="T83" fmla="*/ 68 h 140"/>
              <a:gd name="T84" fmla="*/ 120 w 132"/>
              <a:gd name="T85" fmla="*/ 77 h 140"/>
              <a:gd name="T86" fmla="*/ 111 w 132"/>
              <a:gd name="T87" fmla="*/ 8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2" h="140">
                <a:moveTo>
                  <a:pt x="111" y="56"/>
                </a:moveTo>
                <a:cubicBezTo>
                  <a:pt x="103" y="56"/>
                  <a:pt x="103" y="56"/>
                  <a:pt x="103" y="56"/>
                </a:cubicBezTo>
                <a:cubicBezTo>
                  <a:pt x="103" y="37"/>
                  <a:pt x="103" y="37"/>
                  <a:pt x="103" y="37"/>
                </a:cubicBezTo>
                <a:cubicBezTo>
                  <a:pt x="103" y="16"/>
                  <a:pt x="86" y="0"/>
                  <a:pt x="66" y="0"/>
                </a:cubicBezTo>
                <a:cubicBezTo>
                  <a:pt x="46" y="0"/>
                  <a:pt x="29" y="16"/>
                  <a:pt x="29" y="37"/>
                </a:cubicBezTo>
                <a:cubicBezTo>
                  <a:pt x="29" y="55"/>
                  <a:pt x="29" y="55"/>
                  <a:pt x="29" y="55"/>
                </a:cubicBezTo>
                <a:cubicBezTo>
                  <a:pt x="21" y="55"/>
                  <a:pt x="21" y="55"/>
                  <a:pt x="21" y="55"/>
                </a:cubicBezTo>
                <a:cubicBezTo>
                  <a:pt x="9" y="55"/>
                  <a:pt x="0" y="65"/>
                  <a:pt x="0" y="76"/>
                </a:cubicBezTo>
                <a:cubicBezTo>
                  <a:pt x="0" y="88"/>
                  <a:pt x="9" y="97"/>
                  <a:pt x="21" y="97"/>
                </a:cubicBezTo>
                <a:cubicBezTo>
                  <a:pt x="41" y="97"/>
                  <a:pt x="41" y="97"/>
                  <a:pt x="41" y="97"/>
                </a:cubicBezTo>
                <a:cubicBezTo>
                  <a:pt x="41" y="57"/>
                  <a:pt x="41" y="57"/>
                  <a:pt x="41" y="57"/>
                </a:cubicBezTo>
                <a:cubicBezTo>
                  <a:pt x="41" y="55"/>
                  <a:pt x="41" y="55"/>
                  <a:pt x="41" y="55"/>
                </a:cubicBezTo>
                <a:cubicBezTo>
                  <a:pt x="41" y="37"/>
                  <a:pt x="41" y="37"/>
                  <a:pt x="41" y="37"/>
                </a:cubicBezTo>
                <a:cubicBezTo>
                  <a:pt x="41" y="23"/>
                  <a:pt x="52" y="12"/>
                  <a:pt x="66" y="12"/>
                </a:cubicBezTo>
                <a:cubicBezTo>
                  <a:pt x="80" y="12"/>
                  <a:pt x="91" y="23"/>
                  <a:pt x="91" y="37"/>
                </a:cubicBezTo>
                <a:cubicBezTo>
                  <a:pt x="91" y="56"/>
                  <a:pt x="91" y="56"/>
                  <a:pt x="91" y="56"/>
                </a:cubicBezTo>
                <a:cubicBezTo>
                  <a:pt x="91" y="59"/>
                  <a:pt x="91" y="59"/>
                  <a:pt x="91" y="59"/>
                </a:cubicBezTo>
                <a:cubicBezTo>
                  <a:pt x="91" y="92"/>
                  <a:pt x="91" y="92"/>
                  <a:pt x="91" y="92"/>
                </a:cubicBezTo>
                <a:cubicBezTo>
                  <a:pt x="91" y="98"/>
                  <a:pt x="91" y="98"/>
                  <a:pt x="91" y="98"/>
                </a:cubicBezTo>
                <a:cubicBezTo>
                  <a:pt x="91" y="109"/>
                  <a:pt x="91" y="109"/>
                  <a:pt x="91" y="109"/>
                </a:cubicBezTo>
                <a:cubicBezTo>
                  <a:pt x="91" y="114"/>
                  <a:pt x="86" y="119"/>
                  <a:pt x="81" y="119"/>
                </a:cubicBezTo>
                <a:cubicBezTo>
                  <a:pt x="79" y="119"/>
                  <a:pt x="79" y="119"/>
                  <a:pt x="79" y="119"/>
                </a:cubicBezTo>
                <a:cubicBezTo>
                  <a:pt x="77" y="114"/>
                  <a:pt x="72" y="110"/>
                  <a:pt x="66" y="110"/>
                </a:cubicBezTo>
                <a:cubicBezTo>
                  <a:pt x="58" y="110"/>
                  <a:pt x="51" y="117"/>
                  <a:pt x="51" y="125"/>
                </a:cubicBezTo>
                <a:cubicBezTo>
                  <a:pt x="51" y="133"/>
                  <a:pt x="58" y="140"/>
                  <a:pt x="66" y="140"/>
                </a:cubicBezTo>
                <a:cubicBezTo>
                  <a:pt x="72" y="140"/>
                  <a:pt x="77" y="136"/>
                  <a:pt x="79" y="131"/>
                </a:cubicBezTo>
                <a:cubicBezTo>
                  <a:pt x="81" y="131"/>
                  <a:pt x="81" y="131"/>
                  <a:pt x="81" y="131"/>
                </a:cubicBezTo>
                <a:cubicBezTo>
                  <a:pt x="93" y="131"/>
                  <a:pt x="103" y="121"/>
                  <a:pt x="103" y="109"/>
                </a:cubicBezTo>
                <a:cubicBezTo>
                  <a:pt x="103" y="98"/>
                  <a:pt x="103" y="98"/>
                  <a:pt x="103" y="98"/>
                </a:cubicBezTo>
                <a:cubicBezTo>
                  <a:pt x="111" y="98"/>
                  <a:pt x="111" y="98"/>
                  <a:pt x="111" y="98"/>
                </a:cubicBezTo>
                <a:cubicBezTo>
                  <a:pt x="123" y="98"/>
                  <a:pt x="132" y="89"/>
                  <a:pt x="132" y="77"/>
                </a:cubicBezTo>
                <a:cubicBezTo>
                  <a:pt x="132" y="66"/>
                  <a:pt x="123" y="56"/>
                  <a:pt x="111" y="56"/>
                </a:cubicBezTo>
                <a:close/>
                <a:moveTo>
                  <a:pt x="29" y="85"/>
                </a:moveTo>
                <a:cubicBezTo>
                  <a:pt x="21" y="85"/>
                  <a:pt x="21" y="85"/>
                  <a:pt x="21" y="85"/>
                </a:cubicBezTo>
                <a:cubicBezTo>
                  <a:pt x="16" y="85"/>
                  <a:pt x="12" y="81"/>
                  <a:pt x="12" y="76"/>
                </a:cubicBezTo>
                <a:cubicBezTo>
                  <a:pt x="12" y="71"/>
                  <a:pt x="16" y="67"/>
                  <a:pt x="21" y="67"/>
                </a:cubicBezTo>
                <a:cubicBezTo>
                  <a:pt x="29" y="67"/>
                  <a:pt x="29" y="67"/>
                  <a:pt x="29" y="67"/>
                </a:cubicBezTo>
                <a:lnTo>
                  <a:pt x="29" y="85"/>
                </a:lnTo>
                <a:close/>
                <a:moveTo>
                  <a:pt x="111" y="86"/>
                </a:moveTo>
                <a:cubicBezTo>
                  <a:pt x="103" y="86"/>
                  <a:pt x="103" y="86"/>
                  <a:pt x="103" y="86"/>
                </a:cubicBezTo>
                <a:cubicBezTo>
                  <a:pt x="103" y="68"/>
                  <a:pt x="103" y="68"/>
                  <a:pt x="103" y="68"/>
                </a:cubicBezTo>
                <a:cubicBezTo>
                  <a:pt x="111" y="68"/>
                  <a:pt x="111" y="68"/>
                  <a:pt x="111" y="68"/>
                </a:cubicBezTo>
                <a:cubicBezTo>
                  <a:pt x="116" y="68"/>
                  <a:pt x="120" y="72"/>
                  <a:pt x="120" y="77"/>
                </a:cubicBezTo>
                <a:cubicBezTo>
                  <a:pt x="120" y="82"/>
                  <a:pt x="116" y="86"/>
                  <a:pt x="111" y="8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55" tIns="45728" rIns="91455" bIns="45728"/>
          <a:lstStyle/>
          <a:p>
            <a:endParaRPr lang="zh-CN" altLang="en-US" sz="1799">
              <a:solidFill>
                <a:schemeClr val="bg1">
                  <a:lumMod val="50000"/>
                </a:schemeClr>
              </a:solidFill>
            </a:endParaRPr>
          </a:p>
        </p:txBody>
      </p:sp>
      <p:grpSp>
        <p:nvGrpSpPr>
          <p:cNvPr id="3" name="Group 24"/>
          <p:cNvGrpSpPr>
            <a:grpSpLocks/>
          </p:cNvGrpSpPr>
          <p:nvPr/>
        </p:nvGrpSpPr>
        <p:grpSpPr bwMode="auto">
          <a:xfrm>
            <a:off x="5399915" y="2713106"/>
            <a:ext cx="307986" cy="263653"/>
            <a:chOff x="0" y="0"/>
            <a:chExt cx="280" cy="240"/>
          </a:xfrm>
        </p:grpSpPr>
        <p:sp>
          <p:nvSpPr>
            <p:cNvPr id="18457" name="Freeform 25"/>
            <p:cNvSpPr>
              <a:spLocks noEditPoints="1"/>
            </p:cNvSpPr>
            <p:nvPr/>
          </p:nvSpPr>
          <p:spPr bwMode="auto">
            <a:xfrm>
              <a:off x="0" y="0"/>
              <a:ext cx="280" cy="240"/>
            </a:xfrm>
            <a:custGeom>
              <a:avLst/>
              <a:gdLst>
                <a:gd name="T0" fmla="*/ 122 w 140"/>
                <a:gd name="T1" fmla="*/ 20 h 120"/>
                <a:gd name="T2" fmla="*/ 100 w 140"/>
                <a:gd name="T3" fmla="*/ 20 h 120"/>
                <a:gd name="T4" fmla="*/ 100 w 140"/>
                <a:gd name="T5" fmla="*/ 18 h 120"/>
                <a:gd name="T6" fmla="*/ 100 w 140"/>
                <a:gd name="T7" fmla="*/ 15 h 120"/>
                <a:gd name="T8" fmla="*/ 85 w 140"/>
                <a:gd name="T9" fmla="*/ 0 h 120"/>
                <a:gd name="T10" fmla="*/ 70 w 140"/>
                <a:gd name="T11" fmla="*/ 0 h 120"/>
                <a:gd name="T12" fmla="*/ 56 w 140"/>
                <a:gd name="T13" fmla="*/ 15 h 120"/>
                <a:gd name="T14" fmla="*/ 56 w 140"/>
                <a:gd name="T15" fmla="*/ 20 h 120"/>
                <a:gd name="T16" fmla="*/ 18 w 140"/>
                <a:gd name="T17" fmla="*/ 20 h 120"/>
                <a:gd name="T18" fmla="*/ 0 w 140"/>
                <a:gd name="T19" fmla="*/ 38 h 120"/>
                <a:gd name="T20" fmla="*/ 0 w 140"/>
                <a:gd name="T21" fmla="*/ 101 h 120"/>
                <a:gd name="T22" fmla="*/ 18 w 140"/>
                <a:gd name="T23" fmla="*/ 120 h 120"/>
                <a:gd name="T24" fmla="*/ 122 w 140"/>
                <a:gd name="T25" fmla="*/ 120 h 120"/>
                <a:gd name="T26" fmla="*/ 140 w 140"/>
                <a:gd name="T27" fmla="*/ 101 h 120"/>
                <a:gd name="T28" fmla="*/ 140 w 140"/>
                <a:gd name="T29" fmla="*/ 38 h 120"/>
                <a:gd name="T30" fmla="*/ 122 w 140"/>
                <a:gd name="T31" fmla="*/ 20 h 120"/>
                <a:gd name="T32" fmla="*/ 12 w 140"/>
                <a:gd name="T33" fmla="*/ 101 h 120"/>
                <a:gd name="T34" fmla="*/ 12 w 140"/>
                <a:gd name="T35" fmla="*/ 38 h 120"/>
                <a:gd name="T36" fmla="*/ 18 w 140"/>
                <a:gd name="T37" fmla="*/ 32 h 120"/>
                <a:gd name="T38" fmla="*/ 33 w 140"/>
                <a:gd name="T39" fmla="*/ 32 h 120"/>
                <a:gd name="T40" fmla="*/ 33 w 140"/>
                <a:gd name="T41" fmla="*/ 108 h 120"/>
                <a:gd name="T42" fmla="*/ 18 w 140"/>
                <a:gd name="T43" fmla="*/ 108 h 120"/>
                <a:gd name="T44" fmla="*/ 12 w 140"/>
                <a:gd name="T45" fmla="*/ 101 h 120"/>
                <a:gd name="T46" fmla="*/ 128 w 140"/>
                <a:gd name="T47" fmla="*/ 101 h 120"/>
                <a:gd name="T48" fmla="*/ 122 w 140"/>
                <a:gd name="T49" fmla="*/ 108 h 120"/>
                <a:gd name="T50" fmla="*/ 45 w 140"/>
                <a:gd name="T51" fmla="*/ 108 h 120"/>
                <a:gd name="T52" fmla="*/ 45 w 140"/>
                <a:gd name="T53" fmla="*/ 32 h 120"/>
                <a:gd name="T54" fmla="*/ 56 w 140"/>
                <a:gd name="T55" fmla="*/ 32 h 120"/>
                <a:gd name="T56" fmla="*/ 99 w 140"/>
                <a:gd name="T57" fmla="*/ 32 h 120"/>
                <a:gd name="T58" fmla="*/ 122 w 140"/>
                <a:gd name="T59" fmla="*/ 32 h 120"/>
                <a:gd name="T60" fmla="*/ 128 w 140"/>
                <a:gd name="T61" fmla="*/ 38 h 120"/>
                <a:gd name="T62" fmla="*/ 128 w 140"/>
                <a:gd name="T63" fmla="*/ 10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0" h="120">
                  <a:moveTo>
                    <a:pt x="122" y="20"/>
                  </a:moveTo>
                  <a:cubicBezTo>
                    <a:pt x="100" y="20"/>
                    <a:pt x="100" y="20"/>
                    <a:pt x="100" y="20"/>
                  </a:cubicBezTo>
                  <a:cubicBezTo>
                    <a:pt x="100" y="18"/>
                    <a:pt x="100" y="18"/>
                    <a:pt x="100" y="18"/>
                  </a:cubicBezTo>
                  <a:cubicBezTo>
                    <a:pt x="100" y="15"/>
                    <a:pt x="100" y="15"/>
                    <a:pt x="100" y="15"/>
                  </a:cubicBezTo>
                  <a:cubicBezTo>
                    <a:pt x="100" y="6"/>
                    <a:pt x="93" y="0"/>
                    <a:pt x="85" y="0"/>
                  </a:cubicBezTo>
                  <a:cubicBezTo>
                    <a:pt x="70" y="0"/>
                    <a:pt x="70" y="0"/>
                    <a:pt x="70" y="0"/>
                  </a:cubicBezTo>
                  <a:cubicBezTo>
                    <a:pt x="62" y="0"/>
                    <a:pt x="56" y="6"/>
                    <a:pt x="56" y="15"/>
                  </a:cubicBezTo>
                  <a:cubicBezTo>
                    <a:pt x="56" y="20"/>
                    <a:pt x="56" y="20"/>
                    <a:pt x="56" y="20"/>
                  </a:cubicBezTo>
                  <a:cubicBezTo>
                    <a:pt x="18" y="20"/>
                    <a:pt x="18" y="20"/>
                    <a:pt x="18" y="20"/>
                  </a:cubicBezTo>
                  <a:cubicBezTo>
                    <a:pt x="8" y="20"/>
                    <a:pt x="0" y="28"/>
                    <a:pt x="0" y="38"/>
                  </a:cubicBezTo>
                  <a:cubicBezTo>
                    <a:pt x="0" y="101"/>
                    <a:pt x="0" y="101"/>
                    <a:pt x="0" y="101"/>
                  </a:cubicBezTo>
                  <a:cubicBezTo>
                    <a:pt x="0" y="112"/>
                    <a:pt x="8" y="120"/>
                    <a:pt x="18" y="120"/>
                  </a:cubicBezTo>
                  <a:cubicBezTo>
                    <a:pt x="122" y="120"/>
                    <a:pt x="122" y="120"/>
                    <a:pt x="122" y="120"/>
                  </a:cubicBezTo>
                  <a:cubicBezTo>
                    <a:pt x="132" y="120"/>
                    <a:pt x="140" y="111"/>
                    <a:pt x="140" y="101"/>
                  </a:cubicBezTo>
                  <a:cubicBezTo>
                    <a:pt x="140" y="38"/>
                    <a:pt x="140" y="38"/>
                    <a:pt x="140" y="38"/>
                  </a:cubicBezTo>
                  <a:cubicBezTo>
                    <a:pt x="140" y="28"/>
                    <a:pt x="132" y="20"/>
                    <a:pt x="122" y="20"/>
                  </a:cubicBezTo>
                  <a:close/>
                  <a:moveTo>
                    <a:pt x="12" y="101"/>
                  </a:moveTo>
                  <a:cubicBezTo>
                    <a:pt x="12" y="38"/>
                    <a:pt x="12" y="38"/>
                    <a:pt x="12" y="38"/>
                  </a:cubicBezTo>
                  <a:cubicBezTo>
                    <a:pt x="12" y="34"/>
                    <a:pt x="15" y="32"/>
                    <a:pt x="18" y="32"/>
                  </a:cubicBezTo>
                  <a:cubicBezTo>
                    <a:pt x="33" y="32"/>
                    <a:pt x="33" y="32"/>
                    <a:pt x="33" y="32"/>
                  </a:cubicBezTo>
                  <a:cubicBezTo>
                    <a:pt x="33" y="108"/>
                    <a:pt x="33" y="108"/>
                    <a:pt x="33" y="108"/>
                  </a:cubicBezTo>
                  <a:cubicBezTo>
                    <a:pt x="18" y="108"/>
                    <a:pt x="18" y="108"/>
                    <a:pt x="18" y="108"/>
                  </a:cubicBezTo>
                  <a:cubicBezTo>
                    <a:pt x="14" y="108"/>
                    <a:pt x="12" y="105"/>
                    <a:pt x="12" y="101"/>
                  </a:cubicBezTo>
                  <a:close/>
                  <a:moveTo>
                    <a:pt x="128" y="101"/>
                  </a:moveTo>
                  <a:cubicBezTo>
                    <a:pt x="128" y="105"/>
                    <a:pt x="125" y="108"/>
                    <a:pt x="122" y="108"/>
                  </a:cubicBezTo>
                  <a:cubicBezTo>
                    <a:pt x="45" y="108"/>
                    <a:pt x="45" y="108"/>
                    <a:pt x="45" y="108"/>
                  </a:cubicBezTo>
                  <a:cubicBezTo>
                    <a:pt x="45" y="32"/>
                    <a:pt x="45" y="32"/>
                    <a:pt x="45" y="32"/>
                  </a:cubicBezTo>
                  <a:cubicBezTo>
                    <a:pt x="56" y="32"/>
                    <a:pt x="56" y="32"/>
                    <a:pt x="56" y="32"/>
                  </a:cubicBezTo>
                  <a:cubicBezTo>
                    <a:pt x="99" y="32"/>
                    <a:pt x="99" y="32"/>
                    <a:pt x="99" y="32"/>
                  </a:cubicBezTo>
                  <a:cubicBezTo>
                    <a:pt x="122" y="32"/>
                    <a:pt x="122" y="32"/>
                    <a:pt x="122" y="32"/>
                  </a:cubicBezTo>
                  <a:cubicBezTo>
                    <a:pt x="125" y="32"/>
                    <a:pt x="128" y="34"/>
                    <a:pt x="128" y="38"/>
                  </a:cubicBezTo>
                  <a:lnTo>
                    <a:pt x="128" y="1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799">
                <a:solidFill>
                  <a:schemeClr val="bg1">
                    <a:lumMod val="50000"/>
                  </a:schemeClr>
                </a:solidFill>
              </a:endParaRPr>
            </a:p>
          </p:txBody>
        </p:sp>
        <p:sp>
          <p:nvSpPr>
            <p:cNvPr id="18458" name="Freeform 26"/>
            <p:cNvSpPr>
              <a:spLocks noEditPoints="1"/>
            </p:cNvSpPr>
            <p:nvPr/>
          </p:nvSpPr>
          <p:spPr bwMode="auto">
            <a:xfrm>
              <a:off x="112" y="100"/>
              <a:ext cx="88" cy="88"/>
            </a:xfrm>
            <a:custGeom>
              <a:avLst/>
              <a:gdLst>
                <a:gd name="T0" fmla="*/ 22 w 44"/>
                <a:gd name="T1" fmla="*/ 0 h 44"/>
                <a:gd name="T2" fmla="*/ 0 w 44"/>
                <a:gd name="T3" fmla="*/ 22 h 44"/>
                <a:gd name="T4" fmla="*/ 22 w 44"/>
                <a:gd name="T5" fmla="*/ 44 h 44"/>
                <a:gd name="T6" fmla="*/ 44 w 44"/>
                <a:gd name="T7" fmla="*/ 22 h 44"/>
                <a:gd name="T8" fmla="*/ 22 w 44"/>
                <a:gd name="T9" fmla="*/ 0 h 44"/>
                <a:gd name="T10" fmla="*/ 22 w 44"/>
                <a:gd name="T11" fmla="*/ 32 h 44"/>
                <a:gd name="T12" fmla="*/ 12 w 44"/>
                <a:gd name="T13" fmla="*/ 22 h 44"/>
                <a:gd name="T14" fmla="*/ 22 w 44"/>
                <a:gd name="T15" fmla="*/ 12 h 44"/>
                <a:gd name="T16" fmla="*/ 32 w 44"/>
                <a:gd name="T17" fmla="*/ 22 h 44"/>
                <a:gd name="T18" fmla="*/ 22 w 44"/>
                <a:gd name="T19" fmla="*/ 3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2" y="32"/>
                  </a:moveTo>
                  <a:cubicBezTo>
                    <a:pt x="16" y="32"/>
                    <a:pt x="12" y="27"/>
                    <a:pt x="12" y="22"/>
                  </a:cubicBezTo>
                  <a:cubicBezTo>
                    <a:pt x="12" y="16"/>
                    <a:pt x="16" y="12"/>
                    <a:pt x="22" y="12"/>
                  </a:cubicBezTo>
                  <a:cubicBezTo>
                    <a:pt x="27" y="12"/>
                    <a:pt x="32" y="16"/>
                    <a:pt x="32" y="22"/>
                  </a:cubicBezTo>
                  <a:cubicBezTo>
                    <a:pt x="32" y="27"/>
                    <a:pt x="27" y="32"/>
                    <a:pt x="22"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799">
                <a:solidFill>
                  <a:schemeClr val="bg1">
                    <a:lumMod val="50000"/>
                  </a:schemeClr>
                </a:solidFill>
              </a:endParaRPr>
            </a:p>
          </p:txBody>
        </p:sp>
      </p:grpSp>
      <p:sp>
        <p:nvSpPr>
          <p:cNvPr id="18459" name="Freeform 27"/>
          <p:cNvSpPr>
            <a:spLocks noEditPoints="1"/>
          </p:cNvSpPr>
          <p:nvPr/>
        </p:nvSpPr>
        <p:spPr bwMode="auto">
          <a:xfrm>
            <a:off x="4456905" y="2752814"/>
            <a:ext cx="231783" cy="216003"/>
          </a:xfrm>
          <a:custGeom>
            <a:avLst/>
            <a:gdLst>
              <a:gd name="T0" fmla="*/ 138 w 142"/>
              <a:gd name="T1" fmla="*/ 47 h 133"/>
              <a:gd name="T2" fmla="*/ 114 w 142"/>
              <a:gd name="T3" fmla="*/ 30 h 133"/>
              <a:gd name="T4" fmla="*/ 114 w 142"/>
              <a:gd name="T5" fmla="*/ 12 h 133"/>
              <a:gd name="T6" fmla="*/ 108 w 142"/>
              <a:gd name="T7" fmla="*/ 6 h 133"/>
              <a:gd name="T8" fmla="*/ 104 w 142"/>
              <a:gd name="T9" fmla="*/ 6 h 133"/>
              <a:gd name="T10" fmla="*/ 98 w 142"/>
              <a:gd name="T11" fmla="*/ 12 h 133"/>
              <a:gd name="T12" fmla="*/ 98 w 142"/>
              <a:gd name="T13" fmla="*/ 18 h 133"/>
              <a:gd name="T14" fmla="*/ 74 w 142"/>
              <a:gd name="T15" fmla="*/ 2 h 133"/>
              <a:gd name="T16" fmla="*/ 68 w 142"/>
              <a:gd name="T17" fmla="*/ 2 h 133"/>
              <a:gd name="T18" fmla="*/ 4 w 142"/>
              <a:gd name="T19" fmla="*/ 47 h 133"/>
              <a:gd name="T20" fmla="*/ 2 w 142"/>
              <a:gd name="T21" fmla="*/ 56 h 133"/>
              <a:gd name="T22" fmla="*/ 10 w 142"/>
              <a:gd name="T23" fmla="*/ 57 h 133"/>
              <a:gd name="T24" fmla="*/ 17 w 142"/>
              <a:gd name="T25" fmla="*/ 52 h 133"/>
              <a:gd name="T26" fmla="*/ 17 w 142"/>
              <a:gd name="T27" fmla="*/ 123 h 133"/>
              <a:gd name="T28" fmla="*/ 27 w 142"/>
              <a:gd name="T29" fmla="*/ 133 h 133"/>
              <a:gd name="T30" fmla="*/ 115 w 142"/>
              <a:gd name="T31" fmla="*/ 133 h 133"/>
              <a:gd name="T32" fmla="*/ 125 w 142"/>
              <a:gd name="T33" fmla="*/ 123 h 133"/>
              <a:gd name="T34" fmla="*/ 125 w 142"/>
              <a:gd name="T35" fmla="*/ 52 h 133"/>
              <a:gd name="T36" fmla="*/ 132 w 142"/>
              <a:gd name="T37" fmla="*/ 57 h 133"/>
              <a:gd name="T38" fmla="*/ 135 w 142"/>
              <a:gd name="T39" fmla="*/ 58 h 133"/>
              <a:gd name="T40" fmla="*/ 140 w 142"/>
              <a:gd name="T41" fmla="*/ 56 h 133"/>
              <a:gd name="T42" fmla="*/ 138 w 142"/>
              <a:gd name="T43" fmla="*/ 47 h 133"/>
              <a:gd name="T44" fmla="*/ 83 w 142"/>
              <a:gd name="T45" fmla="*/ 121 h 133"/>
              <a:gd name="T46" fmla="*/ 59 w 142"/>
              <a:gd name="T47" fmla="*/ 121 h 133"/>
              <a:gd name="T48" fmla="*/ 59 w 142"/>
              <a:gd name="T49" fmla="*/ 84 h 133"/>
              <a:gd name="T50" fmla="*/ 83 w 142"/>
              <a:gd name="T51" fmla="*/ 84 h 133"/>
              <a:gd name="T52" fmla="*/ 83 w 142"/>
              <a:gd name="T53" fmla="*/ 121 h 133"/>
              <a:gd name="T54" fmla="*/ 113 w 142"/>
              <a:gd name="T55" fmla="*/ 121 h 133"/>
              <a:gd name="T56" fmla="*/ 95 w 142"/>
              <a:gd name="T57" fmla="*/ 121 h 133"/>
              <a:gd name="T58" fmla="*/ 95 w 142"/>
              <a:gd name="T59" fmla="*/ 82 h 133"/>
              <a:gd name="T60" fmla="*/ 85 w 142"/>
              <a:gd name="T61" fmla="*/ 72 h 133"/>
              <a:gd name="T62" fmla="*/ 57 w 142"/>
              <a:gd name="T63" fmla="*/ 72 h 133"/>
              <a:gd name="T64" fmla="*/ 47 w 142"/>
              <a:gd name="T65" fmla="*/ 82 h 133"/>
              <a:gd name="T66" fmla="*/ 47 w 142"/>
              <a:gd name="T67" fmla="*/ 121 h 133"/>
              <a:gd name="T68" fmla="*/ 29 w 142"/>
              <a:gd name="T69" fmla="*/ 121 h 133"/>
              <a:gd name="T70" fmla="*/ 29 w 142"/>
              <a:gd name="T71" fmla="*/ 44 h 133"/>
              <a:gd name="T72" fmla="*/ 71 w 142"/>
              <a:gd name="T73" fmla="*/ 14 h 133"/>
              <a:gd name="T74" fmla="*/ 113 w 142"/>
              <a:gd name="T75" fmla="*/ 44 h 133"/>
              <a:gd name="T76" fmla="*/ 113 w 142"/>
              <a:gd name="T77" fmla="*/ 12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2" h="133">
                <a:moveTo>
                  <a:pt x="138" y="47"/>
                </a:moveTo>
                <a:cubicBezTo>
                  <a:pt x="114" y="30"/>
                  <a:pt x="114" y="30"/>
                  <a:pt x="114" y="30"/>
                </a:cubicBezTo>
                <a:cubicBezTo>
                  <a:pt x="114" y="12"/>
                  <a:pt x="114" y="12"/>
                  <a:pt x="114" y="12"/>
                </a:cubicBezTo>
                <a:cubicBezTo>
                  <a:pt x="114" y="9"/>
                  <a:pt x="111" y="6"/>
                  <a:pt x="108" y="6"/>
                </a:cubicBezTo>
                <a:cubicBezTo>
                  <a:pt x="104" y="6"/>
                  <a:pt x="104" y="6"/>
                  <a:pt x="104" y="6"/>
                </a:cubicBezTo>
                <a:cubicBezTo>
                  <a:pt x="100" y="6"/>
                  <a:pt x="98" y="9"/>
                  <a:pt x="98" y="12"/>
                </a:cubicBezTo>
                <a:cubicBezTo>
                  <a:pt x="98" y="18"/>
                  <a:pt x="98" y="18"/>
                  <a:pt x="98" y="18"/>
                </a:cubicBezTo>
                <a:cubicBezTo>
                  <a:pt x="74" y="2"/>
                  <a:pt x="74" y="2"/>
                  <a:pt x="74" y="2"/>
                </a:cubicBezTo>
                <a:cubicBezTo>
                  <a:pt x="72" y="0"/>
                  <a:pt x="70" y="0"/>
                  <a:pt x="68" y="2"/>
                </a:cubicBezTo>
                <a:cubicBezTo>
                  <a:pt x="4" y="47"/>
                  <a:pt x="4" y="47"/>
                  <a:pt x="4" y="47"/>
                </a:cubicBezTo>
                <a:cubicBezTo>
                  <a:pt x="1" y="49"/>
                  <a:pt x="0" y="53"/>
                  <a:pt x="2" y="56"/>
                </a:cubicBezTo>
                <a:cubicBezTo>
                  <a:pt x="4" y="58"/>
                  <a:pt x="8" y="59"/>
                  <a:pt x="10" y="57"/>
                </a:cubicBezTo>
                <a:cubicBezTo>
                  <a:pt x="17" y="52"/>
                  <a:pt x="17" y="52"/>
                  <a:pt x="17" y="52"/>
                </a:cubicBezTo>
                <a:cubicBezTo>
                  <a:pt x="17" y="123"/>
                  <a:pt x="17" y="123"/>
                  <a:pt x="17" y="123"/>
                </a:cubicBezTo>
                <a:cubicBezTo>
                  <a:pt x="17" y="129"/>
                  <a:pt x="21" y="133"/>
                  <a:pt x="27" y="133"/>
                </a:cubicBezTo>
                <a:cubicBezTo>
                  <a:pt x="115" y="133"/>
                  <a:pt x="115" y="133"/>
                  <a:pt x="115" y="133"/>
                </a:cubicBezTo>
                <a:cubicBezTo>
                  <a:pt x="121" y="133"/>
                  <a:pt x="125" y="129"/>
                  <a:pt x="125" y="123"/>
                </a:cubicBezTo>
                <a:cubicBezTo>
                  <a:pt x="125" y="52"/>
                  <a:pt x="125" y="52"/>
                  <a:pt x="125" y="52"/>
                </a:cubicBezTo>
                <a:cubicBezTo>
                  <a:pt x="132" y="57"/>
                  <a:pt x="132" y="57"/>
                  <a:pt x="132" y="57"/>
                </a:cubicBezTo>
                <a:cubicBezTo>
                  <a:pt x="133" y="58"/>
                  <a:pt x="134" y="58"/>
                  <a:pt x="135" y="58"/>
                </a:cubicBezTo>
                <a:cubicBezTo>
                  <a:pt x="137" y="58"/>
                  <a:pt x="139" y="57"/>
                  <a:pt x="140" y="56"/>
                </a:cubicBezTo>
                <a:cubicBezTo>
                  <a:pt x="142" y="53"/>
                  <a:pt x="141" y="49"/>
                  <a:pt x="138" y="47"/>
                </a:cubicBezTo>
                <a:close/>
                <a:moveTo>
                  <a:pt x="83" y="121"/>
                </a:moveTo>
                <a:cubicBezTo>
                  <a:pt x="59" y="121"/>
                  <a:pt x="59" y="121"/>
                  <a:pt x="59" y="121"/>
                </a:cubicBezTo>
                <a:cubicBezTo>
                  <a:pt x="59" y="84"/>
                  <a:pt x="59" y="84"/>
                  <a:pt x="59" y="84"/>
                </a:cubicBezTo>
                <a:cubicBezTo>
                  <a:pt x="83" y="84"/>
                  <a:pt x="83" y="84"/>
                  <a:pt x="83" y="84"/>
                </a:cubicBezTo>
                <a:lnTo>
                  <a:pt x="83" y="121"/>
                </a:lnTo>
                <a:close/>
                <a:moveTo>
                  <a:pt x="113" y="121"/>
                </a:moveTo>
                <a:cubicBezTo>
                  <a:pt x="95" y="121"/>
                  <a:pt x="95" y="121"/>
                  <a:pt x="95" y="121"/>
                </a:cubicBezTo>
                <a:cubicBezTo>
                  <a:pt x="95" y="82"/>
                  <a:pt x="95" y="82"/>
                  <a:pt x="95" y="82"/>
                </a:cubicBezTo>
                <a:cubicBezTo>
                  <a:pt x="95" y="76"/>
                  <a:pt x="90" y="72"/>
                  <a:pt x="85" y="72"/>
                </a:cubicBezTo>
                <a:cubicBezTo>
                  <a:pt x="57" y="72"/>
                  <a:pt x="57" y="72"/>
                  <a:pt x="57" y="72"/>
                </a:cubicBezTo>
                <a:cubicBezTo>
                  <a:pt x="52" y="72"/>
                  <a:pt x="47" y="76"/>
                  <a:pt x="47" y="82"/>
                </a:cubicBezTo>
                <a:cubicBezTo>
                  <a:pt x="47" y="121"/>
                  <a:pt x="47" y="121"/>
                  <a:pt x="47" y="121"/>
                </a:cubicBezTo>
                <a:cubicBezTo>
                  <a:pt x="29" y="121"/>
                  <a:pt x="29" y="121"/>
                  <a:pt x="29" y="121"/>
                </a:cubicBezTo>
                <a:cubicBezTo>
                  <a:pt x="29" y="44"/>
                  <a:pt x="29" y="44"/>
                  <a:pt x="29" y="44"/>
                </a:cubicBezTo>
                <a:cubicBezTo>
                  <a:pt x="71" y="14"/>
                  <a:pt x="71" y="14"/>
                  <a:pt x="71" y="14"/>
                </a:cubicBezTo>
                <a:cubicBezTo>
                  <a:pt x="113" y="44"/>
                  <a:pt x="113" y="44"/>
                  <a:pt x="113" y="44"/>
                </a:cubicBezTo>
                <a:lnTo>
                  <a:pt x="113" y="121"/>
                </a:lnTo>
                <a:close/>
              </a:path>
            </a:pathLst>
          </a:custGeom>
          <a:solidFill>
            <a:srgbClr val="A2897B"/>
          </a:solidFill>
          <a:ln>
            <a:noFill/>
          </a:ln>
        </p:spPr>
        <p:txBody>
          <a:bodyPr lIns="91455" tIns="45728" rIns="91455" bIns="45728"/>
          <a:lstStyle/>
          <a:p>
            <a:endParaRPr lang="zh-CN" altLang="en-US" sz="1799">
              <a:solidFill>
                <a:schemeClr val="bg1">
                  <a:lumMod val="50000"/>
                </a:schemeClr>
              </a:solidFill>
            </a:endParaRPr>
          </a:p>
        </p:txBody>
      </p:sp>
    </p:spTree>
    <p:extLst>
      <p:ext uri="{BB962C8B-B14F-4D97-AF65-F5344CB8AC3E}">
        <p14:creationId xmlns:p14="http://schemas.microsoft.com/office/powerpoint/2010/main" val="137086339"/>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435"/>
                                        </p:tgtEl>
                                        <p:attrNameLst>
                                          <p:attrName>style.visibility</p:attrName>
                                        </p:attrNameLst>
                                      </p:cBhvr>
                                      <p:to>
                                        <p:strVal val="visible"/>
                                      </p:to>
                                    </p:set>
                                    <p:anim calcmode="lin" valueType="num">
                                      <p:cBhvr>
                                        <p:cTn id="7" dur="300" fill="hold"/>
                                        <p:tgtEl>
                                          <p:spTgt spid="18435"/>
                                        </p:tgtEl>
                                        <p:attrNameLst>
                                          <p:attrName>ppt_w</p:attrName>
                                        </p:attrNameLst>
                                      </p:cBhvr>
                                      <p:tavLst>
                                        <p:tav tm="0">
                                          <p:val>
                                            <p:fltVal val="0"/>
                                          </p:val>
                                        </p:tav>
                                        <p:tav tm="100000">
                                          <p:val>
                                            <p:strVal val="#ppt_w"/>
                                          </p:val>
                                        </p:tav>
                                      </p:tavLst>
                                    </p:anim>
                                    <p:anim calcmode="lin" valueType="num">
                                      <p:cBhvr>
                                        <p:cTn id="8" dur="300" fill="hold"/>
                                        <p:tgtEl>
                                          <p:spTgt spid="18435"/>
                                        </p:tgtEl>
                                        <p:attrNameLst>
                                          <p:attrName>ppt_h</p:attrName>
                                        </p:attrNameLst>
                                      </p:cBhvr>
                                      <p:tavLst>
                                        <p:tav tm="0">
                                          <p:val>
                                            <p:fltVal val="0"/>
                                          </p:val>
                                        </p:tav>
                                        <p:tav tm="100000">
                                          <p:val>
                                            <p:strVal val="#ppt_h"/>
                                          </p:val>
                                        </p:tav>
                                      </p:tavLst>
                                    </p:anim>
                                    <p:animEffect transition="in" filter="fade">
                                      <p:cBhvr>
                                        <p:cTn id="9" dur="300"/>
                                        <p:tgtEl>
                                          <p:spTgt spid="18435"/>
                                        </p:tgtEl>
                                      </p:cBhvr>
                                    </p:animEffect>
                                  </p:childTnLst>
                                </p:cTn>
                              </p:par>
                              <p:par>
                                <p:cTn id="10" presetID="6" presetClass="emph" presetSubtype="0" autoRev="1" fill="hold" grpId="1" nodeType="withEffect">
                                  <p:stCondLst>
                                    <p:cond delay="300"/>
                                  </p:stCondLst>
                                  <p:childTnLst>
                                    <p:animScale>
                                      <p:cBhvr>
                                        <p:cTn id="11" dur="150" fill="hold"/>
                                        <p:tgtEl>
                                          <p:spTgt spid="18435"/>
                                        </p:tgtEl>
                                      </p:cBhvr>
                                      <p:by x="110000" y="110000"/>
                                    </p:animScale>
                                  </p:childTnLst>
                                </p:cTn>
                              </p:par>
                              <p:par>
                                <p:cTn id="12" presetID="53" presetClass="entr" presetSubtype="16" fill="hold" grpId="0" nodeType="withEffect">
                                  <p:stCondLst>
                                    <p:cond delay="100"/>
                                  </p:stCondLst>
                                  <p:childTnLst>
                                    <p:set>
                                      <p:cBhvr>
                                        <p:cTn id="13" dur="1" fill="hold">
                                          <p:stCondLst>
                                            <p:cond delay="0"/>
                                          </p:stCondLst>
                                        </p:cTn>
                                        <p:tgtEl>
                                          <p:spTgt spid="18459"/>
                                        </p:tgtEl>
                                        <p:attrNameLst>
                                          <p:attrName>style.visibility</p:attrName>
                                        </p:attrNameLst>
                                      </p:cBhvr>
                                      <p:to>
                                        <p:strVal val="visible"/>
                                      </p:to>
                                    </p:set>
                                    <p:anim calcmode="lin" valueType="num">
                                      <p:cBhvr>
                                        <p:cTn id="14" dur="300" fill="hold"/>
                                        <p:tgtEl>
                                          <p:spTgt spid="18459"/>
                                        </p:tgtEl>
                                        <p:attrNameLst>
                                          <p:attrName>ppt_w</p:attrName>
                                        </p:attrNameLst>
                                      </p:cBhvr>
                                      <p:tavLst>
                                        <p:tav tm="0">
                                          <p:val>
                                            <p:fltVal val="0"/>
                                          </p:val>
                                        </p:tav>
                                        <p:tav tm="100000">
                                          <p:val>
                                            <p:strVal val="#ppt_w"/>
                                          </p:val>
                                        </p:tav>
                                      </p:tavLst>
                                    </p:anim>
                                    <p:anim calcmode="lin" valueType="num">
                                      <p:cBhvr>
                                        <p:cTn id="15" dur="300" fill="hold"/>
                                        <p:tgtEl>
                                          <p:spTgt spid="18459"/>
                                        </p:tgtEl>
                                        <p:attrNameLst>
                                          <p:attrName>ppt_h</p:attrName>
                                        </p:attrNameLst>
                                      </p:cBhvr>
                                      <p:tavLst>
                                        <p:tav tm="0">
                                          <p:val>
                                            <p:fltVal val="0"/>
                                          </p:val>
                                        </p:tav>
                                        <p:tav tm="100000">
                                          <p:val>
                                            <p:strVal val="#ppt_h"/>
                                          </p:val>
                                        </p:tav>
                                      </p:tavLst>
                                    </p:anim>
                                    <p:animEffect transition="in" filter="fade">
                                      <p:cBhvr>
                                        <p:cTn id="16" dur="300"/>
                                        <p:tgtEl>
                                          <p:spTgt spid="18459"/>
                                        </p:tgtEl>
                                      </p:cBhvr>
                                    </p:animEffect>
                                  </p:childTnLst>
                                </p:cTn>
                              </p:par>
                              <p:par>
                                <p:cTn id="17" presetID="6" presetClass="emph" presetSubtype="0" autoRev="1" fill="hold" grpId="1" nodeType="withEffect">
                                  <p:stCondLst>
                                    <p:cond delay="400"/>
                                  </p:stCondLst>
                                  <p:childTnLst>
                                    <p:animScale>
                                      <p:cBhvr>
                                        <p:cTn id="18" dur="150" fill="hold"/>
                                        <p:tgtEl>
                                          <p:spTgt spid="18459"/>
                                        </p:tgtEl>
                                      </p:cBhvr>
                                      <p:by x="110000" y="110000"/>
                                    </p:animScale>
                                  </p:childTnLst>
                                </p:cTn>
                              </p:par>
                              <p:par>
                                <p:cTn id="19" presetID="2" presetClass="entr" presetSubtype="4" fill="hold" grpId="0" nodeType="withEffect">
                                  <p:stCondLst>
                                    <p:cond delay="400"/>
                                  </p:stCondLst>
                                  <p:childTnLst>
                                    <p:set>
                                      <p:cBhvr>
                                        <p:cTn id="20" dur="1" fill="hold">
                                          <p:stCondLst>
                                            <p:cond delay="0"/>
                                          </p:stCondLst>
                                        </p:cTn>
                                        <p:tgtEl>
                                          <p:spTgt spid="18446"/>
                                        </p:tgtEl>
                                        <p:attrNameLst>
                                          <p:attrName>style.visibility</p:attrName>
                                        </p:attrNameLst>
                                      </p:cBhvr>
                                      <p:to>
                                        <p:strVal val="visible"/>
                                      </p:to>
                                    </p:set>
                                    <p:anim calcmode="lin" valueType="num">
                                      <p:cBhvr additive="base">
                                        <p:cTn id="21" dur="750" fill="hold"/>
                                        <p:tgtEl>
                                          <p:spTgt spid="18446"/>
                                        </p:tgtEl>
                                        <p:attrNameLst>
                                          <p:attrName>ppt_x</p:attrName>
                                        </p:attrNameLst>
                                      </p:cBhvr>
                                      <p:tavLst>
                                        <p:tav tm="0">
                                          <p:val>
                                            <p:strVal val="#ppt_x"/>
                                          </p:val>
                                        </p:tav>
                                        <p:tav tm="100000">
                                          <p:val>
                                            <p:strVal val="#ppt_x"/>
                                          </p:val>
                                        </p:tav>
                                      </p:tavLst>
                                    </p:anim>
                                    <p:anim calcmode="lin" valueType="num">
                                      <p:cBhvr additive="base">
                                        <p:cTn id="22" dur="750" fill="hold"/>
                                        <p:tgtEl>
                                          <p:spTgt spid="18446"/>
                                        </p:tgtEl>
                                        <p:attrNameLst>
                                          <p:attrName>ppt_y</p:attrName>
                                        </p:attrNameLst>
                                      </p:cBhvr>
                                      <p:tavLst>
                                        <p:tav tm="0">
                                          <p:val>
                                            <p:strVal val="1+#ppt_h/2"/>
                                          </p:val>
                                        </p:tav>
                                        <p:tav tm="100000">
                                          <p:val>
                                            <p:strVal val="#ppt_y"/>
                                          </p:val>
                                        </p:tav>
                                      </p:tavLst>
                                    </p:anim>
                                  </p:childTnLst>
                                </p:cTn>
                              </p:par>
                              <p:par>
                                <p:cTn id="23" presetID="53" presetClass="entr" presetSubtype="16" fill="hold" grpId="0" nodeType="withEffect">
                                  <p:stCondLst>
                                    <p:cond delay="400"/>
                                  </p:stCondLst>
                                  <p:childTnLst>
                                    <p:set>
                                      <p:cBhvr>
                                        <p:cTn id="24" dur="1" fill="hold">
                                          <p:stCondLst>
                                            <p:cond delay="0"/>
                                          </p:stCondLst>
                                        </p:cTn>
                                        <p:tgtEl>
                                          <p:spTgt spid="18434"/>
                                        </p:tgtEl>
                                        <p:attrNameLst>
                                          <p:attrName>style.visibility</p:attrName>
                                        </p:attrNameLst>
                                      </p:cBhvr>
                                      <p:to>
                                        <p:strVal val="visible"/>
                                      </p:to>
                                    </p:set>
                                    <p:anim calcmode="lin" valueType="num">
                                      <p:cBhvr>
                                        <p:cTn id="25" dur="300" fill="hold"/>
                                        <p:tgtEl>
                                          <p:spTgt spid="18434"/>
                                        </p:tgtEl>
                                        <p:attrNameLst>
                                          <p:attrName>ppt_w</p:attrName>
                                        </p:attrNameLst>
                                      </p:cBhvr>
                                      <p:tavLst>
                                        <p:tav tm="0">
                                          <p:val>
                                            <p:fltVal val="0"/>
                                          </p:val>
                                        </p:tav>
                                        <p:tav tm="100000">
                                          <p:val>
                                            <p:strVal val="#ppt_w"/>
                                          </p:val>
                                        </p:tav>
                                      </p:tavLst>
                                    </p:anim>
                                    <p:anim calcmode="lin" valueType="num">
                                      <p:cBhvr>
                                        <p:cTn id="26" dur="300" fill="hold"/>
                                        <p:tgtEl>
                                          <p:spTgt spid="18434"/>
                                        </p:tgtEl>
                                        <p:attrNameLst>
                                          <p:attrName>ppt_h</p:attrName>
                                        </p:attrNameLst>
                                      </p:cBhvr>
                                      <p:tavLst>
                                        <p:tav tm="0">
                                          <p:val>
                                            <p:fltVal val="0"/>
                                          </p:val>
                                        </p:tav>
                                        <p:tav tm="100000">
                                          <p:val>
                                            <p:strVal val="#ppt_h"/>
                                          </p:val>
                                        </p:tav>
                                      </p:tavLst>
                                    </p:anim>
                                    <p:animEffect transition="in" filter="fade">
                                      <p:cBhvr>
                                        <p:cTn id="27" dur="300"/>
                                        <p:tgtEl>
                                          <p:spTgt spid="18434"/>
                                        </p:tgtEl>
                                      </p:cBhvr>
                                    </p:animEffect>
                                  </p:childTnLst>
                                </p:cTn>
                              </p:par>
                              <p:par>
                                <p:cTn id="28" presetID="6" presetClass="emph" presetSubtype="0" autoRev="1" fill="hold" grpId="1" nodeType="withEffect">
                                  <p:stCondLst>
                                    <p:cond delay="700"/>
                                  </p:stCondLst>
                                  <p:childTnLst>
                                    <p:animScale>
                                      <p:cBhvr>
                                        <p:cTn id="29" dur="150" fill="hold"/>
                                        <p:tgtEl>
                                          <p:spTgt spid="18434"/>
                                        </p:tgtEl>
                                      </p:cBhvr>
                                      <p:by x="110000" y="110000"/>
                                    </p:animScale>
                                  </p:childTnLst>
                                </p:cTn>
                              </p:par>
                              <p:par>
                                <p:cTn id="30" presetID="53" presetClass="entr" presetSubtype="16" fill="hold" grpId="0" nodeType="withEffect">
                                  <p:stCondLst>
                                    <p:cond delay="400"/>
                                  </p:stCondLst>
                                  <p:childTnLst>
                                    <p:set>
                                      <p:cBhvr>
                                        <p:cTn id="31" dur="1" fill="hold">
                                          <p:stCondLst>
                                            <p:cond delay="0"/>
                                          </p:stCondLst>
                                        </p:cTn>
                                        <p:tgtEl>
                                          <p:spTgt spid="18451"/>
                                        </p:tgtEl>
                                        <p:attrNameLst>
                                          <p:attrName>style.visibility</p:attrName>
                                        </p:attrNameLst>
                                      </p:cBhvr>
                                      <p:to>
                                        <p:strVal val="visible"/>
                                      </p:to>
                                    </p:set>
                                    <p:anim calcmode="lin" valueType="num">
                                      <p:cBhvr>
                                        <p:cTn id="32" dur="300" fill="hold"/>
                                        <p:tgtEl>
                                          <p:spTgt spid="18451"/>
                                        </p:tgtEl>
                                        <p:attrNameLst>
                                          <p:attrName>ppt_w</p:attrName>
                                        </p:attrNameLst>
                                      </p:cBhvr>
                                      <p:tavLst>
                                        <p:tav tm="0">
                                          <p:val>
                                            <p:fltVal val="0"/>
                                          </p:val>
                                        </p:tav>
                                        <p:tav tm="100000">
                                          <p:val>
                                            <p:strVal val="#ppt_w"/>
                                          </p:val>
                                        </p:tav>
                                      </p:tavLst>
                                    </p:anim>
                                    <p:anim calcmode="lin" valueType="num">
                                      <p:cBhvr>
                                        <p:cTn id="33" dur="300" fill="hold"/>
                                        <p:tgtEl>
                                          <p:spTgt spid="18451"/>
                                        </p:tgtEl>
                                        <p:attrNameLst>
                                          <p:attrName>ppt_h</p:attrName>
                                        </p:attrNameLst>
                                      </p:cBhvr>
                                      <p:tavLst>
                                        <p:tav tm="0">
                                          <p:val>
                                            <p:fltVal val="0"/>
                                          </p:val>
                                        </p:tav>
                                        <p:tav tm="100000">
                                          <p:val>
                                            <p:strVal val="#ppt_h"/>
                                          </p:val>
                                        </p:tav>
                                      </p:tavLst>
                                    </p:anim>
                                    <p:animEffect transition="in" filter="fade">
                                      <p:cBhvr>
                                        <p:cTn id="34" dur="300"/>
                                        <p:tgtEl>
                                          <p:spTgt spid="18451"/>
                                        </p:tgtEl>
                                      </p:cBhvr>
                                    </p:animEffect>
                                  </p:childTnLst>
                                </p:cTn>
                              </p:par>
                              <p:par>
                                <p:cTn id="35" presetID="6" presetClass="emph" presetSubtype="0" autoRev="1" fill="hold" grpId="1" nodeType="withEffect">
                                  <p:stCondLst>
                                    <p:cond delay="700"/>
                                  </p:stCondLst>
                                  <p:childTnLst>
                                    <p:animScale>
                                      <p:cBhvr>
                                        <p:cTn id="36" dur="150" fill="hold"/>
                                        <p:tgtEl>
                                          <p:spTgt spid="18451"/>
                                        </p:tgtEl>
                                      </p:cBhvr>
                                      <p:by x="110000" y="110000"/>
                                    </p:animScale>
                                  </p:childTnLst>
                                </p:cTn>
                              </p:par>
                              <p:par>
                                <p:cTn id="37" presetID="2" presetClass="entr" presetSubtype="1" fill="hold" grpId="0" nodeType="withEffect">
                                  <p:stCondLst>
                                    <p:cond delay="400"/>
                                  </p:stCondLst>
                                  <p:childTnLst>
                                    <p:set>
                                      <p:cBhvr>
                                        <p:cTn id="38" dur="1" fill="hold">
                                          <p:stCondLst>
                                            <p:cond delay="0"/>
                                          </p:stCondLst>
                                        </p:cTn>
                                        <p:tgtEl>
                                          <p:spTgt spid="18445"/>
                                        </p:tgtEl>
                                        <p:attrNameLst>
                                          <p:attrName>style.visibility</p:attrName>
                                        </p:attrNameLst>
                                      </p:cBhvr>
                                      <p:to>
                                        <p:strVal val="visible"/>
                                      </p:to>
                                    </p:set>
                                    <p:anim calcmode="lin" valueType="num">
                                      <p:cBhvr additive="base">
                                        <p:cTn id="39" dur="750" fill="hold"/>
                                        <p:tgtEl>
                                          <p:spTgt spid="18445"/>
                                        </p:tgtEl>
                                        <p:attrNameLst>
                                          <p:attrName>ppt_x</p:attrName>
                                        </p:attrNameLst>
                                      </p:cBhvr>
                                      <p:tavLst>
                                        <p:tav tm="0">
                                          <p:val>
                                            <p:strVal val="#ppt_x"/>
                                          </p:val>
                                        </p:tav>
                                        <p:tav tm="100000">
                                          <p:val>
                                            <p:strVal val="#ppt_x"/>
                                          </p:val>
                                        </p:tav>
                                      </p:tavLst>
                                    </p:anim>
                                    <p:anim calcmode="lin" valueType="num">
                                      <p:cBhvr additive="base">
                                        <p:cTn id="40" dur="750" fill="hold"/>
                                        <p:tgtEl>
                                          <p:spTgt spid="18445"/>
                                        </p:tgtEl>
                                        <p:attrNameLst>
                                          <p:attrName>ppt_y</p:attrName>
                                        </p:attrNameLst>
                                      </p:cBhvr>
                                      <p:tavLst>
                                        <p:tav tm="0">
                                          <p:val>
                                            <p:strVal val="0-#ppt_h/2"/>
                                          </p:val>
                                        </p:tav>
                                        <p:tav tm="100000">
                                          <p:val>
                                            <p:strVal val="#ppt_y"/>
                                          </p:val>
                                        </p:tav>
                                      </p:tavLst>
                                    </p:anim>
                                  </p:childTnLst>
                                </p:cTn>
                              </p:par>
                              <p:par>
                                <p:cTn id="41" presetID="53" presetClass="entr" presetSubtype="16" fill="hold" grpId="0" nodeType="withEffect">
                                  <p:stCondLst>
                                    <p:cond delay="400"/>
                                  </p:stCondLst>
                                  <p:childTnLst>
                                    <p:set>
                                      <p:cBhvr>
                                        <p:cTn id="42" dur="1" fill="hold">
                                          <p:stCondLst>
                                            <p:cond delay="0"/>
                                          </p:stCondLst>
                                        </p:cTn>
                                        <p:tgtEl>
                                          <p:spTgt spid="18437"/>
                                        </p:tgtEl>
                                        <p:attrNameLst>
                                          <p:attrName>style.visibility</p:attrName>
                                        </p:attrNameLst>
                                      </p:cBhvr>
                                      <p:to>
                                        <p:strVal val="visible"/>
                                      </p:to>
                                    </p:set>
                                    <p:anim calcmode="lin" valueType="num">
                                      <p:cBhvr>
                                        <p:cTn id="43" dur="300" fill="hold"/>
                                        <p:tgtEl>
                                          <p:spTgt spid="18437"/>
                                        </p:tgtEl>
                                        <p:attrNameLst>
                                          <p:attrName>ppt_w</p:attrName>
                                        </p:attrNameLst>
                                      </p:cBhvr>
                                      <p:tavLst>
                                        <p:tav tm="0">
                                          <p:val>
                                            <p:fltVal val="0"/>
                                          </p:val>
                                        </p:tav>
                                        <p:tav tm="100000">
                                          <p:val>
                                            <p:strVal val="#ppt_w"/>
                                          </p:val>
                                        </p:tav>
                                      </p:tavLst>
                                    </p:anim>
                                    <p:anim calcmode="lin" valueType="num">
                                      <p:cBhvr>
                                        <p:cTn id="44" dur="300" fill="hold"/>
                                        <p:tgtEl>
                                          <p:spTgt spid="18437"/>
                                        </p:tgtEl>
                                        <p:attrNameLst>
                                          <p:attrName>ppt_h</p:attrName>
                                        </p:attrNameLst>
                                      </p:cBhvr>
                                      <p:tavLst>
                                        <p:tav tm="0">
                                          <p:val>
                                            <p:fltVal val="0"/>
                                          </p:val>
                                        </p:tav>
                                        <p:tav tm="100000">
                                          <p:val>
                                            <p:strVal val="#ppt_h"/>
                                          </p:val>
                                        </p:tav>
                                      </p:tavLst>
                                    </p:anim>
                                    <p:animEffect transition="in" filter="fade">
                                      <p:cBhvr>
                                        <p:cTn id="45" dur="300"/>
                                        <p:tgtEl>
                                          <p:spTgt spid="18437"/>
                                        </p:tgtEl>
                                      </p:cBhvr>
                                    </p:animEffect>
                                  </p:childTnLst>
                                </p:cTn>
                              </p:par>
                              <p:par>
                                <p:cTn id="46" presetID="6" presetClass="emph" presetSubtype="0" autoRev="1" fill="hold" grpId="1" nodeType="withEffect">
                                  <p:stCondLst>
                                    <p:cond delay="700"/>
                                  </p:stCondLst>
                                  <p:childTnLst>
                                    <p:animScale>
                                      <p:cBhvr>
                                        <p:cTn id="47" dur="150" fill="hold"/>
                                        <p:tgtEl>
                                          <p:spTgt spid="18437"/>
                                        </p:tgtEl>
                                      </p:cBhvr>
                                      <p:by x="110000" y="110000"/>
                                    </p:animScale>
                                  </p:childTnLst>
                                </p:cTn>
                              </p:par>
                              <p:par>
                                <p:cTn id="48" presetID="53" presetClass="entr" presetSubtype="16" fill="hold" nodeType="withEffect">
                                  <p:stCondLst>
                                    <p:cond delay="400"/>
                                  </p:stCondLst>
                                  <p:childTnLst>
                                    <p:set>
                                      <p:cBhvr>
                                        <p:cTn id="49" dur="1" fill="hold">
                                          <p:stCondLst>
                                            <p:cond delay="0"/>
                                          </p:stCondLst>
                                        </p:cTn>
                                        <p:tgtEl>
                                          <p:spTgt spid="2"/>
                                        </p:tgtEl>
                                        <p:attrNameLst>
                                          <p:attrName>style.visibility</p:attrName>
                                        </p:attrNameLst>
                                      </p:cBhvr>
                                      <p:to>
                                        <p:strVal val="visible"/>
                                      </p:to>
                                    </p:set>
                                    <p:anim calcmode="lin" valueType="num">
                                      <p:cBhvr>
                                        <p:cTn id="50" dur="300" fill="hold"/>
                                        <p:tgtEl>
                                          <p:spTgt spid="2"/>
                                        </p:tgtEl>
                                        <p:attrNameLst>
                                          <p:attrName>ppt_w</p:attrName>
                                        </p:attrNameLst>
                                      </p:cBhvr>
                                      <p:tavLst>
                                        <p:tav tm="0">
                                          <p:val>
                                            <p:fltVal val="0"/>
                                          </p:val>
                                        </p:tav>
                                        <p:tav tm="100000">
                                          <p:val>
                                            <p:strVal val="#ppt_w"/>
                                          </p:val>
                                        </p:tav>
                                      </p:tavLst>
                                    </p:anim>
                                    <p:anim calcmode="lin" valueType="num">
                                      <p:cBhvr>
                                        <p:cTn id="51" dur="300" fill="hold"/>
                                        <p:tgtEl>
                                          <p:spTgt spid="2"/>
                                        </p:tgtEl>
                                        <p:attrNameLst>
                                          <p:attrName>ppt_h</p:attrName>
                                        </p:attrNameLst>
                                      </p:cBhvr>
                                      <p:tavLst>
                                        <p:tav tm="0">
                                          <p:val>
                                            <p:fltVal val="0"/>
                                          </p:val>
                                        </p:tav>
                                        <p:tav tm="100000">
                                          <p:val>
                                            <p:strVal val="#ppt_h"/>
                                          </p:val>
                                        </p:tav>
                                      </p:tavLst>
                                    </p:anim>
                                    <p:animEffect transition="in" filter="fade">
                                      <p:cBhvr>
                                        <p:cTn id="52" dur="300"/>
                                        <p:tgtEl>
                                          <p:spTgt spid="2"/>
                                        </p:tgtEl>
                                      </p:cBhvr>
                                    </p:animEffect>
                                  </p:childTnLst>
                                </p:cTn>
                              </p:par>
                              <p:par>
                                <p:cTn id="53" presetID="6" presetClass="emph" presetSubtype="0" autoRev="1" fill="hold" nodeType="withEffect">
                                  <p:stCondLst>
                                    <p:cond delay="700"/>
                                  </p:stCondLst>
                                  <p:childTnLst>
                                    <p:animScale>
                                      <p:cBhvr>
                                        <p:cTn id="54" dur="150" fill="hold"/>
                                        <p:tgtEl>
                                          <p:spTgt spid="2"/>
                                        </p:tgtEl>
                                      </p:cBhvr>
                                      <p:by x="110000" y="110000"/>
                                    </p:animScale>
                                  </p:childTnLst>
                                </p:cTn>
                              </p:par>
                              <p:par>
                                <p:cTn id="55" presetID="2" presetClass="entr" presetSubtype="8" fill="hold" grpId="0" nodeType="withEffect">
                                  <p:stCondLst>
                                    <p:cond delay="400"/>
                                  </p:stCondLst>
                                  <p:childTnLst>
                                    <p:set>
                                      <p:cBhvr>
                                        <p:cTn id="56" dur="1" fill="hold">
                                          <p:stCondLst>
                                            <p:cond delay="0"/>
                                          </p:stCondLst>
                                        </p:cTn>
                                        <p:tgtEl>
                                          <p:spTgt spid="18443"/>
                                        </p:tgtEl>
                                        <p:attrNameLst>
                                          <p:attrName>style.visibility</p:attrName>
                                        </p:attrNameLst>
                                      </p:cBhvr>
                                      <p:to>
                                        <p:strVal val="visible"/>
                                      </p:to>
                                    </p:set>
                                    <p:anim calcmode="lin" valueType="num">
                                      <p:cBhvr additive="base">
                                        <p:cTn id="57" dur="750" fill="hold"/>
                                        <p:tgtEl>
                                          <p:spTgt spid="18443"/>
                                        </p:tgtEl>
                                        <p:attrNameLst>
                                          <p:attrName>ppt_x</p:attrName>
                                        </p:attrNameLst>
                                      </p:cBhvr>
                                      <p:tavLst>
                                        <p:tav tm="0">
                                          <p:val>
                                            <p:strVal val="0-#ppt_w/2"/>
                                          </p:val>
                                        </p:tav>
                                        <p:tav tm="100000">
                                          <p:val>
                                            <p:strVal val="#ppt_x"/>
                                          </p:val>
                                        </p:tav>
                                      </p:tavLst>
                                    </p:anim>
                                    <p:anim calcmode="lin" valueType="num">
                                      <p:cBhvr additive="base">
                                        <p:cTn id="58" dur="750" fill="hold"/>
                                        <p:tgtEl>
                                          <p:spTgt spid="18443"/>
                                        </p:tgtEl>
                                        <p:attrNameLst>
                                          <p:attrName>ppt_y</p:attrName>
                                        </p:attrNameLst>
                                      </p:cBhvr>
                                      <p:tavLst>
                                        <p:tav tm="0">
                                          <p:val>
                                            <p:strVal val="#ppt_y"/>
                                          </p:val>
                                        </p:tav>
                                        <p:tav tm="100000">
                                          <p:val>
                                            <p:strVal val="#ppt_y"/>
                                          </p:val>
                                        </p:tav>
                                      </p:tavLst>
                                    </p:anim>
                                  </p:childTnLst>
                                </p:cTn>
                              </p:par>
                              <p:par>
                                <p:cTn id="59" presetID="53" presetClass="entr" presetSubtype="16" fill="hold" grpId="0" nodeType="withEffect">
                                  <p:stCondLst>
                                    <p:cond delay="400"/>
                                  </p:stCondLst>
                                  <p:childTnLst>
                                    <p:set>
                                      <p:cBhvr>
                                        <p:cTn id="60" dur="1" fill="hold">
                                          <p:stCondLst>
                                            <p:cond delay="0"/>
                                          </p:stCondLst>
                                        </p:cTn>
                                        <p:tgtEl>
                                          <p:spTgt spid="18436"/>
                                        </p:tgtEl>
                                        <p:attrNameLst>
                                          <p:attrName>style.visibility</p:attrName>
                                        </p:attrNameLst>
                                      </p:cBhvr>
                                      <p:to>
                                        <p:strVal val="visible"/>
                                      </p:to>
                                    </p:set>
                                    <p:anim calcmode="lin" valueType="num">
                                      <p:cBhvr>
                                        <p:cTn id="61" dur="300" fill="hold"/>
                                        <p:tgtEl>
                                          <p:spTgt spid="18436"/>
                                        </p:tgtEl>
                                        <p:attrNameLst>
                                          <p:attrName>ppt_w</p:attrName>
                                        </p:attrNameLst>
                                      </p:cBhvr>
                                      <p:tavLst>
                                        <p:tav tm="0">
                                          <p:val>
                                            <p:fltVal val="0"/>
                                          </p:val>
                                        </p:tav>
                                        <p:tav tm="100000">
                                          <p:val>
                                            <p:strVal val="#ppt_w"/>
                                          </p:val>
                                        </p:tav>
                                      </p:tavLst>
                                    </p:anim>
                                    <p:anim calcmode="lin" valueType="num">
                                      <p:cBhvr>
                                        <p:cTn id="62" dur="300" fill="hold"/>
                                        <p:tgtEl>
                                          <p:spTgt spid="18436"/>
                                        </p:tgtEl>
                                        <p:attrNameLst>
                                          <p:attrName>ppt_h</p:attrName>
                                        </p:attrNameLst>
                                      </p:cBhvr>
                                      <p:tavLst>
                                        <p:tav tm="0">
                                          <p:val>
                                            <p:fltVal val="0"/>
                                          </p:val>
                                        </p:tav>
                                        <p:tav tm="100000">
                                          <p:val>
                                            <p:strVal val="#ppt_h"/>
                                          </p:val>
                                        </p:tav>
                                      </p:tavLst>
                                    </p:anim>
                                    <p:animEffect transition="in" filter="fade">
                                      <p:cBhvr>
                                        <p:cTn id="63" dur="300"/>
                                        <p:tgtEl>
                                          <p:spTgt spid="18436"/>
                                        </p:tgtEl>
                                      </p:cBhvr>
                                    </p:animEffect>
                                  </p:childTnLst>
                                </p:cTn>
                              </p:par>
                              <p:par>
                                <p:cTn id="64" presetID="6" presetClass="emph" presetSubtype="0" autoRev="1" fill="hold" grpId="1" nodeType="withEffect">
                                  <p:stCondLst>
                                    <p:cond delay="700"/>
                                  </p:stCondLst>
                                  <p:childTnLst>
                                    <p:animScale>
                                      <p:cBhvr>
                                        <p:cTn id="65" dur="150" fill="hold"/>
                                        <p:tgtEl>
                                          <p:spTgt spid="18436"/>
                                        </p:tgtEl>
                                      </p:cBhvr>
                                      <p:by x="110000" y="110000"/>
                                    </p:animScale>
                                  </p:childTnLst>
                                </p:cTn>
                              </p:par>
                              <p:par>
                                <p:cTn id="66" presetID="53" presetClass="entr" presetSubtype="16" fill="hold" nodeType="withEffect">
                                  <p:stCondLst>
                                    <p:cond delay="400"/>
                                  </p:stCondLst>
                                  <p:childTnLst>
                                    <p:set>
                                      <p:cBhvr>
                                        <p:cTn id="67" dur="1" fill="hold">
                                          <p:stCondLst>
                                            <p:cond delay="0"/>
                                          </p:stCondLst>
                                        </p:cTn>
                                        <p:tgtEl>
                                          <p:spTgt spid="3"/>
                                        </p:tgtEl>
                                        <p:attrNameLst>
                                          <p:attrName>style.visibility</p:attrName>
                                        </p:attrNameLst>
                                      </p:cBhvr>
                                      <p:to>
                                        <p:strVal val="visible"/>
                                      </p:to>
                                    </p:set>
                                    <p:anim calcmode="lin" valueType="num">
                                      <p:cBhvr>
                                        <p:cTn id="68" dur="300" fill="hold"/>
                                        <p:tgtEl>
                                          <p:spTgt spid="3"/>
                                        </p:tgtEl>
                                        <p:attrNameLst>
                                          <p:attrName>ppt_w</p:attrName>
                                        </p:attrNameLst>
                                      </p:cBhvr>
                                      <p:tavLst>
                                        <p:tav tm="0">
                                          <p:val>
                                            <p:fltVal val="0"/>
                                          </p:val>
                                        </p:tav>
                                        <p:tav tm="100000">
                                          <p:val>
                                            <p:strVal val="#ppt_w"/>
                                          </p:val>
                                        </p:tav>
                                      </p:tavLst>
                                    </p:anim>
                                    <p:anim calcmode="lin" valueType="num">
                                      <p:cBhvr>
                                        <p:cTn id="69" dur="300" fill="hold"/>
                                        <p:tgtEl>
                                          <p:spTgt spid="3"/>
                                        </p:tgtEl>
                                        <p:attrNameLst>
                                          <p:attrName>ppt_h</p:attrName>
                                        </p:attrNameLst>
                                      </p:cBhvr>
                                      <p:tavLst>
                                        <p:tav tm="0">
                                          <p:val>
                                            <p:fltVal val="0"/>
                                          </p:val>
                                        </p:tav>
                                        <p:tav tm="100000">
                                          <p:val>
                                            <p:strVal val="#ppt_h"/>
                                          </p:val>
                                        </p:tav>
                                      </p:tavLst>
                                    </p:anim>
                                    <p:animEffect transition="in" filter="fade">
                                      <p:cBhvr>
                                        <p:cTn id="70" dur="300"/>
                                        <p:tgtEl>
                                          <p:spTgt spid="3"/>
                                        </p:tgtEl>
                                      </p:cBhvr>
                                    </p:animEffect>
                                  </p:childTnLst>
                                </p:cTn>
                              </p:par>
                              <p:par>
                                <p:cTn id="71" presetID="6" presetClass="emph" presetSubtype="0" autoRev="1" fill="hold" nodeType="withEffect">
                                  <p:stCondLst>
                                    <p:cond delay="700"/>
                                  </p:stCondLst>
                                  <p:childTnLst>
                                    <p:animScale>
                                      <p:cBhvr>
                                        <p:cTn id="72" dur="150" fill="hold"/>
                                        <p:tgtEl>
                                          <p:spTgt spid="3"/>
                                        </p:tgtEl>
                                      </p:cBhvr>
                                      <p:by x="110000" y="110000"/>
                                    </p:animScale>
                                  </p:childTnLst>
                                </p:cTn>
                              </p:par>
                              <p:par>
                                <p:cTn id="73" presetID="2" presetClass="entr" presetSubtype="2" fill="hold" grpId="0" nodeType="withEffect">
                                  <p:stCondLst>
                                    <p:cond delay="400"/>
                                  </p:stCondLst>
                                  <p:childTnLst>
                                    <p:set>
                                      <p:cBhvr>
                                        <p:cTn id="74" dur="1" fill="hold">
                                          <p:stCondLst>
                                            <p:cond delay="0"/>
                                          </p:stCondLst>
                                        </p:cTn>
                                        <p:tgtEl>
                                          <p:spTgt spid="18444"/>
                                        </p:tgtEl>
                                        <p:attrNameLst>
                                          <p:attrName>style.visibility</p:attrName>
                                        </p:attrNameLst>
                                      </p:cBhvr>
                                      <p:to>
                                        <p:strVal val="visible"/>
                                      </p:to>
                                    </p:set>
                                    <p:anim calcmode="lin" valueType="num">
                                      <p:cBhvr additive="base">
                                        <p:cTn id="75" dur="750" fill="hold"/>
                                        <p:tgtEl>
                                          <p:spTgt spid="18444"/>
                                        </p:tgtEl>
                                        <p:attrNameLst>
                                          <p:attrName>ppt_x</p:attrName>
                                        </p:attrNameLst>
                                      </p:cBhvr>
                                      <p:tavLst>
                                        <p:tav tm="0">
                                          <p:val>
                                            <p:strVal val="1+#ppt_w/2"/>
                                          </p:val>
                                        </p:tav>
                                        <p:tav tm="100000">
                                          <p:val>
                                            <p:strVal val="#ppt_x"/>
                                          </p:val>
                                        </p:tav>
                                      </p:tavLst>
                                    </p:anim>
                                    <p:anim calcmode="lin" valueType="num">
                                      <p:cBhvr additive="base">
                                        <p:cTn id="76" dur="750" fill="hold"/>
                                        <p:tgtEl>
                                          <p:spTgt spid="18444"/>
                                        </p:tgtEl>
                                        <p:attrNameLst>
                                          <p:attrName>ppt_y</p:attrName>
                                        </p:attrNameLst>
                                      </p:cBhvr>
                                      <p:tavLst>
                                        <p:tav tm="0">
                                          <p:val>
                                            <p:strVal val="#ppt_y"/>
                                          </p:val>
                                        </p:tav>
                                        <p:tav tm="100000">
                                          <p:val>
                                            <p:strVal val="#ppt_y"/>
                                          </p:val>
                                        </p:tav>
                                      </p:tavLst>
                                    </p:anim>
                                  </p:childTnLst>
                                </p:cTn>
                              </p:par>
                              <p:par>
                                <p:cTn id="77" presetID="53" presetClass="entr" presetSubtype="16" fill="hold" grpId="0" nodeType="withEffect">
                                  <p:stCondLst>
                                    <p:cond delay="400"/>
                                  </p:stCondLst>
                                  <p:childTnLst>
                                    <p:set>
                                      <p:cBhvr>
                                        <p:cTn id="78" dur="1" fill="hold">
                                          <p:stCondLst>
                                            <p:cond delay="0"/>
                                          </p:stCondLst>
                                        </p:cTn>
                                        <p:tgtEl>
                                          <p:spTgt spid="18438"/>
                                        </p:tgtEl>
                                        <p:attrNameLst>
                                          <p:attrName>style.visibility</p:attrName>
                                        </p:attrNameLst>
                                      </p:cBhvr>
                                      <p:to>
                                        <p:strVal val="visible"/>
                                      </p:to>
                                    </p:set>
                                    <p:anim calcmode="lin" valueType="num">
                                      <p:cBhvr>
                                        <p:cTn id="79" dur="300" fill="hold"/>
                                        <p:tgtEl>
                                          <p:spTgt spid="18438"/>
                                        </p:tgtEl>
                                        <p:attrNameLst>
                                          <p:attrName>ppt_w</p:attrName>
                                        </p:attrNameLst>
                                      </p:cBhvr>
                                      <p:tavLst>
                                        <p:tav tm="0">
                                          <p:val>
                                            <p:fltVal val="0"/>
                                          </p:val>
                                        </p:tav>
                                        <p:tav tm="100000">
                                          <p:val>
                                            <p:strVal val="#ppt_w"/>
                                          </p:val>
                                        </p:tav>
                                      </p:tavLst>
                                    </p:anim>
                                    <p:anim calcmode="lin" valueType="num">
                                      <p:cBhvr>
                                        <p:cTn id="80" dur="300" fill="hold"/>
                                        <p:tgtEl>
                                          <p:spTgt spid="18438"/>
                                        </p:tgtEl>
                                        <p:attrNameLst>
                                          <p:attrName>ppt_h</p:attrName>
                                        </p:attrNameLst>
                                      </p:cBhvr>
                                      <p:tavLst>
                                        <p:tav tm="0">
                                          <p:val>
                                            <p:fltVal val="0"/>
                                          </p:val>
                                        </p:tav>
                                        <p:tav tm="100000">
                                          <p:val>
                                            <p:strVal val="#ppt_h"/>
                                          </p:val>
                                        </p:tav>
                                      </p:tavLst>
                                    </p:anim>
                                    <p:animEffect transition="in" filter="fade">
                                      <p:cBhvr>
                                        <p:cTn id="81" dur="300"/>
                                        <p:tgtEl>
                                          <p:spTgt spid="18438"/>
                                        </p:tgtEl>
                                      </p:cBhvr>
                                    </p:animEffect>
                                  </p:childTnLst>
                                </p:cTn>
                              </p:par>
                              <p:par>
                                <p:cTn id="82" presetID="6" presetClass="emph" presetSubtype="0" autoRev="1" fill="hold" grpId="1" nodeType="withEffect">
                                  <p:stCondLst>
                                    <p:cond delay="700"/>
                                  </p:stCondLst>
                                  <p:childTnLst>
                                    <p:animScale>
                                      <p:cBhvr>
                                        <p:cTn id="83" dur="150" fill="hold"/>
                                        <p:tgtEl>
                                          <p:spTgt spid="18438"/>
                                        </p:tgtEl>
                                      </p:cBhvr>
                                      <p:by x="110000" y="110000"/>
                                    </p:animScale>
                                  </p:childTnLst>
                                </p:cTn>
                              </p:par>
                              <p:par>
                                <p:cTn id="84" presetID="53" presetClass="entr" presetSubtype="16" fill="hold" grpId="0" nodeType="withEffect">
                                  <p:stCondLst>
                                    <p:cond delay="400"/>
                                  </p:stCondLst>
                                  <p:childTnLst>
                                    <p:set>
                                      <p:cBhvr>
                                        <p:cTn id="85" dur="1" fill="hold">
                                          <p:stCondLst>
                                            <p:cond delay="0"/>
                                          </p:stCondLst>
                                        </p:cTn>
                                        <p:tgtEl>
                                          <p:spTgt spid="18455"/>
                                        </p:tgtEl>
                                        <p:attrNameLst>
                                          <p:attrName>style.visibility</p:attrName>
                                        </p:attrNameLst>
                                      </p:cBhvr>
                                      <p:to>
                                        <p:strVal val="visible"/>
                                      </p:to>
                                    </p:set>
                                    <p:anim calcmode="lin" valueType="num">
                                      <p:cBhvr>
                                        <p:cTn id="86" dur="300" fill="hold"/>
                                        <p:tgtEl>
                                          <p:spTgt spid="18455"/>
                                        </p:tgtEl>
                                        <p:attrNameLst>
                                          <p:attrName>ppt_w</p:attrName>
                                        </p:attrNameLst>
                                      </p:cBhvr>
                                      <p:tavLst>
                                        <p:tav tm="0">
                                          <p:val>
                                            <p:fltVal val="0"/>
                                          </p:val>
                                        </p:tav>
                                        <p:tav tm="100000">
                                          <p:val>
                                            <p:strVal val="#ppt_w"/>
                                          </p:val>
                                        </p:tav>
                                      </p:tavLst>
                                    </p:anim>
                                    <p:anim calcmode="lin" valueType="num">
                                      <p:cBhvr>
                                        <p:cTn id="87" dur="300" fill="hold"/>
                                        <p:tgtEl>
                                          <p:spTgt spid="18455"/>
                                        </p:tgtEl>
                                        <p:attrNameLst>
                                          <p:attrName>ppt_h</p:attrName>
                                        </p:attrNameLst>
                                      </p:cBhvr>
                                      <p:tavLst>
                                        <p:tav tm="0">
                                          <p:val>
                                            <p:fltVal val="0"/>
                                          </p:val>
                                        </p:tav>
                                        <p:tav tm="100000">
                                          <p:val>
                                            <p:strVal val="#ppt_h"/>
                                          </p:val>
                                        </p:tav>
                                      </p:tavLst>
                                    </p:anim>
                                    <p:animEffect transition="in" filter="fade">
                                      <p:cBhvr>
                                        <p:cTn id="88" dur="300"/>
                                        <p:tgtEl>
                                          <p:spTgt spid="18455"/>
                                        </p:tgtEl>
                                      </p:cBhvr>
                                    </p:animEffect>
                                  </p:childTnLst>
                                </p:cTn>
                              </p:par>
                              <p:par>
                                <p:cTn id="89" presetID="6" presetClass="emph" presetSubtype="0" autoRev="1" fill="hold" grpId="1" nodeType="withEffect">
                                  <p:stCondLst>
                                    <p:cond delay="700"/>
                                  </p:stCondLst>
                                  <p:childTnLst>
                                    <p:animScale>
                                      <p:cBhvr>
                                        <p:cTn id="90" dur="150" fill="hold"/>
                                        <p:tgtEl>
                                          <p:spTgt spid="18455"/>
                                        </p:tgtEl>
                                      </p:cBhvr>
                                      <p:by x="110000" y="110000"/>
                                    </p:animScale>
                                  </p:childTnLst>
                                </p:cTn>
                              </p:par>
                              <p:par>
                                <p:cTn id="91" presetID="22" presetClass="entr" presetSubtype="2" fill="hold" grpId="0" nodeType="withEffect">
                                  <p:stCondLst>
                                    <p:cond delay="700"/>
                                  </p:stCondLst>
                                  <p:childTnLst>
                                    <p:set>
                                      <p:cBhvr>
                                        <p:cTn id="92" dur="1" fill="hold">
                                          <p:stCondLst>
                                            <p:cond delay="0"/>
                                          </p:stCondLst>
                                        </p:cTn>
                                        <p:tgtEl>
                                          <p:spTgt spid="18439"/>
                                        </p:tgtEl>
                                        <p:attrNameLst>
                                          <p:attrName>style.visibility</p:attrName>
                                        </p:attrNameLst>
                                      </p:cBhvr>
                                      <p:to>
                                        <p:strVal val="visible"/>
                                      </p:to>
                                    </p:set>
                                    <p:animEffect transition="in" filter="wipe(right)">
                                      <p:cBhvr>
                                        <p:cTn id="93" dur="500"/>
                                        <p:tgtEl>
                                          <p:spTgt spid="18439"/>
                                        </p:tgtEl>
                                      </p:cBhvr>
                                    </p:animEffect>
                                  </p:childTnLst>
                                </p:cTn>
                              </p:par>
                              <p:par>
                                <p:cTn id="94" presetID="2" presetClass="entr" presetSubtype="8" fill="hold" grpId="0" nodeType="withEffect">
                                  <p:stCondLst>
                                    <p:cond delay="1200"/>
                                  </p:stCondLst>
                                  <p:childTnLst>
                                    <p:set>
                                      <p:cBhvr>
                                        <p:cTn id="95" dur="1" fill="hold">
                                          <p:stCondLst>
                                            <p:cond delay="0"/>
                                          </p:stCondLst>
                                        </p:cTn>
                                        <p:tgtEl>
                                          <p:spTgt spid="18450"/>
                                        </p:tgtEl>
                                        <p:attrNameLst>
                                          <p:attrName>style.visibility</p:attrName>
                                        </p:attrNameLst>
                                      </p:cBhvr>
                                      <p:to>
                                        <p:strVal val="visible"/>
                                      </p:to>
                                    </p:set>
                                    <p:anim calcmode="lin" valueType="num">
                                      <p:cBhvr additive="base">
                                        <p:cTn id="96" dur="750" fill="hold"/>
                                        <p:tgtEl>
                                          <p:spTgt spid="18450"/>
                                        </p:tgtEl>
                                        <p:attrNameLst>
                                          <p:attrName>ppt_x</p:attrName>
                                        </p:attrNameLst>
                                      </p:cBhvr>
                                      <p:tavLst>
                                        <p:tav tm="0">
                                          <p:val>
                                            <p:strVal val="0-#ppt_w/2"/>
                                          </p:val>
                                        </p:tav>
                                        <p:tav tm="100000">
                                          <p:val>
                                            <p:strVal val="#ppt_x"/>
                                          </p:val>
                                        </p:tav>
                                      </p:tavLst>
                                    </p:anim>
                                    <p:anim calcmode="lin" valueType="num">
                                      <p:cBhvr additive="base">
                                        <p:cTn id="97" dur="750" fill="hold"/>
                                        <p:tgtEl>
                                          <p:spTgt spid="18450"/>
                                        </p:tgtEl>
                                        <p:attrNameLst>
                                          <p:attrName>ppt_y</p:attrName>
                                        </p:attrNameLst>
                                      </p:cBhvr>
                                      <p:tavLst>
                                        <p:tav tm="0">
                                          <p:val>
                                            <p:strVal val="#ppt_y"/>
                                          </p:val>
                                        </p:tav>
                                        <p:tav tm="100000">
                                          <p:val>
                                            <p:strVal val="#ppt_y"/>
                                          </p:val>
                                        </p:tav>
                                      </p:tavLst>
                                    </p:anim>
                                  </p:childTnLst>
                                </p:cTn>
                              </p:par>
                              <p:par>
                                <p:cTn id="98" presetID="22" presetClass="entr" presetSubtype="2" fill="hold" grpId="0" nodeType="withEffect">
                                  <p:stCondLst>
                                    <p:cond delay="800"/>
                                  </p:stCondLst>
                                  <p:childTnLst>
                                    <p:set>
                                      <p:cBhvr>
                                        <p:cTn id="99" dur="1" fill="hold">
                                          <p:stCondLst>
                                            <p:cond delay="0"/>
                                          </p:stCondLst>
                                        </p:cTn>
                                        <p:tgtEl>
                                          <p:spTgt spid="18442"/>
                                        </p:tgtEl>
                                        <p:attrNameLst>
                                          <p:attrName>style.visibility</p:attrName>
                                        </p:attrNameLst>
                                      </p:cBhvr>
                                      <p:to>
                                        <p:strVal val="visible"/>
                                      </p:to>
                                    </p:set>
                                    <p:animEffect transition="in" filter="wipe(right)">
                                      <p:cBhvr>
                                        <p:cTn id="100" dur="500"/>
                                        <p:tgtEl>
                                          <p:spTgt spid="18442"/>
                                        </p:tgtEl>
                                      </p:cBhvr>
                                    </p:animEffect>
                                  </p:childTnLst>
                                </p:cTn>
                              </p:par>
                              <p:par>
                                <p:cTn id="101" presetID="2" presetClass="entr" presetSubtype="8" fill="hold" grpId="0" nodeType="withEffect">
                                  <p:stCondLst>
                                    <p:cond delay="1300"/>
                                  </p:stCondLst>
                                  <p:childTnLst>
                                    <p:set>
                                      <p:cBhvr>
                                        <p:cTn id="102" dur="1" fill="hold">
                                          <p:stCondLst>
                                            <p:cond delay="0"/>
                                          </p:stCondLst>
                                        </p:cTn>
                                        <p:tgtEl>
                                          <p:spTgt spid="18449"/>
                                        </p:tgtEl>
                                        <p:attrNameLst>
                                          <p:attrName>style.visibility</p:attrName>
                                        </p:attrNameLst>
                                      </p:cBhvr>
                                      <p:to>
                                        <p:strVal val="visible"/>
                                      </p:to>
                                    </p:set>
                                    <p:anim calcmode="lin" valueType="num">
                                      <p:cBhvr additive="base">
                                        <p:cTn id="103" dur="750" fill="hold"/>
                                        <p:tgtEl>
                                          <p:spTgt spid="18449"/>
                                        </p:tgtEl>
                                        <p:attrNameLst>
                                          <p:attrName>ppt_x</p:attrName>
                                        </p:attrNameLst>
                                      </p:cBhvr>
                                      <p:tavLst>
                                        <p:tav tm="0">
                                          <p:val>
                                            <p:strVal val="0-#ppt_w/2"/>
                                          </p:val>
                                        </p:tav>
                                        <p:tav tm="100000">
                                          <p:val>
                                            <p:strVal val="#ppt_x"/>
                                          </p:val>
                                        </p:tav>
                                      </p:tavLst>
                                    </p:anim>
                                    <p:anim calcmode="lin" valueType="num">
                                      <p:cBhvr additive="base">
                                        <p:cTn id="104" dur="750" fill="hold"/>
                                        <p:tgtEl>
                                          <p:spTgt spid="18449"/>
                                        </p:tgtEl>
                                        <p:attrNameLst>
                                          <p:attrName>ppt_y</p:attrName>
                                        </p:attrNameLst>
                                      </p:cBhvr>
                                      <p:tavLst>
                                        <p:tav tm="0">
                                          <p:val>
                                            <p:strVal val="#ppt_y"/>
                                          </p:val>
                                        </p:tav>
                                        <p:tav tm="100000">
                                          <p:val>
                                            <p:strVal val="#ppt_y"/>
                                          </p:val>
                                        </p:tav>
                                      </p:tavLst>
                                    </p:anim>
                                  </p:childTnLst>
                                </p:cTn>
                              </p:par>
                              <p:par>
                                <p:cTn id="105" presetID="22" presetClass="entr" presetSubtype="8" fill="hold" grpId="0" nodeType="withEffect">
                                  <p:stCondLst>
                                    <p:cond delay="900"/>
                                  </p:stCondLst>
                                  <p:childTnLst>
                                    <p:set>
                                      <p:cBhvr>
                                        <p:cTn id="106" dur="1" fill="hold">
                                          <p:stCondLst>
                                            <p:cond delay="0"/>
                                          </p:stCondLst>
                                        </p:cTn>
                                        <p:tgtEl>
                                          <p:spTgt spid="18440"/>
                                        </p:tgtEl>
                                        <p:attrNameLst>
                                          <p:attrName>style.visibility</p:attrName>
                                        </p:attrNameLst>
                                      </p:cBhvr>
                                      <p:to>
                                        <p:strVal val="visible"/>
                                      </p:to>
                                    </p:set>
                                    <p:animEffect transition="in" filter="wipe(left)">
                                      <p:cBhvr>
                                        <p:cTn id="107" dur="500"/>
                                        <p:tgtEl>
                                          <p:spTgt spid="18440"/>
                                        </p:tgtEl>
                                      </p:cBhvr>
                                    </p:animEffect>
                                  </p:childTnLst>
                                </p:cTn>
                              </p:par>
                              <p:par>
                                <p:cTn id="108" presetID="2" presetClass="entr" presetSubtype="2" fill="hold" grpId="0" nodeType="withEffect">
                                  <p:stCondLst>
                                    <p:cond delay="1400"/>
                                  </p:stCondLst>
                                  <p:childTnLst>
                                    <p:set>
                                      <p:cBhvr>
                                        <p:cTn id="109" dur="1" fill="hold">
                                          <p:stCondLst>
                                            <p:cond delay="0"/>
                                          </p:stCondLst>
                                        </p:cTn>
                                        <p:tgtEl>
                                          <p:spTgt spid="18447"/>
                                        </p:tgtEl>
                                        <p:attrNameLst>
                                          <p:attrName>style.visibility</p:attrName>
                                        </p:attrNameLst>
                                      </p:cBhvr>
                                      <p:to>
                                        <p:strVal val="visible"/>
                                      </p:to>
                                    </p:set>
                                    <p:anim calcmode="lin" valueType="num">
                                      <p:cBhvr additive="base">
                                        <p:cTn id="110" dur="750" fill="hold"/>
                                        <p:tgtEl>
                                          <p:spTgt spid="18447"/>
                                        </p:tgtEl>
                                        <p:attrNameLst>
                                          <p:attrName>ppt_x</p:attrName>
                                        </p:attrNameLst>
                                      </p:cBhvr>
                                      <p:tavLst>
                                        <p:tav tm="0">
                                          <p:val>
                                            <p:strVal val="1+#ppt_w/2"/>
                                          </p:val>
                                        </p:tav>
                                        <p:tav tm="100000">
                                          <p:val>
                                            <p:strVal val="#ppt_x"/>
                                          </p:val>
                                        </p:tav>
                                      </p:tavLst>
                                    </p:anim>
                                    <p:anim calcmode="lin" valueType="num">
                                      <p:cBhvr additive="base">
                                        <p:cTn id="111" dur="750" fill="hold"/>
                                        <p:tgtEl>
                                          <p:spTgt spid="18447"/>
                                        </p:tgtEl>
                                        <p:attrNameLst>
                                          <p:attrName>ppt_y</p:attrName>
                                        </p:attrNameLst>
                                      </p:cBhvr>
                                      <p:tavLst>
                                        <p:tav tm="0">
                                          <p:val>
                                            <p:strVal val="#ppt_y"/>
                                          </p:val>
                                        </p:tav>
                                        <p:tav tm="100000">
                                          <p:val>
                                            <p:strVal val="#ppt_y"/>
                                          </p:val>
                                        </p:tav>
                                      </p:tavLst>
                                    </p:anim>
                                  </p:childTnLst>
                                </p:cTn>
                              </p:par>
                              <p:par>
                                <p:cTn id="112" presetID="22" presetClass="entr" presetSubtype="8" fill="hold" grpId="0" nodeType="withEffect">
                                  <p:stCondLst>
                                    <p:cond delay="1000"/>
                                  </p:stCondLst>
                                  <p:childTnLst>
                                    <p:set>
                                      <p:cBhvr>
                                        <p:cTn id="113" dur="1" fill="hold">
                                          <p:stCondLst>
                                            <p:cond delay="0"/>
                                          </p:stCondLst>
                                        </p:cTn>
                                        <p:tgtEl>
                                          <p:spTgt spid="18441"/>
                                        </p:tgtEl>
                                        <p:attrNameLst>
                                          <p:attrName>style.visibility</p:attrName>
                                        </p:attrNameLst>
                                      </p:cBhvr>
                                      <p:to>
                                        <p:strVal val="visible"/>
                                      </p:to>
                                    </p:set>
                                    <p:animEffect transition="in" filter="wipe(left)">
                                      <p:cBhvr>
                                        <p:cTn id="114" dur="500"/>
                                        <p:tgtEl>
                                          <p:spTgt spid="18441"/>
                                        </p:tgtEl>
                                      </p:cBhvr>
                                    </p:animEffect>
                                  </p:childTnLst>
                                </p:cTn>
                              </p:par>
                              <p:par>
                                <p:cTn id="115" presetID="2" presetClass="entr" presetSubtype="2" fill="hold" grpId="0" nodeType="withEffect">
                                  <p:stCondLst>
                                    <p:cond delay="1500"/>
                                  </p:stCondLst>
                                  <p:childTnLst>
                                    <p:set>
                                      <p:cBhvr>
                                        <p:cTn id="116" dur="1" fill="hold">
                                          <p:stCondLst>
                                            <p:cond delay="0"/>
                                          </p:stCondLst>
                                        </p:cTn>
                                        <p:tgtEl>
                                          <p:spTgt spid="18448"/>
                                        </p:tgtEl>
                                        <p:attrNameLst>
                                          <p:attrName>style.visibility</p:attrName>
                                        </p:attrNameLst>
                                      </p:cBhvr>
                                      <p:to>
                                        <p:strVal val="visible"/>
                                      </p:to>
                                    </p:set>
                                    <p:anim calcmode="lin" valueType="num">
                                      <p:cBhvr additive="base">
                                        <p:cTn id="117" dur="750" fill="hold"/>
                                        <p:tgtEl>
                                          <p:spTgt spid="18448"/>
                                        </p:tgtEl>
                                        <p:attrNameLst>
                                          <p:attrName>ppt_x</p:attrName>
                                        </p:attrNameLst>
                                      </p:cBhvr>
                                      <p:tavLst>
                                        <p:tav tm="0">
                                          <p:val>
                                            <p:strVal val="1+#ppt_w/2"/>
                                          </p:val>
                                        </p:tav>
                                        <p:tav tm="100000">
                                          <p:val>
                                            <p:strVal val="#ppt_x"/>
                                          </p:val>
                                        </p:tav>
                                      </p:tavLst>
                                    </p:anim>
                                    <p:anim calcmode="lin" valueType="num">
                                      <p:cBhvr additive="base">
                                        <p:cTn id="118" dur="750" fill="hold"/>
                                        <p:tgtEl>
                                          <p:spTgt spid="184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animBg="1"/>
      <p:bldP spid="18434" grpId="1" animBg="1"/>
      <p:bldP spid="18435" grpId="0" animBg="1"/>
      <p:bldP spid="18435" grpId="1" animBg="1"/>
      <p:bldP spid="18436" grpId="0" animBg="1"/>
      <p:bldP spid="18436" grpId="1" animBg="1"/>
      <p:bldP spid="18437" grpId="0" animBg="1"/>
      <p:bldP spid="18437" grpId="1" animBg="1"/>
      <p:bldP spid="18438" grpId="0" animBg="1"/>
      <p:bldP spid="18438" grpId="1" animBg="1"/>
      <p:bldP spid="18439" grpId="0" animBg="1"/>
      <p:bldP spid="18440" grpId="0" animBg="1"/>
      <p:bldP spid="18441" grpId="0" animBg="1"/>
      <p:bldP spid="18442" grpId="0" animBg="1"/>
      <p:bldP spid="18443" grpId="0" animBg="1"/>
      <p:bldP spid="18444" grpId="0" animBg="1"/>
      <p:bldP spid="18445" grpId="0" animBg="1"/>
      <p:bldP spid="18446" grpId="0" animBg="1"/>
      <p:bldP spid="18447" grpId="0"/>
      <p:bldP spid="18448" grpId="0"/>
      <p:bldP spid="18449" grpId="0"/>
      <p:bldP spid="18450" grpId="0"/>
      <p:bldP spid="18451" grpId="0" animBg="1"/>
      <p:bldP spid="18451" grpId="1" animBg="1"/>
      <p:bldP spid="18455" grpId="0" animBg="1"/>
      <p:bldP spid="18455" grpId="1" animBg="1"/>
      <p:bldP spid="18459" grpId="0" animBg="1"/>
      <p:bldP spid="18459"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1227048" y="1593026"/>
            <a:ext cx="6913968" cy="1800415"/>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1280"/>
          </a:p>
        </p:txBody>
      </p:sp>
      <p:grpSp>
        <p:nvGrpSpPr>
          <p:cNvPr id="3" name="组合 2"/>
          <p:cNvGrpSpPr/>
          <p:nvPr/>
        </p:nvGrpSpPr>
        <p:grpSpPr>
          <a:xfrm>
            <a:off x="1619954" y="3110678"/>
            <a:ext cx="6265784" cy="597118"/>
            <a:chOff x="1619672" y="3325841"/>
            <a:chExt cx="6264696" cy="597046"/>
          </a:xfrm>
          <a:solidFill>
            <a:srgbClr val="C42A13"/>
          </a:solidFill>
        </p:grpSpPr>
        <p:sp>
          <p:nvSpPr>
            <p:cNvPr id="4" name="圆角矩形 3"/>
            <p:cNvSpPr/>
            <p:nvPr/>
          </p:nvSpPr>
          <p:spPr>
            <a:xfrm>
              <a:off x="1619672" y="3325841"/>
              <a:ext cx="6264696" cy="463841"/>
            </a:xfrm>
            <a:prstGeom prst="round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dirty="0"/>
            </a:p>
          </p:txBody>
        </p:sp>
        <p:sp>
          <p:nvSpPr>
            <p:cNvPr id="5" name="矩形 4"/>
            <p:cNvSpPr/>
            <p:nvPr/>
          </p:nvSpPr>
          <p:spPr>
            <a:xfrm>
              <a:off x="1691680" y="3403871"/>
              <a:ext cx="6192688" cy="519016"/>
            </a:xfrm>
            <a:prstGeom prst="rect">
              <a:avLst/>
            </a:prstGeom>
            <a:noFill/>
          </p:spPr>
          <p:txBody>
            <a:bodyPr wrap="square">
              <a:spAutoFit/>
            </a:bodyPr>
            <a:lstStyle/>
            <a:p>
              <a:r>
                <a:rPr lang="zh-CN" altLang="en-US" sz="924" dirty="0">
                  <a:solidFill>
                    <a:schemeClr val="bg1"/>
                  </a:solidFill>
                  <a:latin typeface="微软雅黑" panose="020B0503020204020204" pitchFamily="34" charset="-122"/>
                  <a:ea typeface="微软雅黑" panose="020B0503020204020204" pitchFamily="34" charset="-122"/>
                </a:rPr>
                <a:t>请在此处输入您的文本，或者复制您的文本粘贴到此处请在此处请在此处输入您的文本，或者复制您的文本粘贴到此处请在此处</a:t>
              </a:r>
            </a:p>
            <a:p>
              <a:endParaRPr lang="zh-CN" altLang="en-US" sz="924" dirty="0">
                <a:solidFill>
                  <a:schemeClr val="bg1"/>
                </a:solidFill>
                <a:latin typeface="微软雅黑" panose="020B0503020204020204" pitchFamily="34" charset="-122"/>
                <a:ea typeface="微软雅黑" panose="020B0503020204020204" pitchFamily="34" charset="-122"/>
              </a:endParaRPr>
            </a:p>
          </p:txBody>
        </p:sp>
      </p:grpSp>
      <p:grpSp>
        <p:nvGrpSpPr>
          <p:cNvPr id="6" name="组合 5"/>
          <p:cNvGrpSpPr/>
          <p:nvPr/>
        </p:nvGrpSpPr>
        <p:grpSpPr>
          <a:xfrm>
            <a:off x="1511199" y="1348263"/>
            <a:ext cx="1377590" cy="1742029"/>
            <a:chOff x="1510934" y="1563638"/>
            <a:chExt cx="1377351" cy="1741822"/>
          </a:xfrm>
        </p:grpSpPr>
        <p:sp>
          <p:nvSpPr>
            <p:cNvPr id="7" name="矩形 6"/>
            <p:cNvSpPr/>
            <p:nvPr/>
          </p:nvSpPr>
          <p:spPr>
            <a:xfrm>
              <a:off x="1510934" y="2805821"/>
              <a:ext cx="1377351" cy="4996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9"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输入文本</a:t>
              </a:r>
            </a:p>
          </p:txBody>
        </p:sp>
        <p:sp>
          <p:nvSpPr>
            <p:cNvPr id="8" name="椭圆 7"/>
            <p:cNvSpPr/>
            <p:nvPr/>
          </p:nvSpPr>
          <p:spPr>
            <a:xfrm>
              <a:off x="1568005" y="1563638"/>
              <a:ext cx="1246474" cy="1246474"/>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9"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Freeform 80"/>
            <p:cNvSpPr>
              <a:spLocks noEditPoints="1"/>
            </p:cNvSpPr>
            <p:nvPr/>
          </p:nvSpPr>
          <p:spPr bwMode="auto">
            <a:xfrm>
              <a:off x="1763688" y="1994101"/>
              <a:ext cx="714523" cy="385548"/>
            </a:xfrm>
            <a:custGeom>
              <a:avLst/>
              <a:gdLst>
                <a:gd name="T0" fmla="*/ 20 w 192"/>
                <a:gd name="T1" fmla="*/ 0 h 104"/>
                <a:gd name="T2" fmla="*/ 0 w 192"/>
                <a:gd name="T3" fmla="*/ 84 h 104"/>
                <a:gd name="T4" fmla="*/ 172 w 192"/>
                <a:gd name="T5" fmla="*/ 104 h 104"/>
                <a:gd name="T6" fmla="*/ 192 w 192"/>
                <a:gd name="T7" fmla="*/ 20 h 104"/>
                <a:gd name="T8" fmla="*/ 92 w 192"/>
                <a:gd name="T9" fmla="*/ 24 h 104"/>
                <a:gd name="T10" fmla="*/ 104 w 192"/>
                <a:gd name="T11" fmla="*/ 28 h 104"/>
                <a:gd name="T12" fmla="*/ 92 w 192"/>
                <a:gd name="T13" fmla="*/ 32 h 104"/>
                <a:gd name="T14" fmla="*/ 92 w 192"/>
                <a:gd name="T15" fmla="*/ 24 h 104"/>
                <a:gd name="T16" fmla="*/ 100 w 192"/>
                <a:gd name="T17" fmla="*/ 48 h 104"/>
                <a:gd name="T18" fmla="*/ 100 w 192"/>
                <a:gd name="T19" fmla="*/ 56 h 104"/>
                <a:gd name="T20" fmla="*/ 88 w 192"/>
                <a:gd name="T21" fmla="*/ 52 h 104"/>
                <a:gd name="T22" fmla="*/ 68 w 192"/>
                <a:gd name="T23" fmla="*/ 24 h 104"/>
                <a:gd name="T24" fmla="*/ 80 w 192"/>
                <a:gd name="T25" fmla="*/ 28 h 104"/>
                <a:gd name="T26" fmla="*/ 68 w 192"/>
                <a:gd name="T27" fmla="*/ 32 h 104"/>
                <a:gd name="T28" fmla="*/ 68 w 192"/>
                <a:gd name="T29" fmla="*/ 24 h 104"/>
                <a:gd name="T30" fmla="*/ 76 w 192"/>
                <a:gd name="T31" fmla="*/ 48 h 104"/>
                <a:gd name="T32" fmla="*/ 76 w 192"/>
                <a:gd name="T33" fmla="*/ 56 h 104"/>
                <a:gd name="T34" fmla="*/ 64 w 192"/>
                <a:gd name="T35" fmla="*/ 52 h 104"/>
                <a:gd name="T36" fmla="*/ 52 w 192"/>
                <a:gd name="T37" fmla="*/ 80 h 104"/>
                <a:gd name="T38" fmla="*/ 40 w 192"/>
                <a:gd name="T39" fmla="*/ 76 h 104"/>
                <a:gd name="T40" fmla="*/ 52 w 192"/>
                <a:gd name="T41" fmla="*/ 72 h 104"/>
                <a:gd name="T42" fmla="*/ 52 w 192"/>
                <a:gd name="T43" fmla="*/ 80 h 104"/>
                <a:gd name="T44" fmla="*/ 44 w 192"/>
                <a:gd name="T45" fmla="*/ 56 h 104"/>
                <a:gd name="T46" fmla="*/ 44 w 192"/>
                <a:gd name="T47" fmla="*/ 48 h 104"/>
                <a:gd name="T48" fmla="*/ 56 w 192"/>
                <a:gd name="T49" fmla="*/ 52 h 104"/>
                <a:gd name="T50" fmla="*/ 52 w 192"/>
                <a:gd name="T51" fmla="*/ 32 h 104"/>
                <a:gd name="T52" fmla="*/ 40 w 192"/>
                <a:gd name="T53" fmla="*/ 28 h 104"/>
                <a:gd name="T54" fmla="*/ 52 w 192"/>
                <a:gd name="T55" fmla="*/ 24 h 104"/>
                <a:gd name="T56" fmla="*/ 52 w 192"/>
                <a:gd name="T57" fmla="*/ 32 h 104"/>
                <a:gd name="T58" fmla="*/ 68 w 192"/>
                <a:gd name="T59" fmla="*/ 80 h 104"/>
                <a:gd name="T60" fmla="*/ 68 w 192"/>
                <a:gd name="T61" fmla="*/ 72 h 104"/>
                <a:gd name="T62" fmla="*/ 128 w 192"/>
                <a:gd name="T63" fmla="*/ 76 h 104"/>
                <a:gd name="T64" fmla="*/ 124 w 192"/>
                <a:gd name="T65" fmla="*/ 56 h 104"/>
                <a:gd name="T66" fmla="*/ 112 w 192"/>
                <a:gd name="T67" fmla="*/ 52 h 104"/>
                <a:gd name="T68" fmla="*/ 124 w 192"/>
                <a:gd name="T69" fmla="*/ 48 h 104"/>
                <a:gd name="T70" fmla="*/ 124 w 192"/>
                <a:gd name="T71" fmla="*/ 56 h 104"/>
                <a:gd name="T72" fmla="*/ 116 w 192"/>
                <a:gd name="T73" fmla="*/ 32 h 104"/>
                <a:gd name="T74" fmla="*/ 116 w 192"/>
                <a:gd name="T75" fmla="*/ 24 h 104"/>
                <a:gd name="T76" fmla="*/ 128 w 192"/>
                <a:gd name="T77" fmla="*/ 28 h 104"/>
                <a:gd name="T78" fmla="*/ 148 w 192"/>
                <a:gd name="T79" fmla="*/ 80 h 104"/>
                <a:gd name="T80" fmla="*/ 136 w 192"/>
                <a:gd name="T81" fmla="*/ 76 h 104"/>
                <a:gd name="T82" fmla="*/ 148 w 192"/>
                <a:gd name="T83" fmla="*/ 72 h 104"/>
                <a:gd name="T84" fmla="*/ 148 w 192"/>
                <a:gd name="T85" fmla="*/ 80 h 104"/>
                <a:gd name="T86" fmla="*/ 140 w 192"/>
                <a:gd name="T87" fmla="*/ 56 h 104"/>
                <a:gd name="T88" fmla="*/ 140 w 192"/>
                <a:gd name="T89" fmla="*/ 48 h 104"/>
                <a:gd name="T90" fmla="*/ 152 w 192"/>
                <a:gd name="T91" fmla="*/ 52 h 104"/>
                <a:gd name="T92" fmla="*/ 148 w 192"/>
                <a:gd name="T93" fmla="*/ 32 h 104"/>
                <a:gd name="T94" fmla="*/ 136 w 192"/>
                <a:gd name="T95" fmla="*/ 28 h 104"/>
                <a:gd name="T96" fmla="*/ 148 w 192"/>
                <a:gd name="T97" fmla="*/ 24 h 104"/>
                <a:gd name="T98" fmla="*/ 148 w 192"/>
                <a:gd name="T99" fmla="*/ 3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2" h="104">
                  <a:moveTo>
                    <a:pt x="172" y="0"/>
                  </a:moveTo>
                  <a:cubicBezTo>
                    <a:pt x="20" y="0"/>
                    <a:pt x="20" y="0"/>
                    <a:pt x="20" y="0"/>
                  </a:cubicBezTo>
                  <a:cubicBezTo>
                    <a:pt x="9" y="0"/>
                    <a:pt x="0" y="9"/>
                    <a:pt x="0" y="20"/>
                  </a:cubicBezTo>
                  <a:cubicBezTo>
                    <a:pt x="0" y="84"/>
                    <a:pt x="0" y="84"/>
                    <a:pt x="0" y="84"/>
                  </a:cubicBezTo>
                  <a:cubicBezTo>
                    <a:pt x="0" y="95"/>
                    <a:pt x="9" y="104"/>
                    <a:pt x="20" y="104"/>
                  </a:cubicBezTo>
                  <a:cubicBezTo>
                    <a:pt x="172" y="104"/>
                    <a:pt x="172" y="104"/>
                    <a:pt x="172" y="104"/>
                  </a:cubicBezTo>
                  <a:cubicBezTo>
                    <a:pt x="183" y="104"/>
                    <a:pt x="192" y="95"/>
                    <a:pt x="192" y="84"/>
                  </a:cubicBezTo>
                  <a:cubicBezTo>
                    <a:pt x="192" y="20"/>
                    <a:pt x="192" y="20"/>
                    <a:pt x="192" y="20"/>
                  </a:cubicBezTo>
                  <a:cubicBezTo>
                    <a:pt x="192" y="9"/>
                    <a:pt x="183" y="0"/>
                    <a:pt x="172" y="0"/>
                  </a:cubicBezTo>
                  <a:close/>
                  <a:moveTo>
                    <a:pt x="92" y="24"/>
                  </a:moveTo>
                  <a:cubicBezTo>
                    <a:pt x="100" y="24"/>
                    <a:pt x="100" y="24"/>
                    <a:pt x="100" y="24"/>
                  </a:cubicBezTo>
                  <a:cubicBezTo>
                    <a:pt x="102" y="24"/>
                    <a:pt x="104" y="26"/>
                    <a:pt x="104" y="28"/>
                  </a:cubicBezTo>
                  <a:cubicBezTo>
                    <a:pt x="104" y="30"/>
                    <a:pt x="102" y="32"/>
                    <a:pt x="100" y="32"/>
                  </a:cubicBezTo>
                  <a:cubicBezTo>
                    <a:pt x="92" y="32"/>
                    <a:pt x="92" y="32"/>
                    <a:pt x="92" y="32"/>
                  </a:cubicBezTo>
                  <a:cubicBezTo>
                    <a:pt x="90" y="32"/>
                    <a:pt x="88" y="30"/>
                    <a:pt x="88" y="28"/>
                  </a:cubicBezTo>
                  <a:cubicBezTo>
                    <a:pt x="88" y="26"/>
                    <a:pt x="90" y="24"/>
                    <a:pt x="92" y="24"/>
                  </a:cubicBezTo>
                  <a:close/>
                  <a:moveTo>
                    <a:pt x="92" y="48"/>
                  </a:moveTo>
                  <a:cubicBezTo>
                    <a:pt x="100" y="48"/>
                    <a:pt x="100" y="48"/>
                    <a:pt x="100" y="48"/>
                  </a:cubicBezTo>
                  <a:cubicBezTo>
                    <a:pt x="102" y="48"/>
                    <a:pt x="104" y="50"/>
                    <a:pt x="104" y="52"/>
                  </a:cubicBezTo>
                  <a:cubicBezTo>
                    <a:pt x="104" y="54"/>
                    <a:pt x="102" y="56"/>
                    <a:pt x="100" y="56"/>
                  </a:cubicBezTo>
                  <a:cubicBezTo>
                    <a:pt x="92" y="56"/>
                    <a:pt x="92" y="56"/>
                    <a:pt x="92" y="56"/>
                  </a:cubicBezTo>
                  <a:cubicBezTo>
                    <a:pt x="90" y="56"/>
                    <a:pt x="88" y="54"/>
                    <a:pt x="88" y="52"/>
                  </a:cubicBezTo>
                  <a:cubicBezTo>
                    <a:pt x="88" y="50"/>
                    <a:pt x="90" y="48"/>
                    <a:pt x="92" y="48"/>
                  </a:cubicBezTo>
                  <a:close/>
                  <a:moveTo>
                    <a:pt x="68" y="24"/>
                  </a:moveTo>
                  <a:cubicBezTo>
                    <a:pt x="76" y="24"/>
                    <a:pt x="76" y="24"/>
                    <a:pt x="76" y="24"/>
                  </a:cubicBezTo>
                  <a:cubicBezTo>
                    <a:pt x="78" y="24"/>
                    <a:pt x="80" y="26"/>
                    <a:pt x="80" y="28"/>
                  </a:cubicBezTo>
                  <a:cubicBezTo>
                    <a:pt x="80" y="30"/>
                    <a:pt x="78" y="32"/>
                    <a:pt x="76" y="32"/>
                  </a:cubicBezTo>
                  <a:cubicBezTo>
                    <a:pt x="68" y="32"/>
                    <a:pt x="68" y="32"/>
                    <a:pt x="68" y="32"/>
                  </a:cubicBezTo>
                  <a:cubicBezTo>
                    <a:pt x="66" y="32"/>
                    <a:pt x="64" y="30"/>
                    <a:pt x="64" y="28"/>
                  </a:cubicBezTo>
                  <a:cubicBezTo>
                    <a:pt x="64" y="26"/>
                    <a:pt x="66" y="24"/>
                    <a:pt x="68" y="24"/>
                  </a:cubicBezTo>
                  <a:close/>
                  <a:moveTo>
                    <a:pt x="68" y="48"/>
                  </a:moveTo>
                  <a:cubicBezTo>
                    <a:pt x="76" y="48"/>
                    <a:pt x="76" y="48"/>
                    <a:pt x="76" y="48"/>
                  </a:cubicBezTo>
                  <a:cubicBezTo>
                    <a:pt x="78" y="48"/>
                    <a:pt x="80" y="50"/>
                    <a:pt x="80" y="52"/>
                  </a:cubicBezTo>
                  <a:cubicBezTo>
                    <a:pt x="80" y="54"/>
                    <a:pt x="78" y="56"/>
                    <a:pt x="76" y="56"/>
                  </a:cubicBezTo>
                  <a:cubicBezTo>
                    <a:pt x="68" y="56"/>
                    <a:pt x="68" y="56"/>
                    <a:pt x="68" y="56"/>
                  </a:cubicBezTo>
                  <a:cubicBezTo>
                    <a:pt x="66" y="56"/>
                    <a:pt x="64" y="54"/>
                    <a:pt x="64" y="52"/>
                  </a:cubicBezTo>
                  <a:cubicBezTo>
                    <a:pt x="64" y="50"/>
                    <a:pt x="66" y="48"/>
                    <a:pt x="68" y="48"/>
                  </a:cubicBezTo>
                  <a:close/>
                  <a:moveTo>
                    <a:pt x="52" y="80"/>
                  </a:moveTo>
                  <a:cubicBezTo>
                    <a:pt x="44" y="80"/>
                    <a:pt x="44" y="80"/>
                    <a:pt x="44" y="80"/>
                  </a:cubicBezTo>
                  <a:cubicBezTo>
                    <a:pt x="42" y="80"/>
                    <a:pt x="40" y="78"/>
                    <a:pt x="40" y="76"/>
                  </a:cubicBezTo>
                  <a:cubicBezTo>
                    <a:pt x="40" y="74"/>
                    <a:pt x="42" y="72"/>
                    <a:pt x="44" y="72"/>
                  </a:cubicBezTo>
                  <a:cubicBezTo>
                    <a:pt x="52" y="72"/>
                    <a:pt x="52" y="72"/>
                    <a:pt x="52" y="72"/>
                  </a:cubicBezTo>
                  <a:cubicBezTo>
                    <a:pt x="54" y="72"/>
                    <a:pt x="56" y="74"/>
                    <a:pt x="56" y="76"/>
                  </a:cubicBezTo>
                  <a:cubicBezTo>
                    <a:pt x="56" y="78"/>
                    <a:pt x="54" y="80"/>
                    <a:pt x="52" y="80"/>
                  </a:cubicBezTo>
                  <a:close/>
                  <a:moveTo>
                    <a:pt x="52" y="56"/>
                  </a:moveTo>
                  <a:cubicBezTo>
                    <a:pt x="44" y="56"/>
                    <a:pt x="44" y="56"/>
                    <a:pt x="44" y="56"/>
                  </a:cubicBezTo>
                  <a:cubicBezTo>
                    <a:pt x="42" y="56"/>
                    <a:pt x="40" y="54"/>
                    <a:pt x="40" y="52"/>
                  </a:cubicBezTo>
                  <a:cubicBezTo>
                    <a:pt x="40" y="50"/>
                    <a:pt x="42" y="48"/>
                    <a:pt x="44" y="48"/>
                  </a:cubicBezTo>
                  <a:cubicBezTo>
                    <a:pt x="52" y="48"/>
                    <a:pt x="52" y="48"/>
                    <a:pt x="52" y="48"/>
                  </a:cubicBezTo>
                  <a:cubicBezTo>
                    <a:pt x="54" y="48"/>
                    <a:pt x="56" y="50"/>
                    <a:pt x="56" y="52"/>
                  </a:cubicBezTo>
                  <a:cubicBezTo>
                    <a:pt x="56" y="54"/>
                    <a:pt x="54" y="56"/>
                    <a:pt x="52" y="56"/>
                  </a:cubicBezTo>
                  <a:close/>
                  <a:moveTo>
                    <a:pt x="52" y="32"/>
                  </a:moveTo>
                  <a:cubicBezTo>
                    <a:pt x="44" y="32"/>
                    <a:pt x="44" y="32"/>
                    <a:pt x="44" y="32"/>
                  </a:cubicBezTo>
                  <a:cubicBezTo>
                    <a:pt x="42" y="32"/>
                    <a:pt x="40" y="30"/>
                    <a:pt x="40" y="28"/>
                  </a:cubicBezTo>
                  <a:cubicBezTo>
                    <a:pt x="40" y="26"/>
                    <a:pt x="42" y="24"/>
                    <a:pt x="44" y="24"/>
                  </a:cubicBezTo>
                  <a:cubicBezTo>
                    <a:pt x="52" y="24"/>
                    <a:pt x="52" y="24"/>
                    <a:pt x="52" y="24"/>
                  </a:cubicBezTo>
                  <a:cubicBezTo>
                    <a:pt x="54" y="24"/>
                    <a:pt x="56" y="26"/>
                    <a:pt x="56" y="28"/>
                  </a:cubicBezTo>
                  <a:cubicBezTo>
                    <a:pt x="56" y="30"/>
                    <a:pt x="54" y="32"/>
                    <a:pt x="52" y="32"/>
                  </a:cubicBezTo>
                  <a:close/>
                  <a:moveTo>
                    <a:pt x="124" y="80"/>
                  </a:moveTo>
                  <a:cubicBezTo>
                    <a:pt x="68" y="80"/>
                    <a:pt x="68" y="80"/>
                    <a:pt x="68" y="80"/>
                  </a:cubicBezTo>
                  <a:cubicBezTo>
                    <a:pt x="66" y="80"/>
                    <a:pt x="64" y="78"/>
                    <a:pt x="64" y="76"/>
                  </a:cubicBezTo>
                  <a:cubicBezTo>
                    <a:pt x="64" y="74"/>
                    <a:pt x="66" y="72"/>
                    <a:pt x="68" y="72"/>
                  </a:cubicBezTo>
                  <a:cubicBezTo>
                    <a:pt x="124" y="72"/>
                    <a:pt x="124" y="72"/>
                    <a:pt x="124" y="72"/>
                  </a:cubicBezTo>
                  <a:cubicBezTo>
                    <a:pt x="126" y="72"/>
                    <a:pt x="128" y="74"/>
                    <a:pt x="128" y="76"/>
                  </a:cubicBezTo>
                  <a:cubicBezTo>
                    <a:pt x="128" y="78"/>
                    <a:pt x="126" y="80"/>
                    <a:pt x="124" y="80"/>
                  </a:cubicBezTo>
                  <a:close/>
                  <a:moveTo>
                    <a:pt x="124" y="56"/>
                  </a:moveTo>
                  <a:cubicBezTo>
                    <a:pt x="116" y="56"/>
                    <a:pt x="116" y="56"/>
                    <a:pt x="116" y="56"/>
                  </a:cubicBezTo>
                  <a:cubicBezTo>
                    <a:pt x="114" y="56"/>
                    <a:pt x="112" y="54"/>
                    <a:pt x="112" y="52"/>
                  </a:cubicBezTo>
                  <a:cubicBezTo>
                    <a:pt x="112" y="50"/>
                    <a:pt x="114" y="48"/>
                    <a:pt x="116" y="48"/>
                  </a:cubicBezTo>
                  <a:cubicBezTo>
                    <a:pt x="124" y="48"/>
                    <a:pt x="124" y="48"/>
                    <a:pt x="124" y="48"/>
                  </a:cubicBezTo>
                  <a:cubicBezTo>
                    <a:pt x="126" y="48"/>
                    <a:pt x="128" y="50"/>
                    <a:pt x="128" y="52"/>
                  </a:cubicBezTo>
                  <a:cubicBezTo>
                    <a:pt x="128" y="54"/>
                    <a:pt x="126" y="56"/>
                    <a:pt x="124" y="56"/>
                  </a:cubicBezTo>
                  <a:close/>
                  <a:moveTo>
                    <a:pt x="124" y="32"/>
                  </a:moveTo>
                  <a:cubicBezTo>
                    <a:pt x="116" y="32"/>
                    <a:pt x="116" y="32"/>
                    <a:pt x="116" y="32"/>
                  </a:cubicBezTo>
                  <a:cubicBezTo>
                    <a:pt x="114" y="32"/>
                    <a:pt x="112" y="30"/>
                    <a:pt x="112" y="28"/>
                  </a:cubicBezTo>
                  <a:cubicBezTo>
                    <a:pt x="112" y="26"/>
                    <a:pt x="114" y="24"/>
                    <a:pt x="116" y="24"/>
                  </a:cubicBezTo>
                  <a:cubicBezTo>
                    <a:pt x="124" y="24"/>
                    <a:pt x="124" y="24"/>
                    <a:pt x="124" y="24"/>
                  </a:cubicBezTo>
                  <a:cubicBezTo>
                    <a:pt x="126" y="24"/>
                    <a:pt x="128" y="26"/>
                    <a:pt x="128" y="28"/>
                  </a:cubicBezTo>
                  <a:cubicBezTo>
                    <a:pt x="128" y="30"/>
                    <a:pt x="126" y="32"/>
                    <a:pt x="124" y="32"/>
                  </a:cubicBezTo>
                  <a:close/>
                  <a:moveTo>
                    <a:pt x="148" y="80"/>
                  </a:moveTo>
                  <a:cubicBezTo>
                    <a:pt x="140" y="80"/>
                    <a:pt x="140" y="80"/>
                    <a:pt x="140" y="80"/>
                  </a:cubicBezTo>
                  <a:cubicBezTo>
                    <a:pt x="138" y="80"/>
                    <a:pt x="136" y="78"/>
                    <a:pt x="136" y="76"/>
                  </a:cubicBezTo>
                  <a:cubicBezTo>
                    <a:pt x="136" y="74"/>
                    <a:pt x="138" y="72"/>
                    <a:pt x="140" y="72"/>
                  </a:cubicBezTo>
                  <a:cubicBezTo>
                    <a:pt x="148" y="72"/>
                    <a:pt x="148" y="72"/>
                    <a:pt x="148" y="72"/>
                  </a:cubicBezTo>
                  <a:cubicBezTo>
                    <a:pt x="150" y="72"/>
                    <a:pt x="152" y="74"/>
                    <a:pt x="152" y="76"/>
                  </a:cubicBezTo>
                  <a:cubicBezTo>
                    <a:pt x="152" y="78"/>
                    <a:pt x="150" y="80"/>
                    <a:pt x="148" y="80"/>
                  </a:cubicBezTo>
                  <a:close/>
                  <a:moveTo>
                    <a:pt x="148" y="56"/>
                  </a:moveTo>
                  <a:cubicBezTo>
                    <a:pt x="140" y="56"/>
                    <a:pt x="140" y="56"/>
                    <a:pt x="140" y="56"/>
                  </a:cubicBezTo>
                  <a:cubicBezTo>
                    <a:pt x="138" y="56"/>
                    <a:pt x="136" y="54"/>
                    <a:pt x="136" y="52"/>
                  </a:cubicBezTo>
                  <a:cubicBezTo>
                    <a:pt x="136" y="50"/>
                    <a:pt x="138" y="48"/>
                    <a:pt x="140" y="48"/>
                  </a:cubicBezTo>
                  <a:cubicBezTo>
                    <a:pt x="148" y="48"/>
                    <a:pt x="148" y="48"/>
                    <a:pt x="148" y="48"/>
                  </a:cubicBezTo>
                  <a:cubicBezTo>
                    <a:pt x="150" y="48"/>
                    <a:pt x="152" y="50"/>
                    <a:pt x="152" y="52"/>
                  </a:cubicBezTo>
                  <a:cubicBezTo>
                    <a:pt x="152" y="54"/>
                    <a:pt x="150" y="56"/>
                    <a:pt x="148" y="56"/>
                  </a:cubicBezTo>
                  <a:close/>
                  <a:moveTo>
                    <a:pt x="148" y="32"/>
                  </a:moveTo>
                  <a:cubicBezTo>
                    <a:pt x="140" y="32"/>
                    <a:pt x="140" y="32"/>
                    <a:pt x="140" y="32"/>
                  </a:cubicBezTo>
                  <a:cubicBezTo>
                    <a:pt x="138" y="32"/>
                    <a:pt x="136" y="30"/>
                    <a:pt x="136" y="28"/>
                  </a:cubicBezTo>
                  <a:cubicBezTo>
                    <a:pt x="136" y="26"/>
                    <a:pt x="138" y="24"/>
                    <a:pt x="140" y="24"/>
                  </a:cubicBezTo>
                  <a:cubicBezTo>
                    <a:pt x="148" y="24"/>
                    <a:pt x="148" y="24"/>
                    <a:pt x="148" y="24"/>
                  </a:cubicBezTo>
                  <a:cubicBezTo>
                    <a:pt x="150" y="24"/>
                    <a:pt x="152" y="26"/>
                    <a:pt x="152" y="28"/>
                  </a:cubicBezTo>
                  <a:cubicBezTo>
                    <a:pt x="152" y="30"/>
                    <a:pt x="150" y="32"/>
                    <a:pt x="148" y="3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48776" tIns="24388" rIns="48776" bIns="24388" numCol="1" anchor="t" anchorCtr="0" compatLnSpc="1"/>
            <a:lstStyle/>
            <a:p>
              <a:endParaRPr lang="zh-CN" altLang="en-US" sz="1209" dirty="0"/>
            </a:p>
          </p:txBody>
        </p:sp>
      </p:grpSp>
      <p:grpSp>
        <p:nvGrpSpPr>
          <p:cNvPr id="10" name="组合 9"/>
          <p:cNvGrpSpPr/>
          <p:nvPr/>
        </p:nvGrpSpPr>
        <p:grpSpPr>
          <a:xfrm>
            <a:off x="3306445" y="1348263"/>
            <a:ext cx="1377590" cy="1742029"/>
            <a:chOff x="3305868" y="1563638"/>
            <a:chExt cx="1377351" cy="1741822"/>
          </a:xfrm>
        </p:grpSpPr>
        <p:sp>
          <p:nvSpPr>
            <p:cNvPr id="11" name="矩形 10"/>
            <p:cNvSpPr/>
            <p:nvPr/>
          </p:nvSpPr>
          <p:spPr>
            <a:xfrm>
              <a:off x="3305868" y="2805821"/>
              <a:ext cx="1377351" cy="4996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9"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输入文本</a:t>
              </a:r>
            </a:p>
          </p:txBody>
        </p:sp>
        <p:sp>
          <p:nvSpPr>
            <p:cNvPr id="12" name="椭圆 11"/>
            <p:cNvSpPr/>
            <p:nvPr/>
          </p:nvSpPr>
          <p:spPr>
            <a:xfrm>
              <a:off x="3362939" y="1563638"/>
              <a:ext cx="1246474" cy="1246474"/>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9"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3" name="组合 12"/>
            <p:cNvGrpSpPr/>
            <p:nvPr/>
          </p:nvGrpSpPr>
          <p:grpSpPr>
            <a:xfrm>
              <a:off x="3632043" y="1837032"/>
              <a:ext cx="724999" cy="716617"/>
              <a:chOff x="11145838" y="3187700"/>
              <a:chExt cx="549276" cy="542925"/>
            </a:xfrm>
          </p:grpSpPr>
          <p:sp>
            <p:nvSpPr>
              <p:cNvPr id="14" name="Freeform 107"/>
              <p:cNvSpPr>
                <a:spLocks noEditPoints="1"/>
              </p:cNvSpPr>
              <p:nvPr/>
            </p:nvSpPr>
            <p:spPr bwMode="auto">
              <a:xfrm>
                <a:off x="11145838" y="3187700"/>
                <a:ext cx="369888" cy="363538"/>
              </a:xfrm>
              <a:custGeom>
                <a:avLst/>
                <a:gdLst>
                  <a:gd name="T0" fmla="*/ 99 w 129"/>
                  <a:gd name="T1" fmla="*/ 118 h 129"/>
                  <a:gd name="T2" fmla="*/ 95 w 129"/>
                  <a:gd name="T3" fmla="*/ 102 h 129"/>
                  <a:gd name="T4" fmla="*/ 101 w 129"/>
                  <a:gd name="T5" fmla="*/ 96 h 129"/>
                  <a:gd name="T6" fmla="*/ 117 w 129"/>
                  <a:gd name="T7" fmla="*/ 100 h 129"/>
                  <a:gd name="T8" fmla="*/ 122 w 129"/>
                  <a:gd name="T9" fmla="*/ 98 h 129"/>
                  <a:gd name="T10" fmla="*/ 128 w 129"/>
                  <a:gd name="T11" fmla="*/ 83 h 129"/>
                  <a:gd name="T12" fmla="*/ 126 w 129"/>
                  <a:gd name="T13" fmla="*/ 78 h 129"/>
                  <a:gd name="T14" fmla="*/ 112 w 129"/>
                  <a:gd name="T15" fmla="*/ 70 h 129"/>
                  <a:gd name="T16" fmla="*/ 113 w 129"/>
                  <a:gd name="T17" fmla="*/ 65 h 129"/>
                  <a:gd name="T18" fmla="*/ 112 w 129"/>
                  <a:gd name="T19" fmla="*/ 61 h 129"/>
                  <a:gd name="T20" fmla="*/ 126 w 129"/>
                  <a:gd name="T21" fmla="*/ 52 h 129"/>
                  <a:gd name="T22" fmla="*/ 128 w 129"/>
                  <a:gd name="T23" fmla="*/ 47 h 129"/>
                  <a:gd name="T24" fmla="*/ 122 w 129"/>
                  <a:gd name="T25" fmla="*/ 33 h 129"/>
                  <a:gd name="T26" fmla="*/ 117 w 129"/>
                  <a:gd name="T27" fmla="*/ 30 h 129"/>
                  <a:gd name="T28" fmla="*/ 102 w 129"/>
                  <a:gd name="T29" fmla="*/ 34 h 129"/>
                  <a:gd name="T30" fmla="*/ 95 w 129"/>
                  <a:gd name="T31" fmla="*/ 28 h 129"/>
                  <a:gd name="T32" fmla="*/ 99 w 129"/>
                  <a:gd name="T33" fmla="*/ 12 h 129"/>
                  <a:gd name="T34" fmla="*/ 97 w 129"/>
                  <a:gd name="T35" fmla="*/ 8 h 129"/>
                  <a:gd name="T36" fmla="*/ 82 w 129"/>
                  <a:gd name="T37" fmla="*/ 1 h 129"/>
                  <a:gd name="T38" fmla="*/ 77 w 129"/>
                  <a:gd name="T39" fmla="*/ 3 h 129"/>
                  <a:gd name="T40" fmla="*/ 69 w 129"/>
                  <a:gd name="T41" fmla="*/ 17 h 129"/>
                  <a:gd name="T42" fmla="*/ 60 w 129"/>
                  <a:gd name="T43" fmla="*/ 17 h 129"/>
                  <a:gd name="T44" fmla="*/ 52 w 129"/>
                  <a:gd name="T45" fmla="*/ 3 h 129"/>
                  <a:gd name="T46" fmla="*/ 47 w 129"/>
                  <a:gd name="T47" fmla="*/ 1 h 129"/>
                  <a:gd name="T48" fmla="*/ 32 w 129"/>
                  <a:gd name="T49" fmla="*/ 7 h 129"/>
                  <a:gd name="T50" fmla="*/ 30 w 129"/>
                  <a:gd name="T51" fmla="*/ 12 h 129"/>
                  <a:gd name="T52" fmla="*/ 34 w 129"/>
                  <a:gd name="T53" fmla="*/ 27 h 129"/>
                  <a:gd name="T54" fmla="*/ 27 w 129"/>
                  <a:gd name="T55" fmla="*/ 34 h 129"/>
                  <a:gd name="T56" fmla="*/ 12 w 129"/>
                  <a:gd name="T57" fmla="*/ 30 h 129"/>
                  <a:gd name="T58" fmla="*/ 7 w 129"/>
                  <a:gd name="T59" fmla="*/ 32 h 129"/>
                  <a:gd name="T60" fmla="*/ 1 w 129"/>
                  <a:gd name="T61" fmla="*/ 47 h 129"/>
                  <a:gd name="T62" fmla="*/ 2 w 129"/>
                  <a:gd name="T63" fmla="*/ 52 h 129"/>
                  <a:gd name="T64" fmla="*/ 16 w 129"/>
                  <a:gd name="T65" fmla="*/ 60 h 129"/>
                  <a:gd name="T66" fmla="*/ 16 w 129"/>
                  <a:gd name="T67" fmla="*/ 65 h 129"/>
                  <a:gd name="T68" fmla="*/ 16 w 129"/>
                  <a:gd name="T69" fmla="*/ 69 h 129"/>
                  <a:gd name="T70" fmla="*/ 2 w 129"/>
                  <a:gd name="T71" fmla="*/ 77 h 129"/>
                  <a:gd name="T72" fmla="*/ 0 w 129"/>
                  <a:gd name="T73" fmla="*/ 82 h 129"/>
                  <a:gd name="T74" fmla="*/ 7 w 129"/>
                  <a:gd name="T75" fmla="*/ 97 h 129"/>
                  <a:gd name="T76" fmla="*/ 11 w 129"/>
                  <a:gd name="T77" fmla="*/ 99 h 129"/>
                  <a:gd name="T78" fmla="*/ 27 w 129"/>
                  <a:gd name="T79" fmla="*/ 95 h 129"/>
                  <a:gd name="T80" fmla="*/ 33 w 129"/>
                  <a:gd name="T81" fmla="*/ 102 h 129"/>
                  <a:gd name="T82" fmla="*/ 29 w 129"/>
                  <a:gd name="T83" fmla="*/ 118 h 129"/>
                  <a:gd name="T84" fmla="*/ 31 w 129"/>
                  <a:gd name="T85" fmla="*/ 122 h 129"/>
                  <a:gd name="T86" fmla="*/ 46 w 129"/>
                  <a:gd name="T87" fmla="*/ 128 h 129"/>
                  <a:gd name="T88" fmla="*/ 51 w 129"/>
                  <a:gd name="T89" fmla="*/ 127 h 129"/>
                  <a:gd name="T90" fmla="*/ 59 w 129"/>
                  <a:gd name="T91" fmla="*/ 113 h 129"/>
                  <a:gd name="T92" fmla="*/ 68 w 129"/>
                  <a:gd name="T93" fmla="*/ 113 h 129"/>
                  <a:gd name="T94" fmla="*/ 77 w 129"/>
                  <a:gd name="T95" fmla="*/ 127 h 129"/>
                  <a:gd name="T96" fmla="*/ 80 w 129"/>
                  <a:gd name="T97" fmla="*/ 129 h 129"/>
                  <a:gd name="T98" fmla="*/ 82 w 129"/>
                  <a:gd name="T99" fmla="*/ 129 h 129"/>
                  <a:gd name="T100" fmla="*/ 96 w 129"/>
                  <a:gd name="T101" fmla="*/ 123 h 129"/>
                  <a:gd name="T102" fmla="*/ 99 w 129"/>
                  <a:gd name="T103" fmla="*/ 118 h 129"/>
                  <a:gd name="T104" fmla="*/ 75 w 129"/>
                  <a:gd name="T105" fmla="*/ 76 h 129"/>
                  <a:gd name="T106" fmla="*/ 53 w 129"/>
                  <a:gd name="T107" fmla="*/ 76 h 129"/>
                  <a:gd name="T108" fmla="*/ 48 w 129"/>
                  <a:gd name="T109" fmla="*/ 65 h 129"/>
                  <a:gd name="T110" fmla="*/ 53 w 129"/>
                  <a:gd name="T111" fmla="*/ 54 h 129"/>
                  <a:gd name="T112" fmla="*/ 64 w 129"/>
                  <a:gd name="T113" fmla="*/ 49 h 129"/>
                  <a:gd name="T114" fmla="*/ 75 w 129"/>
                  <a:gd name="T115" fmla="*/ 54 h 129"/>
                  <a:gd name="T116" fmla="*/ 80 w 129"/>
                  <a:gd name="T117" fmla="*/ 65 h 129"/>
                  <a:gd name="T118" fmla="*/ 75 w 129"/>
                  <a:gd name="T119" fmla="*/ 76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9" h="129">
                    <a:moveTo>
                      <a:pt x="99" y="118"/>
                    </a:moveTo>
                    <a:cubicBezTo>
                      <a:pt x="95" y="102"/>
                      <a:pt x="95" y="102"/>
                      <a:pt x="95" y="102"/>
                    </a:cubicBezTo>
                    <a:cubicBezTo>
                      <a:pt x="97" y="100"/>
                      <a:pt x="99" y="98"/>
                      <a:pt x="101" y="96"/>
                    </a:cubicBezTo>
                    <a:cubicBezTo>
                      <a:pt x="117" y="100"/>
                      <a:pt x="117" y="100"/>
                      <a:pt x="117" y="100"/>
                    </a:cubicBezTo>
                    <a:cubicBezTo>
                      <a:pt x="119" y="100"/>
                      <a:pt x="121" y="99"/>
                      <a:pt x="122" y="98"/>
                    </a:cubicBezTo>
                    <a:cubicBezTo>
                      <a:pt x="128" y="83"/>
                      <a:pt x="128" y="83"/>
                      <a:pt x="128" y="83"/>
                    </a:cubicBezTo>
                    <a:cubicBezTo>
                      <a:pt x="128" y="81"/>
                      <a:pt x="128" y="79"/>
                      <a:pt x="126" y="78"/>
                    </a:cubicBezTo>
                    <a:cubicBezTo>
                      <a:pt x="112" y="70"/>
                      <a:pt x="112" y="70"/>
                      <a:pt x="112" y="70"/>
                    </a:cubicBezTo>
                    <a:cubicBezTo>
                      <a:pt x="112" y="68"/>
                      <a:pt x="113" y="66"/>
                      <a:pt x="113" y="65"/>
                    </a:cubicBezTo>
                    <a:cubicBezTo>
                      <a:pt x="113" y="64"/>
                      <a:pt x="112" y="62"/>
                      <a:pt x="112" y="61"/>
                    </a:cubicBezTo>
                    <a:cubicBezTo>
                      <a:pt x="126" y="52"/>
                      <a:pt x="126" y="52"/>
                      <a:pt x="126" y="52"/>
                    </a:cubicBezTo>
                    <a:cubicBezTo>
                      <a:pt x="128" y="51"/>
                      <a:pt x="129" y="49"/>
                      <a:pt x="128" y="47"/>
                    </a:cubicBezTo>
                    <a:cubicBezTo>
                      <a:pt x="122" y="33"/>
                      <a:pt x="122" y="33"/>
                      <a:pt x="122" y="33"/>
                    </a:cubicBezTo>
                    <a:cubicBezTo>
                      <a:pt x="121" y="31"/>
                      <a:pt x="119" y="30"/>
                      <a:pt x="117" y="30"/>
                    </a:cubicBezTo>
                    <a:cubicBezTo>
                      <a:pt x="102" y="34"/>
                      <a:pt x="102" y="34"/>
                      <a:pt x="102" y="34"/>
                    </a:cubicBezTo>
                    <a:cubicBezTo>
                      <a:pt x="100" y="32"/>
                      <a:pt x="97" y="30"/>
                      <a:pt x="95" y="28"/>
                    </a:cubicBezTo>
                    <a:cubicBezTo>
                      <a:pt x="99" y="12"/>
                      <a:pt x="99" y="12"/>
                      <a:pt x="99" y="12"/>
                    </a:cubicBezTo>
                    <a:cubicBezTo>
                      <a:pt x="100" y="10"/>
                      <a:pt x="99" y="8"/>
                      <a:pt x="97" y="8"/>
                    </a:cubicBezTo>
                    <a:cubicBezTo>
                      <a:pt x="82" y="1"/>
                      <a:pt x="82" y="1"/>
                      <a:pt x="82" y="1"/>
                    </a:cubicBezTo>
                    <a:cubicBezTo>
                      <a:pt x="80" y="1"/>
                      <a:pt x="78" y="1"/>
                      <a:pt x="77" y="3"/>
                    </a:cubicBezTo>
                    <a:cubicBezTo>
                      <a:pt x="69" y="17"/>
                      <a:pt x="69" y="17"/>
                      <a:pt x="69" y="17"/>
                    </a:cubicBezTo>
                    <a:cubicBezTo>
                      <a:pt x="66" y="16"/>
                      <a:pt x="63" y="16"/>
                      <a:pt x="60" y="17"/>
                    </a:cubicBezTo>
                    <a:cubicBezTo>
                      <a:pt x="52" y="3"/>
                      <a:pt x="52" y="3"/>
                      <a:pt x="52" y="3"/>
                    </a:cubicBezTo>
                    <a:cubicBezTo>
                      <a:pt x="51" y="1"/>
                      <a:pt x="49" y="0"/>
                      <a:pt x="47" y="1"/>
                    </a:cubicBezTo>
                    <a:cubicBezTo>
                      <a:pt x="32" y="7"/>
                      <a:pt x="32" y="7"/>
                      <a:pt x="32" y="7"/>
                    </a:cubicBezTo>
                    <a:cubicBezTo>
                      <a:pt x="30" y="8"/>
                      <a:pt x="29" y="10"/>
                      <a:pt x="30" y="12"/>
                    </a:cubicBezTo>
                    <a:cubicBezTo>
                      <a:pt x="34" y="27"/>
                      <a:pt x="34" y="27"/>
                      <a:pt x="34" y="27"/>
                    </a:cubicBezTo>
                    <a:cubicBezTo>
                      <a:pt x="31" y="29"/>
                      <a:pt x="29" y="32"/>
                      <a:pt x="27" y="34"/>
                    </a:cubicBezTo>
                    <a:cubicBezTo>
                      <a:pt x="12" y="30"/>
                      <a:pt x="12" y="30"/>
                      <a:pt x="12" y="30"/>
                    </a:cubicBezTo>
                    <a:cubicBezTo>
                      <a:pt x="10" y="29"/>
                      <a:pt x="8" y="30"/>
                      <a:pt x="7" y="32"/>
                    </a:cubicBezTo>
                    <a:cubicBezTo>
                      <a:pt x="1" y="47"/>
                      <a:pt x="1" y="47"/>
                      <a:pt x="1" y="47"/>
                    </a:cubicBezTo>
                    <a:cubicBezTo>
                      <a:pt x="0" y="49"/>
                      <a:pt x="1" y="51"/>
                      <a:pt x="2" y="52"/>
                    </a:cubicBezTo>
                    <a:cubicBezTo>
                      <a:pt x="16" y="60"/>
                      <a:pt x="16" y="60"/>
                      <a:pt x="16" y="60"/>
                    </a:cubicBezTo>
                    <a:cubicBezTo>
                      <a:pt x="16" y="62"/>
                      <a:pt x="16" y="63"/>
                      <a:pt x="16" y="65"/>
                    </a:cubicBezTo>
                    <a:cubicBezTo>
                      <a:pt x="16" y="66"/>
                      <a:pt x="16" y="68"/>
                      <a:pt x="16" y="69"/>
                    </a:cubicBezTo>
                    <a:cubicBezTo>
                      <a:pt x="2" y="77"/>
                      <a:pt x="2" y="77"/>
                      <a:pt x="2" y="77"/>
                    </a:cubicBezTo>
                    <a:cubicBezTo>
                      <a:pt x="0" y="78"/>
                      <a:pt x="0" y="80"/>
                      <a:pt x="0" y="82"/>
                    </a:cubicBezTo>
                    <a:cubicBezTo>
                      <a:pt x="7" y="97"/>
                      <a:pt x="7" y="97"/>
                      <a:pt x="7" y="97"/>
                    </a:cubicBezTo>
                    <a:cubicBezTo>
                      <a:pt x="7" y="99"/>
                      <a:pt x="9" y="100"/>
                      <a:pt x="11" y="99"/>
                    </a:cubicBezTo>
                    <a:cubicBezTo>
                      <a:pt x="27" y="95"/>
                      <a:pt x="27" y="95"/>
                      <a:pt x="27" y="95"/>
                    </a:cubicBezTo>
                    <a:cubicBezTo>
                      <a:pt x="29" y="98"/>
                      <a:pt x="31" y="100"/>
                      <a:pt x="33" y="102"/>
                    </a:cubicBezTo>
                    <a:cubicBezTo>
                      <a:pt x="29" y="118"/>
                      <a:pt x="29" y="118"/>
                      <a:pt x="29" y="118"/>
                    </a:cubicBezTo>
                    <a:cubicBezTo>
                      <a:pt x="29" y="119"/>
                      <a:pt x="30" y="121"/>
                      <a:pt x="31" y="122"/>
                    </a:cubicBezTo>
                    <a:cubicBezTo>
                      <a:pt x="46" y="128"/>
                      <a:pt x="46" y="128"/>
                      <a:pt x="46" y="128"/>
                    </a:cubicBezTo>
                    <a:cubicBezTo>
                      <a:pt x="48" y="129"/>
                      <a:pt x="50" y="129"/>
                      <a:pt x="51" y="127"/>
                    </a:cubicBezTo>
                    <a:cubicBezTo>
                      <a:pt x="59" y="113"/>
                      <a:pt x="59" y="113"/>
                      <a:pt x="59" y="113"/>
                    </a:cubicBezTo>
                    <a:cubicBezTo>
                      <a:pt x="62" y="113"/>
                      <a:pt x="65" y="113"/>
                      <a:pt x="68" y="113"/>
                    </a:cubicBezTo>
                    <a:cubicBezTo>
                      <a:pt x="77" y="127"/>
                      <a:pt x="77" y="127"/>
                      <a:pt x="77" y="127"/>
                    </a:cubicBezTo>
                    <a:cubicBezTo>
                      <a:pt x="77" y="128"/>
                      <a:pt x="79" y="129"/>
                      <a:pt x="80" y="129"/>
                    </a:cubicBezTo>
                    <a:cubicBezTo>
                      <a:pt x="81" y="129"/>
                      <a:pt x="81" y="129"/>
                      <a:pt x="82" y="129"/>
                    </a:cubicBezTo>
                    <a:cubicBezTo>
                      <a:pt x="96" y="123"/>
                      <a:pt x="96" y="123"/>
                      <a:pt x="96" y="123"/>
                    </a:cubicBezTo>
                    <a:cubicBezTo>
                      <a:pt x="98" y="122"/>
                      <a:pt x="99" y="120"/>
                      <a:pt x="99" y="118"/>
                    </a:cubicBezTo>
                    <a:close/>
                    <a:moveTo>
                      <a:pt x="75" y="76"/>
                    </a:moveTo>
                    <a:cubicBezTo>
                      <a:pt x="69" y="82"/>
                      <a:pt x="59" y="82"/>
                      <a:pt x="53" y="76"/>
                    </a:cubicBezTo>
                    <a:cubicBezTo>
                      <a:pt x="50" y="73"/>
                      <a:pt x="48" y="69"/>
                      <a:pt x="48" y="65"/>
                    </a:cubicBezTo>
                    <a:cubicBezTo>
                      <a:pt x="48" y="61"/>
                      <a:pt x="50" y="57"/>
                      <a:pt x="53" y="54"/>
                    </a:cubicBezTo>
                    <a:cubicBezTo>
                      <a:pt x="56" y="51"/>
                      <a:pt x="60" y="49"/>
                      <a:pt x="64" y="49"/>
                    </a:cubicBezTo>
                    <a:cubicBezTo>
                      <a:pt x="68" y="49"/>
                      <a:pt x="72" y="51"/>
                      <a:pt x="75" y="54"/>
                    </a:cubicBezTo>
                    <a:cubicBezTo>
                      <a:pt x="78" y="57"/>
                      <a:pt x="80" y="61"/>
                      <a:pt x="80" y="65"/>
                    </a:cubicBezTo>
                    <a:cubicBezTo>
                      <a:pt x="80" y="69"/>
                      <a:pt x="78" y="73"/>
                      <a:pt x="75" y="7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5035" tIns="32518" rIns="65035" bIns="32518" numCol="1" anchor="t" anchorCtr="0" compatLnSpc="1"/>
              <a:lstStyle/>
              <a:p>
                <a:endParaRPr lang="zh-CN" altLang="en-US" sz="1209" dirty="0"/>
              </a:p>
            </p:txBody>
          </p:sp>
          <p:sp>
            <p:nvSpPr>
              <p:cNvPr id="15" name="Freeform 108"/>
              <p:cNvSpPr>
                <a:spLocks noEditPoints="1"/>
              </p:cNvSpPr>
              <p:nvPr/>
            </p:nvSpPr>
            <p:spPr bwMode="auto">
              <a:xfrm>
                <a:off x="11420476" y="3460750"/>
                <a:ext cx="274638" cy="269875"/>
              </a:xfrm>
              <a:custGeom>
                <a:avLst/>
                <a:gdLst>
                  <a:gd name="T0" fmla="*/ 96 w 96"/>
                  <a:gd name="T1" fmla="*/ 42 h 96"/>
                  <a:gd name="T2" fmla="*/ 93 w 96"/>
                  <a:gd name="T3" fmla="*/ 38 h 96"/>
                  <a:gd name="T4" fmla="*/ 82 w 96"/>
                  <a:gd name="T5" fmla="*/ 36 h 96"/>
                  <a:gd name="T6" fmla="*/ 81 w 96"/>
                  <a:gd name="T7" fmla="*/ 34 h 96"/>
                  <a:gd name="T8" fmla="*/ 80 w 96"/>
                  <a:gd name="T9" fmla="*/ 32 h 96"/>
                  <a:gd name="T10" fmla="*/ 86 w 96"/>
                  <a:gd name="T11" fmla="*/ 23 h 96"/>
                  <a:gd name="T12" fmla="*/ 86 w 96"/>
                  <a:gd name="T13" fmla="*/ 18 h 96"/>
                  <a:gd name="T14" fmla="*/ 78 w 96"/>
                  <a:gd name="T15" fmla="*/ 10 h 96"/>
                  <a:gd name="T16" fmla="*/ 73 w 96"/>
                  <a:gd name="T17" fmla="*/ 9 h 96"/>
                  <a:gd name="T18" fmla="*/ 64 w 96"/>
                  <a:gd name="T19" fmla="*/ 16 h 96"/>
                  <a:gd name="T20" fmla="*/ 59 w 96"/>
                  <a:gd name="T21" fmla="*/ 14 h 96"/>
                  <a:gd name="T22" fmla="*/ 58 w 96"/>
                  <a:gd name="T23" fmla="*/ 3 h 96"/>
                  <a:gd name="T24" fmla="*/ 54 w 96"/>
                  <a:gd name="T25" fmla="*/ 0 h 96"/>
                  <a:gd name="T26" fmla="*/ 42 w 96"/>
                  <a:gd name="T27" fmla="*/ 0 h 96"/>
                  <a:gd name="T28" fmla="*/ 38 w 96"/>
                  <a:gd name="T29" fmla="*/ 3 h 96"/>
                  <a:gd name="T30" fmla="*/ 37 w 96"/>
                  <a:gd name="T31" fmla="*/ 14 h 96"/>
                  <a:gd name="T32" fmla="*/ 34 w 96"/>
                  <a:gd name="T33" fmla="*/ 15 h 96"/>
                  <a:gd name="T34" fmla="*/ 32 w 96"/>
                  <a:gd name="T35" fmla="*/ 16 h 96"/>
                  <a:gd name="T36" fmla="*/ 23 w 96"/>
                  <a:gd name="T37" fmla="*/ 10 h 96"/>
                  <a:gd name="T38" fmla="*/ 18 w 96"/>
                  <a:gd name="T39" fmla="*/ 10 h 96"/>
                  <a:gd name="T40" fmla="*/ 10 w 96"/>
                  <a:gd name="T41" fmla="*/ 18 h 96"/>
                  <a:gd name="T42" fmla="*/ 10 w 96"/>
                  <a:gd name="T43" fmla="*/ 24 h 96"/>
                  <a:gd name="T44" fmla="*/ 16 w 96"/>
                  <a:gd name="T45" fmla="*/ 32 h 96"/>
                  <a:gd name="T46" fmla="*/ 14 w 96"/>
                  <a:gd name="T47" fmla="*/ 37 h 96"/>
                  <a:gd name="T48" fmla="*/ 4 w 96"/>
                  <a:gd name="T49" fmla="*/ 38 h 96"/>
                  <a:gd name="T50" fmla="*/ 0 w 96"/>
                  <a:gd name="T51" fmla="*/ 42 h 96"/>
                  <a:gd name="T52" fmla="*/ 0 w 96"/>
                  <a:gd name="T53" fmla="*/ 54 h 96"/>
                  <a:gd name="T54" fmla="*/ 4 w 96"/>
                  <a:gd name="T55" fmla="*/ 58 h 96"/>
                  <a:gd name="T56" fmla="*/ 14 w 96"/>
                  <a:gd name="T57" fmla="*/ 59 h 96"/>
                  <a:gd name="T58" fmla="*/ 15 w 96"/>
                  <a:gd name="T59" fmla="*/ 62 h 96"/>
                  <a:gd name="T60" fmla="*/ 16 w 96"/>
                  <a:gd name="T61" fmla="*/ 64 h 96"/>
                  <a:gd name="T62" fmla="*/ 10 w 96"/>
                  <a:gd name="T63" fmla="*/ 73 h 96"/>
                  <a:gd name="T64" fmla="*/ 10 w 96"/>
                  <a:gd name="T65" fmla="*/ 78 h 96"/>
                  <a:gd name="T66" fmla="*/ 19 w 96"/>
                  <a:gd name="T67" fmla="*/ 86 h 96"/>
                  <a:gd name="T68" fmla="*/ 24 w 96"/>
                  <a:gd name="T69" fmla="*/ 86 h 96"/>
                  <a:gd name="T70" fmla="*/ 32 w 96"/>
                  <a:gd name="T71" fmla="*/ 80 h 96"/>
                  <a:gd name="T72" fmla="*/ 37 w 96"/>
                  <a:gd name="T73" fmla="*/ 82 h 96"/>
                  <a:gd name="T74" fmla="*/ 39 w 96"/>
                  <a:gd name="T75" fmla="*/ 93 h 96"/>
                  <a:gd name="T76" fmla="*/ 43 w 96"/>
                  <a:gd name="T77" fmla="*/ 96 h 96"/>
                  <a:gd name="T78" fmla="*/ 43 w 96"/>
                  <a:gd name="T79" fmla="*/ 96 h 96"/>
                  <a:gd name="T80" fmla="*/ 54 w 96"/>
                  <a:gd name="T81" fmla="*/ 96 h 96"/>
                  <a:gd name="T82" fmla="*/ 58 w 96"/>
                  <a:gd name="T83" fmla="*/ 92 h 96"/>
                  <a:gd name="T84" fmla="*/ 60 w 96"/>
                  <a:gd name="T85" fmla="*/ 82 h 96"/>
                  <a:gd name="T86" fmla="*/ 62 w 96"/>
                  <a:gd name="T87" fmla="*/ 81 h 96"/>
                  <a:gd name="T88" fmla="*/ 64 w 96"/>
                  <a:gd name="T89" fmla="*/ 80 h 96"/>
                  <a:gd name="T90" fmla="*/ 73 w 96"/>
                  <a:gd name="T91" fmla="*/ 86 h 96"/>
                  <a:gd name="T92" fmla="*/ 78 w 96"/>
                  <a:gd name="T93" fmla="*/ 86 h 96"/>
                  <a:gd name="T94" fmla="*/ 86 w 96"/>
                  <a:gd name="T95" fmla="*/ 77 h 96"/>
                  <a:gd name="T96" fmla="*/ 87 w 96"/>
                  <a:gd name="T97" fmla="*/ 72 h 96"/>
                  <a:gd name="T98" fmla="*/ 80 w 96"/>
                  <a:gd name="T99" fmla="*/ 64 h 96"/>
                  <a:gd name="T100" fmla="*/ 82 w 96"/>
                  <a:gd name="T101" fmla="*/ 59 h 96"/>
                  <a:gd name="T102" fmla="*/ 93 w 96"/>
                  <a:gd name="T103" fmla="*/ 57 h 96"/>
                  <a:gd name="T104" fmla="*/ 96 w 96"/>
                  <a:gd name="T105" fmla="*/ 53 h 96"/>
                  <a:gd name="T106" fmla="*/ 96 w 96"/>
                  <a:gd name="T107" fmla="*/ 42 h 96"/>
                  <a:gd name="T108" fmla="*/ 56 w 96"/>
                  <a:gd name="T109" fmla="*/ 51 h 96"/>
                  <a:gd name="T110" fmla="*/ 45 w 96"/>
                  <a:gd name="T111" fmla="*/ 55 h 96"/>
                  <a:gd name="T112" fmla="*/ 41 w 96"/>
                  <a:gd name="T113" fmla="*/ 45 h 96"/>
                  <a:gd name="T114" fmla="*/ 48 w 96"/>
                  <a:gd name="T115" fmla="*/ 40 h 96"/>
                  <a:gd name="T116" fmla="*/ 51 w 96"/>
                  <a:gd name="T117" fmla="*/ 40 h 96"/>
                  <a:gd name="T118" fmla="*/ 56 w 96"/>
                  <a:gd name="T119" fmla="*/ 45 h 96"/>
                  <a:gd name="T120" fmla="*/ 56 w 96"/>
                  <a:gd name="T121" fmla="*/ 5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 h="96">
                    <a:moveTo>
                      <a:pt x="96" y="42"/>
                    </a:moveTo>
                    <a:cubicBezTo>
                      <a:pt x="96" y="40"/>
                      <a:pt x="95" y="38"/>
                      <a:pt x="93" y="38"/>
                    </a:cubicBezTo>
                    <a:cubicBezTo>
                      <a:pt x="82" y="36"/>
                      <a:pt x="82" y="36"/>
                      <a:pt x="82" y="36"/>
                    </a:cubicBezTo>
                    <a:cubicBezTo>
                      <a:pt x="82" y="36"/>
                      <a:pt x="81" y="35"/>
                      <a:pt x="81" y="34"/>
                    </a:cubicBezTo>
                    <a:cubicBezTo>
                      <a:pt x="81" y="33"/>
                      <a:pt x="80" y="32"/>
                      <a:pt x="80" y="32"/>
                    </a:cubicBezTo>
                    <a:cubicBezTo>
                      <a:pt x="86" y="23"/>
                      <a:pt x="86" y="23"/>
                      <a:pt x="86" y="23"/>
                    </a:cubicBezTo>
                    <a:cubicBezTo>
                      <a:pt x="88" y="21"/>
                      <a:pt x="87" y="19"/>
                      <a:pt x="86" y="18"/>
                    </a:cubicBezTo>
                    <a:cubicBezTo>
                      <a:pt x="78" y="10"/>
                      <a:pt x="78" y="10"/>
                      <a:pt x="78" y="10"/>
                    </a:cubicBezTo>
                    <a:cubicBezTo>
                      <a:pt x="76" y="8"/>
                      <a:pt x="74" y="8"/>
                      <a:pt x="73" y="9"/>
                    </a:cubicBezTo>
                    <a:cubicBezTo>
                      <a:pt x="64" y="16"/>
                      <a:pt x="64" y="16"/>
                      <a:pt x="64" y="16"/>
                    </a:cubicBezTo>
                    <a:cubicBezTo>
                      <a:pt x="62" y="15"/>
                      <a:pt x="61" y="14"/>
                      <a:pt x="59" y="14"/>
                    </a:cubicBezTo>
                    <a:cubicBezTo>
                      <a:pt x="58" y="3"/>
                      <a:pt x="58" y="3"/>
                      <a:pt x="58" y="3"/>
                    </a:cubicBezTo>
                    <a:cubicBezTo>
                      <a:pt x="57" y="1"/>
                      <a:pt x="55" y="0"/>
                      <a:pt x="54" y="0"/>
                    </a:cubicBezTo>
                    <a:cubicBezTo>
                      <a:pt x="42" y="0"/>
                      <a:pt x="42" y="0"/>
                      <a:pt x="42" y="0"/>
                    </a:cubicBezTo>
                    <a:cubicBezTo>
                      <a:pt x="40" y="0"/>
                      <a:pt x="38" y="1"/>
                      <a:pt x="38" y="3"/>
                    </a:cubicBezTo>
                    <a:cubicBezTo>
                      <a:pt x="37" y="14"/>
                      <a:pt x="37" y="14"/>
                      <a:pt x="37" y="14"/>
                    </a:cubicBezTo>
                    <a:cubicBezTo>
                      <a:pt x="36" y="14"/>
                      <a:pt x="35" y="15"/>
                      <a:pt x="34" y="15"/>
                    </a:cubicBezTo>
                    <a:cubicBezTo>
                      <a:pt x="33" y="15"/>
                      <a:pt x="33" y="16"/>
                      <a:pt x="32" y="16"/>
                    </a:cubicBezTo>
                    <a:cubicBezTo>
                      <a:pt x="23" y="10"/>
                      <a:pt x="23" y="10"/>
                      <a:pt x="23" y="10"/>
                    </a:cubicBezTo>
                    <a:cubicBezTo>
                      <a:pt x="22" y="9"/>
                      <a:pt x="19" y="9"/>
                      <a:pt x="18" y="10"/>
                    </a:cubicBezTo>
                    <a:cubicBezTo>
                      <a:pt x="10" y="18"/>
                      <a:pt x="10" y="18"/>
                      <a:pt x="10" y="18"/>
                    </a:cubicBezTo>
                    <a:cubicBezTo>
                      <a:pt x="9" y="20"/>
                      <a:pt x="8" y="22"/>
                      <a:pt x="10" y="24"/>
                    </a:cubicBezTo>
                    <a:cubicBezTo>
                      <a:pt x="16" y="32"/>
                      <a:pt x="16" y="32"/>
                      <a:pt x="16" y="32"/>
                    </a:cubicBezTo>
                    <a:cubicBezTo>
                      <a:pt x="15" y="34"/>
                      <a:pt x="15" y="35"/>
                      <a:pt x="14" y="37"/>
                    </a:cubicBezTo>
                    <a:cubicBezTo>
                      <a:pt x="4" y="38"/>
                      <a:pt x="4" y="38"/>
                      <a:pt x="4" y="38"/>
                    </a:cubicBezTo>
                    <a:cubicBezTo>
                      <a:pt x="2" y="39"/>
                      <a:pt x="0" y="40"/>
                      <a:pt x="0" y="42"/>
                    </a:cubicBezTo>
                    <a:cubicBezTo>
                      <a:pt x="0" y="54"/>
                      <a:pt x="0" y="54"/>
                      <a:pt x="0" y="54"/>
                    </a:cubicBezTo>
                    <a:cubicBezTo>
                      <a:pt x="0" y="56"/>
                      <a:pt x="2" y="58"/>
                      <a:pt x="4" y="58"/>
                    </a:cubicBezTo>
                    <a:cubicBezTo>
                      <a:pt x="14" y="59"/>
                      <a:pt x="14" y="59"/>
                      <a:pt x="14" y="59"/>
                    </a:cubicBezTo>
                    <a:cubicBezTo>
                      <a:pt x="15" y="60"/>
                      <a:pt x="15" y="61"/>
                      <a:pt x="15" y="62"/>
                    </a:cubicBezTo>
                    <a:cubicBezTo>
                      <a:pt x="16" y="63"/>
                      <a:pt x="16" y="63"/>
                      <a:pt x="16" y="64"/>
                    </a:cubicBezTo>
                    <a:cubicBezTo>
                      <a:pt x="10" y="73"/>
                      <a:pt x="10" y="73"/>
                      <a:pt x="10" y="73"/>
                    </a:cubicBezTo>
                    <a:cubicBezTo>
                      <a:pt x="9" y="74"/>
                      <a:pt x="9" y="77"/>
                      <a:pt x="10" y="78"/>
                    </a:cubicBezTo>
                    <a:cubicBezTo>
                      <a:pt x="19" y="86"/>
                      <a:pt x="19" y="86"/>
                      <a:pt x="19" y="86"/>
                    </a:cubicBezTo>
                    <a:cubicBezTo>
                      <a:pt x="20" y="87"/>
                      <a:pt x="22" y="88"/>
                      <a:pt x="24" y="86"/>
                    </a:cubicBezTo>
                    <a:cubicBezTo>
                      <a:pt x="32" y="80"/>
                      <a:pt x="32" y="80"/>
                      <a:pt x="32" y="80"/>
                    </a:cubicBezTo>
                    <a:cubicBezTo>
                      <a:pt x="34" y="81"/>
                      <a:pt x="35" y="81"/>
                      <a:pt x="37" y="82"/>
                    </a:cubicBezTo>
                    <a:cubicBezTo>
                      <a:pt x="39" y="93"/>
                      <a:pt x="39" y="93"/>
                      <a:pt x="39" y="93"/>
                    </a:cubicBezTo>
                    <a:cubicBezTo>
                      <a:pt x="39" y="94"/>
                      <a:pt x="41" y="96"/>
                      <a:pt x="43" y="96"/>
                    </a:cubicBezTo>
                    <a:cubicBezTo>
                      <a:pt x="43" y="96"/>
                      <a:pt x="43" y="96"/>
                      <a:pt x="43" y="96"/>
                    </a:cubicBezTo>
                    <a:cubicBezTo>
                      <a:pt x="54" y="96"/>
                      <a:pt x="54" y="96"/>
                      <a:pt x="54" y="96"/>
                    </a:cubicBezTo>
                    <a:cubicBezTo>
                      <a:pt x="56" y="96"/>
                      <a:pt x="58" y="94"/>
                      <a:pt x="58" y="92"/>
                    </a:cubicBezTo>
                    <a:cubicBezTo>
                      <a:pt x="60" y="82"/>
                      <a:pt x="60" y="82"/>
                      <a:pt x="60" y="82"/>
                    </a:cubicBezTo>
                    <a:cubicBezTo>
                      <a:pt x="60" y="81"/>
                      <a:pt x="61" y="81"/>
                      <a:pt x="62" y="81"/>
                    </a:cubicBezTo>
                    <a:cubicBezTo>
                      <a:pt x="63" y="80"/>
                      <a:pt x="64" y="80"/>
                      <a:pt x="64" y="80"/>
                    </a:cubicBezTo>
                    <a:cubicBezTo>
                      <a:pt x="73" y="86"/>
                      <a:pt x="73" y="86"/>
                      <a:pt x="73" y="86"/>
                    </a:cubicBezTo>
                    <a:cubicBezTo>
                      <a:pt x="75" y="87"/>
                      <a:pt x="77" y="87"/>
                      <a:pt x="78" y="86"/>
                    </a:cubicBezTo>
                    <a:cubicBezTo>
                      <a:pt x="86" y="77"/>
                      <a:pt x="86" y="77"/>
                      <a:pt x="86" y="77"/>
                    </a:cubicBezTo>
                    <a:cubicBezTo>
                      <a:pt x="88" y="76"/>
                      <a:pt x="88" y="74"/>
                      <a:pt x="87" y="72"/>
                    </a:cubicBezTo>
                    <a:cubicBezTo>
                      <a:pt x="80" y="64"/>
                      <a:pt x="80" y="64"/>
                      <a:pt x="80" y="64"/>
                    </a:cubicBezTo>
                    <a:cubicBezTo>
                      <a:pt x="81" y="62"/>
                      <a:pt x="82" y="61"/>
                      <a:pt x="82" y="59"/>
                    </a:cubicBezTo>
                    <a:cubicBezTo>
                      <a:pt x="93" y="57"/>
                      <a:pt x="93" y="57"/>
                      <a:pt x="93" y="57"/>
                    </a:cubicBezTo>
                    <a:cubicBezTo>
                      <a:pt x="95" y="57"/>
                      <a:pt x="96" y="55"/>
                      <a:pt x="96" y="53"/>
                    </a:cubicBezTo>
                    <a:lnTo>
                      <a:pt x="96" y="42"/>
                    </a:lnTo>
                    <a:close/>
                    <a:moveTo>
                      <a:pt x="56" y="51"/>
                    </a:moveTo>
                    <a:cubicBezTo>
                      <a:pt x="54" y="55"/>
                      <a:pt x="49" y="57"/>
                      <a:pt x="45" y="55"/>
                    </a:cubicBezTo>
                    <a:cubicBezTo>
                      <a:pt x="41" y="54"/>
                      <a:pt x="39" y="49"/>
                      <a:pt x="41" y="45"/>
                    </a:cubicBezTo>
                    <a:cubicBezTo>
                      <a:pt x="42" y="42"/>
                      <a:pt x="45" y="40"/>
                      <a:pt x="48" y="40"/>
                    </a:cubicBezTo>
                    <a:cubicBezTo>
                      <a:pt x="49" y="40"/>
                      <a:pt x="50" y="40"/>
                      <a:pt x="51" y="40"/>
                    </a:cubicBezTo>
                    <a:cubicBezTo>
                      <a:pt x="53" y="41"/>
                      <a:pt x="55" y="43"/>
                      <a:pt x="56" y="45"/>
                    </a:cubicBezTo>
                    <a:cubicBezTo>
                      <a:pt x="56" y="47"/>
                      <a:pt x="56" y="49"/>
                      <a:pt x="56" y="5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5035" tIns="32518" rIns="65035" bIns="32518" numCol="1" anchor="t" anchorCtr="0" compatLnSpc="1"/>
              <a:lstStyle/>
              <a:p>
                <a:endParaRPr lang="zh-CN" altLang="en-US" sz="1209" dirty="0"/>
              </a:p>
            </p:txBody>
          </p:sp>
        </p:grpSp>
      </p:grpSp>
      <p:grpSp>
        <p:nvGrpSpPr>
          <p:cNvPr id="16" name="组合 15"/>
          <p:cNvGrpSpPr/>
          <p:nvPr/>
        </p:nvGrpSpPr>
        <p:grpSpPr>
          <a:xfrm>
            <a:off x="5144029" y="1348263"/>
            <a:ext cx="1377590" cy="1742029"/>
            <a:chOff x="5143134" y="1563638"/>
            <a:chExt cx="1377351" cy="1741822"/>
          </a:xfrm>
        </p:grpSpPr>
        <p:sp>
          <p:nvSpPr>
            <p:cNvPr id="17" name="矩形 16"/>
            <p:cNvSpPr/>
            <p:nvPr/>
          </p:nvSpPr>
          <p:spPr>
            <a:xfrm>
              <a:off x="5143134" y="2805821"/>
              <a:ext cx="1377351" cy="4996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9"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输入文本</a:t>
              </a:r>
            </a:p>
          </p:txBody>
        </p:sp>
        <p:sp>
          <p:nvSpPr>
            <p:cNvPr id="18" name="椭圆 17"/>
            <p:cNvSpPr/>
            <p:nvPr/>
          </p:nvSpPr>
          <p:spPr>
            <a:xfrm>
              <a:off x="5200205" y="1563638"/>
              <a:ext cx="1246474" cy="1246474"/>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9"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9" name="组合 18"/>
            <p:cNvGrpSpPr/>
            <p:nvPr/>
          </p:nvGrpSpPr>
          <p:grpSpPr>
            <a:xfrm>
              <a:off x="5475618" y="1967415"/>
              <a:ext cx="714523" cy="592990"/>
              <a:chOff x="7150101" y="5892800"/>
              <a:chExt cx="541338" cy="449263"/>
            </a:xfrm>
          </p:grpSpPr>
          <p:sp>
            <p:nvSpPr>
              <p:cNvPr id="20" name="Freeform 64"/>
              <p:cNvSpPr/>
              <p:nvPr/>
            </p:nvSpPr>
            <p:spPr bwMode="auto">
              <a:xfrm>
                <a:off x="7240588" y="6027738"/>
                <a:ext cx="112713" cy="157163"/>
              </a:xfrm>
              <a:custGeom>
                <a:avLst/>
                <a:gdLst>
                  <a:gd name="T0" fmla="*/ 28 w 40"/>
                  <a:gd name="T1" fmla="*/ 23 h 56"/>
                  <a:gd name="T2" fmla="*/ 28 w 40"/>
                  <a:gd name="T3" fmla="*/ 8 h 56"/>
                  <a:gd name="T4" fmla="*/ 20 w 40"/>
                  <a:gd name="T5" fmla="*/ 0 h 56"/>
                  <a:gd name="T6" fmla="*/ 12 w 40"/>
                  <a:gd name="T7" fmla="*/ 8 h 56"/>
                  <a:gd name="T8" fmla="*/ 12 w 40"/>
                  <a:gd name="T9" fmla="*/ 23 h 56"/>
                  <a:gd name="T10" fmla="*/ 16 w 40"/>
                  <a:gd name="T11" fmla="*/ 30 h 56"/>
                  <a:gd name="T12" fmla="*/ 16 w 40"/>
                  <a:gd name="T13" fmla="*/ 33 h 56"/>
                  <a:gd name="T14" fmla="*/ 14 w 40"/>
                  <a:gd name="T15" fmla="*/ 35 h 56"/>
                  <a:gd name="T16" fmla="*/ 0 w 40"/>
                  <a:gd name="T17" fmla="*/ 42 h 56"/>
                  <a:gd name="T18" fmla="*/ 0 w 40"/>
                  <a:gd name="T19" fmla="*/ 52 h 56"/>
                  <a:gd name="T20" fmla="*/ 4 w 40"/>
                  <a:gd name="T21" fmla="*/ 56 h 56"/>
                  <a:gd name="T22" fmla="*/ 36 w 40"/>
                  <a:gd name="T23" fmla="*/ 56 h 56"/>
                  <a:gd name="T24" fmla="*/ 40 w 40"/>
                  <a:gd name="T25" fmla="*/ 52 h 56"/>
                  <a:gd name="T26" fmla="*/ 40 w 40"/>
                  <a:gd name="T27" fmla="*/ 42 h 56"/>
                  <a:gd name="T28" fmla="*/ 24 w 40"/>
                  <a:gd name="T29" fmla="*/ 30 h 56"/>
                  <a:gd name="T30" fmla="*/ 28 w 40"/>
                  <a:gd name="T31" fmla="*/ 2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56">
                    <a:moveTo>
                      <a:pt x="28" y="23"/>
                    </a:moveTo>
                    <a:cubicBezTo>
                      <a:pt x="28" y="8"/>
                      <a:pt x="28" y="8"/>
                      <a:pt x="28" y="8"/>
                    </a:cubicBezTo>
                    <a:cubicBezTo>
                      <a:pt x="28" y="3"/>
                      <a:pt x="25" y="0"/>
                      <a:pt x="20" y="0"/>
                    </a:cubicBezTo>
                    <a:cubicBezTo>
                      <a:pt x="16" y="0"/>
                      <a:pt x="12" y="3"/>
                      <a:pt x="12" y="8"/>
                    </a:cubicBezTo>
                    <a:cubicBezTo>
                      <a:pt x="12" y="23"/>
                      <a:pt x="12" y="23"/>
                      <a:pt x="12" y="23"/>
                    </a:cubicBezTo>
                    <a:cubicBezTo>
                      <a:pt x="16" y="30"/>
                      <a:pt x="16" y="30"/>
                      <a:pt x="16" y="30"/>
                    </a:cubicBezTo>
                    <a:cubicBezTo>
                      <a:pt x="16" y="31"/>
                      <a:pt x="17" y="32"/>
                      <a:pt x="16" y="33"/>
                    </a:cubicBezTo>
                    <a:cubicBezTo>
                      <a:pt x="16" y="34"/>
                      <a:pt x="15" y="35"/>
                      <a:pt x="14" y="35"/>
                    </a:cubicBezTo>
                    <a:cubicBezTo>
                      <a:pt x="0" y="42"/>
                      <a:pt x="0" y="42"/>
                      <a:pt x="0" y="42"/>
                    </a:cubicBezTo>
                    <a:cubicBezTo>
                      <a:pt x="0" y="52"/>
                      <a:pt x="0" y="52"/>
                      <a:pt x="0" y="52"/>
                    </a:cubicBezTo>
                    <a:cubicBezTo>
                      <a:pt x="0" y="54"/>
                      <a:pt x="2" y="56"/>
                      <a:pt x="4" y="56"/>
                    </a:cubicBezTo>
                    <a:cubicBezTo>
                      <a:pt x="36" y="56"/>
                      <a:pt x="36" y="56"/>
                      <a:pt x="36" y="56"/>
                    </a:cubicBezTo>
                    <a:cubicBezTo>
                      <a:pt x="38" y="56"/>
                      <a:pt x="40" y="54"/>
                      <a:pt x="40" y="52"/>
                    </a:cubicBezTo>
                    <a:cubicBezTo>
                      <a:pt x="40" y="42"/>
                      <a:pt x="40" y="42"/>
                      <a:pt x="40" y="42"/>
                    </a:cubicBezTo>
                    <a:cubicBezTo>
                      <a:pt x="24" y="30"/>
                      <a:pt x="24" y="30"/>
                      <a:pt x="24" y="30"/>
                    </a:cubicBezTo>
                    <a:lnTo>
                      <a:pt x="28" y="2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5035" tIns="32518" rIns="65035" bIns="32518" numCol="1" anchor="t" anchorCtr="0" compatLnSpc="1"/>
              <a:lstStyle/>
              <a:p>
                <a:endParaRPr lang="zh-CN" altLang="en-US" sz="1209" dirty="0"/>
              </a:p>
            </p:txBody>
          </p:sp>
          <p:sp>
            <p:nvSpPr>
              <p:cNvPr id="21" name="Freeform 65"/>
              <p:cNvSpPr>
                <a:spLocks noEditPoints="1"/>
              </p:cNvSpPr>
              <p:nvPr/>
            </p:nvSpPr>
            <p:spPr bwMode="auto">
              <a:xfrm>
                <a:off x="7150101" y="5892800"/>
                <a:ext cx="541338" cy="449263"/>
              </a:xfrm>
              <a:custGeom>
                <a:avLst/>
                <a:gdLst>
                  <a:gd name="T0" fmla="*/ 188 w 192"/>
                  <a:gd name="T1" fmla="*/ 24 h 160"/>
                  <a:gd name="T2" fmla="*/ 104 w 192"/>
                  <a:gd name="T3" fmla="*/ 24 h 160"/>
                  <a:gd name="T4" fmla="*/ 104 w 192"/>
                  <a:gd name="T5" fmla="*/ 4 h 160"/>
                  <a:gd name="T6" fmla="*/ 100 w 192"/>
                  <a:gd name="T7" fmla="*/ 0 h 160"/>
                  <a:gd name="T8" fmla="*/ 4 w 192"/>
                  <a:gd name="T9" fmla="*/ 0 h 160"/>
                  <a:gd name="T10" fmla="*/ 0 w 192"/>
                  <a:gd name="T11" fmla="*/ 4 h 160"/>
                  <a:gd name="T12" fmla="*/ 0 w 192"/>
                  <a:gd name="T13" fmla="*/ 156 h 160"/>
                  <a:gd name="T14" fmla="*/ 4 w 192"/>
                  <a:gd name="T15" fmla="*/ 160 h 160"/>
                  <a:gd name="T16" fmla="*/ 60 w 192"/>
                  <a:gd name="T17" fmla="*/ 160 h 160"/>
                  <a:gd name="T18" fmla="*/ 64 w 192"/>
                  <a:gd name="T19" fmla="*/ 156 h 160"/>
                  <a:gd name="T20" fmla="*/ 64 w 192"/>
                  <a:gd name="T21" fmla="*/ 136 h 160"/>
                  <a:gd name="T22" fmla="*/ 72 w 192"/>
                  <a:gd name="T23" fmla="*/ 136 h 160"/>
                  <a:gd name="T24" fmla="*/ 72 w 192"/>
                  <a:gd name="T25" fmla="*/ 156 h 160"/>
                  <a:gd name="T26" fmla="*/ 76 w 192"/>
                  <a:gd name="T27" fmla="*/ 160 h 160"/>
                  <a:gd name="T28" fmla="*/ 116 w 192"/>
                  <a:gd name="T29" fmla="*/ 160 h 160"/>
                  <a:gd name="T30" fmla="*/ 120 w 192"/>
                  <a:gd name="T31" fmla="*/ 156 h 160"/>
                  <a:gd name="T32" fmla="*/ 120 w 192"/>
                  <a:gd name="T33" fmla="*/ 136 h 160"/>
                  <a:gd name="T34" fmla="*/ 128 w 192"/>
                  <a:gd name="T35" fmla="*/ 136 h 160"/>
                  <a:gd name="T36" fmla="*/ 128 w 192"/>
                  <a:gd name="T37" fmla="*/ 156 h 160"/>
                  <a:gd name="T38" fmla="*/ 132 w 192"/>
                  <a:gd name="T39" fmla="*/ 160 h 160"/>
                  <a:gd name="T40" fmla="*/ 188 w 192"/>
                  <a:gd name="T41" fmla="*/ 160 h 160"/>
                  <a:gd name="T42" fmla="*/ 192 w 192"/>
                  <a:gd name="T43" fmla="*/ 156 h 160"/>
                  <a:gd name="T44" fmla="*/ 192 w 192"/>
                  <a:gd name="T45" fmla="*/ 28 h 160"/>
                  <a:gd name="T46" fmla="*/ 188 w 192"/>
                  <a:gd name="T47" fmla="*/ 24 h 160"/>
                  <a:gd name="T48" fmla="*/ 80 w 192"/>
                  <a:gd name="T49" fmla="*/ 100 h 160"/>
                  <a:gd name="T50" fmla="*/ 68 w 192"/>
                  <a:gd name="T51" fmla="*/ 112 h 160"/>
                  <a:gd name="T52" fmla="*/ 36 w 192"/>
                  <a:gd name="T53" fmla="*/ 112 h 160"/>
                  <a:gd name="T54" fmla="*/ 24 w 192"/>
                  <a:gd name="T55" fmla="*/ 100 h 160"/>
                  <a:gd name="T56" fmla="*/ 24 w 192"/>
                  <a:gd name="T57" fmla="*/ 88 h 160"/>
                  <a:gd name="T58" fmla="*/ 26 w 192"/>
                  <a:gd name="T59" fmla="*/ 84 h 160"/>
                  <a:gd name="T60" fmla="*/ 39 w 192"/>
                  <a:gd name="T61" fmla="*/ 78 h 160"/>
                  <a:gd name="T62" fmla="*/ 37 w 192"/>
                  <a:gd name="T63" fmla="*/ 74 h 160"/>
                  <a:gd name="T64" fmla="*/ 36 w 192"/>
                  <a:gd name="T65" fmla="*/ 72 h 160"/>
                  <a:gd name="T66" fmla="*/ 36 w 192"/>
                  <a:gd name="T67" fmla="*/ 56 h 160"/>
                  <a:gd name="T68" fmla="*/ 52 w 192"/>
                  <a:gd name="T69" fmla="*/ 40 h 160"/>
                  <a:gd name="T70" fmla="*/ 68 w 192"/>
                  <a:gd name="T71" fmla="*/ 56 h 160"/>
                  <a:gd name="T72" fmla="*/ 68 w 192"/>
                  <a:gd name="T73" fmla="*/ 72 h 160"/>
                  <a:gd name="T74" fmla="*/ 68 w 192"/>
                  <a:gd name="T75" fmla="*/ 74 h 160"/>
                  <a:gd name="T76" fmla="*/ 65 w 192"/>
                  <a:gd name="T77" fmla="*/ 78 h 160"/>
                  <a:gd name="T78" fmla="*/ 78 w 192"/>
                  <a:gd name="T79" fmla="*/ 84 h 160"/>
                  <a:gd name="T80" fmla="*/ 80 w 192"/>
                  <a:gd name="T81" fmla="*/ 88 h 160"/>
                  <a:gd name="T82" fmla="*/ 80 w 192"/>
                  <a:gd name="T83" fmla="*/ 100 h 160"/>
                  <a:gd name="T84" fmla="*/ 164 w 192"/>
                  <a:gd name="T85" fmla="*/ 112 h 160"/>
                  <a:gd name="T86" fmla="*/ 100 w 192"/>
                  <a:gd name="T87" fmla="*/ 112 h 160"/>
                  <a:gd name="T88" fmla="*/ 96 w 192"/>
                  <a:gd name="T89" fmla="*/ 108 h 160"/>
                  <a:gd name="T90" fmla="*/ 100 w 192"/>
                  <a:gd name="T91" fmla="*/ 104 h 160"/>
                  <a:gd name="T92" fmla="*/ 164 w 192"/>
                  <a:gd name="T93" fmla="*/ 104 h 160"/>
                  <a:gd name="T94" fmla="*/ 168 w 192"/>
                  <a:gd name="T95" fmla="*/ 108 h 160"/>
                  <a:gd name="T96" fmla="*/ 164 w 192"/>
                  <a:gd name="T97" fmla="*/ 112 h 160"/>
                  <a:gd name="T98" fmla="*/ 164 w 192"/>
                  <a:gd name="T99" fmla="*/ 88 h 160"/>
                  <a:gd name="T100" fmla="*/ 100 w 192"/>
                  <a:gd name="T101" fmla="*/ 88 h 160"/>
                  <a:gd name="T102" fmla="*/ 96 w 192"/>
                  <a:gd name="T103" fmla="*/ 84 h 160"/>
                  <a:gd name="T104" fmla="*/ 100 w 192"/>
                  <a:gd name="T105" fmla="*/ 80 h 160"/>
                  <a:gd name="T106" fmla="*/ 164 w 192"/>
                  <a:gd name="T107" fmla="*/ 80 h 160"/>
                  <a:gd name="T108" fmla="*/ 168 w 192"/>
                  <a:gd name="T109" fmla="*/ 84 h 160"/>
                  <a:gd name="T110" fmla="*/ 164 w 192"/>
                  <a:gd name="T111" fmla="*/ 88 h 160"/>
                  <a:gd name="T112" fmla="*/ 164 w 192"/>
                  <a:gd name="T113" fmla="*/ 64 h 160"/>
                  <a:gd name="T114" fmla="*/ 100 w 192"/>
                  <a:gd name="T115" fmla="*/ 64 h 160"/>
                  <a:gd name="T116" fmla="*/ 96 w 192"/>
                  <a:gd name="T117" fmla="*/ 60 h 160"/>
                  <a:gd name="T118" fmla="*/ 100 w 192"/>
                  <a:gd name="T119" fmla="*/ 56 h 160"/>
                  <a:gd name="T120" fmla="*/ 164 w 192"/>
                  <a:gd name="T121" fmla="*/ 56 h 160"/>
                  <a:gd name="T122" fmla="*/ 168 w 192"/>
                  <a:gd name="T123" fmla="*/ 60 h 160"/>
                  <a:gd name="T124" fmla="*/ 164 w 192"/>
                  <a:gd name="T125" fmla="*/ 6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2" h="160">
                    <a:moveTo>
                      <a:pt x="188" y="24"/>
                    </a:moveTo>
                    <a:cubicBezTo>
                      <a:pt x="104" y="24"/>
                      <a:pt x="104" y="24"/>
                      <a:pt x="104" y="24"/>
                    </a:cubicBezTo>
                    <a:cubicBezTo>
                      <a:pt x="104" y="4"/>
                      <a:pt x="104" y="4"/>
                      <a:pt x="104" y="4"/>
                    </a:cubicBezTo>
                    <a:cubicBezTo>
                      <a:pt x="104" y="2"/>
                      <a:pt x="102" y="0"/>
                      <a:pt x="100" y="0"/>
                    </a:cubicBezTo>
                    <a:cubicBezTo>
                      <a:pt x="4" y="0"/>
                      <a:pt x="4" y="0"/>
                      <a:pt x="4" y="0"/>
                    </a:cubicBezTo>
                    <a:cubicBezTo>
                      <a:pt x="2" y="0"/>
                      <a:pt x="0" y="2"/>
                      <a:pt x="0" y="4"/>
                    </a:cubicBezTo>
                    <a:cubicBezTo>
                      <a:pt x="0" y="156"/>
                      <a:pt x="0" y="156"/>
                      <a:pt x="0" y="156"/>
                    </a:cubicBezTo>
                    <a:cubicBezTo>
                      <a:pt x="0" y="158"/>
                      <a:pt x="2" y="160"/>
                      <a:pt x="4" y="160"/>
                    </a:cubicBezTo>
                    <a:cubicBezTo>
                      <a:pt x="60" y="160"/>
                      <a:pt x="60" y="160"/>
                      <a:pt x="60" y="160"/>
                    </a:cubicBezTo>
                    <a:cubicBezTo>
                      <a:pt x="62" y="160"/>
                      <a:pt x="64" y="158"/>
                      <a:pt x="64" y="156"/>
                    </a:cubicBezTo>
                    <a:cubicBezTo>
                      <a:pt x="64" y="136"/>
                      <a:pt x="64" y="136"/>
                      <a:pt x="64" y="136"/>
                    </a:cubicBezTo>
                    <a:cubicBezTo>
                      <a:pt x="72" y="136"/>
                      <a:pt x="72" y="136"/>
                      <a:pt x="72" y="136"/>
                    </a:cubicBezTo>
                    <a:cubicBezTo>
                      <a:pt x="72" y="156"/>
                      <a:pt x="72" y="156"/>
                      <a:pt x="72" y="156"/>
                    </a:cubicBezTo>
                    <a:cubicBezTo>
                      <a:pt x="72" y="158"/>
                      <a:pt x="74" y="160"/>
                      <a:pt x="76" y="160"/>
                    </a:cubicBezTo>
                    <a:cubicBezTo>
                      <a:pt x="116" y="160"/>
                      <a:pt x="116" y="160"/>
                      <a:pt x="116" y="160"/>
                    </a:cubicBezTo>
                    <a:cubicBezTo>
                      <a:pt x="118" y="160"/>
                      <a:pt x="120" y="158"/>
                      <a:pt x="120" y="156"/>
                    </a:cubicBezTo>
                    <a:cubicBezTo>
                      <a:pt x="120" y="136"/>
                      <a:pt x="120" y="136"/>
                      <a:pt x="120" y="136"/>
                    </a:cubicBezTo>
                    <a:cubicBezTo>
                      <a:pt x="128" y="136"/>
                      <a:pt x="128" y="136"/>
                      <a:pt x="128" y="136"/>
                    </a:cubicBezTo>
                    <a:cubicBezTo>
                      <a:pt x="128" y="156"/>
                      <a:pt x="128" y="156"/>
                      <a:pt x="128" y="156"/>
                    </a:cubicBezTo>
                    <a:cubicBezTo>
                      <a:pt x="128" y="158"/>
                      <a:pt x="130" y="160"/>
                      <a:pt x="132" y="160"/>
                    </a:cubicBezTo>
                    <a:cubicBezTo>
                      <a:pt x="188" y="160"/>
                      <a:pt x="188" y="160"/>
                      <a:pt x="188" y="160"/>
                    </a:cubicBezTo>
                    <a:cubicBezTo>
                      <a:pt x="190" y="160"/>
                      <a:pt x="192" y="158"/>
                      <a:pt x="192" y="156"/>
                    </a:cubicBezTo>
                    <a:cubicBezTo>
                      <a:pt x="192" y="28"/>
                      <a:pt x="192" y="28"/>
                      <a:pt x="192" y="28"/>
                    </a:cubicBezTo>
                    <a:cubicBezTo>
                      <a:pt x="192" y="26"/>
                      <a:pt x="190" y="24"/>
                      <a:pt x="188" y="24"/>
                    </a:cubicBezTo>
                    <a:close/>
                    <a:moveTo>
                      <a:pt x="80" y="100"/>
                    </a:moveTo>
                    <a:cubicBezTo>
                      <a:pt x="80" y="106"/>
                      <a:pt x="75" y="112"/>
                      <a:pt x="68" y="112"/>
                    </a:cubicBezTo>
                    <a:cubicBezTo>
                      <a:pt x="36" y="112"/>
                      <a:pt x="36" y="112"/>
                      <a:pt x="36" y="112"/>
                    </a:cubicBezTo>
                    <a:cubicBezTo>
                      <a:pt x="30" y="112"/>
                      <a:pt x="24" y="106"/>
                      <a:pt x="24" y="100"/>
                    </a:cubicBezTo>
                    <a:cubicBezTo>
                      <a:pt x="24" y="88"/>
                      <a:pt x="24" y="88"/>
                      <a:pt x="24" y="88"/>
                    </a:cubicBezTo>
                    <a:cubicBezTo>
                      <a:pt x="24" y="86"/>
                      <a:pt x="25" y="85"/>
                      <a:pt x="26" y="84"/>
                    </a:cubicBezTo>
                    <a:cubicBezTo>
                      <a:pt x="39" y="78"/>
                      <a:pt x="39" y="78"/>
                      <a:pt x="39" y="78"/>
                    </a:cubicBezTo>
                    <a:cubicBezTo>
                      <a:pt x="37" y="74"/>
                      <a:pt x="37" y="74"/>
                      <a:pt x="37" y="74"/>
                    </a:cubicBezTo>
                    <a:cubicBezTo>
                      <a:pt x="36" y="73"/>
                      <a:pt x="36" y="73"/>
                      <a:pt x="36" y="72"/>
                    </a:cubicBezTo>
                    <a:cubicBezTo>
                      <a:pt x="36" y="56"/>
                      <a:pt x="36" y="56"/>
                      <a:pt x="36" y="56"/>
                    </a:cubicBezTo>
                    <a:cubicBezTo>
                      <a:pt x="36" y="47"/>
                      <a:pt x="43" y="40"/>
                      <a:pt x="52" y="40"/>
                    </a:cubicBezTo>
                    <a:cubicBezTo>
                      <a:pt x="61" y="40"/>
                      <a:pt x="68" y="47"/>
                      <a:pt x="68" y="56"/>
                    </a:cubicBezTo>
                    <a:cubicBezTo>
                      <a:pt x="68" y="72"/>
                      <a:pt x="68" y="72"/>
                      <a:pt x="68" y="72"/>
                    </a:cubicBezTo>
                    <a:cubicBezTo>
                      <a:pt x="68" y="73"/>
                      <a:pt x="68" y="73"/>
                      <a:pt x="68" y="74"/>
                    </a:cubicBezTo>
                    <a:cubicBezTo>
                      <a:pt x="65" y="78"/>
                      <a:pt x="65" y="78"/>
                      <a:pt x="65" y="78"/>
                    </a:cubicBezTo>
                    <a:cubicBezTo>
                      <a:pt x="78" y="84"/>
                      <a:pt x="78" y="84"/>
                      <a:pt x="78" y="84"/>
                    </a:cubicBezTo>
                    <a:cubicBezTo>
                      <a:pt x="79" y="85"/>
                      <a:pt x="80" y="86"/>
                      <a:pt x="80" y="88"/>
                    </a:cubicBezTo>
                    <a:lnTo>
                      <a:pt x="80" y="100"/>
                    </a:lnTo>
                    <a:close/>
                    <a:moveTo>
                      <a:pt x="164" y="112"/>
                    </a:moveTo>
                    <a:cubicBezTo>
                      <a:pt x="100" y="112"/>
                      <a:pt x="100" y="112"/>
                      <a:pt x="100" y="112"/>
                    </a:cubicBezTo>
                    <a:cubicBezTo>
                      <a:pt x="98" y="112"/>
                      <a:pt x="96" y="110"/>
                      <a:pt x="96" y="108"/>
                    </a:cubicBezTo>
                    <a:cubicBezTo>
                      <a:pt x="96" y="106"/>
                      <a:pt x="98" y="104"/>
                      <a:pt x="100" y="104"/>
                    </a:cubicBezTo>
                    <a:cubicBezTo>
                      <a:pt x="164" y="104"/>
                      <a:pt x="164" y="104"/>
                      <a:pt x="164" y="104"/>
                    </a:cubicBezTo>
                    <a:cubicBezTo>
                      <a:pt x="166" y="104"/>
                      <a:pt x="168" y="106"/>
                      <a:pt x="168" y="108"/>
                    </a:cubicBezTo>
                    <a:cubicBezTo>
                      <a:pt x="168" y="110"/>
                      <a:pt x="166" y="112"/>
                      <a:pt x="164" y="112"/>
                    </a:cubicBezTo>
                    <a:close/>
                    <a:moveTo>
                      <a:pt x="164" y="88"/>
                    </a:moveTo>
                    <a:cubicBezTo>
                      <a:pt x="100" y="88"/>
                      <a:pt x="100" y="88"/>
                      <a:pt x="100" y="88"/>
                    </a:cubicBezTo>
                    <a:cubicBezTo>
                      <a:pt x="98" y="88"/>
                      <a:pt x="96" y="86"/>
                      <a:pt x="96" y="84"/>
                    </a:cubicBezTo>
                    <a:cubicBezTo>
                      <a:pt x="96" y="82"/>
                      <a:pt x="98" y="80"/>
                      <a:pt x="100" y="80"/>
                    </a:cubicBezTo>
                    <a:cubicBezTo>
                      <a:pt x="164" y="80"/>
                      <a:pt x="164" y="80"/>
                      <a:pt x="164" y="80"/>
                    </a:cubicBezTo>
                    <a:cubicBezTo>
                      <a:pt x="166" y="80"/>
                      <a:pt x="168" y="82"/>
                      <a:pt x="168" y="84"/>
                    </a:cubicBezTo>
                    <a:cubicBezTo>
                      <a:pt x="168" y="86"/>
                      <a:pt x="166" y="88"/>
                      <a:pt x="164" y="88"/>
                    </a:cubicBezTo>
                    <a:close/>
                    <a:moveTo>
                      <a:pt x="164" y="64"/>
                    </a:moveTo>
                    <a:cubicBezTo>
                      <a:pt x="100" y="64"/>
                      <a:pt x="100" y="64"/>
                      <a:pt x="100" y="64"/>
                    </a:cubicBezTo>
                    <a:cubicBezTo>
                      <a:pt x="98" y="64"/>
                      <a:pt x="96" y="62"/>
                      <a:pt x="96" y="60"/>
                    </a:cubicBezTo>
                    <a:cubicBezTo>
                      <a:pt x="96" y="58"/>
                      <a:pt x="98" y="56"/>
                      <a:pt x="100" y="56"/>
                    </a:cubicBezTo>
                    <a:cubicBezTo>
                      <a:pt x="164" y="56"/>
                      <a:pt x="164" y="56"/>
                      <a:pt x="164" y="56"/>
                    </a:cubicBezTo>
                    <a:cubicBezTo>
                      <a:pt x="166" y="56"/>
                      <a:pt x="168" y="58"/>
                      <a:pt x="168" y="60"/>
                    </a:cubicBezTo>
                    <a:cubicBezTo>
                      <a:pt x="168" y="62"/>
                      <a:pt x="166" y="64"/>
                      <a:pt x="164" y="6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5035" tIns="32518" rIns="65035" bIns="32518" numCol="1" anchor="t" anchorCtr="0" compatLnSpc="1"/>
              <a:lstStyle/>
              <a:p>
                <a:endParaRPr lang="zh-CN" altLang="en-US" sz="1209" dirty="0"/>
              </a:p>
            </p:txBody>
          </p:sp>
        </p:grpSp>
      </p:grpSp>
      <p:grpSp>
        <p:nvGrpSpPr>
          <p:cNvPr id="22" name="组合 21"/>
          <p:cNvGrpSpPr/>
          <p:nvPr/>
        </p:nvGrpSpPr>
        <p:grpSpPr>
          <a:xfrm>
            <a:off x="6786847" y="1356731"/>
            <a:ext cx="1377590" cy="1742029"/>
            <a:chOff x="6785667" y="1572104"/>
            <a:chExt cx="1377351" cy="1741822"/>
          </a:xfrm>
        </p:grpSpPr>
        <p:sp>
          <p:nvSpPr>
            <p:cNvPr id="23" name="矩形 22"/>
            <p:cNvSpPr/>
            <p:nvPr/>
          </p:nvSpPr>
          <p:spPr>
            <a:xfrm>
              <a:off x="6785667" y="2814287"/>
              <a:ext cx="1377351" cy="4996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9"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输入文本</a:t>
              </a:r>
            </a:p>
          </p:txBody>
        </p:sp>
        <p:sp>
          <p:nvSpPr>
            <p:cNvPr id="24" name="椭圆 23"/>
            <p:cNvSpPr/>
            <p:nvPr/>
          </p:nvSpPr>
          <p:spPr>
            <a:xfrm>
              <a:off x="6842738" y="1572104"/>
              <a:ext cx="1246474" cy="1246474"/>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9"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25" name="组合 24"/>
            <p:cNvGrpSpPr/>
            <p:nvPr/>
          </p:nvGrpSpPr>
          <p:grpSpPr>
            <a:xfrm>
              <a:off x="7228150" y="1853158"/>
              <a:ext cx="475649" cy="712427"/>
              <a:chOff x="658813" y="3189288"/>
              <a:chExt cx="360363" cy="539750"/>
            </a:xfrm>
          </p:grpSpPr>
          <p:sp>
            <p:nvSpPr>
              <p:cNvPr id="26" name="Freeform 35"/>
              <p:cNvSpPr/>
              <p:nvPr/>
            </p:nvSpPr>
            <p:spPr bwMode="auto">
              <a:xfrm>
                <a:off x="749300" y="3594100"/>
                <a:ext cx="179388" cy="134938"/>
              </a:xfrm>
              <a:custGeom>
                <a:avLst/>
                <a:gdLst>
                  <a:gd name="T0" fmla="*/ 0 w 64"/>
                  <a:gd name="T1" fmla="*/ 4 h 48"/>
                  <a:gd name="T2" fmla="*/ 0 w 64"/>
                  <a:gd name="T3" fmla="*/ 28 h 48"/>
                  <a:gd name="T4" fmla="*/ 4 w 64"/>
                  <a:gd name="T5" fmla="*/ 32 h 48"/>
                  <a:gd name="T6" fmla="*/ 8 w 64"/>
                  <a:gd name="T7" fmla="*/ 32 h 48"/>
                  <a:gd name="T8" fmla="*/ 8 w 64"/>
                  <a:gd name="T9" fmla="*/ 36 h 48"/>
                  <a:gd name="T10" fmla="*/ 20 w 64"/>
                  <a:gd name="T11" fmla="*/ 48 h 48"/>
                  <a:gd name="T12" fmla="*/ 44 w 64"/>
                  <a:gd name="T13" fmla="*/ 48 h 48"/>
                  <a:gd name="T14" fmla="*/ 56 w 64"/>
                  <a:gd name="T15" fmla="*/ 36 h 48"/>
                  <a:gd name="T16" fmla="*/ 56 w 64"/>
                  <a:gd name="T17" fmla="*/ 32 h 48"/>
                  <a:gd name="T18" fmla="*/ 60 w 64"/>
                  <a:gd name="T19" fmla="*/ 32 h 48"/>
                  <a:gd name="T20" fmla="*/ 64 w 64"/>
                  <a:gd name="T21" fmla="*/ 28 h 48"/>
                  <a:gd name="T22" fmla="*/ 64 w 64"/>
                  <a:gd name="T23" fmla="*/ 4 h 48"/>
                  <a:gd name="T24" fmla="*/ 64 w 64"/>
                  <a:gd name="T25" fmla="*/ 0 h 48"/>
                  <a:gd name="T26" fmla="*/ 0 w 64"/>
                  <a:gd name="T27" fmla="*/ 0 h 48"/>
                  <a:gd name="T28" fmla="*/ 0 w 64"/>
                  <a:gd name="T29" fmla="*/ 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4" h="48">
                    <a:moveTo>
                      <a:pt x="0" y="4"/>
                    </a:moveTo>
                    <a:cubicBezTo>
                      <a:pt x="0" y="28"/>
                      <a:pt x="0" y="28"/>
                      <a:pt x="0" y="28"/>
                    </a:cubicBezTo>
                    <a:cubicBezTo>
                      <a:pt x="0" y="30"/>
                      <a:pt x="2" y="32"/>
                      <a:pt x="4" y="32"/>
                    </a:cubicBezTo>
                    <a:cubicBezTo>
                      <a:pt x="8" y="32"/>
                      <a:pt x="8" y="32"/>
                      <a:pt x="8" y="32"/>
                    </a:cubicBezTo>
                    <a:cubicBezTo>
                      <a:pt x="8" y="36"/>
                      <a:pt x="8" y="36"/>
                      <a:pt x="8" y="36"/>
                    </a:cubicBezTo>
                    <a:cubicBezTo>
                      <a:pt x="8" y="42"/>
                      <a:pt x="14" y="48"/>
                      <a:pt x="20" y="48"/>
                    </a:cubicBezTo>
                    <a:cubicBezTo>
                      <a:pt x="44" y="48"/>
                      <a:pt x="44" y="48"/>
                      <a:pt x="44" y="48"/>
                    </a:cubicBezTo>
                    <a:cubicBezTo>
                      <a:pt x="51" y="48"/>
                      <a:pt x="56" y="42"/>
                      <a:pt x="56" y="36"/>
                    </a:cubicBezTo>
                    <a:cubicBezTo>
                      <a:pt x="56" y="32"/>
                      <a:pt x="56" y="32"/>
                      <a:pt x="56" y="32"/>
                    </a:cubicBezTo>
                    <a:cubicBezTo>
                      <a:pt x="60" y="32"/>
                      <a:pt x="60" y="32"/>
                      <a:pt x="60" y="32"/>
                    </a:cubicBezTo>
                    <a:cubicBezTo>
                      <a:pt x="62" y="32"/>
                      <a:pt x="64" y="30"/>
                      <a:pt x="64" y="28"/>
                    </a:cubicBezTo>
                    <a:cubicBezTo>
                      <a:pt x="64" y="4"/>
                      <a:pt x="64" y="4"/>
                      <a:pt x="64" y="4"/>
                    </a:cubicBezTo>
                    <a:cubicBezTo>
                      <a:pt x="64" y="3"/>
                      <a:pt x="64" y="1"/>
                      <a:pt x="64" y="0"/>
                    </a:cubicBezTo>
                    <a:cubicBezTo>
                      <a:pt x="0" y="0"/>
                      <a:pt x="0" y="0"/>
                      <a:pt x="0" y="0"/>
                    </a:cubicBezTo>
                    <a:cubicBezTo>
                      <a:pt x="0" y="1"/>
                      <a:pt x="0" y="3"/>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5035" tIns="32518" rIns="65035" bIns="32518" numCol="1" anchor="t" anchorCtr="0" compatLnSpc="1"/>
              <a:lstStyle/>
              <a:p>
                <a:endParaRPr lang="zh-CN" altLang="en-US" sz="1209" dirty="0"/>
              </a:p>
            </p:txBody>
          </p:sp>
          <p:sp>
            <p:nvSpPr>
              <p:cNvPr id="27" name="Freeform 36"/>
              <p:cNvSpPr>
                <a:spLocks noEditPoints="1"/>
              </p:cNvSpPr>
              <p:nvPr/>
            </p:nvSpPr>
            <p:spPr bwMode="auto">
              <a:xfrm>
                <a:off x="658813" y="3189288"/>
                <a:ext cx="360363" cy="382588"/>
              </a:xfrm>
              <a:custGeom>
                <a:avLst/>
                <a:gdLst>
                  <a:gd name="T0" fmla="*/ 64 w 128"/>
                  <a:gd name="T1" fmla="*/ 0 h 136"/>
                  <a:gd name="T2" fmla="*/ 0 w 128"/>
                  <a:gd name="T3" fmla="*/ 64 h 136"/>
                  <a:gd name="T4" fmla="*/ 19 w 128"/>
                  <a:gd name="T5" fmla="*/ 115 h 136"/>
                  <a:gd name="T6" fmla="*/ 30 w 128"/>
                  <a:gd name="T7" fmla="*/ 136 h 136"/>
                  <a:gd name="T8" fmla="*/ 99 w 128"/>
                  <a:gd name="T9" fmla="*/ 136 h 136"/>
                  <a:gd name="T10" fmla="*/ 110 w 128"/>
                  <a:gd name="T11" fmla="*/ 115 h 136"/>
                  <a:gd name="T12" fmla="*/ 128 w 128"/>
                  <a:gd name="T13" fmla="*/ 64 h 136"/>
                  <a:gd name="T14" fmla="*/ 64 w 128"/>
                  <a:gd name="T15" fmla="*/ 0 h 136"/>
                  <a:gd name="T16" fmla="*/ 61 w 128"/>
                  <a:gd name="T17" fmla="*/ 32 h 136"/>
                  <a:gd name="T18" fmla="*/ 32 w 128"/>
                  <a:gd name="T19" fmla="*/ 64 h 136"/>
                  <a:gd name="T20" fmla="*/ 45 w 128"/>
                  <a:gd name="T21" fmla="*/ 94 h 136"/>
                  <a:gd name="T22" fmla="*/ 48 w 128"/>
                  <a:gd name="T23" fmla="*/ 98 h 136"/>
                  <a:gd name="T24" fmla="*/ 46 w 128"/>
                  <a:gd name="T25" fmla="*/ 104 h 136"/>
                  <a:gd name="T26" fmla="*/ 44 w 128"/>
                  <a:gd name="T27" fmla="*/ 104 h 136"/>
                  <a:gd name="T28" fmla="*/ 41 w 128"/>
                  <a:gd name="T29" fmla="*/ 102 h 136"/>
                  <a:gd name="T30" fmla="*/ 38 w 128"/>
                  <a:gd name="T31" fmla="*/ 98 h 136"/>
                  <a:gd name="T32" fmla="*/ 24 w 128"/>
                  <a:gd name="T33" fmla="*/ 64 h 136"/>
                  <a:gd name="T34" fmla="*/ 60 w 128"/>
                  <a:gd name="T35" fmla="*/ 24 h 136"/>
                  <a:gd name="T36" fmla="*/ 64 w 128"/>
                  <a:gd name="T37" fmla="*/ 28 h 136"/>
                  <a:gd name="T38" fmla="*/ 61 w 128"/>
                  <a:gd name="T39" fmla="*/ 3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 h="136">
                    <a:moveTo>
                      <a:pt x="64" y="0"/>
                    </a:moveTo>
                    <a:cubicBezTo>
                      <a:pt x="29" y="0"/>
                      <a:pt x="0" y="29"/>
                      <a:pt x="0" y="64"/>
                    </a:cubicBezTo>
                    <a:cubicBezTo>
                      <a:pt x="0" y="83"/>
                      <a:pt x="10" y="100"/>
                      <a:pt x="19" y="115"/>
                    </a:cubicBezTo>
                    <a:cubicBezTo>
                      <a:pt x="23" y="122"/>
                      <a:pt x="27" y="129"/>
                      <a:pt x="30" y="136"/>
                    </a:cubicBezTo>
                    <a:cubicBezTo>
                      <a:pt x="99" y="136"/>
                      <a:pt x="99" y="136"/>
                      <a:pt x="99" y="136"/>
                    </a:cubicBezTo>
                    <a:cubicBezTo>
                      <a:pt x="101" y="129"/>
                      <a:pt x="105" y="122"/>
                      <a:pt x="110" y="115"/>
                    </a:cubicBezTo>
                    <a:cubicBezTo>
                      <a:pt x="118" y="100"/>
                      <a:pt x="128" y="83"/>
                      <a:pt x="128" y="64"/>
                    </a:cubicBezTo>
                    <a:cubicBezTo>
                      <a:pt x="128" y="29"/>
                      <a:pt x="99" y="0"/>
                      <a:pt x="64" y="0"/>
                    </a:cubicBezTo>
                    <a:close/>
                    <a:moveTo>
                      <a:pt x="61" y="32"/>
                    </a:moveTo>
                    <a:cubicBezTo>
                      <a:pt x="44" y="34"/>
                      <a:pt x="32" y="47"/>
                      <a:pt x="32" y="64"/>
                    </a:cubicBezTo>
                    <a:cubicBezTo>
                      <a:pt x="32" y="72"/>
                      <a:pt x="39" y="84"/>
                      <a:pt x="45" y="94"/>
                    </a:cubicBezTo>
                    <a:cubicBezTo>
                      <a:pt x="46" y="95"/>
                      <a:pt x="47" y="97"/>
                      <a:pt x="48" y="98"/>
                    </a:cubicBezTo>
                    <a:cubicBezTo>
                      <a:pt x="49" y="100"/>
                      <a:pt x="48" y="102"/>
                      <a:pt x="46" y="104"/>
                    </a:cubicBezTo>
                    <a:cubicBezTo>
                      <a:pt x="45" y="104"/>
                      <a:pt x="45" y="104"/>
                      <a:pt x="44" y="104"/>
                    </a:cubicBezTo>
                    <a:cubicBezTo>
                      <a:pt x="43" y="104"/>
                      <a:pt x="41" y="103"/>
                      <a:pt x="41" y="102"/>
                    </a:cubicBezTo>
                    <a:cubicBezTo>
                      <a:pt x="40" y="101"/>
                      <a:pt x="39" y="99"/>
                      <a:pt x="38" y="98"/>
                    </a:cubicBezTo>
                    <a:cubicBezTo>
                      <a:pt x="32" y="87"/>
                      <a:pt x="24" y="74"/>
                      <a:pt x="24" y="64"/>
                    </a:cubicBezTo>
                    <a:cubicBezTo>
                      <a:pt x="24" y="43"/>
                      <a:pt x="39" y="26"/>
                      <a:pt x="60" y="24"/>
                    </a:cubicBezTo>
                    <a:cubicBezTo>
                      <a:pt x="62" y="24"/>
                      <a:pt x="64" y="25"/>
                      <a:pt x="64" y="28"/>
                    </a:cubicBezTo>
                    <a:cubicBezTo>
                      <a:pt x="64" y="30"/>
                      <a:pt x="63" y="32"/>
                      <a:pt x="61" y="3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5035" tIns="32518" rIns="65035" bIns="32518" numCol="1" anchor="t" anchorCtr="0" compatLnSpc="1"/>
              <a:lstStyle/>
              <a:p>
                <a:endParaRPr lang="zh-CN" altLang="en-US" sz="1209" dirty="0"/>
              </a:p>
            </p:txBody>
          </p:sp>
        </p:grpSp>
      </p:grpSp>
      <p:sp>
        <p:nvSpPr>
          <p:cNvPr id="28" name="TextBox 80"/>
          <p:cNvSpPr>
            <a:spLocks noChangeArrowheads="1"/>
          </p:cNvSpPr>
          <p:nvPr/>
        </p:nvSpPr>
        <p:spPr bwMode="auto">
          <a:xfrm>
            <a:off x="1292810" y="3720790"/>
            <a:ext cx="6797809" cy="477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p>
            <a:pPr algn="just">
              <a:lnSpc>
                <a:spcPts val="1500"/>
              </a:lnSpc>
              <a:spcBef>
                <a:spcPts val="600"/>
              </a:spcBef>
              <a:spcAft>
                <a:spcPts val="600"/>
              </a:spcAft>
              <a:buClr>
                <a:srgbClr val="074AA1"/>
              </a:buClr>
              <a:defRPr/>
            </a:pPr>
            <a:r>
              <a:rPr lang="zh-CN" altLang="en-US" sz="924" dirty="0">
                <a:solidFill>
                  <a:schemeClr val="tx1">
                    <a:lumMod val="50000"/>
                    <a:lumOff val="50000"/>
                  </a:schemeClr>
                </a:solidFill>
                <a:latin typeface="微软雅黑" panose="020B0503020204020204" pitchFamily="34" charset="-122"/>
                <a:ea typeface="微软雅黑" panose="020B0503020204020204" pitchFamily="34" charset="-122"/>
              </a:rPr>
              <a:t>请在此处输入您的文本，或者复制您的文本粘贴到此处请在此处输入您的文本，或者复制您的文本粘贴到此处请在此处输入您的文本，或者复制您的文本粘贴到此处请在此处输入您的文本，或者复制您的文本粘贴到此处</a:t>
            </a:r>
            <a:endParaRPr lang="en-US" altLang="zh-CN" sz="924"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86660151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animEffect transition="in" filter="fade">
                                      <p:cBhvr>
                                        <p:cTn id="27" dur="500"/>
                                        <p:tgtEl>
                                          <p:spTgt spid="22"/>
                                        </p:tgtEl>
                                      </p:cBhvr>
                                    </p:animEffect>
                                  </p:childTnLst>
                                </p:cTn>
                              </p:par>
                            </p:childTnLst>
                          </p:cTn>
                        </p:par>
                        <p:par>
                          <p:cTn id="28" fill="hold">
                            <p:stCondLst>
                              <p:cond delay="2000"/>
                            </p:stCondLst>
                            <p:childTnLst>
                              <p:par>
                                <p:cTn id="29" presetID="16" presetClass="entr" presetSubtype="21"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par>
                          <p:cTn id="32" fill="hold">
                            <p:stCondLst>
                              <p:cond delay="2500"/>
                            </p:stCondLst>
                            <p:childTnLst>
                              <p:par>
                                <p:cTn id="33" presetID="22" presetClass="entr" presetSubtype="8"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left)">
                                      <p:cBhvr>
                                        <p:cTn id="35" dur="1250"/>
                                        <p:tgtEl>
                                          <p:spTgt spid="3"/>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p:cBhvr>
                                        <p:cTn id="39" dur="1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8" grpId="0" bldLvl="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Freeform 6"/>
          <p:cNvSpPr>
            <a:spLocks noEditPoints="1"/>
          </p:cNvSpPr>
          <p:nvPr/>
        </p:nvSpPr>
        <p:spPr bwMode="auto">
          <a:xfrm>
            <a:off x="3042387" y="1348574"/>
            <a:ext cx="3060817" cy="3059709"/>
          </a:xfrm>
          <a:custGeom>
            <a:avLst/>
            <a:gdLst>
              <a:gd name="T0" fmla="*/ 2847924 w 935"/>
              <a:gd name="T1" fmla="*/ 1988209 h 935"/>
              <a:gd name="T2" fmla="*/ 2847924 w 935"/>
              <a:gd name="T3" fmla="*/ 1988209 h 935"/>
              <a:gd name="T4" fmla="*/ 2638422 w 935"/>
              <a:gd name="T5" fmla="*/ 1530398 h 935"/>
              <a:gd name="T6" fmla="*/ 2847924 w 935"/>
              <a:gd name="T7" fmla="*/ 1069316 h 935"/>
              <a:gd name="T8" fmla="*/ 2847924 w 935"/>
              <a:gd name="T9" fmla="*/ 1069316 h 935"/>
              <a:gd name="T10" fmla="*/ 3060700 w 935"/>
              <a:gd name="T11" fmla="*/ 608235 h 935"/>
              <a:gd name="T12" fmla="*/ 2455107 w 935"/>
              <a:gd name="T13" fmla="*/ 0 h 935"/>
              <a:gd name="T14" fmla="*/ 1990273 w 935"/>
              <a:gd name="T15" fmla="*/ 212555 h 935"/>
              <a:gd name="T16" fmla="*/ 1990273 w 935"/>
              <a:gd name="T17" fmla="*/ 212555 h 935"/>
              <a:gd name="T18" fmla="*/ 1531987 w 935"/>
              <a:gd name="T19" fmla="*/ 421840 h 935"/>
              <a:gd name="T20" fmla="*/ 1073700 w 935"/>
              <a:gd name="T21" fmla="*/ 212555 h 935"/>
              <a:gd name="T22" fmla="*/ 1073700 w 935"/>
              <a:gd name="T23" fmla="*/ 212555 h 935"/>
              <a:gd name="T24" fmla="*/ 608867 w 935"/>
              <a:gd name="T25" fmla="*/ 0 h 935"/>
              <a:gd name="T26" fmla="*/ 0 w 935"/>
              <a:gd name="T27" fmla="*/ 608235 h 935"/>
              <a:gd name="T28" fmla="*/ 216049 w 935"/>
              <a:gd name="T29" fmla="*/ 1069316 h 935"/>
              <a:gd name="T30" fmla="*/ 216049 w 935"/>
              <a:gd name="T31" fmla="*/ 1069316 h 935"/>
              <a:gd name="T32" fmla="*/ 425552 w 935"/>
              <a:gd name="T33" fmla="*/ 1530398 h 935"/>
              <a:gd name="T34" fmla="*/ 216049 w 935"/>
              <a:gd name="T35" fmla="*/ 1988209 h 935"/>
              <a:gd name="T36" fmla="*/ 216049 w 935"/>
              <a:gd name="T37" fmla="*/ 1988209 h 935"/>
              <a:gd name="T38" fmla="*/ 0 w 935"/>
              <a:gd name="T39" fmla="*/ 2449290 h 935"/>
              <a:gd name="T40" fmla="*/ 608867 w 935"/>
              <a:gd name="T41" fmla="*/ 3057525 h 935"/>
              <a:gd name="T42" fmla="*/ 1073700 w 935"/>
              <a:gd name="T43" fmla="*/ 2844970 h 935"/>
              <a:gd name="T44" fmla="*/ 1073700 w 935"/>
              <a:gd name="T45" fmla="*/ 2844970 h 935"/>
              <a:gd name="T46" fmla="*/ 1531987 w 935"/>
              <a:gd name="T47" fmla="*/ 2635685 h 935"/>
              <a:gd name="T48" fmla="*/ 1990273 w 935"/>
              <a:gd name="T49" fmla="*/ 2844970 h 935"/>
              <a:gd name="T50" fmla="*/ 1990273 w 935"/>
              <a:gd name="T51" fmla="*/ 2844970 h 935"/>
              <a:gd name="T52" fmla="*/ 2455107 w 935"/>
              <a:gd name="T53" fmla="*/ 3057525 h 935"/>
              <a:gd name="T54" fmla="*/ 3060700 w 935"/>
              <a:gd name="T55" fmla="*/ 2449290 h 935"/>
              <a:gd name="T56" fmla="*/ 2847924 w 935"/>
              <a:gd name="T57" fmla="*/ 1988209 h 935"/>
              <a:gd name="T58" fmla="*/ 1531987 w 935"/>
              <a:gd name="T59" fmla="*/ 2226925 h 935"/>
              <a:gd name="T60" fmla="*/ 834736 w 935"/>
              <a:gd name="T61" fmla="*/ 1530398 h 935"/>
              <a:gd name="T62" fmla="*/ 1531987 w 935"/>
              <a:gd name="T63" fmla="*/ 833870 h 935"/>
              <a:gd name="T64" fmla="*/ 2229237 w 935"/>
              <a:gd name="T65" fmla="*/ 1530398 h 935"/>
              <a:gd name="T66" fmla="*/ 1531987 w 935"/>
              <a:gd name="T67" fmla="*/ 2226925 h 93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935" h="935">
                <a:moveTo>
                  <a:pt x="870" y="608"/>
                </a:moveTo>
                <a:cubicBezTo>
                  <a:pt x="870" y="608"/>
                  <a:pt x="870" y="608"/>
                  <a:pt x="870" y="608"/>
                </a:cubicBezTo>
                <a:cubicBezTo>
                  <a:pt x="831" y="574"/>
                  <a:pt x="806" y="524"/>
                  <a:pt x="806" y="468"/>
                </a:cubicBezTo>
                <a:cubicBezTo>
                  <a:pt x="806" y="412"/>
                  <a:pt x="831" y="362"/>
                  <a:pt x="870" y="327"/>
                </a:cubicBezTo>
                <a:cubicBezTo>
                  <a:pt x="870" y="327"/>
                  <a:pt x="870" y="327"/>
                  <a:pt x="870" y="327"/>
                </a:cubicBezTo>
                <a:cubicBezTo>
                  <a:pt x="910" y="293"/>
                  <a:pt x="935" y="243"/>
                  <a:pt x="935" y="186"/>
                </a:cubicBezTo>
                <a:cubicBezTo>
                  <a:pt x="935" y="83"/>
                  <a:pt x="852" y="0"/>
                  <a:pt x="750" y="0"/>
                </a:cubicBezTo>
                <a:cubicBezTo>
                  <a:pt x="693" y="0"/>
                  <a:pt x="642" y="25"/>
                  <a:pt x="608" y="65"/>
                </a:cubicBezTo>
                <a:cubicBezTo>
                  <a:pt x="608" y="65"/>
                  <a:pt x="608" y="65"/>
                  <a:pt x="608" y="65"/>
                </a:cubicBezTo>
                <a:cubicBezTo>
                  <a:pt x="574" y="105"/>
                  <a:pt x="524" y="129"/>
                  <a:pt x="468" y="129"/>
                </a:cubicBezTo>
                <a:cubicBezTo>
                  <a:pt x="412" y="129"/>
                  <a:pt x="362" y="105"/>
                  <a:pt x="328" y="65"/>
                </a:cubicBezTo>
                <a:cubicBezTo>
                  <a:pt x="328" y="65"/>
                  <a:pt x="328" y="65"/>
                  <a:pt x="328" y="65"/>
                </a:cubicBezTo>
                <a:cubicBezTo>
                  <a:pt x="294" y="25"/>
                  <a:pt x="243" y="0"/>
                  <a:pt x="186" y="0"/>
                </a:cubicBezTo>
                <a:cubicBezTo>
                  <a:pt x="83" y="0"/>
                  <a:pt x="0" y="83"/>
                  <a:pt x="0" y="186"/>
                </a:cubicBezTo>
                <a:cubicBezTo>
                  <a:pt x="0" y="243"/>
                  <a:pt x="26" y="293"/>
                  <a:pt x="66" y="327"/>
                </a:cubicBezTo>
                <a:cubicBezTo>
                  <a:pt x="66" y="327"/>
                  <a:pt x="66" y="327"/>
                  <a:pt x="66" y="327"/>
                </a:cubicBezTo>
                <a:cubicBezTo>
                  <a:pt x="105" y="362"/>
                  <a:pt x="130" y="412"/>
                  <a:pt x="130" y="468"/>
                </a:cubicBezTo>
                <a:cubicBezTo>
                  <a:pt x="130" y="524"/>
                  <a:pt x="105" y="574"/>
                  <a:pt x="66" y="608"/>
                </a:cubicBezTo>
                <a:cubicBezTo>
                  <a:pt x="66" y="608"/>
                  <a:pt x="66" y="608"/>
                  <a:pt x="66" y="608"/>
                </a:cubicBezTo>
                <a:cubicBezTo>
                  <a:pt x="26" y="642"/>
                  <a:pt x="0" y="693"/>
                  <a:pt x="0" y="749"/>
                </a:cubicBezTo>
                <a:cubicBezTo>
                  <a:pt x="0" y="852"/>
                  <a:pt x="83" y="935"/>
                  <a:pt x="186" y="935"/>
                </a:cubicBezTo>
                <a:cubicBezTo>
                  <a:pt x="243" y="935"/>
                  <a:pt x="294" y="910"/>
                  <a:pt x="328" y="870"/>
                </a:cubicBezTo>
                <a:cubicBezTo>
                  <a:pt x="328" y="870"/>
                  <a:pt x="328" y="870"/>
                  <a:pt x="328" y="870"/>
                </a:cubicBezTo>
                <a:cubicBezTo>
                  <a:pt x="362" y="831"/>
                  <a:pt x="412" y="806"/>
                  <a:pt x="468" y="806"/>
                </a:cubicBezTo>
                <a:cubicBezTo>
                  <a:pt x="524" y="806"/>
                  <a:pt x="574" y="831"/>
                  <a:pt x="608" y="870"/>
                </a:cubicBezTo>
                <a:cubicBezTo>
                  <a:pt x="608" y="870"/>
                  <a:pt x="608" y="870"/>
                  <a:pt x="608" y="870"/>
                </a:cubicBezTo>
                <a:cubicBezTo>
                  <a:pt x="642" y="910"/>
                  <a:pt x="693" y="935"/>
                  <a:pt x="750" y="935"/>
                </a:cubicBezTo>
                <a:cubicBezTo>
                  <a:pt x="852" y="935"/>
                  <a:pt x="935" y="852"/>
                  <a:pt x="935" y="749"/>
                </a:cubicBezTo>
                <a:cubicBezTo>
                  <a:pt x="935" y="693"/>
                  <a:pt x="910" y="642"/>
                  <a:pt x="870" y="608"/>
                </a:cubicBezTo>
                <a:close/>
                <a:moveTo>
                  <a:pt x="468" y="681"/>
                </a:moveTo>
                <a:cubicBezTo>
                  <a:pt x="350" y="681"/>
                  <a:pt x="255" y="585"/>
                  <a:pt x="255" y="468"/>
                </a:cubicBezTo>
                <a:cubicBezTo>
                  <a:pt x="255" y="350"/>
                  <a:pt x="350" y="255"/>
                  <a:pt x="468" y="255"/>
                </a:cubicBezTo>
                <a:cubicBezTo>
                  <a:pt x="585" y="255"/>
                  <a:pt x="681" y="350"/>
                  <a:pt x="681" y="468"/>
                </a:cubicBezTo>
                <a:cubicBezTo>
                  <a:pt x="681" y="585"/>
                  <a:pt x="585" y="681"/>
                  <a:pt x="468" y="681"/>
                </a:cubicBezTo>
                <a:close/>
              </a:path>
            </a:pathLst>
          </a:custGeom>
          <a:solidFill>
            <a:srgbClr val="000000">
              <a:alpha val="980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57" tIns="45728" rIns="91457" bIns="45728"/>
          <a:lstStyle/>
          <a:p>
            <a:endParaRPr lang="zh-CN" altLang="en-US" sz="1799">
              <a:solidFill>
                <a:schemeClr val="bg1">
                  <a:lumMod val="50000"/>
                </a:schemeClr>
              </a:solidFill>
              <a:cs typeface="+mn-ea"/>
              <a:sym typeface="+mn-lt"/>
            </a:endParaRPr>
          </a:p>
        </p:txBody>
      </p:sp>
      <p:grpSp>
        <p:nvGrpSpPr>
          <p:cNvPr id="2" name="组合 238"/>
          <p:cNvGrpSpPr/>
          <p:nvPr/>
        </p:nvGrpSpPr>
        <p:grpSpPr>
          <a:xfrm>
            <a:off x="3209081" y="1523323"/>
            <a:ext cx="2730605" cy="2729274"/>
            <a:chOff x="4277228" y="2177109"/>
            <a:chExt cx="3640192" cy="3638399"/>
          </a:xfrm>
        </p:grpSpPr>
        <p:sp>
          <p:nvSpPr>
            <p:cNvPr id="240" name="Oval 7"/>
            <p:cNvSpPr>
              <a:spLocks noChangeArrowheads="1"/>
            </p:cNvSpPr>
            <p:nvPr/>
          </p:nvSpPr>
          <p:spPr bwMode="auto">
            <a:xfrm>
              <a:off x="6734357" y="4633770"/>
              <a:ext cx="1183063" cy="1181738"/>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a:extLst/>
          </p:spPr>
          <p:txBody>
            <a:bodyPr lIns="121909" tIns="60955" rIns="121909" bIns="60955"/>
            <a:lstStyle/>
            <a:p>
              <a:endParaRPr lang="zh-CN" altLang="en-US" sz="1799">
                <a:solidFill>
                  <a:schemeClr val="bg1"/>
                </a:solidFill>
                <a:cs typeface="+mn-ea"/>
                <a:sym typeface="+mn-lt"/>
              </a:endParaRPr>
            </a:p>
          </p:txBody>
        </p:sp>
        <p:sp>
          <p:nvSpPr>
            <p:cNvPr id="241" name="Oval 8"/>
            <p:cNvSpPr>
              <a:spLocks noChangeArrowheads="1"/>
            </p:cNvSpPr>
            <p:nvPr/>
          </p:nvSpPr>
          <p:spPr bwMode="auto">
            <a:xfrm>
              <a:off x="4277228" y="2177109"/>
              <a:ext cx="1178829" cy="1177502"/>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a:extLst/>
          </p:spPr>
          <p:txBody>
            <a:bodyPr lIns="121909" tIns="60955" rIns="121909" bIns="60955"/>
            <a:lstStyle/>
            <a:p>
              <a:endParaRPr lang="zh-CN" altLang="en-US" sz="1799">
                <a:solidFill>
                  <a:schemeClr val="bg1"/>
                </a:solidFill>
                <a:cs typeface="+mn-ea"/>
                <a:sym typeface="+mn-lt"/>
              </a:endParaRPr>
            </a:p>
          </p:txBody>
        </p:sp>
        <p:sp>
          <p:nvSpPr>
            <p:cNvPr id="242" name="Oval 9"/>
            <p:cNvSpPr>
              <a:spLocks noChangeArrowheads="1"/>
            </p:cNvSpPr>
            <p:nvPr/>
          </p:nvSpPr>
          <p:spPr bwMode="auto">
            <a:xfrm>
              <a:off x="6734357" y="2177109"/>
              <a:ext cx="1183063" cy="1177502"/>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a:extLst/>
          </p:spPr>
          <p:txBody>
            <a:bodyPr lIns="121909" tIns="60955" rIns="121909" bIns="60955"/>
            <a:lstStyle/>
            <a:p>
              <a:endParaRPr lang="zh-CN" altLang="en-US" sz="1799">
                <a:solidFill>
                  <a:schemeClr val="bg1"/>
                </a:solidFill>
                <a:cs typeface="+mn-ea"/>
                <a:sym typeface="+mn-lt"/>
              </a:endParaRPr>
            </a:p>
          </p:txBody>
        </p:sp>
        <p:sp>
          <p:nvSpPr>
            <p:cNvPr id="243" name="Oval 10"/>
            <p:cNvSpPr>
              <a:spLocks noChangeArrowheads="1"/>
            </p:cNvSpPr>
            <p:nvPr/>
          </p:nvSpPr>
          <p:spPr bwMode="auto">
            <a:xfrm>
              <a:off x="4277228" y="4633770"/>
              <a:ext cx="1178829" cy="1181738"/>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a:extLst/>
          </p:spPr>
          <p:txBody>
            <a:bodyPr lIns="121909" tIns="60955" rIns="121909" bIns="60955"/>
            <a:lstStyle/>
            <a:p>
              <a:endParaRPr lang="zh-CN" altLang="en-US" sz="1799">
                <a:solidFill>
                  <a:schemeClr val="bg1"/>
                </a:solidFill>
                <a:cs typeface="+mn-ea"/>
                <a:sym typeface="+mn-lt"/>
              </a:endParaRPr>
            </a:p>
          </p:txBody>
        </p:sp>
        <p:sp>
          <p:nvSpPr>
            <p:cNvPr id="244" name="Text Box 11"/>
            <p:cNvSpPr txBox="1">
              <a:spLocks noChangeArrowheads="1"/>
            </p:cNvSpPr>
            <p:nvPr/>
          </p:nvSpPr>
          <p:spPr bwMode="auto">
            <a:xfrm>
              <a:off x="4559358" y="2435483"/>
              <a:ext cx="618801" cy="738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09" tIns="60955" rIns="121909" bIns="60955">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eaLnBrk="1" hangingPunct="1"/>
              <a:r>
                <a:rPr lang="en-US" altLang="zh-CN" sz="2800" b="1" dirty="0">
                  <a:solidFill>
                    <a:schemeClr val="bg1"/>
                  </a:solidFill>
                  <a:latin typeface="+mn-lt"/>
                  <a:ea typeface="+mn-ea"/>
                  <a:cs typeface="+mn-ea"/>
                  <a:sym typeface="+mn-lt"/>
                </a:rPr>
                <a:t>A</a:t>
              </a:r>
              <a:endParaRPr lang="zh-CN" altLang="zh-CN" sz="2800" b="1" dirty="0">
                <a:solidFill>
                  <a:schemeClr val="bg1"/>
                </a:solidFill>
                <a:latin typeface="+mn-lt"/>
                <a:ea typeface="+mn-ea"/>
                <a:cs typeface="+mn-ea"/>
                <a:sym typeface="+mn-lt"/>
              </a:endParaRPr>
            </a:p>
          </p:txBody>
        </p:sp>
        <p:sp>
          <p:nvSpPr>
            <p:cNvPr id="245" name="Text Box 12"/>
            <p:cNvSpPr txBox="1">
              <a:spLocks noChangeArrowheads="1"/>
            </p:cNvSpPr>
            <p:nvPr/>
          </p:nvSpPr>
          <p:spPr bwMode="auto">
            <a:xfrm>
              <a:off x="7041157" y="2418068"/>
              <a:ext cx="613753" cy="738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09" tIns="60955" rIns="121909" bIns="60955">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eaLnBrk="1" hangingPunct="1"/>
              <a:r>
                <a:rPr lang="en-US" altLang="zh-CN" sz="2800" b="1" dirty="0">
                  <a:solidFill>
                    <a:schemeClr val="bg1"/>
                  </a:solidFill>
                  <a:latin typeface="+mn-lt"/>
                  <a:ea typeface="+mn-ea"/>
                  <a:cs typeface="+mn-ea"/>
                  <a:sym typeface="+mn-lt"/>
                </a:rPr>
                <a:t>B</a:t>
              </a:r>
              <a:endParaRPr lang="zh-CN" altLang="zh-CN" sz="2800" b="1" dirty="0">
                <a:solidFill>
                  <a:schemeClr val="bg1"/>
                </a:solidFill>
                <a:latin typeface="+mn-lt"/>
                <a:ea typeface="+mn-ea"/>
                <a:cs typeface="+mn-ea"/>
                <a:sym typeface="+mn-lt"/>
              </a:endParaRPr>
            </a:p>
          </p:txBody>
        </p:sp>
        <p:sp>
          <p:nvSpPr>
            <p:cNvPr id="246" name="Text Box 13"/>
            <p:cNvSpPr txBox="1">
              <a:spLocks noChangeArrowheads="1"/>
            </p:cNvSpPr>
            <p:nvPr/>
          </p:nvSpPr>
          <p:spPr bwMode="auto">
            <a:xfrm>
              <a:off x="4555076" y="4875200"/>
              <a:ext cx="629485" cy="738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09" tIns="60955" rIns="121909" bIns="60955">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eaLnBrk="1" hangingPunct="1"/>
              <a:r>
                <a:rPr lang="en-US" altLang="zh-CN" sz="2800" b="1" dirty="0">
                  <a:solidFill>
                    <a:schemeClr val="bg1"/>
                  </a:solidFill>
                  <a:latin typeface="+mn-lt"/>
                  <a:ea typeface="+mn-ea"/>
                  <a:cs typeface="+mn-ea"/>
                  <a:sym typeface="+mn-lt"/>
                </a:rPr>
                <a:t>D</a:t>
              </a:r>
              <a:endParaRPr lang="zh-CN" altLang="zh-CN" sz="2800" b="1" dirty="0">
                <a:solidFill>
                  <a:schemeClr val="bg1"/>
                </a:solidFill>
                <a:latin typeface="+mn-lt"/>
                <a:ea typeface="+mn-ea"/>
                <a:cs typeface="+mn-ea"/>
                <a:sym typeface="+mn-lt"/>
              </a:endParaRPr>
            </a:p>
          </p:txBody>
        </p:sp>
        <p:sp>
          <p:nvSpPr>
            <p:cNvPr id="247" name="Text Box 14"/>
            <p:cNvSpPr txBox="1">
              <a:spLocks noChangeArrowheads="1"/>
            </p:cNvSpPr>
            <p:nvPr/>
          </p:nvSpPr>
          <p:spPr bwMode="auto">
            <a:xfrm>
              <a:off x="7032533" y="4875200"/>
              <a:ext cx="582478" cy="738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09" tIns="60955" rIns="121909" bIns="60955">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eaLnBrk="1" hangingPunct="1"/>
              <a:r>
                <a:rPr lang="en-US" altLang="zh-CN" sz="2800" b="1" dirty="0">
                  <a:solidFill>
                    <a:schemeClr val="bg1"/>
                  </a:solidFill>
                  <a:latin typeface="+mn-lt"/>
                  <a:ea typeface="+mn-ea"/>
                  <a:cs typeface="+mn-ea"/>
                  <a:sym typeface="+mn-lt"/>
                </a:rPr>
                <a:t>C</a:t>
              </a:r>
              <a:endParaRPr lang="zh-CN" altLang="zh-CN" sz="2800" b="1" dirty="0">
                <a:solidFill>
                  <a:schemeClr val="bg1"/>
                </a:solidFill>
                <a:latin typeface="+mn-lt"/>
                <a:ea typeface="+mn-ea"/>
                <a:cs typeface="+mn-ea"/>
                <a:sym typeface="+mn-lt"/>
              </a:endParaRPr>
            </a:p>
          </p:txBody>
        </p:sp>
      </p:grpSp>
      <p:sp>
        <p:nvSpPr>
          <p:cNvPr id="248" name="TextBox 247"/>
          <p:cNvSpPr txBox="1"/>
          <p:nvPr/>
        </p:nvSpPr>
        <p:spPr>
          <a:xfrm>
            <a:off x="4215098" y="2462856"/>
            <a:ext cx="715392" cy="746276"/>
          </a:xfrm>
          <a:prstGeom prst="rect">
            <a:avLst/>
          </a:prstGeom>
          <a:noFill/>
        </p:spPr>
        <p:txBody>
          <a:bodyPr wrap="none" lIns="68589" tIns="34294" rIns="68589" bIns="34294" rtlCol="0">
            <a:spAutoFit/>
          </a:bodyPr>
          <a:lstStyle/>
          <a:p>
            <a:pPr algn="ctr"/>
            <a:r>
              <a:rPr lang="en-US" altLang="zh-CN" sz="4400" dirty="0">
                <a:solidFill>
                  <a:schemeClr val="bg1">
                    <a:lumMod val="50000"/>
                  </a:schemeClr>
                </a:solidFill>
                <a:cs typeface="+mn-ea"/>
                <a:sym typeface="+mn-lt"/>
              </a:rPr>
              <a:t>VS</a:t>
            </a:r>
            <a:endParaRPr lang="zh-CN" altLang="en-US" sz="4400" dirty="0">
              <a:solidFill>
                <a:schemeClr val="bg1">
                  <a:lumMod val="50000"/>
                </a:schemeClr>
              </a:solidFill>
              <a:cs typeface="+mn-ea"/>
              <a:sym typeface="+mn-lt"/>
            </a:endParaRPr>
          </a:p>
        </p:txBody>
      </p:sp>
      <p:grpSp>
        <p:nvGrpSpPr>
          <p:cNvPr id="3" name="组合 248"/>
          <p:cNvGrpSpPr/>
          <p:nvPr/>
        </p:nvGrpSpPr>
        <p:grpSpPr>
          <a:xfrm>
            <a:off x="541659" y="1384799"/>
            <a:ext cx="8130723" cy="2506792"/>
            <a:chOff x="721268" y="1992443"/>
            <a:chExt cx="10839134" cy="3341810"/>
          </a:xfrm>
        </p:grpSpPr>
        <p:grpSp>
          <p:nvGrpSpPr>
            <p:cNvPr id="4" name="Group 15"/>
            <p:cNvGrpSpPr>
              <a:grpSpLocks/>
            </p:cNvGrpSpPr>
            <p:nvPr/>
          </p:nvGrpSpPr>
          <p:grpSpPr bwMode="auto">
            <a:xfrm>
              <a:off x="8389375" y="5014975"/>
              <a:ext cx="292062" cy="292258"/>
              <a:chOff x="0" y="0"/>
              <a:chExt cx="205" cy="206"/>
            </a:xfrm>
            <a:solidFill>
              <a:srgbClr val="28C896"/>
            </a:solidFill>
          </p:grpSpPr>
          <p:sp>
            <p:nvSpPr>
              <p:cNvPr id="283" name="Freeform 16"/>
              <p:cNvSpPr>
                <a:spLocks noEditPoints="1"/>
              </p:cNvSpPr>
              <p:nvPr/>
            </p:nvSpPr>
            <p:spPr bwMode="auto">
              <a:xfrm>
                <a:off x="0" y="0"/>
                <a:ext cx="205" cy="206"/>
              </a:xfrm>
              <a:custGeom>
                <a:avLst/>
                <a:gdLst>
                  <a:gd name="T0" fmla="*/ 103 w 140"/>
                  <a:gd name="T1" fmla="*/ 0 h 140"/>
                  <a:gd name="T2" fmla="*/ 0 w 140"/>
                  <a:gd name="T3" fmla="*/ 103 h 140"/>
                  <a:gd name="T4" fmla="*/ 103 w 140"/>
                  <a:gd name="T5" fmla="*/ 206 h 140"/>
                  <a:gd name="T6" fmla="*/ 205 w 140"/>
                  <a:gd name="T7" fmla="*/ 103 h 140"/>
                  <a:gd name="T8" fmla="*/ 103 w 140"/>
                  <a:gd name="T9" fmla="*/ 0 h 140"/>
                  <a:gd name="T10" fmla="*/ 103 w 140"/>
                  <a:gd name="T11" fmla="*/ 188 h 140"/>
                  <a:gd name="T12" fmla="*/ 18 w 140"/>
                  <a:gd name="T13" fmla="*/ 103 h 140"/>
                  <a:gd name="T14" fmla="*/ 103 w 140"/>
                  <a:gd name="T15" fmla="*/ 18 h 140"/>
                  <a:gd name="T16" fmla="*/ 187 w 140"/>
                  <a:gd name="T17" fmla="*/ 103 h 140"/>
                  <a:gd name="T18" fmla="*/ 103 w 140"/>
                  <a:gd name="T19" fmla="*/ 188 h 1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0" h="140">
                    <a:moveTo>
                      <a:pt x="70" y="0"/>
                    </a:moveTo>
                    <a:cubicBezTo>
                      <a:pt x="32" y="0"/>
                      <a:pt x="0" y="32"/>
                      <a:pt x="0" y="70"/>
                    </a:cubicBezTo>
                    <a:cubicBezTo>
                      <a:pt x="0" y="109"/>
                      <a:pt x="32" y="140"/>
                      <a:pt x="70" y="140"/>
                    </a:cubicBezTo>
                    <a:cubicBezTo>
                      <a:pt x="109" y="140"/>
                      <a:pt x="140" y="109"/>
                      <a:pt x="140" y="70"/>
                    </a:cubicBezTo>
                    <a:cubicBezTo>
                      <a:pt x="140" y="32"/>
                      <a:pt x="109" y="0"/>
                      <a:pt x="70" y="0"/>
                    </a:cubicBezTo>
                    <a:close/>
                    <a:moveTo>
                      <a:pt x="70" y="128"/>
                    </a:moveTo>
                    <a:cubicBezTo>
                      <a:pt x="38" y="128"/>
                      <a:pt x="12" y="102"/>
                      <a:pt x="12" y="70"/>
                    </a:cubicBezTo>
                    <a:cubicBezTo>
                      <a:pt x="12" y="38"/>
                      <a:pt x="38" y="12"/>
                      <a:pt x="70" y="12"/>
                    </a:cubicBezTo>
                    <a:cubicBezTo>
                      <a:pt x="102" y="12"/>
                      <a:pt x="128" y="38"/>
                      <a:pt x="128" y="70"/>
                    </a:cubicBezTo>
                    <a:cubicBezTo>
                      <a:pt x="128" y="102"/>
                      <a:pt x="102" y="128"/>
                      <a:pt x="70" y="1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799">
                  <a:solidFill>
                    <a:schemeClr val="bg1">
                      <a:lumMod val="50000"/>
                    </a:schemeClr>
                  </a:solidFill>
                  <a:cs typeface="+mn-ea"/>
                  <a:sym typeface="+mn-lt"/>
                </a:endParaRPr>
              </a:p>
            </p:txBody>
          </p:sp>
          <p:sp>
            <p:nvSpPr>
              <p:cNvPr id="284" name="Freeform 17"/>
              <p:cNvSpPr>
                <a:spLocks/>
              </p:cNvSpPr>
              <p:nvPr/>
            </p:nvSpPr>
            <p:spPr bwMode="auto">
              <a:xfrm>
                <a:off x="60" y="60"/>
                <a:ext cx="87" cy="86"/>
              </a:xfrm>
              <a:custGeom>
                <a:avLst/>
                <a:gdLst>
                  <a:gd name="T0" fmla="*/ 83 w 59"/>
                  <a:gd name="T1" fmla="*/ 3 h 58"/>
                  <a:gd name="T2" fmla="*/ 71 w 59"/>
                  <a:gd name="T3" fmla="*/ 3 h 58"/>
                  <a:gd name="T4" fmla="*/ 43 w 59"/>
                  <a:gd name="T5" fmla="*/ 31 h 58"/>
                  <a:gd name="T6" fmla="*/ 16 w 59"/>
                  <a:gd name="T7" fmla="*/ 3 h 58"/>
                  <a:gd name="T8" fmla="*/ 3 w 59"/>
                  <a:gd name="T9" fmla="*/ 3 h 58"/>
                  <a:gd name="T10" fmla="*/ 3 w 59"/>
                  <a:gd name="T11" fmla="*/ 16 h 58"/>
                  <a:gd name="T12" fmla="*/ 31 w 59"/>
                  <a:gd name="T13" fmla="*/ 43 h 58"/>
                  <a:gd name="T14" fmla="*/ 3 w 59"/>
                  <a:gd name="T15" fmla="*/ 71 h 58"/>
                  <a:gd name="T16" fmla="*/ 3 w 59"/>
                  <a:gd name="T17" fmla="*/ 83 h 58"/>
                  <a:gd name="T18" fmla="*/ 10 w 59"/>
                  <a:gd name="T19" fmla="*/ 86 h 58"/>
                  <a:gd name="T20" fmla="*/ 16 w 59"/>
                  <a:gd name="T21" fmla="*/ 83 h 58"/>
                  <a:gd name="T22" fmla="*/ 43 w 59"/>
                  <a:gd name="T23" fmla="*/ 56 h 58"/>
                  <a:gd name="T24" fmla="*/ 71 w 59"/>
                  <a:gd name="T25" fmla="*/ 83 h 58"/>
                  <a:gd name="T26" fmla="*/ 77 w 59"/>
                  <a:gd name="T27" fmla="*/ 86 h 58"/>
                  <a:gd name="T28" fmla="*/ 83 w 59"/>
                  <a:gd name="T29" fmla="*/ 83 h 58"/>
                  <a:gd name="T30" fmla="*/ 83 w 59"/>
                  <a:gd name="T31" fmla="*/ 71 h 58"/>
                  <a:gd name="T32" fmla="*/ 56 w 59"/>
                  <a:gd name="T33" fmla="*/ 43 h 58"/>
                  <a:gd name="T34" fmla="*/ 83 w 59"/>
                  <a:gd name="T35" fmla="*/ 16 h 58"/>
                  <a:gd name="T36" fmla="*/ 83 w 59"/>
                  <a:gd name="T37" fmla="*/ 3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58">
                    <a:moveTo>
                      <a:pt x="56" y="2"/>
                    </a:moveTo>
                    <a:cubicBezTo>
                      <a:pt x="54" y="0"/>
                      <a:pt x="50" y="0"/>
                      <a:pt x="48" y="2"/>
                    </a:cubicBezTo>
                    <a:cubicBezTo>
                      <a:pt x="29" y="21"/>
                      <a:pt x="29" y="21"/>
                      <a:pt x="29" y="21"/>
                    </a:cubicBezTo>
                    <a:cubicBezTo>
                      <a:pt x="11" y="2"/>
                      <a:pt x="11" y="2"/>
                      <a:pt x="11" y="2"/>
                    </a:cubicBezTo>
                    <a:cubicBezTo>
                      <a:pt x="8" y="0"/>
                      <a:pt x="5" y="0"/>
                      <a:pt x="2" y="2"/>
                    </a:cubicBezTo>
                    <a:cubicBezTo>
                      <a:pt x="0" y="5"/>
                      <a:pt x="0" y="8"/>
                      <a:pt x="2" y="11"/>
                    </a:cubicBezTo>
                    <a:cubicBezTo>
                      <a:pt x="21" y="29"/>
                      <a:pt x="21" y="29"/>
                      <a:pt x="21" y="29"/>
                    </a:cubicBezTo>
                    <a:cubicBezTo>
                      <a:pt x="2" y="48"/>
                      <a:pt x="2" y="48"/>
                      <a:pt x="2" y="48"/>
                    </a:cubicBezTo>
                    <a:cubicBezTo>
                      <a:pt x="0" y="50"/>
                      <a:pt x="0" y="54"/>
                      <a:pt x="2" y="56"/>
                    </a:cubicBezTo>
                    <a:cubicBezTo>
                      <a:pt x="3" y="58"/>
                      <a:pt x="5" y="58"/>
                      <a:pt x="7" y="58"/>
                    </a:cubicBezTo>
                    <a:cubicBezTo>
                      <a:pt x="8" y="58"/>
                      <a:pt x="10" y="58"/>
                      <a:pt x="11" y="56"/>
                    </a:cubicBezTo>
                    <a:cubicBezTo>
                      <a:pt x="29" y="38"/>
                      <a:pt x="29" y="38"/>
                      <a:pt x="29" y="38"/>
                    </a:cubicBezTo>
                    <a:cubicBezTo>
                      <a:pt x="48" y="56"/>
                      <a:pt x="48" y="56"/>
                      <a:pt x="48" y="56"/>
                    </a:cubicBezTo>
                    <a:cubicBezTo>
                      <a:pt x="49" y="58"/>
                      <a:pt x="51" y="58"/>
                      <a:pt x="52" y="58"/>
                    </a:cubicBezTo>
                    <a:cubicBezTo>
                      <a:pt x="54" y="58"/>
                      <a:pt x="55" y="58"/>
                      <a:pt x="56" y="56"/>
                    </a:cubicBezTo>
                    <a:cubicBezTo>
                      <a:pt x="59" y="54"/>
                      <a:pt x="59" y="50"/>
                      <a:pt x="56" y="48"/>
                    </a:cubicBezTo>
                    <a:cubicBezTo>
                      <a:pt x="38" y="29"/>
                      <a:pt x="38" y="29"/>
                      <a:pt x="38" y="29"/>
                    </a:cubicBezTo>
                    <a:cubicBezTo>
                      <a:pt x="56" y="11"/>
                      <a:pt x="56" y="11"/>
                      <a:pt x="56" y="11"/>
                    </a:cubicBezTo>
                    <a:cubicBezTo>
                      <a:pt x="59" y="8"/>
                      <a:pt x="59" y="5"/>
                      <a:pt x="5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799">
                  <a:solidFill>
                    <a:schemeClr val="bg1">
                      <a:lumMod val="50000"/>
                    </a:schemeClr>
                  </a:solidFill>
                  <a:cs typeface="+mn-ea"/>
                  <a:sym typeface="+mn-lt"/>
                </a:endParaRPr>
              </a:p>
            </p:txBody>
          </p:sp>
          <p:sp>
            <p:nvSpPr>
              <p:cNvPr id="285" name="Freeform 18"/>
              <p:cNvSpPr>
                <a:spLocks noEditPoints="1"/>
              </p:cNvSpPr>
              <p:nvPr/>
            </p:nvSpPr>
            <p:spPr bwMode="auto">
              <a:xfrm>
                <a:off x="0" y="0"/>
                <a:ext cx="205" cy="206"/>
              </a:xfrm>
              <a:custGeom>
                <a:avLst/>
                <a:gdLst>
                  <a:gd name="T0" fmla="*/ 103 w 140"/>
                  <a:gd name="T1" fmla="*/ 0 h 140"/>
                  <a:gd name="T2" fmla="*/ 0 w 140"/>
                  <a:gd name="T3" fmla="*/ 103 h 140"/>
                  <a:gd name="T4" fmla="*/ 103 w 140"/>
                  <a:gd name="T5" fmla="*/ 206 h 140"/>
                  <a:gd name="T6" fmla="*/ 205 w 140"/>
                  <a:gd name="T7" fmla="*/ 103 h 140"/>
                  <a:gd name="T8" fmla="*/ 103 w 140"/>
                  <a:gd name="T9" fmla="*/ 0 h 140"/>
                  <a:gd name="T10" fmla="*/ 103 w 140"/>
                  <a:gd name="T11" fmla="*/ 188 h 140"/>
                  <a:gd name="T12" fmla="*/ 18 w 140"/>
                  <a:gd name="T13" fmla="*/ 103 h 140"/>
                  <a:gd name="T14" fmla="*/ 103 w 140"/>
                  <a:gd name="T15" fmla="*/ 18 h 140"/>
                  <a:gd name="T16" fmla="*/ 187 w 140"/>
                  <a:gd name="T17" fmla="*/ 103 h 140"/>
                  <a:gd name="T18" fmla="*/ 103 w 140"/>
                  <a:gd name="T19" fmla="*/ 188 h 1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0" h="140">
                    <a:moveTo>
                      <a:pt x="70" y="0"/>
                    </a:moveTo>
                    <a:cubicBezTo>
                      <a:pt x="32" y="0"/>
                      <a:pt x="0" y="32"/>
                      <a:pt x="0" y="70"/>
                    </a:cubicBezTo>
                    <a:cubicBezTo>
                      <a:pt x="0" y="109"/>
                      <a:pt x="32" y="140"/>
                      <a:pt x="70" y="140"/>
                    </a:cubicBezTo>
                    <a:cubicBezTo>
                      <a:pt x="109" y="140"/>
                      <a:pt x="140" y="109"/>
                      <a:pt x="140" y="70"/>
                    </a:cubicBezTo>
                    <a:cubicBezTo>
                      <a:pt x="140" y="32"/>
                      <a:pt x="109" y="0"/>
                      <a:pt x="70" y="0"/>
                    </a:cubicBezTo>
                    <a:close/>
                    <a:moveTo>
                      <a:pt x="70" y="128"/>
                    </a:moveTo>
                    <a:cubicBezTo>
                      <a:pt x="38" y="128"/>
                      <a:pt x="12" y="102"/>
                      <a:pt x="12" y="70"/>
                    </a:cubicBezTo>
                    <a:cubicBezTo>
                      <a:pt x="12" y="38"/>
                      <a:pt x="38" y="12"/>
                      <a:pt x="70" y="12"/>
                    </a:cubicBezTo>
                    <a:cubicBezTo>
                      <a:pt x="102" y="12"/>
                      <a:pt x="128" y="38"/>
                      <a:pt x="128" y="70"/>
                    </a:cubicBezTo>
                    <a:cubicBezTo>
                      <a:pt x="128" y="102"/>
                      <a:pt x="102" y="128"/>
                      <a:pt x="70" y="128"/>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799">
                  <a:solidFill>
                    <a:schemeClr val="bg1">
                      <a:lumMod val="50000"/>
                    </a:schemeClr>
                  </a:solidFill>
                  <a:cs typeface="+mn-ea"/>
                  <a:sym typeface="+mn-lt"/>
                </a:endParaRPr>
              </a:p>
            </p:txBody>
          </p:sp>
          <p:sp>
            <p:nvSpPr>
              <p:cNvPr id="286" name="Freeform 19"/>
              <p:cNvSpPr>
                <a:spLocks/>
              </p:cNvSpPr>
              <p:nvPr/>
            </p:nvSpPr>
            <p:spPr bwMode="auto">
              <a:xfrm>
                <a:off x="60" y="60"/>
                <a:ext cx="87" cy="86"/>
              </a:xfrm>
              <a:custGeom>
                <a:avLst/>
                <a:gdLst>
                  <a:gd name="T0" fmla="*/ 83 w 59"/>
                  <a:gd name="T1" fmla="*/ 3 h 58"/>
                  <a:gd name="T2" fmla="*/ 71 w 59"/>
                  <a:gd name="T3" fmla="*/ 3 h 58"/>
                  <a:gd name="T4" fmla="*/ 43 w 59"/>
                  <a:gd name="T5" fmla="*/ 31 h 58"/>
                  <a:gd name="T6" fmla="*/ 16 w 59"/>
                  <a:gd name="T7" fmla="*/ 3 h 58"/>
                  <a:gd name="T8" fmla="*/ 3 w 59"/>
                  <a:gd name="T9" fmla="*/ 3 h 58"/>
                  <a:gd name="T10" fmla="*/ 3 w 59"/>
                  <a:gd name="T11" fmla="*/ 16 h 58"/>
                  <a:gd name="T12" fmla="*/ 31 w 59"/>
                  <a:gd name="T13" fmla="*/ 43 h 58"/>
                  <a:gd name="T14" fmla="*/ 3 w 59"/>
                  <a:gd name="T15" fmla="*/ 71 h 58"/>
                  <a:gd name="T16" fmla="*/ 3 w 59"/>
                  <a:gd name="T17" fmla="*/ 83 h 58"/>
                  <a:gd name="T18" fmla="*/ 10 w 59"/>
                  <a:gd name="T19" fmla="*/ 86 h 58"/>
                  <a:gd name="T20" fmla="*/ 16 w 59"/>
                  <a:gd name="T21" fmla="*/ 83 h 58"/>
                  <a:gd name="T22" fmla="*/ 43 w 59"/>
                  <a:gd name="T23" fmla="*/ 56 h 58"/>
                  <a:gd name="T24" fmla="*/ 71 w 59"/>
                  <a:gd name="T25" fmla="*/ 83 h 58"/>
                  <a:gd name="T26" fmla="*/ 77 w 59"/>
                  <a:gd name="T27" fmla="*/ 86 h 58"/>
                  <a:gd name="T28" fmla="*/ 83 w 59"/>
                  <a:gd name="T29" fmla="*/ 83 h 58"/>
                  <a:gd name="T30" fmla="*/ 83 w 59"/>
                  <a:gd name="T31" fmla="*/ 71 h 58"/>
                  <a:gd name="T32" fmla="*/ 56 w 59"/>
                  <a:gd name="T33" fmla="*/ 43 h 58"/>
                  <a:gd name="T34" fmla="*/ 83 w 59"/>
                  <a:gd name="T35" fmla="*/ 16 h 58"/>
                  <a:gd name="T36" fmla="*/ 83 w 59"/>
                  <a:gd name="T37" fmla="*/ 3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58">
                    <a:moveTo>
                      <a:pt x="56" y="2"/>
                    </a:moveTo>
                    <a:cubicBezTo>
                      <a:pt x="54" y="0"/>
                      <a:pt x="50" y="0"/>
                      <a:pt x="48" y="2"/>
                    </a:cubicBezTo>
                    <a:cubicBezTo>
                      <a:pt x="29" y="21"/>
                      <a:pt x="29" y="21"/>
                      <a:pt x="29" y="21"/>
                    </a:cubicBezTo>
                    <a:cubicBezTo>
                      <a:pt x="11" y="2"/>
                      <a:pt x="11" y="2"/>
                      <a:pt x="11" y="2"/>
                    </a:cubicBezTo>
                    <a:cubicBezTo>
                      <a:pt x="8" y="0"/>
                      <a:pt x="5" y="0"/>
                      <a:pt x="2" y="2"/>
                    </a:cubicBezTo>
                    <a:cubicBezTo>
                      <a:pt x="0" y="5"/>
                      <a:pt x="0" y="8"/>
                      <a:pt x="2" y="11"/>
                    </a:cubicBezTo>
                    <a:cubicBezTo>
                      <a:pt x="21" y="29"/>
                      <a:pt x="21" y="29"/>
                      <a:pt x="21" y="29"/>
                    </a:cubicBezTo>
                    <a:cubicBezTo>
                      <a:pt x="2" y="48"/>
                      <a:pt x="2" y="48"/>
                      <a:pt x="2" y="48"/>
                    </a:cubicBezTo>
                    <a:cubicBezTo>
                      <a:pt x="0" y="50"/>
                      <a:pt x="0" y="54"/>
                      <a:pt x="2" y="56"/>
                    </a:cubicBezTo>
                    <a:cubicBezTo>
                      <a:pt x="3" y="58"/>
                      <a:pt x="5" y="58"/>
                      <a:pt x="7" y="58"/>
                    </a:cubicBezTo>
                    <a:cubicBezTo>
                      <a:pt x="8" y="58"/>
                      <a:pt x="10" y="58"/>
                      <a:pt x="11" y="56"/>
                    </a:cubicBezTo>
                    <a:cubicBezTo>
                      <a:pt x="29" y="38"/>
                      <a:pt x="29" y="38"/>
                      <a:pt x="29" y="38"/>
                    </a:cubicBezTo>
                    <a:cubicBezTo>
                      <a:pt x="48" y="56"/>
                      <a:pt x="48" y="56"/>
                      <a:pt x="48" y="56"/>
                    </a:cubicBezTo>
                    <a:cubicBezTo>
                      <a:pt x="49" y="58"/>
                      <a:pt x="51" y="58"/>
                      <a:pt x="52" y="58"/>
                    </a:cubicBezTo>
                    <a:cubicBezTo>
                      <a:pt x="54" y="58"/>
                      <a:pt x="55" y="58"/>
                      <a:pt x="56" y="56"/>
                    </a:cubicBezTo>
                    <a:cubicBezTo>
                      <a:pt x="59" y="54"/>
                      <a:pt x="59" y="50"/>
                      <a:pt x="56" y="48"/>
                    </a:cubicBezTo>
                    <a:cubicBezTo>
                      <a:pt x="38" y="29"/>
                      <a:pt x="38" y="29"/>
                      <a:pt x="38" y="29"/>
                    </a:cubicBezTo>
                    <a:cubicBezTo>
                      <a:pt x="56" y="11"/>
                      <a:pt x="56" y="11"/>
                      <a:pt x="56" y="11"/>
                    </a:cubicBezTo>
                    <a:cubicBezTo>
                      <a:pt x="59" y="8"/>
                      <a:pt x="59" y="5"/>
                      <a:pt x="56" y="2"/>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799">
                  <a:solidFill>
                    <a:schemeClr val="bg1">
                      <a:lumMod val="50000"/>
                    </a:schemeClr>
                  </a:solidFill>
                  <a:cs typeface="+mn-ea"/>
                  <a:sym typeface="+mn-lt"/>
                </a:endParaRPr>
              </a:p>
            </p:txBody>
          </p:sp>
        </p:grpSp>
        <p:grpSp>
          <p:nvGrpSpPr>
            <p:cNvPr id="5" name="Group 20"/>
            <p:cNvGrpSpPr>
              <a:grpSpLocks/>
            </p:cNvGrpSpPr>
            <p:nvPr/>
          </p:nvGrpSpPr>
          <p:grpSpPr bwMode="auto">
            <a:xfrm>
              <a:off x="8389375" y="2509606"/>
              <a:ext cx="292062" cy="292258"/>
              <a:chOff x="0" y="0"/>
              <a:chExt cx="205" cy="206"/>
            </a:xfrm>
            <a:solidFill>
              <a:srgbClr val="00B0F0"/>
            </a:solidFill>
          </p:grpSpPr>
          <p:sp>
            <p:nvSpPr>
              <p:cNvPr id="274" name="Freeform 21"/>
              <p:cNvSpPr>
                <a:spLocks noEditPoints="1"/>
              </p:cNvSpPr>
              <p:nvPr/>
            </p:nvSpPr>
            <p:spPr bwMode="auto">
              <a:xfrm>
                <a:off x="0" y="0"/>
                <a:ext cx="205" cy="206"/>
              </a:xfrm>
              <a:custGeom>
                <a:avLst/>
                <a:gdLst>
                  <a:gd name="T0" fmla="*/ 0 w 205"/>
                  <a:gd name="T1" fmla="*/ 0 h 206"/>
                  <a:gd name="T2" fmla="*/ 0 w 205"/>
                  <a:gd name="T3" fmla="*/ 206 h 206"/>
                  <a:gd name="T4" fmla="*/ 205 w 205"/>
                  <a:gd name="T5" fmla="*/ 206 h 206"/>
                  <a:gd name="T6" fmla="*/ 205 w 205"/>
                  <a:gd name="T7" fmla="*/ 0 h 206"/>
                  <a:gd name="T8" fmla="*/ 0 w 205"/>
                  <a:gd name="T9" fmla="*/ 0 h 206"/>
                  <a:gd name="T10" fmla="*/ 188 w 205"/>
                  <a:gd name="T11" fmla="*/ 188 h 206"/>
                  <a:gd name="T12" fmla="*/ 17 w 205"/>
                  <a:gd name="T13" fmla="*/ 188 h 206"/>
                  <a:gd name="T14" fmla="*/ 17 w 205"/>
                  <a:gd name="T15" fmla="*/ 17 h 206"/>
                  <a:gd name="T16" fmla="*/ 188 w 205"/>
                  <a:gd name="T17" fmla="*/ 17 h 206"/>
                  <a:gd name="T18" fmla="*/ 188 w 205"/>
                  <a:gd name="T19" fmla="*/ 188 h 2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5" h="206">
                    <a:moveTo>
                      <a:pt x="0" y="0"/>
                    </a:moveTo>
                    <a:lnTo>
                      <a:pt x="0" y="206"/>
                    </a:lnTo>
                    <a:lnTo>
                      <a:pt x="205" y="206"/>
                    </a:lnTo>
                    <a:lnTo>
                      <a:pt x="205" y="0"/>
                    </a:lnTo>
                    <a:lnTo>
                      <a:pt x="0" y="0"/>
                    </a:lnTo>
                    <a:close/>
                    <a:moveTo>
                      <a:pt x="188" y="188"/>
                    </a:moveTo>
                    <a:lnTo>
                      <a:pt x="17" y="188"/>
                    </a:lnTo>
                    <a:lnTo>
                      <a:pt x="17" y="17"/>
                    </a:lnTo>
                    <a:lnTo>
                      <a:pt x="188" y="17"/>
                    </a:lnTo>
                    <a:lnTo>
                      <a:pt x="188" y="18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799">
                  <a:solidFill>
                    <a:schemeClr val="bg1">
                      <a:lumMod val="50000"/>
                    </a:schemeClr>
                  </a:solidFill>
                  <a:cs typeface="+mn-ea"/>
                  <a:sym typeface="+mn-lt"/>
                </a:endParaRPr>
              </a:p>
            </p:txBody>
          </p:sp>
          <p:sp>
            <p:nvSpPr>
              <p:cNvPr id="275" name="Freeform 22"/>
              <p:cNvSpPr>
                <a:spLocks/>
              </p:cNvSpPr>
              <p:nvPr/>
            </p:nvSpPr>
            <p:spPr bwMode="auto">
              <a:xfrm>
                <a:off x="48" y="60"/>
                <a:ext cx="112" cy="90"/>
              </a:xfrm>
              <a:custGeom>
                <a:avLst/>
                <a:gdLst>
                  <a:gd name="T0" fmla="*/ 112 w 112"/>
                  <a:gd name="T1" fmla="*/ 12 h 90"/>
                  <a:gd name="T2" fmla="*/ 99 w 112"/>
                  <a:gd name="T3" fmla="*/ 0 h 90"/>
                  <a:gd name="T4" fmla="*/ 44 w 112"/>
                  <a:gd name="T5" fmla="*/ 66 h 90"/>
                  <a:gd name="T6" fmla="*/ 10 w 112"/>
                  <a:gd name="T7" fmla="*/ 38 h 90"/>
                  <a:gd name="T8" fmla="*/ 0 w 112"/>
                  <a:gd name="T9" fmla="*/ 53 h 90"/>
                  <a:gd name="T10" fmla="*/ 47 w 112"/>
                  <a:gd name="T11" fmla="*/ 90 h 90"/>
                  <a:gd name="T12" fmla="*/ 112 w 112"/>
                  <a:gd name="T13" fmla="*/ 12 h 9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 h="90">
                    <a:moveTo>
                      <a:pt x="112" y="12"/>
                    </a:moveTo>
                    <a:lnTo>
                      <a:pt x="99" y="0"/>
                    </a:lnTo>
                    <a:lnTo>
                      <a:pt x="44" y="66"/>
                    </a:lnTo>
                    <a:lnTo>
                      <a:pt x="10" y="38"/>
                    </a:lnTo>
                    <a:lnTo>
                      <a:pt x="0" y="53"/>
                    </a:lnTo>
                    <a:lnTo>
                      <a:pt x="47" y="90"/>
                    </a:lnTo>
                    <a:lnTo>
                      <a:pt x="112" y="1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799">
                  <a:solidFill>
                    <a:schemeClr val="bg1">
                      <a:lumMod val="50000"/>
                    </a:schemeClr>
                  </a:solidFill>
                  <a:cs typeface="+mn-ea"/>
                  <a:sym typeface="+mn-lt"/>
                </a:endParaRPr>
              </a:p>
            </p:txBody>
          </p:sp>
        </p:grpSp>
        <p:grpSp>
          <p:nvGrpSpPr>
            <p:cNvPr id="6" name="Group 23"/>
            <p:cNvGrpSpPr>
              <a:grpSpLocks/>
            </p:cNvGrpSpPr>
            <p:nvPr/>
          </p:nvGrpSpPr>
          <p:grpSpPr bwMode="auto">
            <a:xfrm>
              <a:off x="3521676" y="4993797"/>
              <a:ext cx="292062" cy="296493"/>
              <a:chOff x="0" y="0"/>
              <a:chExt cx="205" cy="208"/>
            </a:xfrm>
            <a:solidFill>
              <a:srgbClr val="78C85A"/>
            </a:solidFill>
          </p:grpSpPr>
          <p:sp>
            <p:nvSpPr>
              <p:cNvPr id="272" name="Freeform 24"/>
              <p:cNvSpPr>
                <a:spLocks noEditPoints="1"/>
              </p:cNvSpPr>
              <p:nvPr/>
            </p:nvSpPr>
            <p:spPr bwMode="auto">
              <a:xfrm>
                <a:off x="0" y="0"/>
                <a:ext cx="205" cy="208"/>
              </a:xfrm>
              <a:custGeom>
                <a:avLst/>
                <a:gdLst>
                  <a:gd name="T0" fmla="*/ 199 w 140"/>
                  <a:gd name="T1" fmla="*/ 81 h 141"/>
                  <a:gd name="T2" fmla="*/ 179 w 140"/>
                  <a:gd name="T3" fmla="*/ 68 h 141"/>
                  <a:gd name="T4" fmla="*/ 186 w 140"/>
                  <a:gd name="T5" fmla="*/ 43 h 141"/>
                  <a:gd name="T6" fmla="*/ 155 w 140"/>
                  <a:gd name="T7" fmla="*/ 21 h 141"/>
                  <a:gd name="T8" fmla="*/ 132 w 140"/>
                  <a:gd name="T9" fmla="*/ 25 h 141"/>
                  <a:gd name="T10" fmla="*/ 119 w 140"/>
                  <a:gd name="T11" fmla="*/ 3 h 141"/>
                  <a:gd name="T12" fmla="*/ 81 w 140"/>
                  <a:gd name="T13" fmla="*/ 9 h 141"/>
                  <a:gd name="T14" fmla="*/ 67 w 140"/>
                  <a:gd name="T15" fmla="*/ 28 h 141"/>
                  <a:gd name="T16" fmla="*/ 42 w 140"/>
                  <a:gd name="T17" fmla="*/ 21 h 141"/>
                  <a:gd name="T18" fmla="*/ 19 w 140"/>
                  <a:gd name="T19" fmla="*/ 53 h 141"/>
                  <a:gd name="T20" fmla="*/ 23 w 140"/>
                  <a:gd name="T21" fmla="*/ 75 h 141"/>
                  <a:gd name="T22" fmla="*/ 1 w 140"/>
                  <a:gd name="T23" fmla="*/ 89 h 141"/>
                  <a:gd name="T24" fmla="*/ 1 w 140"/>
                  <a:gd name="T25" fmla="*/ 119 h 141"/>
                  <a:gd name="T26" fmla="*/ 23 w 140"/>
                  <a:gd name="T27" fmla="*/ 133 h 141"/>
                  <a:gd name="T28" fmla="*/ 19 w 140"/>
                  <a:gd name="T29" fmla="*/ 156 h 141"/>
                  <a:gd name="T30" fmla="*/ 42 w 140"/>
                  <a:gd name="T31" fmla="*/ 187 h 141"/>
                  <a:gd name="T32" fmla="*/ 67 w 140"/>
                  <a:gd name="T33" fmla="*/ 181 h 141"/>
                  <a:gd name="T34" fmla="*/ 81 w 140"/>
                  <a:gd name="T35" fmla="*/ 201 h 141"/>
                  <a:gd name="T36" fmla="*/ 103 w 140"/>
                  <a:gd name="T37" fmla="*/ 208 h 141"/>
                  <a:gd name="T38" fmla="*/ 126 w 140"/>
                  <a:gd name="T39" fmla="*/ 201 h 141"/>
                  <a:gd name="T40" fmla="*/ 139 w 140"/>
                  <a:gd name="T41" fmla="*/ 181 h 141"/>
                  <a:gd name="T42" fmla="*/ 164 w 140"/>
                  <a:gd name="T43" fmla="*/ 187 h 141"/>
                  <a:gd name="T44" fmla="*/ 186 w 140"/>
                  <a:gd name="T45" fmla="*/ 156 h 141"/>
                  <a:gd name="T46" fmla="*/ 183 w 140"/>
                  <a:gd name="T47" fmla="*/ 133 h 141"/>
                  <a:gd name="T48" fmla="*/ 204 w 140"/>
                  <a:gd name="T49" fmla="*/ 119 h 141"/>
                  <a:gd name="T50" fmla="*/ 204 w 140"/>
                  <a:gd name="T51" fmla="*/ 89 h 141"/>
                  <a:gd name="T52" fmla="*/ 173 w 140"/>
                  <a:gd name="T53" fmla="*/ 118 h 141"/>
                  <a:gd name="T54" fmla="*/ 161 w 140"/>
                  <a:gd name="T55" fmla="*/ 136 h 141"/>
                  <a:gd name="T56" fmla="*/ 168 w 140"/>
                  <a:gd name="T57" fmla="*/ 159 h 141"/>
                  <a:gd name="T58" fmla="*/ 144 w 140"/>
                  <a:gd name="T59" fmla="*/ 164 h 141"/>
                  <a:gd name="T60" fmla="*/ 122 w 140"/>
                  <a:gd name="T61" fmla="*/ 168 h 141"/>
                  <a:gd name="T62" fmla="*/ 111 w 140"/>
                  <a:gd name="T63" fmla="*/ 189 h 141"/>
                  <a:gd name="T64" fmla="*/ 89 w 140"/>
                  <a:gd name="T65" fmla="*/ 174 h 141"/>
                  <a:gd name="T66" fmla="*/ 72 w 140"/>
                  <a:gd name="T67" fmla="*/ 164 h 141"/>
                  <a:gd name="T68" fmla="*/ 48 w 140"/>
                  <a:gd name="T69" fmla="*/ 170 h 141"/>
                  <a:gd name="T70" fmla="*/ 45 w 140"/>
                  <a:gd name="T71" fmla="*/ 145 h 141"/>
                  <a:gd name="T72" fmla="*/ 40 w 140"/>
                  <a:gd name="T73" fmla="*/ 124 h 141"/>
                  <a:gd name="T74" fmla="*/ 19 w 140"/>
                  <a:gd name="T75" fmla="*/ 112 h 141"/>
                  <a:gd name="T76" fmla="*/ 19 w 140"/>
                  <a:gd name="T77" fmla="*/ 96 h 141"/>
                  <a:gd name="T78" fmla="*/ 40 w 140"/>
                  <a:gd name="T79" fmla="*/ 86 h 141"/>
                  <a:gd name="T80" fmla="*/ 45 w 140"/>
                  <a:gd name="T81" fmla="*/ 65 h 141"/>
                  <a:gd name="T82" fmla="*/ 48 w 140"/>
                  <a:gd name="T83" fmla="*/ 38 h 141"/>
                  <a:gd name="T84" fmla="*/ 72 w 140"/>
                  <a:gd name="T85" fmla="*/ 46 h 141"/>
                  <a:gd name="T86" fmla="*/ 89 w 140"/>
                  <a:gd name="T87" fmla="*/ 34 h 141"/>
                  <a:gd name="T88" fmla="*/ 111 w 140"/>
                  <a:gd name="T89" fmla="*/ 19 h 141"/>
                  <a:gd name="T90" fmla="*/ 122 w 140"/>
                  <a:gd name="T91" fmla="*/ 40 h 141"/>
                  <a:gd name="T92" fmla="*/ 144 w 140"/>
                  <a:gd name="T93" fmla="*/ 46 h 141"/>
                  <a:gd name="T94" fmla="*/ 168 w 140"/>
                  <a:gd name="T95" fmla="*/ 50 h 141"/>
                  <a:gd name="T96" fmla="*/ 161 w 140"/>
                  <a:gd name="T97" fmla="*/ 72 h 141"/>
                  <a:gd name="T98" fmla="*/ 173 w 140"/>
                  <a:gd name="T99" fmla="*/ 91 h 141"/>
                  <a:gd name="T100" fmla="*/ 187 w 140"/>
                  <a:gd name="T101" fmla="*/ 105 h 14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40" h="141">
                    <a:moveTo>
                      <a:pt x="139" y="60"/>
                    </a:moveTo>
                    <a:cubicBezTo>
                      <a:pt x="139" y="58"/>
                      <a:pt x="138" y="56"/>
                      <a:pt x="136" y="55"/>
                    </a:cubicBezTo>
                    <a:cubicBezTo>
                      <a:pt x="125" y="51"/>
                      <a:pt x="125" y="51"/>
                      <a:pt x="125" y="51"/>
                    </a:cubicBezTo>
                    <a:cubicBezTo>
                      <a:pt x="124" y="50"/>
                      <a:pt x="123" y="48"/>
                      <a:pt x="122" y="46"/>
                    </a:cubicBezTo>
                    <a:cubicBezTo>
                      <a:pt x="127" y="36"/>
                      <a:pt x="127" y="36"/>
                      <a:pt x="127" y="36"/>
                    </a:cubicBezTo>
                    <a:cubicBezTo>
                      <a:pt x="128" y="34"/>
                      <a:pt x="128" y="31"/>
                      <a:pt x="127" y="29"/>
                    </a:cubicBezTo>
                    <a:cubicBezTo>
                      <a:pt x="123" y="24"/>
                      <a:pt x="117" y="19"/>
                      <a:pt x="112" y="14"/>
                    </a:cubicBezTo>
                    <a:cubicBezTo>
                      <a:pt x="110" y="13"/>
                      <a:pt x="108" y="13"/>
                      <a:pt x="106" y="14"/>
                    </a:cubicBezTo>
                    <a:cubicBezTo>
                      <a:pt x="95" y="19"/>
                      <a:pt x="95" y="19"/>
                      <a:pt x="95" y="19"/>
                    </a:cubicBezTo>
                    <a:cubicBezTo>
                      <a:pt x="93" y="18"/>
                      <a:pt x="91" y="17"/>
                      <a:pt x="90" y="17"/>
                    </a:cubicBezTo>
                    <a:cubicBezTo>
                      <a:pt x="86" y="6"/>
                      <a:pt x="86" y="6"/>
                      <a:pt x="86" y="6"/>
                    </a:cubicBezTo>
                    <a:cubicBezTo>
                      <a:pt x="85" y="4"/>
                      <a:pt x="83" y="2"/>
                      <a:pt x="81" y="2"/>
                    </a:cubicBezTo>
                    <a:cubicBezTo>
                      <a:pt x="73" y="0"/>
                      <a:pt x="67" y="0"/>
                      <a:pt x="60" y="2"/>
                    </a:cubicBezTo>
                    <a:cubicBezTo>
                      <a:pt x="58" y="2"/>
                      <a:pt x="56" y="4"/>
                      <a:pt x="55" y="6"/>
                    </a:cubicBezTo>
                    <a:cubicBezTo>
                      <a:pt x="51" y="17"/>
                      <a:pt x="51" y="17"/>
                      <a:pt x="51" y="17"/>
                    </a:cubicBezTo>
                    <a:cubicBezTo>
                      <a:pt x="49" y="17"/>
                      <a:pt x="47" y="18"/>
                      <a:pt x="46" y="19"/>
                    </a:cubicBezTo>
                    <a:cubicBezTo>
                      <a:pt x="35" y="14"/>
                      <a:pt x="35" y="14"/>
                      <a:pt x="35" y="14"/>
                    </a:cubicBezTo>
                    <a:cubicBezTo>
                      <a:pt x="33" y="13"/>
                      <a:pt x="31" y="13"/>
                      <a:pt x="29" y="14"/>
                    </a:cubicBezTo>
                    <a:cubicBezTo>
                      <a:pt x="23" y="19"/>
                      <a:pt x="18" y="24"/>
                      <a:pt x="14" y="29"/>
                    </a:cubicBezTo>
                    <a:cubicBezTo>
                      <a:pt x="13" y="31"/>
                      <a:pt x="12" y="34"/>
                      <a:pt x="13" y="36"/>
                    </a:cubicBezTo>
                    <a:cubicBezTo>
                      <a:pt x="18" y="46"/>
                      <a:pt x="18" y="46"/>
                      <a:pt x="18" y="46"/>
                    </a:cubicBezTo>
                    <a:cubicBezTo>
                      <a:pt x="18" y="48"/>
                      <a:pt x="17" y="50"/>
                      <a:pt x="16" y="51"/>
                    </a:cubicBezTo>
                    <a:cubicBezTo>
                      <a:pt x="5" y="55"/>
                      <a:pt x="5" y="55"/>
                      <a:pt x="5" y="55"/>
                    </a:cubicBezTo>
                    <a:cubicBezTo>
                      <a:pt x="3" y="56"/>
                      <a:pt x="2" y="58"/>
                      <a:pt x="1" y="60"/>
                    </a:cubicBezTo>
                    <a:cubicBezTo>
                      <a:pt x="1" y="64"/>
                      <a:pt x="0" y="67"/>
                      <a:pt x="0" y="71"/>
                    </a:cubicBezTo>
                    <a:cubicBezTo>
                      <a:pt x="0" y="74"/>
                      <a:pt x="1" y="77"/>
                      <a:pt x="1" y="81"/>
                    </a:cubicBezTo>
                    <a:cubicBezTo>
                      <a:pt x="2" y="84"/>
                      <a:pt x="3" y="85"/>
                      <a:pt x="5" y="86"/>
                    </a:cubicBezTo>
                    <a:cubicBezTo>
                      <a:pt x="16" y="90"/>
                      <a:pt x="16" y="90"/>
                      <a:pt x="16" y="90"/>
                    </a:cubicBezTo>
                    <a:cubicBezTo>
                      <a:pt x="17" y="92"/>
                      <a:pt x="18" y="94"/>
                      <a:pt x="18" y="95"/>
                    </a:cubicBezTo>
                    <a:cubicBezTo>
                      <a:pt x="13" y="106"/>
                      <a:pt x="13" y="106"/>
                      <a:pt x="13" y="106"/>
                    </a:cubicBezTo>
                    <a:cubicBezTo>
                      <a:pt x="12" y="108"/>
                      <a:pt x="13" y="110"/>
                      <a:pt x="14" y="112"/>
                    </a:cubicBezTo>
                    <a:cubicBezTo>
                      <a:pt x="18" y="118"/>
                      <a:pt x="23" y="123"/>
                      <a:pt x="29" y="127"/>
                    </a:cubicBezTo>
                    <a:cubicBezTo>
                      <a:pt x="31" y="128"/>
                      <a:pt x="33" y="129"/>
                      <a:pt x="35" y="128"/>
                    </a:cubicBezTo>
                    <a:cubicBezTo>
                      <a:pt x="46" y="123"/>
                      <a:pt x="46" y="123"/>
                      <a:pt x="46" y="123"/>
                    </a:cubicBezTo>
                    <a:cubicBezTo>
                      <a:pt x="47" y="124"/>
                      <a:pt x="49" y="124"/>
                      <a:pt x="51" y="125"/>
                    </a:cubicBezTo>
                    <a:cubicBezTo>
                      <a:pt x="55" y="136"/>
                      <a:pt x="55" y="136"/>
                      <a:pt x="55" y="136"/>
                    </a:cubicBezTo>
                    <a:cubicBezTo>
                      <a:pt x="56" y="138"/>
                      <a:pt x="58" y="140"/>
                      <a:pt x="60" y="140"/>
                    </a:cubicBezTo>
                    <a:cubicBezTo>
                      <a:pt x="64" y="140"/>
                      <a:pt x="67" y="141"/>
                      <a:pt x="70" y="141"/>
                    </a:cubicBezTo>
                    <a:cubicBezTo>
                      <a:pt x="74" y="141"/>
                      <a:pt x="77" y="140"/>
                      <a:pt x="81" y="140"/>
                    </a:cubicBezTo>
                    <a:cubicBezTo>
                      <a:pt x="83" y="140"/>
                      <a:pt x="85" y="138"/>
                      <a:pt x="86" y="136"/>
                    </a:cubicBezTo>
                    <a:cubicBezTo>
                      <a:pt x="90" y="125"/>
                      <a:pt x="90" y="125"/>
                      <a:pt x="90" y="125"/>
                    </a:cubicBezTo>
                    <a:cubicBezTo>
                      <a:pt x="91" y="124"/>
                      <a:pt x="93" y="124"/>
                      <a:pt x="95" y="123"/>
                    </a:cubicBezTo>
                    <a:cubicBezTo>
                      <a:pt x="106" y="128"/>
                      <a:pt x="106" y="128"/>
                      <a:pt x="106" y="128"/>
                    </a:cubicBezTo>
                    <a:cubicBezTo>
                      <a:pt x="108" y="129"/>
                      <a:pt x="110" y="128"/>
                      <a:pt x="112" y="127"/>
                    </a:cubicBezTo>
                    <a:cubicBezTo>
                      <a:pt x="117" y="123"/>
                      <a:pt x="123" y="118"/>
                      <a:pt x="127" y="112"/>
                    </a:cubicBezTo>
                    <a:cubicBezTo>
                      <a:pt x="128" y="110"/>
                      <a:pt x="128" y="108"/>
                      <a:pt x="127" y="106"/>
                    </a:cubicBezTo>
                    <a:cubicBezTo>
                      <a:pt x="122" y="95"/>
                      <a:pt x="122" y="95"/>
                      <a:pt x="122" y="95"/>
                    </a:cubicBezTo>
                    <a:cubicBezTo>
                      <a:pt x="123" y="94"/>
                      <a:pt x="124" y="92"/>
                      <a:pt x="125" y="90"/>
                    </a:cubicBezTo>
                    <a:cubicBezTo>
                      <a:pt x="136" y="86"/>
                      <a:pt x="136" y="86"/>
                      <a:pt x="136" y="86"/>
                    </a:cubicBezTo>
                    <a:cubicBezTo>
                      <a:pt x="138" y="85"/>
                      <a:pt x="139" y="84"/>
                      <a:pt x="139" y="81"/>
                    </a:cubicBezTo>
                    <a:cubicBezTo>
                      <a:pt x="140" y="77"/>
                      <a:pt x="140" y="74"/>
                      <a:pt x="140" y="71"/>
                    </a:cubicBezTo>
                    <a:cubicBezTo>
                      <a:pt x="140" y="67"/>
                      <a:pt x="140" y="64"/>
                      <a:pt x="139" y="60"/>
                    </a:cubicBezTo>
                    <a:close/>
                    <a:moveTo>
                      <a:pt x="128" y="76"/>
                    </a:moveTo>
                    <a:cubicBezTo>
                      <a:pt x="118" y="80"/>
                      <a:pt x="118" y="80"/>
                      <a:pt x="118" y="80"/>
                    </a:cubicBezTo>
                    <a:cubicBezTo>
                      <a:pt x="116" y="80"/>
                      <a:pt x="115" y="82"/>
                      <a:pt x="114" y="84"/>
                    </a:cubicBezTo>
                    <a:cubicBezTo>
                      <a:pt x="113" y="87"/>
                      <a:pt x="112" y="90"/>
                      <a:pt x="110" y="92"/>
                    </a:cubicBezTo>
                    <a:cubicBezTo>
                      <a:pt x="109" y="94"/>
                      <a:pt x="109" y="96"/>
                      <a:pt x="110" y="98"/>
                    </a:cubicBezTo>
                    <a:cubicBezTo>
                      <a:pt x="115" y="108"/>
                      <a:pt x="115" y="108"/>
                      <a:pt x="115" y="108"/>
                    </a:cubicBezTo>
                    <a:cubicBezTo>
                      <a:pt x="113" y="111"/>
                      <a:pt x="110" y="113"/>
                      <a:pt x="107" y="115"/>
                    </a:cubicBezTo>
                    <a:cubicBezTo>
                      <a:pt x="98" y="111"/>
                      <a:pt x="98" y="111"/>
                      <a:pt x="98" y="111"/>
                    </a:cubicBezTo>
                    <a:cubicBezTo>
                      <a:pt x="96" y="110"/>
                      <a:pt x="94" y="110"/>
                      <a:pt x="92" y="111"/>
                    </a:cubicBezTo>
                    <a:cubicBezTo>
                      <a:pt x="89" y="112"/>
                      <a:pt x="86" y="113"/>
                      <a:pt x="83" y="114"/>
                    </a:cubicBezTo>
                    <a:cubicBezTo>
                      <a:pt x="81" y="115"/>
                      <a:pt x="80" y="116"/>
                      <a:pt x="79" y="118"/>
                    </a:cubicBezTo>
                    <a:cubicBezTo>
                      <a:pt x="76" y="128"/>
                      <a:pt x="76" y="128"/>
                      <a:pt x="76" y="128"/>
                    </a:cubicBezTo>
                    <a:cubicBezTo>
                      <a:pt x="72" y="129"/>
                      <a:pt x="69" y="129"/>
                      <a:pt x="65" y="128"/>
                    </a:cubicBezTo>
                    <a:cubicBezTo>
                      <a:pt x="61" y="118"/>
                      <a:pt x="61" y="118"/>
                      <a:pt x="61" y="118"/>
                    </a:cubicBezTo>
                    <a:cubicBezTo>
                      <a:pt x="61" y="116"/>
                      <a:pt x="59" y="115"/>
                      <a:pt x="57" y="114"/>
                    </a:cubicBezTo>
                    <a:cubicBezTo>
                      <a:pt x="54" y="113"/>
                      <a:pt x="51" y="112"/>
                      <a:pt x="49" y="111"/>
                    </a:cubicBezTo>
                    <a:cubicBezTo>
                      <a:pt x="47" y="110"/>
                      <a:pt x="45" y="110"/>
                      <a:pt x="43" y="111"/>
                    </a:cubicBezTo>
                    <a:cubicBezTo>
                      <a:pt x="33" y="115"/>
                      <a:pt x="33" y="115"/>
                      <a:pt x="33" y="115"/>
                    </a:cubicBezTo>
                    <a:cubicBezTo>
                      <a:pt x="31" y="113"/>
                      <a:pt x="28" y="111"/>
                      <a:pt x="26" y="108"/>
                    </a:cubicBezTo>
                    <a:cubicBezTo>
                      <a:pt x="31" y="98"/>
                      <a:pt x="31" y="98"/>
                      <a:pt x="31" y="98"/>
                    </a:cubicBezTo>
                    <a:cubicBezTo>
                      <a:pt x="31" y="96"/>
                      <a:pt x="31" y="94"/>
                      <a:pt x="30" y="92"/>
                    </a:cubicBezTo>
                    <a:cubicBezTo>
                      <a:pt x="29" y="90"/>
                      <a:pt x="28" y="87"/>
                      <a:pt x="27" y="84"/>
                    </a:cubicBezTo>
                    <a:cubicBezTo>
                      <a:pt x="26" y="82"/>
                      <a:pt x="25" y="80"/>
                      <a:pt x="23" y="80"/>
                    </a:cubicBezTo>
                    <a:cubicBezTo>
                      <a:pt x="13" y="76"/>
                      <a:pt x="13" y="76"/>
                      <a:pt x="13" y="76"/>
                    </a:cubicBezTo>
                    <a:cubicBezTo>
                      <a:pt x="12" y="74"/>
                      <a:pt x="12" y="72"/>
                      <a:pt x="12" y="71"/>
                    </a:cubicBezTo>
                    <a:cubicBezTo>
                      <a:pt x="12" y="69"/>
                      <a:pt x="12" y="67"/>
                      <a:pt x="13" y="65"/>
                    </a:cubicBezTo>
                    <a:cubicBezTo>
                      <a:pt x="23" y="62"/>
                      <a:pt x="23" y="62"/>
                      <a:pt x="23" y="62"/>
                    </a:cubicBezTo>
                    <a:cubicBezTo>
                      <a:pt x="25" y="61"/>
                      <a:pt x="26" y="60"/>
                      <a:pt x="27" y="58"/>
                    </a:cubicBezTo>
                    <a:cubicBezTo>
                      <a:pt x="28" y="55"/>
                      <a:pt x="29" y="52"/>
                      <a:pt x="30" y="49"/>
                    </a:cubicBezTo>
                    <a:cubicBezTo>
                      <a:pt x="31" y="47"/>
                      <a:pt x="31" y="45"/>
                      <a:pt x="31" y="44"/>
                    </a:cubicBezTo>
                    <a:cubicBezTo>
                      <a:pt x="26" y="34"/>
                      <a:pt x="26" y="34"/>
                      <a:pt x="26" y="34"/>
                    </a:cubicBezTo>
                    <a:cubicBezTo>
                      <a:pt x="28" y="31"/>
                      <a:pt x="31" y="28"/>
                      <a:pt x="33" y="26"/>
                    </a:cubicBezTo>
                    <a:cubicBezTo>
                      <a:pt x="43" y="31"/>
                      <a:pt x="43" y="31"/>
                      <a:pt x="43" y="31"/>
                    </a:cubicBezTo>
                    <a:cubicBezTo>
                      <a:pt x="45" y="32"/>
                      <a:pt x="47" y="32"/>
                      <a:pt x="49" y="31"/>
                    </a:cubicBezTo>
                    <a:cubicBezTo>
                      <a:pt x="51" y="29"/>
                      <a:pt x="54" y="28"/>
                      <a:pt x="57" y="27"/>
                    </a:cubicBezTo>
                    <a:cubicBezTo>
                      <a:pt x="59" y="27"/>
                      <a:pt x="61" y="25"/>
                      <a:pt x="61" y="23"/>
                    </a:cubicBezTo>
                    <a:cubicBezTo>
                      <a:pt x="65" y="13"/>
                      <a:pt x="65" y="13"/>
                      <a:pt x="65" y="13"/>
                    </a:cubicBezTo>
                    <a:cubicBezTo>
                      <a:pt x="69" y="13"/>
                      <a:pt x="72" y="13"/>
                      <a:pt x="76" y="13"/>
                    </a:cubicBezTo>
                    <a:cubicBezTo>
                      <a:pt x="79" y="23"/>
                      <a:pt x="79" y="23"/>
                      <a:pt x="79" y="23"/>
                    </a:cubicBezTo>
                    <a:cubicBezTo>
                      <a:pt x="80" y="25"/>
                      <a:pt x="81" y="27"/>
                      <a:pt x="83" y="27"/>
                    </a:cubicBezTo>
                    <a:cubicBezTo>
                      <a:pt x="86" y="28"/>
                      <a:pt x="89" y="29"/>
                      <a:pt x="92" y="31"/>
                    </a:cubicBezTo>
                    <a:cubicBezTo>
                      <a:pt x="94" y="32"/>
                      <a:pt x="96" y="32"/>
                      <a:pt x="98" y="31"/>
                    </a:cubicBezTo>
                    <a:cubicBezTo>
                      <a:pt x="107" y="26"/>
                      <a:pt x="107" y="26"/>
                      <a:pt x="107" y="26"/>
                    </a:cubicBezTo>
                    <a:cubicBezTo>
                      <a:pt x="110" y="28"/>
                      <a:pt x="113" y="31"/>
                      <a:pt x="115" y="34"/>
                    </a:cubicBezTo>
                    <a:cubicBezTo>
                      <a:pt x="110" y="44"/>
                      <a:pt x="110" y="44"/>
                      <a:pt x="110" y="44"/>
                    </a:cubicBezTo>
                    <a:cubicBezTo>
                      <a:pt x="109" y="45"/>
                      <a:pt x="109" y="47"/>
                      <a:pt x="110" y="49"/>
                    </a:cubicBezTo>
                    <a:cubicBezTo>
                      <a:pt x="112" y="52"/>
                      <a:pt x="113" y="55"/>
                      <a:pt x="114" y="58"/>
                    </a:cubicBezTo>
                    <a:cubicBezTo>
                      <a:pt x="115" y="60"/>
                      <a:pt x="116" y="61"/>
                      <a:pt x="118" y="62"/>
                    </a:cubicBezTo>
                    <a:cubicBezTo>
                      <a:pt x="128" y="65"/>
                      <a:pt x="128" y="65"/>
                      <a:pt x="128" y="65"/>
                    </a:cubicBezTo>
                    <a:cubicBezTo>
                      <a:pt x="128" y="67"/>
                      <a:pt x="128" y="69"/>
                      <a:pt x="128" y="71"/>
                    </a:cubicBezTo>
                    <a:cubicBezTo>
                      <a:pt x="128" y="72"/>
                      <a:pt x="128" y="74"/>
                      <a:pt x="128" y="76"/>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799">
                  <a:solidFill>
                    <a:schemeClr val="bg1">
                      <a:lumMod val="50000"/>
                    </a:schemeClr>
                  </a:solidFill>
                  <a:cs typeface="+mn-ea"/>
                  <a:sym typeface="+mn-lt"/>
                </a:endParaRPr>
              </a:p>
            </p:txBody>
          </p:sp>
          <p:sp>
            <p:nvSpPr>
              <p:cNvPr id="273" name="Freeform 25"/>
              <p:cNvSpPr>
                <a:spLocks noEditPoints="1"/>
              </p:cNvSpPr>
              <p:nvPr/>
            </p:nvSpPr>
            <p:spPr bwMode="auto">
              <a:xfrm>
                <a:off x="63" y="62"/>
                <a:ext cx="81" cy="81"/>
              </a:xfrm>
              <a:custGeom>
                <a:avLst/>
                <a:gdLst>
                  <a:gd name="T0" fmla="*/ 40 w 55"/>
                  <a:gd name="T1" fmla="*/ 0 h 55"/>
                  <a:gd name="T2" fmla="*/ 0 w 55"/>
                  <a:gd name="T3" fmla="*/ 40 h 55"/>
                  <a:gd name="T4" fmla="*/ 40 w 55"/>
                  <a:gd name="T5" fmla="*/ 81 h 55"/>
                  <a:gd name="T6" fmla="*/ 81 w 55"/>
                  <a:gd name="T7" fmla="*/ 40 h 55"/>
                  <a:gd name="T8" fmla="*/ 40 w 55"/>
                  <a:gd name="T9" fmla="*/ 0 h 55"/>
                  <a:gd name="T10" fmla="*/ 40 w 55"/>
                  <a:gd name="T11" fmla="*/ 63 h 55"/>
                  <a:gd name="T12" fmla="*/ 18 w 55"/>
                  <a:gd name="T13" fmla="*/ 40 h 55"/>
                  <a:gd name="T14" fmla="*/ 40 w 55"/>
                  <a:gd name="T15" fmla="*/ 18 h 55"/>
                  <a:gd name="T16" fmla="*/ 63 w 55"/>
                  <a:gd name="T17" fmla="*/ 40 h 55"/>
                  <a:gd name="T18" fmla="*/ 40 w 55"/>
                  <a:gd name="T19" fmla="*/ 6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5" h="55">
                    <a:moveTo>
                      <a:pt x="27" y="0"/>
                    </a:moveTo>
                    <a:cubicBezTo>
                      <a:pt x="12" y="0"/>
                      <a:pt x="0" y="12"/>
                      <a:pt x="0" y="27"/>
                    </a:cubicBezTo>
                    <a:cubicBezTo>
                      <a:pt x="0" y="43"/>
                      <a:pt x="12" y="55"/>
                      <a:pt x="27" y="55"/>
                    </a:cubicBezTo>
                    <a:cubicBezTo>
                      <a:pt x="43" y="55"/>
                      <a:pt x="55" y="43"/>
                      <a:pt x="55" y="27"/>
                    </a:cubicBezTo>
                    <a:cubicBezTo>
                      <a:pt x="55" y="12"/>
                      <a:pt x="43" y="0"/>
                      <a:pt x="27" y="0"/>
                    </a:cubicBezTo>
                    <a:close/>
                    <a:moveTo>
                      <a:pt x="27" y="43"/>
                    </a:moveTo>
                    <a:cubicBezTo>
                      <a:pt x="19" y="43"/>
                      <a:pt x="12" y="36"/>
                      <a:pt x="12" y="27"/>
                    </a:cubicBezTo>
                    <a:cubicBezTo>
                      <a:pt x="12" y="19"/>
                      <a:pt x="19" y="12"/>
                      <a:pt x="27" y="12"/>
                    </a:cubicBezTo>
                    <a:cubicBezTo>
                      <a:pt x="36" y="12"/>
                      <a:pt x="43" y="19"/>
                      <a:pt x="43" y="27"/>
                    </a:cubicBezTo>
                    <a:cubicBezTo>
                      <a:pt x="43" y="36"/>
                      <a:pt x="36" y="43"/>
                      <a:pt x="27" y="43"/>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799">
                  <a:solidFill>
                    <a:schemeClr val="bg1">
                      <a:lumMod val="50000"/>
                    </a:schemeClr>
                  </a:solidFill>
                  <a:cs typeface="+mn-ea"/>
                  <a:sym typeface="+mn-lt"/>
                </a:endParaRPr>
              </a:p>
            </p:txBody>
          </p:sp>
        </p:grpSp>
        <p:grpSp>
          <p:nvGrpSpPr>
            <p:cNvPr id="7" name="Group 26"/>
            <p:cNvGrpSpPr>
              <a:grpSpLocks/>
            </p:cNvGrpSpPr>
            <p:nvPr/>
          </p:nvGrpSpPr>
          <p:grpSpPr bwMode="auto">
            <a:xfrm>
              <a:off x="3523101" y="2509606"/>
              <a:ext cx="292062" cy="292258"/>
              <a:chOff x="0" y="0"/>
              <a:chExt cx="205" cy="207"/>
            </a:xfrm>
            <a:solidFill>
              <a:srgbClr val="22C8D1"/>
            </a:solidFill>
          </p:grpSpPr>
          <p:sp>
            <p:nvSpPr>
              <p:cNvPr id="270" name="Freeform 27"/>
              <p:cNvSpPr>
                <a:spLocks noEditPoints="1"/>
              </p:cNvSpPr>
              <p:nvPr/>
            </p:nvSpPr>
            <p:spPr bwMode="auto">
              <a:xfrm>
                <a:off x="0" y="0"/>
                <a:ext cx="205" cy="207"/>
              </a:xfrm>
              <a:custGeom>
                <a:avLst/>
                <a:gdLst>
                  <a:gd name="T0" fmla="*/ 103 w 140"/>
                  <a:gd name="T1" fmla="*/ 207 h 140"/>
                  <a:gd name="T2" fmla="*/ 0 w 140"/>
                  <a:gd name="T3" fmla="*/ 104 h 140"/>
                  <a:gd name="T4" fmla="*/ 103 w 140"/>
                  <a:gd name="T5" fmla="*/ 0 h 140"/>
                  <a:gd name="T6" fmla="*/ 205 w 140"/>
                  <a:gd name="T7" fmla="*/ 104 h 140"/>
                  <a:gd name="T8" fmla="*/ 103 w 140"/>
                  <a:gd name="T9" fmla="*/ 207 h 140"/>
                  <a:gd name="T10" fmla="*/ 103 w 140"/>
                  <a:gd name="T11" fmla="*/ 18 h 140"/>
                  <a:gd name="T12" fmla="*/ 18 w 140"/>
                  <a:gd name="T13" fmla="*/ 104 h 140"/>
                  <a:gd name="T14" fmla="*/ 103 w 140"/>
                  <a:gd name="T15" fmla="*/ 189 h 140"/>
                  <a:gd name="T16" fmla="*/ 187 w 140"/>
                  <a:gd name="T17" fmla="*/ 104 h 140"/>
                  <a:gd name="T18" fmla="*/ 103 w 140"/>
                  <a:gd name="T19" fmla="*/ 18 h 1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0" h="140">
                    <a:moveTo>
                      <a:pt x="70" y="140"/>
                    </a:moveTo>
                    <a:cubicBezTo>
                      <a:pt x="32" y="140"/>
                      <a:pt x="0" y="109"/>
                      <a:pt x="0" y="70"/>
                    </a:cubicBezTo>
                    <a:cubicBezTo>
                      <a:pt x="0" y="32"/>
                      <a:pt x="32" y="0"/>
                      <a:pt x="70" y="0"/>
                    </a:cubicBezTo>
                    <a:cubicBezTo>
                      <a:pt x="109" y="0"/>
                      <a:pt x="140" y="32"/>
                      <a:pt x="140" y="70"/>
                    </a:cubicBezTo>
                    <a:cubicBezTo>
                      <a:pt x="140" y="109"/>
                      <a:pt x="109" y="140"/>
                      <a:pt x="70" y="140"/>
                    </a:cubicBezTo>
                    <a:close/>
                    <a:moveTo>
                      <a:pt x="70" y="12"/>
                    </a:moveTo>
                    <a:cubicBezTo>
                      <a:pt x="38" y="12"/>
                      <a:pt x="12" y="38"/>
                      <a:pt x="12" y="70"/>
                    </a:cubicBezTo>
                    <a:cubicBezTo>
                      <a:pt x="12" y="102"/>
                      <a:pt x="38" y="128"/>
                      <a:pt x="70" y="128"/>
                    </a:cubicBezTo>
                    <a:cubicBezTo>
                      <a:pt x="102" y="128"/>
                      <a:pt x="128" y="102"/>
                      <a:pt x="128" y="70"/>
                    </a:cubicBezTo>
                    <a:cubicBezTo>
                      <a:pt x="128" y="38"/>
                      <a:pt x="102" y="12"/>
                      <a:pt x="70" y="1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799">
                  <a:solidFill>
                    <a:schemeClr val="bg1">
                      <a:lumMod val="50000"/>
                    </a:schemeClr>
                  </a:solidFill>
                  <a:cs typeface="+mn-ea"/>
                  <a:sym typeface="+mn-lt"/>
                </a:endParaRPr>
              </a:p>
            </p:txBody>
          </p:sp>
          <p:sp>
            <p:nvSpPr>
              <p:cNvPr id="271" name="Freeform 28"/>
              <p:cNvSpPr>
                <a:spLocks/>
              </p:cNvSpPr>
              <p:nvPr/>
            </p:nvSpPr>
            <p:spPr bwMode="auto">
              <a:xfrm>
                <a:off x="94" y="40"/>
                <a:ext cx="63" cy="72"/>
              </a:xfrm>
              <a:custGeom>
                <a:avLst/>
                <a:gdLst>
                  <a:gd name="T0" fmla="*/ 54 w 43"/>
                  <a:gd name="T1" fmla="*/ 72 h 49"/>
                  <a:gd name="T2" fmla="*/ 9 w 43"/>
                  <a:gd name="T3" fmla="*/ 72 h 49"/>
                  <a:gd name="T4" fmla="*/ 0 w 43"/>
                  <a:gd name="T5" fmla="*/ 63 h 49"/>
                  <a:gd name="T6" fmla="*/ 0 w 43"/>
                  <a:gd name="T7" fmla="*/ 9 h 49"/>
                  <a:gd name="T8" fmla="*/ 9 w 43"/>
                  <a:gd name="T9" fmla="*/ 0 h 49"/>
                  <a:gd name="T10" fmla="*/ 18 w 43"/>
                  <a:gd name="T11" fmla="*/ 9 h 49"/>
                  <a:gd name="T12" fmla="*/ 18 w 43"/>
                  <a:gd name="T13" fmla="*/ 54 h 49"/>
                  <a:gd name="T14" fmla="*/ 54 w 43"/>
                  <a:gd name="T15" fmla="*/ 54 h 49"/>
                  <a:gd name="T16" fmla="*/ 63 w 43"/>
                  <a:gd name="T17" fmla="*/ 63 h 49"/>
                  <a:gd name="T18" fmla="*/ 54 w 43"/>
                  <a:gd name="T19" fmla="*/ 72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3" h="49">
                    <a:moveTo>
                      <a:pt x="37" y="49"/>
                    </a:moveTo>
                    <a:cubicBezTo>
                      <a:pt x="6" y="49"/>
                      <a:pt x="6" y="49"/>
                      <a:pt x="6" y="49"/>
                    </a:cubicBezTo>
                    <a:cubicBezTo>
                      <a:pt x="3" y="49"/>
                      <a:pt x="0" y="46"/>
                      <a:pt x="0" y="43"/>
                    </a:cubicBezTo>
                    <a:cubicBezTo>
                      <a:pt x="0" y="6"/>
                      <a:pt x="0" y="6"/>
                      <a:pt x="0" y="6"/>
                    </a:cubicBezTo>
                    <a:cubicBezTo>
                      <a:pt x="0" y="3"/>
                      <a:pt x="3" y="0"/>
                      <a:pt x="6" y="0"/>
                    </a:cubicBezTo>
                    <a:cubicBezTo>
                      <a:pt x="10" y="0"/>
                      <a:pt x="12" y="3"/>
                      <a:pt x="12" y="6"/>
                    </a:cubicBezTo>
                    <a:cubicBezTo>
                      <a:pt x="12" y="37"/>
                      <a:pt x="12" y="37"/>
                      <a:pt x="12" y="37"/>
                    </a:cubicBezTo>
                    <a:cubicBezTo>
                      <a:pt x="37" y="37"/>
                      <a:pt x="37" y="37"/>
                      <a:pt x="37" y="37"/>
                    </a:cubicBezTo>
                    <a:cubicBezTo>
                      <a:pt x="40" y="37"/>
                      <a:pt x="43" y="40"/>
                      <a:pt x="43" y="43"/>
                    </a:cubicBezTo>
                    <a:cubicBezTo>
                      <a:pt x="43" y="46"/>
                      <a:pt x="40" y="49"/>
                      <a:pt x="37" y="4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799">
                  <a:solidFill>
                    <a:schemeClr val="bg1">
                      <a:lumMod val="50000"/>
                    </a:schemeClr>
                  </a:solidFill>
                  <a:cs typeface="+mn-ea"/>
                  <a:sym typeface="+mn-lt"/>
                </a:endParaRPr>
              </a:p>
            </p:txBody>
          </p:sp>
        </p:grpSp>
        <p:sp>
          <p:nvSpPr>
            <p:cNvPr id="254" name="TextBox 253"/>
            <p:cNvSpPr txBox="1"/>
            <p:nvPr/>
          </p:nvSpPr>
          <p:spPr>
            <a:xfrm>
              <a:off x="818490" y="2292137"/>
              <a:ext cx="2684427" cy="492291"/>
            </a:xfrm>
            <a:prstGeom prst="rect">
              <a:avLst/>
            </a:prstGeom>
            <a:noFill/>
          </p:spPr>
          <p:txBody>
            <a:bodyPr wrap="square" lIns="0" tIns="0" rIns="0" bIns="0" rtlCol="0">
              <a:spAutoFit/>
            </a:bodyPr>
            <a:lstStyle>
              <a:defPPr>
                <a:defRPr lang="zh-CN"/>
              </a:defPPr>
              <a:lvl1pPr algn="just">
                <a:defRPr sz="900">
                  <a:solidFill>
                    <a:schemeClr val="tx1">
                      <a:lumMod val="65000"/>
                      <a:lumOff val="35000"/>
                    </a:schemeClr>
                  </a:solidFill>
                  <a:latin typeface="微软雅黑" pitchFamily="34" charset="-122"/>
                  <a:ea typeface="微软雅黑" pitchFamily="34" charset="-122"/>
                </a:defRPr>
              </a:lvl1pPr>
            </a:lstStyle>
            <a:p>
              <a:pPr algn="r" defTabSz="685914">
                <a:lnSpc>
                  <a:spcPct val="150000"/>
                </a:lnSpc>
                <a:defRPr/>
              </a:pPr>
              <a:r>
                <a:rPr lang="zh-CN" altLang="en-US" sz="800" kern="0" dirty="0">
                  <a:solidFill>
                    <a:srgbClr val="404652"/>
                  </a:solidFill>
                  <a:cs typeface="+mn-ea"/>
                  <a:sym typeface="+mn-lt"/>
                </a:rPr>
                <a:t>点击输入文字内容，文字内容需概括精炼，言简意赅的说明该项内容。</a:t>
              </a:r>
              <a:endParaRPr lang="en-US" altLang="zh-CN" sz="800" kern="0" dirty="0">
                <a:solidFill>
                  <a:srgbClr val="404652"/>
                </a:solidFill>
                <a:cs typeface="+mn-ea"/>
                <a:sym typeface="+mn-lt"/>
              </a:endParaRPr>
            </a:p>
          </p:txBody>
        </p:sp>
        <p:sp>
          <p:nvSpPr>
            <p:cNvPr id="255" name="TextBox 254"/>
            <p:cNvSpPr txBox="1"/>
            <p:nvPr/>
          </p:nvSpPr>
          <p:spPr>
            <a:xfrm>
              <a:off x="2008585" y="1992443"/>
              <a:ext cx="1476879" cy="369218"/>
            </a:xfrm>
            <a:prstGeom prst="rect">
              <a:avLst/>
            </a:prstGeom>
            <a:noFill/>
          </p:spPr>
          <p:txBody>
            <a:bodyPr wrap="none" rtlCol="0">
              <a:spAutoFit/>
            </a:bodyPr>
            <a:lstStyle/>
            <a:p>
              <a:pPr algn="r" defTabSz="685914">
                <a:defRPr/>
              </a:pPr>
              <a:r>
                <a:rPr lang="zh-CN" altLang="en-US" sz="1200" b="1" kern="0" dirty="0">
                  <a:solidFill>
                    <a:schemeClr val="bg1">
                      <a:lumMod val="50000"/>
                    </a:schemeClr>
                  </a:solidFill>
                  <a:latin typeface="微软雅黑" pitchFamily="34" charset="-122"/>
                  <a:ea typeface="微软雅黑" pitchFamily="34" charset="-122"/>
                  <a:cs typeface="+mn-ea"/>
                  <a:sym typeface="+mn-lt"/>
                </a:rPr>
                <a:t>处于起步阶段</a:t>
              </a:r>
            </a:p>
          </p:txBody>
        </p:sp>
        <p:sp>
          <p:nvSpPr>
            <p:cNvPr id="256" name="TextBox 255"/>
            <p:cNvSpPr txBox="1"/>
            <p:nvPr/>
          </p:nvSpPr>
          <p:spPr>
            <a:xfrm>
              <a:off x="8875975" y="2292137"/>
              <a:ext cx="2684427" cy="492291"/>
            </a:xfrm>
            <a:prstGeom prst="rect">
              <a:avLst/>
            </a:prstGeom>
            <a:noFill/>
          </p:spPr>
          <p:txBody>
            <a:bodyPr wrap="square" lIns="0" tIns="0" rIns="0" bIns="0" rtlCol="0">
              <a:spAutoFit/>
            </a:bodyPr>
            <a:lstStyle>
              <a:defPPr>
                <a:defRPr lang="zh-CN"/>
              </a:defPPr>
              <a:lvl1pPr algn="just">
                <a:defRPr sz="900">
                  <a:solidFill>
                    <a:schemeClr val="tx1">
                      <a:lumMod val="65000"/>
                      <a:lumOff val="35000"/>
                    </a:schemeClr>
                  </a:solidFill>
                  <a:latin typeface="微软雅黑" pitchFamily="34" charset="-122"/>
                  <a:ea typeface="微软雅黑" pitchFamily="34" charset="-122"/>
                </a:defRPr>
              </a:lvl1pPr>
            </a:lstStyle>
            <a:p>
              <a:pPr algn="l" defTabSz="685914">
                <a:lnSpc>
                  <a:spcPct val="150000"/>
                </a:lnSpc>
                <a:defRPr/>
              </a:pPr>
              <a:r>
                <a:rPr lang="zh-CN" altLang="en-US" sz="800" kern="0" dirty="0">
                  <a:solidFill>
                    <a:srgbClr val="404652"/>
                  </a:solidFill>
                  <a:cs typeface="+mn-ea"/>
                  <a:sym typeface="+mn-lt"/>
                </a:rPr>
                <a:t>点击输入文字内容，文字内容需概括精炼，言简意赅的说明该项内容。</a:t>
              </a:r>
              <a:endParaRPr lang="en-US" altLang="zh-CN" sz="800" kern="0" dirty="0">
                <a:solidFill>
                  <a:srgbClr val="404652"/>
                </a:solidFill>
                <a:cs typeface="+mn-ea"/>
                <a:sym typeface="+mn-lt"/>
              </a:endParaRPr>
            </a:p>
          </p:txBody>
        </p:sp>
        <p:sp>
          <p:nvSpPr>
            <p:cNvPr id="261" name="TextBox 260"/>
            <p:cNvSpPr txBox="1"/>
            <p:nvPr/>
          </p:nvSpPr>
          <p:spPr>
            <a:xfrm>
              <a:off x="8833051" y="1992443"/>
              <a:ext cx="1476879" cy="369218"/>
            </a:xfrm>
            <a:prstGeom prst="rect">
              <a:avLst/>
            </a:prstGeom>
            <a:noFill/>
          </p:spPr>
          <p:txBody>
            <a:bodyPr wrap="none" rtlCol="0">
              <a:spAutoFit/>
            </a:bodyPr>
            <a:lstStyle/>
            <a:p>
              <a:pPr algn="ctr" defTabSz="685914">
                <a:defRPr/>
              </a:pPr>
              <a:r>
                <a:rPr lang="zh-CN" altLang="en-US" sz="1200" b="1" kern="0" dirty="0">
                  <a:solidFill>
                    <a:schemeClr val="bg1">
                      <a:lumMod val="50000"/>
                    </a:schemeClr>
                  </a:solidFill>
                  <a:latin typeface="微软雅黑" pitchFamily="34" charset="-122"/>
                  <a:ea typeface="微软雅黑" pitchFamily="34" charset="-122"/>
                  <a:cs typeface="+mn-ea"/>
                  <a:sym typeface="+mn-lt"/>
                </a:rPr>
                <a:t>整体规模较小</a:t>
              </a:r>
            </a:p>
          </p:txBody>
        </p:sp>
        <p:sp>
          <p:nvSpPr>
            <p:cNvPr id="264" name="TextBox 263"/>
            <p:cNvSpPr txBox="1"/>
            <p:nvPr/>
          </p:nvSpPr>
          <p:spPr>
            <a:xfrm>
              <a:off x="8875975" y="4841962"/>
              <a:ext cx="2684427" cy="492291"/>
            </a:xfrm>
            <a:prstGeom prst="rect">
              <a:avLst/>
            </a:prstGeom>
            <a:noFill/>
          </p:spPr>
          <p:txBody>
            <a:bodyPr wrap="square" lIns="0" tIns="0" rIns="0" bIns="0" rtlCol="0">
              <a:spAutoFit/>
            </a:bodyPr>
            <a:lstStyle>
              <a:defPPr>
                <a:defRPr lang="zh-CN"/>
              </a:defPPr>
              <a:lvl1pPr algn="just">
                <a:defRPr sz="900">
                  <a:solidFill>
                    <a:schemeClr val="tx1">
                      <a:lumMod val="65000"/>
                      <a:lumOff val="35000"/>
                    </a:schemeClr>
                  </a:solidFill>
                  <a:latin typeface="微软雅黑" pitchFamily="34" charset="-122"/>
                  <a:ea typeface="微软雅黑" pitchFamily="34" charset="-122"/>
                </a:defRPr>
              </a:lvl1pPr>
            </a:lstStyle>
            <a:p>
              <a:pPr algn="l" defTabSz="685914">
                <a:lnSpc>
                  <a:spcPct val="150000"/>
                </a:lnSpc>
                <a:defRPr/>
              </a:pPr>
              <a:r>
                <a:rPr lang="zh-CN" altLang="en-US" sz="800" kern="0" dirty="0">
                  <a:solidFill>
                    <a:schemeClr val="bg1">
                      <a:lumMod val="50000"/>
                    </a:schemeClr>
                  </a:solidFill>
                  <a:cs typeface="+mn-ea"/>
                  <a:sym typeface="+mn-lt"/>
                </a:rPr>
                <a:t>点击输入文字内容，文字内容需概括精炼，言简意赅的说明该项内容。</a:t>
              </a:r>
              <a:endParaRPr lang="en-US" altLang="zh-CN" sz="800" kern="0" dirty="0">
                <a:solidFill>
                  <a:schemeClr val="bg1">
                    <a:lumMod val="50000"/>
                  </a:schemeClr>
                </a:solidFill>
                <a:cs typeface="+mn-ea"/>
                <a:sym typeface="+mn-lt"/>
              </a:endParaRPr>
            </a:p>
          </p:txBody>
        </p:sp>
        <p:sp>
          <p:nvSpPr>
            <p:cNvPr id="265" name="TextBox 264"/>
            <p:cNvSpPr txBox="1"/>
            <p:nvPr/>
          </p:nvSpPr>
          <p:spPr>
            <a:xfrm>
              <a:off x="8833051" y="4542268"/>
              <a:ext cx="1476881" cy="369218"/>
            </a:xfrm>
            <a:prstGeom prst="rect">
              <a:avLst/>
            </a:prstGeom>
            <a:noFill/>
          </p:spPr>
          <p:txBody>
            <a:bodyPr wrap="none" rtlCol="0">
              <a:spAutoFit/>
            </a:bodyPr>
            <a:lstStyle/>
            <a:p>
              <a:pPr algn="ctr" defTabSz="685914">
                <a:defRPr/>
              </a:pPr>
              <a:r>
                <a:rPr lang="zh-CN" altLang="en-US" sz="1200" b="1" kern="0" dirty="0">
                  <a:solidFill>
                    <a:schemeClr val="bg1">
                      <a:lumMod val="50000"/>
                    </a:schemeClr>
                  </a:solidFill>
                  <a:latin typeface="微软雅黑" pitchFamily="34" charset="-122"/>
                  <a:ea typeface="微软雅黑" pitchFamily="34" charset="-122"/>
                  <a:cs typeface="+mn-ea"/>
                  <a:sym typeface="+mn-lt"/>
                </a:rPr>
                <a:t>市场占有率低</a:t>
              </a:r>
            </a:p>
          </p:txBody>
        </p:sp>
        <p:sp>
          <p:nvSpPr>
            <p:cNvPr id="268" name="TextBox 267"/>
            <p:cNvSpPr txBox="1"/>
            <p:nvPr/>
          </p:nvSpPr>
          <p:spPr>
            <a:xfrm>
              <a:off x="721268" y="4841962"/>
              <a:ext cx="2684427" cy="492291"/>
            </a:xfrm>
            <a:prstGeom prst="rect">
              <a:avLst/>
            </a:prstGeom>
            <a:noFill/>
          </p:spPr>
          <p:txBody>
            <a:bodyPr wrap="square" lIns="0" tIns="0" rIns="0" bIns="0" rtlCol="0">
              <a:spAutoFit/>
            </a:bodyPr>
            <a:lstStyle>
              <a:defPPr>
                <a:defRPr lang="zh-CN"/>
              </a:defPPr>
              <a:lvl1pPr algn="just">
                <a:defRPr sz="900">
                  <a:solidFill>
                    <a:schemeClr val="tx1">
                      <a:lumMod val="65000"/>
                      <a:lumOff val="35000"/>
                    </a:schemeClr>
                  </a:solidFill>
                  <a:latin typeface="微软雅黑" pitchFamily="34" charset="-122"/>
                  <a:ea typeface="微软雅黑" pitchFamily="34" charset="-122"/>
                </a:defRPr>
              </a:lvl1pPr>
            </a:lstStyle>
            <a:p>
              <a:pPr algn="r" defTabSz="685914">
                <a:lnSpc>
                  <a:spcPct val="150000"/>
                </a:lnSpc>
                <a:defRPr/>
              </a:pPr>
              <a:r>
                <a:rPr lang="zh-CN" altLang="en-US" sz="800" kern="0" dirty="0">
                  <a:solidFill>
                    <a:srgbClr val="404652"/>
                  </a:solidFill>
                  <a:cs typeface="+mn-ea"/>
                  <a:sym typeface="+mn-lt"/>
                </a:rPr>
                <a:t>点击输入文字内容，文字内容需概括精炼，言简意赅的说明该项内容。</a:t>
              </a:r>
              <a:endParaRPr lang="en-US" altLang="zh-CN" sz="800" kern="0" dirty="0">
                <a:solidFill>
                  <a:srgbClr val="404652"/>
                </a:solidFill>
                <a:cs typeface="+mn-ea"/>
                <a:sym typeface="+mn-lt"/>
              </a:endParaRPr>
            </a:p>
          </p:txBody>
        </p:sp>
        <p:sp>
          <p:nvSpPr>
            <p:cNvPr id="269" name="TextBox 268"/>
            <p:cNvSpPr txBox="1"/>
            <p:nvPr/>
          </p:nvSpPr>
          <p:spPr>
            <a:xfrm>
              <a:off x="1962194" y="4542268"/>
              <a:ext cx="1476879" cy="369218"/>
            </a:xfrm>
            <a:prstGeom prst="rect">
              <a:avLst/>
            </a:prstGeom>
            <a:noFill/>
          </p:spPr>
          <p:txBody>
            <a:bodyPr wrap="none" rtlCol="0">
              <a:spAutoFit/>
            </a:bodyPr>
            <a:lstStyle/>
            <a:p>
              <a:pPr algn="ctr" defTabSz="685914">
                <a:defRPr/>
              </a:pPr>
              <a:r>
                <a:rPr lang="zh-CN" altLang="en-US" sz="1200" b="1" kern="0" dirty="0">
                  <a:solidFill>
                    <a:schemeClr val="bg1">
                      <a:lumMod val="50000"/>
                    </a:schemeClr>
                  </a:solidFill>
                  <a:latin typeface="微软雅黑" pitchFamily="34" charset="-122"/>
                  <a:ea typeface="微软雅黑" pitchFamily="34" charset="-122"/>
                  <a:cs typeface="+mn-ea"/>
                  <a:sym typeface="+mn-lt"/>
                </a:rPr>
                <a:t>市场认知度低</a:t>
              </a:r>
            </a:p>
          </p:txBody>
        </p:sp>
      </p:grpSp>
    </p:spTree>
    <p:extLst>
      <p:ext uri="{BB962C8B-B14F-4D97-AF65-F5344CB8AC3E}">
        <p14:creationId xmlns:p14="http://schemas.microsoft.com/office/powerpoint/2010/main" val="201447238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38"/>
                                        </p:tgtEl>
                                        <p:attrNameLst>
                                          <p:attrName>style.visibility</p:attrName>
                                        </p:attrNameLst>
                                      </p:cBhvr>
                                      <p:to>
                                        <p:strVal val="visible"/>
                                      </p:to>
                                    </p:set>
                                    <p:anim calcmode="lin" valueType="num">
                                      <p:cBhvr>
                                        <p:cTn id="7" dur="500" fill="hold"/>
                                        <p:tgtEl>
                                          <p:spTgt spid="238"/>
                                        </p:tgtEl>
                                        <p:attrNameLst>
                                          <p:attrName>ppt_w</p:attrName>
                                        </p:attrNameLst>
                                      </p:cBhvr>
                                      <p:tavLst>
                                        <p:tav tm="0">
                                          <p:val>
                                            <p:fltVal val="0"/>
                                          </p:val>
                                        </p:tav>
                                        <p:tav tm="100000">
                                          <p:val>
                                            <p:strVal val="#ppt_w"/>
                                          </p:val>
                                        </p:tav>
                                      </p:tavLst>
                                    </p:anim>
                                    <p:anim calcmode="lin" valueType="num">
                                      <p:cBhvr>
                                        <p:cTn id="8" dur="500" fill="hold"/>
                                        <p:tgtEl>
                                          <p:spTgt spid="238"/>
                                        </p:tgtEl>
                                        <p:attrNameLst>
                                          <p:attrName>ppt_h</p:attrName>
                                        </p:attrNameLst>
                                      </p:cBhvr>
                                      <p:tavLst>
                                        <p:tav tm="0">
                                          <p:val>
                                            <p:fltVal val="0"/>
                                          </p:val>
                                        </p:tav>
                                        <p:tav tm="100000">
                                          <p:val>
                                            <p:strVal val="#ppt_h"/>
                                          </p:val>
                                        </p:tav>
                                      </p:tavLst>
                                    </p:anim>
                                    <p:animEffect transition="in" filter="fade">
                                      <p:cBhvr>
                                        <p:cTn id="9" dur="500"/>
                                        <p:tgtEl>
                                          <p:spTgt spid="23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48"/>
                                        </p:tgtEl>
                                        <p:attrNameLst>
                                          <p:attrName>style.visibility</p:attrName>
                                        </p:attrNameLst>
                                      </p:cBhvr>
                                      <p:to>
                                        <p:strVal val="visible"/>
                                      </p:to>
                                    </p:set>
                                    <p:anim calcmode="lin" valueType="num">
                                      <p:cBhvr>
                                        <p:cTn id="18" dur="500" fill="hold"/>
                                        <p:tgtEl>
                                          <p:spTgt spid="248"/>
                                        </p:tgtEl>
                                        <p:attrNameLst>
                                          <p:attrName>ppt_w</p:attrName>
                                        </p:attrNameLst>
                                      </p:cBhvr>
                                      <p:tavLst>
                                        <p:tav tm="0">
                                          <p:val>
                                            <p:fltVal val="0"/>
                                          </p:val>
                                        </p:tav>
                                        <p:tav tm="100000">
                                          <p:val>
                                            <p:strVal val="#ppt_w"/>
                                          </p:val>
                                        </p:tav>
                                      </p:tavLst>
                                    </p:anim>
                                    <p:anim calcmode="lin" valueType="num">
                                      <p:cBhvr>
                                        <p:cTn id="19" dur="500" fill="hold"/>
                                        <p:tgtEl>
                                          <p:spTgt spid="248"/>
                                        </p:tgtEl>
                                        <p:attrNameLst>
                                          <p:attrName>ppt_h</p:attrName>
                                        </p:attrNameLst>
                                      </p:cBhvr>
                                      <p:tavLst>
                                        <p:tav tm="0">
                                          <p:val>
                                            <p:fltVal val="0"/>
                                          </p:val>
                                        </p:tav>
                                        <p:tav tm="100000">
                                          <p:val>
                                            <p:strVal val="#ppt_h"/>
                                          </p:val>
                                        </p:tav>
                                      </p:tavLst>
                                    </p:anim>
                                    <p:animEffect transition="in" filter="fade">
                                      <p:cBhvr>
                                        <p:cTn id="20" dur="500"/>
                                        <p:tgtEl>
                                          <p:spTgt spid="248"/>
                                        </p:tgtEl>
                                      </p:cBhvr>
                                    </p:animEffect>
                                  </p:childTnLst>
                                </p:cTn>
                              </p:par>
                            </p:childTnLst>
                          </p:cTn>
                        </p:par>
                        <p:par>
                          <p:cTn id="21" fill="hold">
                            <p:stCondLst>
                              <p:cond delay="1000"/>
                            </p:stCondLst>
                            <p:childTnLst>
                              <p:par>
                                <p:cTn id="22" presetID="23" presetClass="entr" presetSubtype="288"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strVal val="4/3*#ppt_w"/>
                                          </p:val>
                                        </p:tav>
                                        <p:tav tm="100000">
                                          <p:val>
                                            <p:strVal val="#ppt_w"/>
                                          </p:val>
                                        </p:tav>
                                      </p:tavLst>
                                    </p:anim>
                                    <p:anim calcmode="lin" valueType="num">
                                      <p:cBhvr>
                                        <p:cTn id="25" dur="500" fill="hold"/>
                                        <p:tgtEl>
                                          <p:spTgt spid="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 grpId="0" animBg="1"/>
      <p:bldP spid="24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椭圆 12"/>
          <p:cNvSpPr/>
          <p:nvPr/>
        </p:nvSpPr>
        <p:spPr>
          <a:xfrm>
            <a:off x="6411192" y="952083"/>
            <a:ext cx="1146616" cy="1147962"/>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46" tIns="45723" rIns="91446" bIns="45723" anchor="ctr"/>
          <a:lstStyle/>
          <a:p>
            <a:pPr algn="ctr">
              <a:defRPr/>
            </a:pPr>
            <a:endParaRPr lang="zh-CN" altLang="en-US" sz="1000" dirty="0">
              <a:solidFill>
                <a:srgbClr val="0070C0"/>
              </a:solidFill>
            </a:endParaRPr>
          </a:p>
        </p:txBody>
      </p:sp>
      <p:sp>
        <p:nvSpPr>
          <p:cNvPr id="14" name="椭圆 13"/>
          <p:cNvSpPr/>
          <p:nvPr/>
        </p:nvSpPr>
        <p:spPr>
          <a:xfrm>
            <a:off x="1496102" y="952083"/>
            <a:ext cx="1146616" cy="1147962"/>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46" tIns="45723" rIns="91446" bIns="45723" anchor="ctr"/>
          <a:lstStyle/>
          <a:p>
            <a:pPr algn="ctr">
              <a:defRPr/>
            </a:pPr>
            <a:endParaRPr lang="zh-CN" altLang="en-US" sz="1000" dirty="0"/>
          </a:p>
        </p:txBody>
      </p:sp>
      <p:sp>
        <p:nvSpPr>
          <p:cNvPr id="15" name="Text Box 10"/>
          <p:cNvSpPr txBox="1">
            <a:spLocks noChangeArrowheads="1"/>
          </p:cNvSpPr>
          <p:nvPr/>
        </p:nvSpPr>
        <p:spPr bwMode="auto">
          <a:xfrm>
            <a:off x="6600880" y="1184296"/>
            <a:ext cx="780336" cy="707809"/>
          </a:xfrm>
          <a:prstGeom prst="rect">
            <a:avLst/>
          </a:prstGeom>
          <a:noFill/>
          <a:ln w="9525">
            <a:noFill/>
            <a:miter lim="800000"/>
            <a:headEnd/>
            <a:tailEnd/>
          </a:ln>
        </p:spPr>
        <p:txBody>
          <a:bodyPr wrap="square" lIns="91446" tIns="45723" rIns="91446" bIns="45723">
            <a:spAutoFit/>
          </a:bodyPr>
          <a:lstStyle/>
          <a:p>
            <a:pPr algn="ctr"/>
            <a:r>
              <a:rPr lang="zh-CN" altLang="en-US" sz="1999" b="1" dirty="0">
                <a:solidFill>
                  <a:schemeClr val="bg1"/>
                </a:solidFill>
                <a:latin typeface="微软雅黑" pitchFamily="34" charset="-122"/>
                <a:ea typeface="微软雅黑" pitchFamily="34" charset="-122"/>
              </a:rPr>
              <a:t>添加标题</a:t>
            </a:r>
          </a:p>
        </p:txBody>
      </p:sp>
      <p:sp>
        <p:nvSpPr>
          <p:cNvPr id="16" name="Text Box 15"/>
          <p:cNvSpPr txBox="1">
            <a:spLocks noChangeArrowheads="1"/>
          </p:cNvSpPr>
          <p:nvPr/>
        </p:nvSpPr>
        <p:spPr bwMode="auto">
          <a:xfrm>
            <a:off x="1704469" y="1184296"/>
            <a:ext cx="702496" cy="707809"/>
          </a:xfrm>
          <a:prstGeom prst="rect">
            <a:avLst/>
          </a:prstGeom>
          <a:noFill/>
          <a:ln w="9525">
            <a:noFill/>
            <a:miter lim="800000"/>
            <a:headEnd/>
            <a:tailEnd/>
          </a:ln>
        </p:spPr>
        <p:txBody>
          <a:bodyPr lIns="91446" tIns="45723" rIns="91446" bIns="45723">
            <a:spAutoFit/>
          </a:bodyPr>
          <a:lstStyle/>
          <a:p>
            <a:pPr algn="ctr"/>
            <a:r>
              <a:rPr lang="zh-CN" altLang="en-US" sz="1999" b="1" dirty="0">
                <a:solidFill>
                  <a:schemeClr val="bg1"/>
                </a:solidFill>
                <a:latin typeface="微软雅黑" pitchFamily="34" charset="-122"/>
                <a:ea typeface="微软雅黑" pitchFamily="34" charset="-122"/>
              </a:rPr>
              <a:t>添加标题</a:t>
            </a:r>
          </a:p>
        </p:txBody>
      </p:sp>
      <p:sp>
        <p:nvSpPr>
          <p:cNvPr id="17" name="Freeform 10"/>
          <p:cNvSpPr>
            <a:spLocks/>
          </p:cNvSpPr>
          <p:nvPr/>
        </p:nvSpPr>
        <p:spPr bwMode="gray">
          <a:xfrm>
            <a:off x="2898451" y="1053304"/>
            <a:ext cx="3294586" cy="238167"/>
          </a:xfrm>
          <a:custGeom>
            <a:avLst/>
            <a:gdLst>
              <a:gd name="T0" fmla="*/ 0 w 2347"/>
              <a:gd name="T1" fmla="*/ 188 h 336"/>
              <a:gd name="T2" fmla="*/ 0 w 2347"/>
              <a:gd name="T3" fmla="*/ 336 h 336"/>
              <a:gd name="T4" fmla="*/ 2347 w 2347"/>
              <a:gd name="T5" fmla="*/ 336 h 336"/>
              <a:gd name="T6" fmla="*/ 2005 w 2347"/>
              <a:gd name="T7" fmla="*/ 0 h 336"/>
              <a:gd name="T8" fmla="*/ 2005 w 2347"/>
              <a:gd name="T9" fmla="*/ 189 h 336"/>
              <a:gd name="T10" fmla="*/ 0 w 2347"/>
              <a:gd name="T11" fmla="*/ 188 h 336"/>
              <a:gd name="T12" fmla="*/ 0 60000 65536"/>
              <a:gd name="T13" fmla="*/ 0 60000 65536"/>
              <a:gd name="T14" fmla="*/ 0 60000 65536"/>
              <a:gd name="T15" fmla="*/ 0 60000 65536"/>
              <a:gd name="T16" fmla="*/ 0 60000 65536"/>
              <a:gd name="T17" fmla="*/ 0 60000 65536"/>
              <a:gd name="T18" fmla="*/ 0 w 2347"/>
              <a:gd name="T19" fmla="*/ 0 h 336"/>
              <a:gd name="T20" fmla="*/ 2347 w 2347"/>
              <a:gd name="T21" fmla="*/ 336 h 336"/>
            </a:gdLst>
            <a:ahLst/>
            <a:cxnLst>
              <a:cxn ang="T12">
                <a:pos x="T0" y="T1"/>
              </a:cxn>
              <a:cxn ang="T13">
                <a:pos x="T2" y="T3"/>
              </a:cxn>
              <a:cxn ang="T14">
                <a:pos x="T4" y="T5"/>
              </a:cxn>
              <a:cxn ang="T15">
                <a:pos x="T6" y="T7"/>
              </a:cxn>
              <a:cxn ang="T16">
                <a:pos x="T8" y="T9"/>
              </a:cxn>
              <a:cxn ang="T17">
                <a:pos x="T10" y="T11"/>
              </a:cxn>
            </a:cxnLst>
            <a:rect l="T18" t="T19" r="T20" b="T21"/>
            <a:pathLst>
              <a:path w="2347" h="336">
                <a:moveTo>
                  <a:pt x="0" y="188"/>
                </a:moveTo>
                <a:lnTo>
                  <a:pt x="0" y="336"/>
                </a:lnTo>
                <a:lnTo>
                  <a:pt x="2347" y="336"/>
                </a:lnTo>
                <a:lnTo>
                  <a:pt x="2005" y="0"/>
                </a:lnTo>
                <a:lnTo>
                  <a:pt x="2005" y="189"/>
                </a:lnTo>
                <a:lnTo>
                  <a:pt x="0" y="188"/>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a:noFill/>
          </a:ln>
        </p:spPr>
        <p:txBody>
          <a:bodyPr wrap="none" lIns="91446" tIns="45723" rIns="91446" bIns="45723" anchor="ctr"/>
          <a:lstStyle/>
          <a:p>
            <a:pPr>
              <a:defRPr/>
            </a:pPr>
            <a:endParaRPr lang="zh-CN" altLang="en-US" sz="1000" dirty="0">
              <a:solidFill>
                <a:srgbClr val="0070C0"/>
              </a:solidFill>
            </a:endParaRPr>
          </a:p>
        </p:txBody>
      </p:sp>
      <p:sp>
        <p:nvSpPr>
          <p:cNvPr id="19" name="Text Box 18"/>
          <p:cNvSpPr txBox="1">
            <a:spLocks noChangeArrowheads="1"/>
          </p:cNvSpPr>
          <p:nvPr/>
        </p:nvSpPr>
        <p:spPr bwMode="auto">
          <a:xfrm>
            <a:off x="1007682" y="2351474"/>
            <a:ext cx="3202905" cy="923223"/>
          </a:xfrm>
          <a:prstGeom prst="rect">
            <a:avLst/>
          </a:prstGeom>
          <a:noFill/>
          <a:ln>
            <a:noFill/>
          </a:ln>
          <a:effectLst/>
          <a:extLst/>
        </p:spPr>
        <p:txBody>
          <a:bodyPr lIns="91446" tIns="45723" rIns="91446" bIns="45723" anchor="b">
            <a:spAutoFit/>
          </a:bodyPr>
          <a:lstStyle/>
          <a:p>
            <a:pPr algn="r">
              <a:lnSpc>
                <a:spcPct val="150000"/>
              </a:lnSpc>
              <a:defRPr/>
            </a:pPr>
            <a:r>
              <a:rPr lang="zh-CN" altLang="en-US" sz="1200" b="1" dirty="0">
                <a:solidFill>
                  <a:schemeClr val="bg1">
                    <a:lumMod val="50000"/>
                  </a:schemeClr>
                </a:solidFill>
                <a:latin typeface="微软雅黑" pitchFamily="34" charset="-122"/>
                <a:ea typeface="微软雅黑" pitchFamily="34" charset="-122"/>
              </a:rPr>
              <a:t>添加标题</a:t>
            </a:r>
          </a:p>
          <a:p>
            <a:pPr marL="257200" indent="-257200" algn="r">
              <a:lnSpc>
                <a:spcPct val="150000"/>
              </a:lnSpc>
              <a:buFont typeface="+mj-lt"/>
              <a:buAutoNum type="arabicPeriod"/>
              <a:defRPr/>
            </a:pPr>
            <a:r>
              <a:rPr lang="zh-CN" altLang="en-US" sz="800" dirty="0">
                <a:solidFill>
                  <a:schemeClr val="bg1">
                    <a:lumMod val="50000"/>
                  </a:schemeClr>
                </a:solidFill>
                <a:latin typeface="微软雅黑" pitchFamily="34" charset="-122"/>
                <a:ea typeface="微软雅黑" pitchFamily="34" charset="-122"/>
              </a:rPr>
              <a:t>点击输入文本内容</a:t>
            </a:r>
          </a:p>
          <a:p>
            <a:pPr marL="257200" indent="-257200" algn="r">
              <a:lnSpc>
                <a:spcPct val="150000"/>
              </a:lnSpc>
              <a:buFont typeface="+mj-lt"/>
              <a:buAutoNum type="arabicPeriod"/>
              <a:defRPr/>
            </a:pPr>
            <a:r>
              <a:rPr lang="zh-CN" altLang="en-US" sz="800" dirty="0">
                <a:solidFill>
                  <a:schemeClr val="bg1">
                    <a:lumMod val="50000"/>
                  </a:schemeClr>
                </a:solidFill>
                <a:latin typeface="微软雅黑" pitchFamily="34" charset="-122"/>
                <a:ea typeface="微软雅黑" pitchFamily="34" charset="-122"/>
              </a:rPr>
              <a:t>点击输入文本内容</a:t>
            </a:r>
          </a:p>
          <a:p>
            <a:pPr marL="257200" indent="-257200" algn="r">
              <a:lnSpc>
                <a:spcPct val="150000"/>
              </a:lnSpc>
              <a:buFont typeface="+mj-lt"/>
              <a:buAutoNum type="arabicPeriod"/>
              <a:defRPr/>
            </a:pPr>
            <a:r>
              <a:rPr lang="zh-CN" altLang="en-US" sz="800" dirty="0">
                <a:solidFill>
                  <a:schemeClr val="bg1">
                    <a:lumMod val="50000"/>
                  </a:schemeClr>
                </a:solidFill>
                <a:latin typeface="微软雅黑" pitchFamily="34" charset="-122"/>
                <a:ea typeface="微软雅黑" pitchFamily="34" charset="-122"/>
              </a:rPr>
              <a:t>点击输入文本内容</a:t>
            </a:r>
            <a:endParaRPr lang="zh-CN" altLang="en-US" sz="1100" dirty="0">
              <a:solidFill>
                <a:schemeClr val="bg1">
                  <a:lumMod val="50000"/>
                </a:schemeClr>
              </a:solidFill>
              <a:latin typeface="微软雅黑" pitchFamily="34" charset="-122"/>
              <a:ea typeface="微软雅黑" pitchFamily="34" charset="-122"/>
            </a:endParaRPr>
          </a:p>
        </p:txBody>
      </p:sp>
      <p:sp>
        <p:nvSpPr>
          <p:cNvPr id="20" name="Text Box 19"/>
          <p:cNvSpPr txBox="1">
            <a:spLocks noChangeArrowheads="1"/>
          </p:cNvSpPr>
          <p:nvPr/>
        </p:nvSpPr>
        <p:spPr bwMode="auto">
          <a:xfrm>
            <a:off x="2986560" y="1356967"/>
            <a:ext cx="2970724" cy="307753"/>
          </a:xfrm>
          <a:prstGeom prst="rect">
            <a:avLst/>
          </a:prstGeom>
          <a:noFill/>
          <a:ln w="9525">
            <a:noFill/>
            <a:miter lim="800000"/>
            <a:headEnd/>
            <a:tailEnd/>
          </a:ln>
        </p:spPr>
        <p:txBody>
          <a:bodyPr lIns="91446" tIns="45723" rIns="91446" bIns="45723">
            <a:spAutoFit/>
          </a:bodyPr>
          <a:lstStyle/>
          <a:p>
            <a:pPr algn="ctr">
              <a:spcBef>
                <a:spcPct val="50000"/>
              </a:spcBef>
            </a:pPr>
            <a:r>
              <a:rPr lang="zh-CN" altLang="en-US" sz="1400" b="1" dirty="0">
                <a:solidFill>
                  <a:schemeClr val="bg1">
                    <a:lumMod val="50000"/>
                  </a:schemeClr>
                </a:solidFill>
                <a:latin typeface="微软雅黑" pitchFamily="34" charset="-122"/>
                <a:ea typeface="微软雅黑" pitchFamily="34" charset="-122"/>
              </a:rPr>
              <a:t>点击添加内容</a:t>
            </a:r>
          </a:p>
        </p:txBody>
      </p:sp>
      <p:sp>
        <p:nvSpPr>
          <p:cNvPr id="21" name="Text Box 20"/>
          <p:cNvSpPr txBox="1">
            <a:spLocks noChangeArrowheads="1"/>
          </p:cNvSpPr>
          <p:nvPr/>
        </p:nvSpPr>
        <p:spPr bwMode="auto">
          <a:xfrm>
            <a:off x="4588274" y="2345679"/>
            <a:ext cx="3679174" cy="923223"/>
          </a:xfrm>
          <a:prstGeom prst="rect">
            <a:avLst/>
          </a:prstGeom>
          <a:noFill/>
          <a:ln>
            <a:noFill/>
          </a:ln>
          <a:effectLst/>
          <a:extLst/>
        </p:spPr>
        <p:txBody>
          <a:bodyPr lIns="91446" tIns="45723" rIns="91446" bIns="45723" anchor="b">
            <a:spAutoFit/>
          </a:bodyPr>
          <a:lstStyle/>
          <a:p>
            <a:pPr>
              <a:lnSpc>
                <a:spcPct val="150000"/>
              </a:lnSpc>
              <a:defRPr/>
            </a:pPr>
            <a:r>
              <a:rPr lang="zh-CN" altLang="en-US" sz="1200" b="1" dirty="0">
                <a:solidFill>
                  <a:schemeClr val="bg1">
                    <a:lumMod val="50000"/>
                  </a:schemeClr>
                </a:solidFill>
                <a:latin typeface="微软雅黑" pitchFamily="34" charset="-122"/>
                <a:ea typeface="微软雅黑" pitchFamily="34" charset="-122"/>
              </a:rPr>
              <a:t>添加标题</a:t>
            </a:r>
          </a:p>
          <a:p>
            <a:pPr marL="257200" indent="-257200">
              <a:lnSpc>
                <a:spcPct val="150000"/>
              </a:lnSpc>
              <a:buFont typeface="+mj-lt"/>
              <a:buAutoNum type="arabicPeriod"/>
              <a:defRPr/>
            </a:pPr>
            <a:r>
              <a:rPr lang="zh-CN" altLang="en-US" sz="800" dirty="0">
                <a:solidFill>
                  <a:schemeClr val="bg1">
                    <a:lumMod val="50000"/>
                  </a:schemeClr>
                </a:solidFill>
                <a:latin typeface="微软雅黑" pitchFamily="34" charset="-122"/>
                <a:ea typeface="微软雅黑" pitchFamily="34" charset="-122"/>
              </a:rPr>
              <a:t>点击输入文本内容</a:t>
            </a:r>
          </a:p>
          <a:p>
            <a:pPr marL="257200" indent="-257200">
              <a:lnSpc>
                <a:spcPct val="150000"/>
              </a:lnSpc>
              <a:buFont typeface="+mj-lt"/>
              <a:buAutoNum type="arabicPeriod"/>
              <a:defRPr/>
            </a:pPr>
            <a:r>
              <a:rPr lang="zh-CN" altLang="en-US" sz="800" dirty="0">
                <a:solidFill>
                  <a:schemeClr val="bg1">
                    <a:lumMod val="50000"/>
                  </a:schemeClr>
                </a:solidFill>
                <a:latin typeface="微软雅黑" pitchFamily="34" charset="-122"/>
                <a:ea typeface="微软雅黑" pitchFamily="34" charset="-122"/>
              </a:rPr>
              <a:t>点击输入文本内容</a:t>
            </a:r>
          </a:p>
          <a:p>
            <a:pPr marL="257200" indent="-257200">
              <a:lnSpc>
                <a:spcPct val="150000"/>
              </a:lnSpc>
              <a:buFont typeface="+mj-lt"/>
              <a:buAutoNum type="arabicPeriod"/>
              <a:defRPr/>
            </a:pPr>
            <a:r>
              <a:rPr lang="zh-CN" altLang="en-US" sz="800" dirty="0">
                <a:solidFill>
                  <a:schemeClr val="bg1">
                    <a:lumMod val="50000"/>
                  </a:schemeClr>
                </a:solidFill>
                <a:latin typeface="微软雅黑" pitchFamily="34" charset="-122"/>
                <a:ea typeface="微软雅黑" pitchFamily="34" charset="-122"/>
              </a:rPr>
              <a:t>点击输入文本内容</a:t>
            </a:r>
          </a:p>
        </p:txBody>
      </p:sp>
      <p:cxnSp>
        <p:nvCxnSpPr>
          <p:cNvPr id="23" name="直接连接符 22"/>
          <p:cNvCxnSpPr/>
          <p:nvPr/>
        </p:nvCxnSpPr>
        <p:spPr>
          <a:xfrm>
            <a:off x="4385860" y="2086406"/>
            <a:ext cx="0" cy="1215839"/>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4" name="AutoShape 18"/>
          <p:cNvSpPr>
            <a:spLocks noChangeArrowheads="1"/>
          </p:cNvSpPr>
          <p:nvPr/>
        </p:nvSpPr>
        <p:spPr bwMode="auto">
          <a:xfrm>
            <a:off x="878143" y="3596715"/>
            <a:ext cx="7389305" cy="963383"/>
          </a:xfrm>
          <a:prstGeom prst="roundRect">
            <a:avLst>
              <a:gd name="adj" fmla="val 4690"/>
            </a:avLst>
          </a:prstGeom>
          <a:noFill/>
          <a:ln w="34925">
            <a:solidFill>
              <a:schemeClr val="accent4">
                <a:alpha val="60000"/>
              </a:schemeClr>
            </a:solidFill>
            <a:round/>
            <a:headEnd/>
            <a:tailEnd/>
          </a:ln>
        </p:spPr>
        <p:txBody>
          <a:bodyPr wrap="none" lIns="91446" tIns="45723" rIns="91446" bIns="45723" anchor="ctr"/>
          <a:lstStyle/>
          <a:p>
            <a:endParaRPr lang="zh-CN" altLang="en-US" sz="1000" dirty="0"/>
          </a:p>
        </p:txBody>
      </p:sp>
      <p:sp>
        <p:nvSpPr>
          <p:cNvPr id="26" name="AutoShape 19"/>
          <p:cNvSpPr>
            <a:spLocks noChangeArrowheads="1"/>
          </p:cNvSpPr>
          <p:nvPr/>
        </p:nvSpPr>
        <p:spPr bwMode="gray">
          <a:xfrm>
            <a:off x="3507753" y="3409821"/>
            <a:ext cx="1880352" cy="322316"/>
          </a:xfrm>
          <a:prstGeom prst="roundRect">
            <a:avLst>
              <a:gd name="adj" fmla="val 34483"/>
            </a:avLst>
          </a:prstGeom>
          <a:blipFill dpi="0" rotWithShape="1">
            <a:blip r:embed="rId4" cstate="print">
              <a:extLst>
                <a:ext uri="{28A0092B-C50C-407E-A947-70E740481C1C}">
                  <a14:useLocalDpi xmlns:a14="http://schemas.microsoft.com/office/drawing/2010/main" val="0"/>
                </a:ext>
              </a:extLst>
            </a:blip>
            <a:srcRect/>
            <a:stretch>
              <a:fillRect/>
            </a:stretch>
          </a:blipFill>
          <a:ln w="9525">
            <a:noFill/>
            <a:round/>
            <a:headEnd/>
            <a:tailEnd/>
          </a:ln>
          <a:effectLst/>
        </p:spPr>
        <p:txBody>
          <a:bodyPr wrap="none" lIns="91446" tIns="45723" rIns="91446" bIns="45723" anchor="ctr"/>
          <a:lstStyle/>
          <a:p>
            <a:pPr algn="ctr">
              <a:defRPr/>
            </a:pPr>
            <a:r>
              <a:rPr lang="zh-CN" altLang="en-US" sz="1000" dirty="0">
                <a:solidFill>
                  <a:schemeClr val="bg1"/>
                </a:solidFill>
                <a:latin typeface="微软雅黑" pitchFamily="34" charset="-122"/>
                <a:ea typeface="微软雅黑" pitchFamily="34" charset="-122"/>
              </a:rPr>
              <a:t>点击添加标题</a:t>
            </a:r>
          </a:p>
        </p:txBody>
      </p:sp>
      <p:sp>
        <p:nvSpPr>
          <p:cNvPr id="32" name="Freeform 10"/>
          <p:cNvSpPr>
            <a:spLocks/>
          </p:cNvSpPr>
          <p:nvPr/>
        </p:nvSpPr>
        <p:spPr bwMode="gray">
          <a:xfrm flipH="1" flipV="1">
            <a:off x="2898451" y="1759928"/>
            <a:ext cx="3294586" cy="238167"/>
          </a:xfrm>
          <a:custGeom>
            <a:avLst/>
            <a:gdLst>
              <a:gd name="T0" fmla="*/ 0 w 2347"/>
              <a:gd name="T1" fmla="*/ 188 h 336"/>
              <a:gd name="T2" fmla="*/ 0 w 2347"/>
              <a:gd name="T3" fmla="*/ 336 h 336"/>
              <a:gd name="T4" fmla="*/ 2347 w 2347"/>
              <a:gd name="T5" fmla="*/ 336 h 336"/>
              <a:gd name="T6" fmla="*/ 2005 w 2347"/>
              <a:gd name="T7" fmla="*/ 0 h 336"/>
              <a:gd name="T8" fmla="*/ 2005 w 2347"/>
              <a:gd name="T9" fmla="*/ 189 h 336"/>
              <a:gd name="T10" fmla="*/ 0 w 2347"/>
              <a:gd name="T11" fmla="*/ 188 h 336"/>
              <a:gd name="T12" fmla="*/ 0 60000 65536"/>
              <a:gd name="T13" fmla="*/ 0 60000 65536"/>
              <a:gd name="T14" fmla="*/ 0 60000 65536"/>
              <a:gd name="T15" fmla="*/ 0 60000 65536"/>
              <a:gd name="T16" fmla="*/ 0 60000 65536"/>
              <a:gd name="T17" fmla="*/ 0 60000 65536"/>
              <a:gd name="T18" fmla="*/ 0 w 2347"/>
              <a:gd name="T19" fmla="*/ 0 h 336"/>
              <a:gd name="T20" fmla="*/ 2347 w 2347"/>
              <a:gd name="T21" fmla="*/ 336 h 336"/>
            </a:gdLst>
            <a:ahLst/>
            <a:cxnLst>
              <a:cxn ang="T12">
                <a:pos x="T0" y="T1"/>
              </a:cxn>
              <a:cxn ang="T13">
                <a:pos x="T2" y="T3"/>
              </a:cxn>
              <a:cxn ang="T14">
                <a:pos x="T4" y="T5"/>
              </a:cxn>
              <a:cxn ang="T15">
                <a:pos x="T6" y="T7"/>
              </a:cxn>
              <a:cxn ang="T16">
                <a:pos x="T8" y="T9"/>
              </a:cxn>
              <a:cxn ang="T17">
                <a:pos x="T10" y="T11"/>
              </a:cxn>
            </a:cxnLst>
            <a:rect l="T18" t="T19" r="T20" b="T21"/>
            <a:pathLst>
              <a:path w="2347" h="336">
                <a:moveTo>
                  <a:pt x="0" y="188"/>
                </a:moveTo>
                <a:lnTo>
                  <a:pt x="0" y="336"/>
                </a:lnTo>
                <a:lnTo>
                  <a:pt x="2347" y="336"/>
                </a:lnTo>
                <a:lnTo>
                  <a:pt x="2005" y="0"/>
                </a:lnTo>
                <a:lnTo>
                  <a:pt x="2005" y="189"/>
                </a:lnTo>
                <a:lnTo>
                  <a:pt x="0" y="188"/>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a:noFill/>
          </a:ln>
        </p:spPr>
        <p:txBody>
          <a:bodyPr wrap="none" lIns="91446" tIns="45723" rIns="91446" bIns="45723" anchor="ctr"/>
          <a:lstStyle/>
          <a:p>
            <a:pPr>
              <a:defRPr/>
            </a:pPr>
            <a:endParaRPr lang="zh-CN" altLang="en-US" sz="1000" dirty="0">
              <a:solidFill>
                <a:srgbClr val="0070C0"/>
              </a:solidFill>
            </a:endParaRPr>
          </a:p>
        </p:txBody>
      </p:sp>
      <p:sp>
        <p:nvSpPr>
          <p:cNvPr id="33" name="TextBox 32"/>
          <p:cNvSpPr txBox="1"/>
          <p:nvPr/>
        </p:nvSpPr>
        <p:spPr>
          <a:xfrm>
            <a:off x="1081237" y="3799565"/>
            <a:ext cx="6991619" cy="572405"/>
          </a:xfrm>
          <a:prstGeom prst="rect">
            <a:avLst/>
          </a:prstGeom>
          <a:noFill/>
        </p:spPr>
        <p:txBody>
          <a:bodyPr wrap="square" lIns="91446" tIns="45723" rIns="91446" bIns="45723" rtlCol="0">
            <a:spAutoFit/>
          </a:bodyPr>
          <a:lstStyle/>
          <a:p>
            <a:pPr algn="ctr">
              <a:lnSpc>
                <a:spcPct val="130000"/>
              </a:lnSpc>
            </a:pPr>
            <a:r>
              <a:rPr lang="zh-CN" altLang="en-US" sz="800" dirty="0">
                <a:solidFill>
                  <a:schemeClr val="bg1">
                    <a:lumMod val="50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您的内容打在这里，或者通过复制您的文本后，在此框中选择粘贴，并选择只保留文字您的内容打在这里，或者通过复制您的文本后，在此框中选择粘贴，并选择只保留文字。</a:t>
            </a:r>
            <a:endParaRPr lang="en-US" altLang="zh-CN" sz="800" dirty="0">
              <a:solidFill>
                <a:schemeClr val="bg1">
                  <a:lumMod val="50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100583972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strVal val="4/3*#ppt_w"/>
                                          </p:val>
                                        </p:tav>
                                        <p:tav tm="100000">
                                          <p:val>
                                            <p:strVal val="#ppt_w"/>
                                          </p:val>
                                        </p:tav>
                                      </p:tavLst>
                                    </p:anim>
                                    <p:anim calcmode="lin" valueType="num">
                                      <p:cBhvr>
                                        <p:cTn id="8" dur="500" fill="hold"/>
                                        <p:tgtEl>
                                          <p:spTgt spid="14"/>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strVal val="4/3*#ppt_w"/>
                                          </p:val>
                                        </p:tav>
                                        <p:tav tm="100000">
                                          <p:val>
                                            <p:strVal val="#ppt_w"/>
                                          </p:val>
                                        </p:tav>
                                      </p:tavLst>
                                    </p:anim>
                                    <p:anim calcmode="lin" valueType="num">
                                      <p:cBhvr>
                                        <p:cTn id="12" dur="500" fill="hold"/>
                                        <p:tgtEl>
                                          <p:spTgt spid="13"/>
                                        </p:tgtEl>
                                        <p:attrNameLst>
                                          <p:attrName>ppt_h</p:attrName>
                                        </p:attrNameLst>
                                      </p:cBhvr>
                                      <p:tavLst>
                                        <p:tav tm="0">
                                          <p:val>
                                            <p:strVal val="4/3*#ppt_h"/>
                                          </p:val>
                                        </p:tav>
                                        <p:tav tm="100000">
                                          <p:val>
                                            <p:strVal val="#ppt_h"/>
                                          </p:val>
                                        </p:tav>
                                      </p:tavLst>
                                    </p:anim>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500"/>
                                        <p:tgtEl>
                                          <p:spTgt spid="16"/>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500"/>
                                        <p:tgtEl>
                                          <p:spTgt spid="15"/>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p:tgtEl>
                                          <p:spTgt spid="17"/>
                                        </p:tgtEl>
                                        <p:attrNameLst>
                                          <p:attrName>ppt_x</p:attrName>
                                        </p:attrNameLst>
                                      </p:cBhvr>
                                      <p:tavLst>
                                        <p:tav tm="0">
                                          <p:val>
                                            <p:strVal val="#ppt_x-#ppt_w*1.125000"/>
                                          </p:val>
                                        </p:tav>
                                        <p:tav tm="100000">
                                          <p:val>
                                            <p:strVal val="#ppt_x"/>
                                          </p:val>
                                        </p:tav>
                                      </p:tavLst>
                                    </p:anim>
                                    <p:animEffect transition="in" filter="wipe(right)">
                                      <p:cBhvr>
                                        <p:cTn id="23" dur="500"/>
                                        <p:tgtEl>
                                          <p:spTgt spid="17"/>
                                        </p:tgtEl>
                                      </p:cBhvr>
                                    </p:animEffect>
                                  </p:childTnLst>
                                </p:cTn>
                              </p:par>
                              <p:par>
                                <p:cTn id="24" presetID="12" presetClass="entr" presetSubtype="2"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additive="base">
                                        <p:cTn id="26" dur="500"/>
                                        <p:tgtEl>
                                          <p:spTgt spid="32"/>
                                        </p:tgtEl>
                                        <p:attrNameLst>
                                          <p:attrName>ppt_x</p:attrName>
                                        </p:attrNameLst>
                                      </p:cBhvr>
                                      <p:tavLst>
                                        <p:tav tm="0">
                                          <p:val>
                                            <p:strVal val="#ppt_x+#ppt_w*1.125000"/>
                                          </p:val>
                                        </p:tav>
                                        <p:tav tm="100000">
                                          <p:val>
                                            <p:strVal val="#ppt_x"/>
                                          </p:val>
                                        </p:tav>
                                      </p:tavLst>
                                    </p:anim>
                                    <p:animEffect transition="in" filter="wipe(left)">
                                      <p:cBhvr>
                                        <p:cTn id="27" dur="500"/>
                                        <p:tgtEl>
                                          <p:spTgt spid="32"/>
                                        </p:tgtEl>
                                      </p:cBhvr>
                                    </p:animEffect>
                                  </p:childTnLst>
                                </p:cTn>
                              </p:par>
                            </p:childTnLst>
                          </p:cTn>
                        </p:par>
                        <p:par>
                          <p:cTn id="28" fill="hold">
                            <p:stCondLst>
                              <p:cond delay="1000"/>
                            </p:stCondLst>
                            <p:childTnLst>
                              <p:par>
                                <p:cTn id="29" presetID="16" presetClass="entr" presetSubtype="37"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outVertical)">
                                      <p:cBhvr>
                                        <p:cTn id="31" dur="500"/>
                                        <p:tgtEl>
                                          <p:spTgt spid="20"/>
                                        </p:tgtEl>
                                      </p:cBhvr>
                                    </p:animEffect>
                                  </p:childTnLst>
                                </p:cTn>
                              </p:par>
                            </p:childTnLst>
                          </p:cTn>
                        </p:par>
                        <p:par>
                          <p:cTn id="32" fill="hold">
                            <p:stCondLst>
                              <p:cond delay="1500"/>
                            </p:stCondLst>
                            <p:childTnLst>
                              <p:par>
                                <p:cTn id="33" presetID="22" presetClass="entr" presetSubtype="1"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up)">
                                      <p:cBhvr>
                                        <p:cTn id="35" dur="500"/>
                                        <p:tgtEl>
                                          <p:spTgt spid="23"/>
                                        </p:tgtEl>
                                      </p:cBhvr>
                                    </p:animEffect>
                                  </p:childTnLst>
                                </p:cTn>
                              </p:par>
                            </p:childTnLst>
                          </p:cTn>
                        </p:par>
                        <p:par>
                          <p:cTn id="36" fill="hold">
                            <p:stCondLst>
                              <p:cond delay="2000"/>
                            </p:stCondLst>
                            <p:childTnLst>
                              <p:par>
                                <p:cTn id="37" presetID="12" presetClass="entr" presetSubtype="8"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p:tgtEl>
                                          <p:spTgt spid="21"/>
                                        </p:tgtEl>
                                        <p:attrNameLst>
                                          <p:attrName>ppt_x</p:attrName>
                                        </p:attrNameLst>
                                      </p:cBhvr>
                                      <p:tavLst>
                                        <p:tav tm="0">
                                          <p:val>
                                            <p:strVal val="#ppt_x-#ppt_w*1.125000"/>
                                          </p:val>
                                        </p:tav>
                                        <p:tav tm="100000">
                                          <p:val>
                                            <p:strVal val="#ppt_x"/>
                                          </p:val>
                                        </p:tav>
                                      </p:tavLst>
                                    </p:anim>
                                    <p:animEffect transition="in" filter="wipe(right)">
                                      <p:cBhvr>
                                        <p:cTn id="40" dur="500"/>
                                        <p:tgtEl>
                                          <p:spTgt spid="21"/>
                                        </p:tgtEl>
                                      </p:cBhvr>
                                    </p:animEffect>
                                  </p:childTnLst>
                                </p:cTn>
                              </p:par>
                              <p:par>
                                <p:cTn id="41" presetID="12" presetClass="entr" presetSubtype="2"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p:tgtEl>
                                          <p:spTgt spid="19"/>
                                        </p:tgtEl>
                                        <p:attrNameLst>
                                          <p:attrName>ppt_x</p:attrName>
                                        </p:attrNameLst>
                                      </p:cBhvr>
                                      <p:tavLst>
                                        <p:tav tm="0">
                                          <p:val>
                                            <p:strVal val="#ppt_x+#ppt_w*1.125000"/>
                                          </p:val>
                                        </p:tav>
                                        <p:tav tm="100000">
                                          <p:val>
                                            <p:strVal val="#ppt_x"/>
                                          </p:val>
                                        </p:tav>
                                      </p:tavLst>
                                    </p:anim>
                                    <p:animEffect transition="in" filter="wipe(left)">
                                      <p:cBhvr>
                                        <p:cTn id="44" dur="500"/>
                                        <p:tgtEl>
                                          <p:spTgt spid="19"/>
                                        </p:tgtEl>
                                      </p:cBhvr>
                                    </p:animEffect>
                                  </p:childTnLst>
                                </p:cTn>
                              </p:par>
                            </p:childTnLst>
                          </p:cTn>
                        </p:par>
                        <p:par>
                          <p:cTn id="45" fill="hold">
                            <p:stCondLst>
                              <p:cond delay="2500"/>
                            </p:stCondLst>
                            <p:childTnLst>
                              <p:par>
                                <p:cTn id="46" presetID="10" presetClass="entr" presetSubtype="0" fill="hold" grpId="0" nodeType="after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childTnLst>
                          </p:cTn>
                        </p:par>
                        <p:par>
                          <p:cTn id="52" fill="hold">
                            <p:stCondLst>
                              <p:cond delay="3000"/>
                            </p:stCondLst>
                            <p:childTnLst>
                              <p:par>
                                <p:cTn id="53" presetID="22" presetClass="entr" presetSubtype="1" fill="hold" grpId="0" nodeType="after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up)">
                                      <p:cBhvr>
                                        <p:cTn id="5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P spid="16" grpId="0"/>
      <p:bldP spid="17" grpId="0" animBg="1"/>
      <p:bldP spid="19" grpId="0"/>
      <p:bldP spid="20" grpId="0"/>
      <p:bldP spid="21" grpId="0"/>
      <p:bldP spid="24" grpId="0" animBg="1"/>
      <p:bldP spid="26" grpId="0" animBg="1"/>
      <p:bldP spid="32" grpId="0" animBg="1"/>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3"/>
          <p:cNvSpPr>
            <a:spLocks/>
          </p:cNvSpPr>
          <p:nvPr/>
        </p:nvSpPr>
        <p:spPr bwMode="auto">
          <a:xfrm>
            <a:off x="5092450" y="2888864"/>
            <a:ext cx="1409871" cy="1226467"/>
          </a:xfrm>
          <a:custGeom>
            <a:avLst/>
            <a:gdLst>
              <a:gd name="T0" fmla="*/ 70 w 1000"/>
              <a:gd name="T1" fmla="*/ 712 h 868"/>
              <a:gd name="T2" fmla="*/ 788 w 1000"/>
              <a:gd name="T3" fmla="*/ 534 h 868"/>
              <a:gd name="T4" fmla="*/ 1000 w 1000"/>
              <a:gd name="T5" fmla="*/ 38 h 868"/>
              <a:gd name="T6" fmla="*/ 316 w 1000"/>
              <a:gd name="T7" fmla="*/ 198 h 868"/>
              <a:gd name="T8" fmla="*/ 0 w 1000"/>
              <a:gd name="T9" fmla="*/ 630 h 868"/>
              <a:gd name="T10" fmla="*/ 566 w 1000"/>
              <a:gd name="T11" fmla="*/ 360 h 868"/>
              <a:gd name="T12" fmla="*/ 70 w 1000"/>
              <a:gd name="T13" fmla="*/ 712 h 868"/>
            </a:gdLst>
            <a:ahLst/>
            <a:cxnLst>
              <a:cxn ang="0">
                <a:pos x="T0" y="T1"/>
              </a:cxn>
              <a:cxn ang="0">
                <a:pos x="T2" y="T3"/>
              </a:cxn>
              <a:cxn ang="0">
                <a:pos x="T4" y="T5"/>
              </a:cxn>
              <a:cxn ang="0">
                <a:pos x="T6" y="T7"/>
              </a:cxn>
              <a:cxn ang="0">
                <a:pos x="T8" y="T9"/>
              </a:cxn>
              <a:cxn ang="0">
                <a:pos x="T10" y="T11"/>
              </a:cxn>
              <a:cxn ang="0">
                <a:pos x="T12" y="T13"/>
              </a:cxn>
            </a:cxnLst>
            <a:rect l="0" t="0" r="r" b="b"/>
            <a:pathLst>
              <a:path w="1000" h="868">
                <a:moveTo>
                  <a:pt x="70" y="712"/>
                </a:moveTo>
                <a:cubicBezTo>
                  <a:pt x="70" y="712"/>
                  <a:pt x="485" y="868"/>
                  <a:pt x="788" y="534"/>
                </a:cubicBezTo>
                <a:cubicBezTo>
                  <a:pt x="980" y="322"/>
                  <a:pt x="1000" y="38"/>
                  <a:pt x="1000" y="38"/>
                </a:cubicBezTo>
                <a:cubicBezTo>
                  <a:pt x="1000" y="38"/>
                  <a:pt x="586" y="0"/>
                  <a:pt x="316" y="198"/>
                </a:cubicBezTo>
                <a:cubicBezTo>
                  <a:pt x="46" y="396"/>
                  <a:pt x="0" y="630"/>
                  <a:pt x="0" y="630"/>
                </a:cubicBezTo>
                <a:cubicBezTo>
                  <a:pt x="0" y="630"/>
                  <a:pt x="208" y="440"/>
                  <a:pt x="566" y="360"/>
                </a:cubicBezTo>
                <a:cubicBezTo>
                  <a:pt x="566" y="360"/>
                  <a:pt x="262" y="522"/>
                  <a:pt x="70" y="712"/>
                </a:cubicBezTo>
                <a:close/>
              </a:path>
            </a:pathLst>
          </a:custGeom>
          <a:blipFill dpi="0" rotWithShape="1">
            <a:blip r:embed="rId2" cstate="print">
              <a:extLst>
                <a:ext uri="{28A0092B-C50C-407E-A947-70E740481C1C}">
                  <a14:useLocalDpi xmlns:a14="http://schemas.microsoft.com/office/drawing/2010/main" val="0"/>
                </a:ext>
              </a:extLst>
            </a:blip>
            <a:srcRect/>
            <a:stretch>
              <a:fillRect/>
            </a:stretch>
          </a:blipFill>
          <a:ln w="6350">
            <a:noFill/>
          </a:ln>
          <a:extLst/>
        </p:spPr>
        <p:txBody>
          <a:bodyPr lIns="91446" tIns="45723" rIns="91446" bIns="45723"/>
          <a:lstStyle/>
          <a:p>
            <a:endParaRPr lang="zh-CN" altLang="en-US" sz="1799">
              <a:solidFill>
                <a:schemeClr val="tx2"/>
              </a:solidFill>
              <a:latin typeface="微软雅黑" panose="020B0503020204020204" pitchFamily="34" charset="-122"/>
              <a:ea typeface="微软雅黑" panose="020B0503020204020204" pitchFamily="34" charset="-122"/>
            </a:endParaRPr>
          </a:p>
        </p:txBody>
      </p:sp>
      <p:sp>
        <p:nvSpPr>
          <p:cNvPr id="5" name="Freeform 34"/>
          <p:cNvSpPr>
            <a:spLocks/>
          </p:cNvSpPr>
          <p:nvPr/>
        </p:nvSpPr>
        <p:spPr bwMode="auto">
          <a:xfrm>
            <a:off x="4409332" y="1511911"/>
            <a:ext cx="1196209" cy="2144434"/>
          </a:xfrm>
          <a:custGeom>
            <a:avLst/>
            <a:gdLst>
              <a:gd name="T0" fmla="*/ 325 w 849"/>
              <a:gd name="T1" fmla="*/ 1518 h 1518"/>
              <a:gd name="T2" fmla="*/ 817 w 849"/>
              <a:gd name="T3" fmla="*/ 816 h 1518"/>
              <a:gd name="T4" fmla="*/ 539 w 849"/>
              <a:gd name="T5" fmla="*/ 0 h 1518"/>
              <a:gd name="T6" fmla="*/ 98 w 849"/>
              <a:gd name="T7" fmla="*/ 644 h 1518"/>
              <a:gd name="T8" fmla="*/ 189 w 849"/>
              <a:gd name="T9" fmla="*/ 1506 h 1518"/>
              <a:gd name="T10" fmla="*/ 455 w 849"/>
              <a:gd name="T11" fmla="*/ 706 h 1518"/>
              <a:gd name="T12" fmla="*/ 325 w 849"/>
              <a:gd name="T13" fmla="*/ 1518 h 1518"/>
            </a:gdLst>
            <a:ahLst/>
            <a:cxnLst>
              <a:cxn ang="0">
                <a:pos x="T0" y="T1"/>
              </a:cxn>
              <a:cxn ang="0">
                <a:pos x="T2" y="T3"/>
              </a:cxn>
              <a:cxn ang="0">
                <a:pos x="T4" y="T5"/>
              </a:cxn>
              <a:cxn ang="0">
                <a:pos x="T6" y="T7"/>
              </a:cxn>
              <a:cxn ang="0">
                <a:pos x="T8" y="T9"/>
              </a:cxn>
              <a:cxn ang="0">
                <a:pos x="T10" y="T11"/>
              </a:cxn>
              <a:cxn ang="0">
                <a:pos x="T12" y="T13"/>
              </a:cxn>
            </a:cxnLst>
            <a:rect l="0" t="0" r="r" b="b"/>
            <a:pathLst>
              <a:path w="849" h="1518">
                <a:moveTo>
                  <a:pt x="325" y="1518"/>
                </a:moveTo>
                <a:cubicBezTo>
                  <a:pt x="325" y="1518"/>
                  <a:pt x="785" y="1276"/>
                  <a:pt x="817" y="816"/>
                </a:cubicBezTo>
                <a:cubicBezTo>
                  <a:pt x="849" y="356"/>
                  <a:pt x="539" y="0"/>
                  <a:pt x="539" y="0"/>
                </a:cubicBezTo>
                <a:cubicBezTo>
                  <a:pt x="539" y="0"/>
                  <a:pt x="209" y="294"/>
                  <a:pt x="98" y="644"/>
                </a:cubicBezTo>
                <a:cubicBezTo>
                  <a:pt x="0" y="951"/>
                  <a:pt x="59" y="1290"/>
                  <a:pt x="189" y="1506"/>
                </a:cubicBezTo>
                <a:cubicBezTo>
                  <a:pt x="189" y="1506"/>
                  <a:pt x="167" y="1158"/>
                  <a:pt x="455" y="706"/>
                </a:cubicBezTo>
                <a:cubicBezTo>
                  <a:pt x="455" y="706"/>
                  <a:pt x="345" y="970"/>
                  <a:pt x="325" y="1518"/>
                </a:cubicBez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w="6350">
            <a:noFill/>
          </a:ln>
          <a:extLst/>
        </p:spPr>
        <p:txBody>
          <a:bodyPr lIns="91446" tIns="45723" rIns="91446" bIns="45723"/>
          <a:lstStyle/>
          <a:p>
            <a:endParaRPr lang="zh-CN" altLang="en-US" sz="1799">
              <a:solidFill>
                <a:schemeClr val="tx2"/>
              </a:solidFill>
              <a:latin typeface="微软雅黑" panose="020B0503020204020204" pitchFamily="34" charset="-122"/>
              <a:ea typeface="微软雅黑" panose="020B0503020204020204" pitchFamily="34" charset="-122"/>
            </a:endParaRPr>
          </a:p>
        </p:txBody>
      </p:sp>
      <p:sp>
        <p:nvSpPr>
          <p:cNvPr id="6" name="Freeform 35"/>
          <p:cNvSpPr>
            <a:spLocks/>
          </p:cNvSpPr>
          <p:nvPr/>
        </p:nvSpPr>
        <p:spPr bwMode="auto">
          <a:xfrm>
            <a:off x="3256761" y="1621766"/>
            <a:ext cx="1342160" cy="1959336"/>
          </a:xfrm>
          <a:custGeom>
            <a:avLst/>
            <a:gdLst>
              <a:gd name="T0" fmla="*/ 700 w 952"/>
              <a:gd name="T1" fmla="*/ 1330 h 1386"/>
              <a:gd name="T2" fmla="*/ 760 w 952"/>
              <a:gd name="T3" fmla="*/ 522 h 1386"/>
              <a:gd name="T4" fmla="*/ 138 w 952"/>
              <a:gd name="T5" fmla="*/ 0 h 1386"/>
              <a:gd name="T6" fmla="*/ 122 w 952"/>
              <a:gd name="T7" fmla="*/ 820 h 1386"/>
              <a:gd name="T8" fmla="*/ 590 w 952"/>
              <a:gd name="T9" fmla="*/ 1386 h 1386"/>
              <a:gd name="T10" fmla="*/ 412 w 952"/>
              <a:gd name="T11" fmla="*/ 618 h 1386"/>
              <a:gd name="T12" fmla="*/ 700 w 952"/>
              <a:gd name="T13" fmla="*/ 1330 h 1386"/>
            </a:gdLst>
            <a:ahLst/>
            <a:cxnLst>
              <a:cxn ang="0">
                <a:pos x="T0" y="T1"/>
              </a:cxn>
              <a:cxn ang="0">
                <a:pos x="T2" y="T3"/>
              </a:cxn>
              <a:cxn ang="0">
                <a:pos x="T4" y="T5"/>
              </a:cxn>
              <a:cxn ang="0">
                <a:pos x="T6" y="T7"/>
              </a:cxn>
              <a:cxn ang="0">
                <a:pos x="T8" y="T9"/>
              </a:cxn>
              <a:cxn ang="0">
                <a:pos x="T10" y="T11"/>
              </a:cxn>
              <a:cxn ang="0">
                <a:pos x="T12" y="T13"/>
              </a:cxn>
            </a:cxnLst>
            <a:rect l="0" t="0" r="r" b="b"/>
            <a:pathLst>
              <a:path w="952" h="1386">
                <a:moveTo>
                  <a:pt x="700" y="1330"/>
                </a:moveTo>
                <a:cubicBezTo>
                  <a:pt x="700" y="1330"/>
                  <a:pt x="952" y="916"/>
                  <a:pt x="760" y="522"/>
                </a:cubicBezTo>
                <a:cubicBezTo>
                  <a:pt x="571" y="134"/>
                  <a:pt x="138" y="0"/>
                  <a:pt x="138" y="0"/>
                </a:cubicBezTo>
                <a:cubicBezTo>
                  <a:pt x="138" y="0"/>
                  <a:pt x="0" y="476"/>
                  <a:pt x="122" y="820"/>
                </a:cubicBezTo>
                <a:cubicBezTo>
                  <a:pt x="241" y="1156"/>
                  <a:pt x="462" y="1316"/>
                  <a:pt x="590" y="1386"/>
                </a:cubicBezTo>
                <a:cubicBezTo>
                  <a:pt x="590" y="1386"/>
                  <a:pt x="422" y="1170"/>
                  <a:pt x="412" y="618"/>
                </a:cubicBezTo>
                <a:cubicBezTo>
                  <a:pt x="412" y="618"/>
                  <a:pt x="548" y="1094"/>
                  <a:pt x="700" y="1330"/>
                </a:cubicBez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w="6350">
            <a:noFill/>
          </a:ln>
          <a:extLst/>
        </p:spPr>
        <p:txBody>
          <a:bodyPr lIns="91446" tIns="45723" rIns="91446" bIns="45723"/>
          <a:lstStyle/>
          <a:p>
            <a:endParaRPr lang="zh-CN" altLang="en-US" sz="1799">
              <a:solidFill>
                <a:schemeClr val="tx2"/>
              </a:solidFill>
              <a:latin typeface="微软雅黑" panose="020B0503020204020204" pitchFamily="34" charset="-122"/>
              <a:ea typeface="微软雅黑" panose="020B0503020204020204" pitchFamily="34" charset="-122"/>
            </a:endParaRPr>
          </a:p>
        </p:txBody>
      </p:sp>
      <p:sp>
        <p:nvSpPr>
          <p:cNvPr id="7" name="Freeform 36"/>
          <p:cNvSpPr>
            <a:spLocks/>
          </p:cNvSpPr>
          <p:nvPr/>
        </p:nvSpPr>
        <p:spPr bwMode="auto">
          <a:xfrm>
            <a:off x="2433710" y="2956584"/>
            <a:ext cx="1488112" cy="1017290"/>
          </a:xfrm>
          <a:custGeom>
            <a:avLst/>
            <a:gdLst>
              <a:gd name="T0" fmla="*/ 1056 w 1056"/>
              <a:gd name="T1" fmla="*/ 528 h 720"/>
              <a:gd name="T2" fmla="*/ 616 w 1056"/>
              <a:gd name="T3" fmla="*/ 80 h 720"/>
              <a:gd name="T4" fmla="*/ 0 w 1056"/>
              <a:gd name="T5" fmla="*/ 178 h 720"/>
              <a:gd name="T6" fmla="*/ 446 w 1056"/>
              <a:gd name="T7" fmla="*/ 596 h 720"/>
              <a:gd name="T8" fmla="*/ 1036 w 1056"/>
              <a:gd name="T9" fmla="*/ 622 h 720"/>
              <a:gd name="T10" fmla="*/ 504 w 1056"/>
              <a:gd name="T11" fmla="*/ 334 h 720"/>
              <a:gd name="T12" fmla="*/ 1056 w 1056"/>
              <a:gd name="T13" fmla="*/ 528 h 720"/>
            </a:gdLst>
            <a:ahLst/>
            <a:cxnLst>
              <a:cxn ang="0">
                <a:pos x="T0" y="T1"/>
              </a:cxn>
              <a:cxn ang="0">
                <a:pos x="T2" y="T3"/>
              </a:cxn>
              <a:cxn ang="0">
                <a:pos x="T4" y="T5"/>
              </a:cxn>
              <a:cxn ang="0">
                <a:pos x="T6" y="T7"/>
              </a:cxn>
              <a:cxn ang="0">
                <a:pos x="T8" y="T9"/>
              </a:cxn>
              <a:cxn ang="0">
                <a:pos x="T10" y="T11"/>
              </a:cxn>
              <a:cxn ang="0">
                <a:pos x="T12" y="T13"/>
              </a:cxn>
            </a:cxnLst>
            <a:rect l="0" t="0" r="r" b="b"/>
            <a:pathLst>
              <a:path w="1056" h="720">
                <a:moveTo>
                  <a:pt x="1056" y="528"/>
                </a:moveTo>
                <a:cubicBezTo>
                  <a:pt x="1056" y="528"/>
                  <a:pt x="950" y="160"/>
                  <a:pt x="616" y="80"/>
                </a:cubicBezTo>
                <a:cubicBezTo>
                  <a:pt x="282" y="0"/>
                  <a:pt x="0" y="178"/>
                  <a:pt x="0" y="178"/>
                </a:cubicBezTo>
                <a:cubicBezTo>
                  <a:pt x="0" y="178"/>
                  <a:pt x="190" y="477"/>
                  <a:pt x="446" y="596"/>
                </a:cubicBezTo>
                <a:cubicBezTo>
                  <a:pt x="712" y="720"/>
                  <a:pt x="952" y="660"/>
                  <a:pt x="1036" y="622"/>
                </a:cubicBezTo>
                <a:cubicBezTo>
                  <a:pt x="1036" y="622"/>
                  <a:pt x="786" y="594"/>
                  <a:pt x="504" y="334"/>
                </a:cubicBezTo>
                <a:cubicBezTo>
                  <a:pt x="504" y="334"/>
                  <a:pt x="824" y="508"/>
                  <a:pt x="1056" y="528"/>
                </a:cubicBezTo>
                <a:close/>
              </a:path>
            </a:pathLst>
          </a:custGeom>
          <a:blipFill dpi="0" rotWithShape="1">
            <a:blip r:embed="rId5" cstate="print">
              <a:extLst>
                <a:ext uri="{28A0092B-C50C-407E-A947-70E740481C1C}">
                  <a14:useLocalDpi xmlns:a14="http://schemas.microsoft.com/office/drawing/2010/main" val="0"/>
                </a:ext>
              </a:extLst>
            </a:blip>
            <a:srcRect/>
            <a:stretch>
              <a:fillRect/>
            </a:stretch>
          </a:blipFill>
          <a:ln w="6350">
            <a:noFill/>
          </a:ln>
          <a:extLst/>
        </p:spPr>
        <p:txBody>
          <a:bodyPr lIns="91446" tIns="45723" rIns="91446" bIns="45723"/>
          <a:lstStyle/>
          <a:p>
            <a:endParaRPr lang="zh-CN" altLang="en-US" sz="1799">
              <a:solidFill>
                <a:schemeClr val="tx2"/>
              </a:solidFill>
              <a:latin typeface="微软雅黑" panose="020B0503020204020204" pitchFamily="34" charset="-122"/>
              <a:ea typeface="微软雅黑" panose="020B0503020204020204" pitchFamily="34" charset="-122"/>
            </a:endParaRPr>
          </a:p>
        </p:txBody>
      </p:sp>
      <p:sp>
        <p:nvSpPr>
          <p:cNvPr id="8" name="Rectangle 38"/>
          <p:cNvSpPr>
            <a:spLocks noChangeArrowheads="1"/>
          </p:cNvSpPr>
          <p:nvPr/>
        </p:nvSpPr>
        <p:spPr bwMode="auto">
          <a:xfrm>
            <a:off x="5652769" y="1419424"/>
            <a:ext cx="2016203" cy="455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spcBef>
                <a:spcPct val="20000"/>
              </a:spcBef>
            </a:pPr>
            <a:r>
              <a:rPr lang="zh-CN" altLang="en-US" sz="1200" b="1" dirty="0">
                <a:solidFill>
                  <a:schemeClr val="bg1">
                    <a:lumMod val="50000"/>
                  </a:schemeClr>
                </a:solidFill>
                <a:latin typeface="微软雅黑" panose="020B0503020204020204" pitchFamily="34" charset="-122"/>
                <a:ea typeface="微软雅黑" panose="020B0503020204020204" pitchFamily="34" charset="-122"/>
                <a:cs typeface="宋体" pitchFamily="2" charset="-122"/>
                <a:sym typeface="Arial" pitchFamily="34" charset="0"/>
              </a:rPr>
              <a:t>单击编辑标题</a:t>
            </a:r>
            <a:endParaRPr lang="en-US" altLang="zh-CN" sz="1200" b="1" dirty="0">
              <a:solidFill>
                <a:schemeClr val="bg1">
                  <a:lumMod val="50000"/>
                </a:schemeClr>
              </a:solidFill>
              <a:latin typeface="微软雅黑" panose="020B0503020204020204" pitchFamily="34" charset="-122"/>
              <a:ea typeface="微软雅黑" panose="020B0503020204020204" pitchFamily="34" charset="-122"/>
              <a:cs typeface="宋体" pitchFamily="2" charset="-122"/>
              <a:sym typeface="Arial" pitchFamily="34" charset="0"/>
            </a:endParaRPr>
          </a:p>
          <a:p>
            <a:pPr defTabSz="912705">
              <a:spcBef>
                <a:spcPct val="20000"/>
              </a:spcBef>
              <a:defRPr/>
            </a:pPr>
            <a:r>
              <a:rPr lang="zh-CN" altLang="en-US" sz="800" dirty="0">
                <a:solidFill>
                  <a:schemeClr val="tx2"/>
                </a:solidFill>
                <a:latin typeface="微软雅黑" panose="020B0503020204020204" pitchFamily="34" charset="-122"/>
                <a:ea typeface="微软雅黑" panose="020B0503020204020204" pitchFamily="34" charset="-122"/>
                <a:cs typeface="+mn-ea"/>
                <a:sym typeface="Arial" panose="020B0604020202020204" pitchFamily="34" charset="0"/>
              </a:rPr>
              <a:t>单击此处可编辑内容，根据您的需要自由拉伸文本框大小</a:t>
            </a:r>
            <a:endParaRPr lang="en-US" altLang="zh-CN" sz="800" dirty="0">
              <a:solidFill>
                <a:schemeClr val="tx2"/>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9" name="Rectangle 39"/>
          <p:cNvSpPr>
            <a:spLocks noChangeArrowheads="1"/>
          </p:cNvSpPr>
          <p:nvPr/>
        </p:nvSpPr>
        <p:spPr bwMode="auto">
          <a:xfrm>
            <a:off x="6646582" y="3147320"/>
            <a:ext cx="2016203" cy="455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spcBef>
                <a:spcPct val="20000"/>
              </a:spcBef>
            </a:pPr>
            <a:r>
              <a:rPr lang="zh-CN" altLang="en-US" sz="1200" b="1" dirty="0">
                <a:solidFill>
                  <a:schemeClr val="bg1">
                    <a:lumMod val="50000"/>
                  </a:schemeClr>
                </a:solidFill>
                <a:latin typeface="微软雅黑" panose="020B0503020204020204" pitchFamily="34" charset="-122"/>
                <a:ea typeface="微软雅黑" panose="020B0503020204020204" pitchFamily="34" charset="-122"/>
                <a:cs typeface="宋体" pitchFamily="2" charset="-122"/>
                <a:sym typeface="Arial" pitchFamily="34" charset="0"/>
              </a:rPr>
              <a:t>单击编辑标题</a:t>
            </a:r>
            <a:endParaRPr lang="en-US" altLang="zh-CN" sz="1200" b="1" dirty="0">
              <a:solidFill>
                <a:schemeClr val="bg1">
                  <a:lumMod val="50000"/>
                </a:schemeClr>
              </a:solidFill>
              <a:latin typeface="微软雅黑" panose="020B0503020204020204" pitchFamily="34" charset="-122"/>
              <a:ea typeface="微软雅黑" panose="020B0503020204020204" pitchFamily="34" charset="-122"/>
              <a:cs typeface="宋体" pitchFamily="2" charset="-122"/>
              <a:sym typeface="Arial" pitchFamily="34" charset="0"/>
            </a:endParaRPr>
          </a:p>
          <a:p>
            <a:pPr defTabSz="912705">
              <a:spcBef>
                <a:spcPct val="20000"/>
              </a:spcBef>
              <a:defRPr/>
            </a:pPr>
            <a:r>
              <a:rPr lang="zh-CN" altLang="en-US" sz="800" dirty="0">
                <a:solidFill>
                  <a:schemeClr val="tx2"/>
                </a:solidFill>
                <a:latin typeface="微软雅黑" panose="020B0503020204020204" pitchFamily="34" charset="-122"/>
                <a:ea typeface="微软雅黑" panose="020B0503020204020204" pitchFamily="34" charset="-122"/>
                <a:cs typeface="+mn-ea"/>
                <a:sym typeface="Arial" panose="020B0604020202020204" pitchFamily="34" charset="0"/>
              </a:rPr>
              <a:t>单击此处可编辑内容，根据您的需要自由拉伸文本框大小</a:t>
            </a:r>
            <a:endParaRPr lang="en-US" altLang="zh-CN" sz="800" dirty="0">
              <a:solidFill>
                <a:schemeClr val="tx2"/>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10" name="Rectangle 40"/>
          <p:cNvSpPr>
            <a:spLocks noChangeArrowheads="1"/>
          </p:cNvSpPr>
          <p:nvPr/>
        </p:nvSpPr>
        <p:spPr bwMode="auto">
          <a:xfrm>
            <a:off x="1116627" y="1562720"/>
            <a:ext cx="2016203" cy="455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spcBef>
                <a:spcPct val="20000"/>
              </a:spcBef>
            </a:pPr>
            <a:r>
              <a:rPr lang="zh-CN" altLang="en-US" sz="1200" b="1" dirty="0">
                <a:solidFill>
                  <a:schemeClr val="bg1">
                    <a:lumMod val="50000"/>
                  </a:schemeClr>
                </a:solidFill>
                <a:latin typeface="微软雅黑" panose="020B0503020204020204" pitchFamily="34" charset="-122"/>
                <a:ea typeface="微软雅黑" panose="020B0503020204020204" pitchFamily="34" charset="-122"/>
                <a:cs typeface="宋体" pitchFamily="2" charset="-122"/>
                <a:sym typeface="Arial" pitchFamily="34" charset="0"/>
              </a:rPr>
              <a:t>单击编辑标题</a:t>
            </a:r>
            <a:endParaRPr lang="en-US" altLang="zh-CN" sz="1200" b="1" dirty="0">
              <a:solidFill>
                <a:schemeClr val="bg1">
                  <a:lumMod val="50000"/>
                </a:schemeClr>
              </a:solidFill>
              <a:latin typeface="微软雅黑" panose="020B0503020204020204" pitchFamily="34" charset="-122"/>
              <a:ea typeface="微软雅黑" panose="020B0503020204020204" pitchFamily="34" charset="-122"/>
              <a:cs typeface="宋体" pitchFamily="2" charset="-122"/>
              <a:sym typeface="Arial" pitchFamily="34" charset="0"/>
            </a:endParaRPr>
          </a:p>
          <a:p>
            <a:pPr defTabSz="912705">
              <a:spcBef>
                <a:spcPct val="20000"/>
              </a:spcBef>
              <a:defRPr/>
            </a:pPr>
            <a:r>
              <a:rPr lang="zh-CN" altLang="en-US" sz="800" dirty="0">
                <a:solidFill>
                  <a:schemeClr val="tx2"/>
                </a:solidFill>
                <a:latin typeface="微软雅黑" panose="020B0503020204020204" pitchFamily="34" charset="-122"/>
                <a:ea typeface="微软雅黑" panose="020B0503020204020204" pitchFamily="34" charset="-122"/>
                <a:cs typeface="+mn-ea"/>
                <a:sym typeface="Arial" panose="020B0604020202020204" pitchFamily="34" charset="0"/>
              </a:rPr>
              <a:t>单击此处可编辑内容，根据您的需要自由拉伸文本框大小</a:t>
            </a:r>
            <a:endParaRPr lang="en-US" altLang="zh-CN" sz="800" dirty="0">
              <a:solidFill>
                <a:schemeClr val="tx2"/>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11" name="Rectangle 41"/>
          <p:cNvSpPr>
            <a:spLocks noChangeArrowheads="1"/>
          </p:cNvSpPr>
          <p:nvPr/>
        </p:nvSpPr>
        <p:spPr bwMode="auto">
          <a:xfrm>
            <a:off x="395873" y="3436295"/>
            <a:ext cx="2016203" cy="455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spcBef>
                <a:spcPct val="20000"/>
              </a:spcBef>
            </a:pPr>
            <a:r>
              <a:rPr lang="zh-CN" altLang="en-US" sz="1200" b="1" dirty="0">
                <a:solidFill>
                  <a:schemeClr val="bg1">
                    <a:lumMod val="50000"/>
                  </a:schemeClr>
                </a:solidFill>
                <a:latin typeface="微软雅黑" panose="020B0503020204020204" pitchFamily="34" charset="-122"/>
                <a:ea typeface="微软雅黑" panose="020B0503020204020204" pitchFamily="34" charset="-122"/>
                <a:cs typeface="宋体" pitchFamily="2" charset="-122"/>
                <a:sym typeface="Arial" pitchFamily="34" charset="0"/>
              </a:rPr>
              <a:t>单击编辑标题</a:t>
            </a:r>
            <a:endParaRPr lang="en-US" altLang="zh-CN" sz="1200" b="1" dirty="0">
              <a:solidFill>
                <a:schemeClr val="bg1">
                  <a:lumMod val="50000"/>
                </a:schemeClr>
              </a:solidFill>
              <a:latin typeface="微软雅黑" panose="020B0503020204020204" pitchFamily="34" charset="-122"/>
              <a:ea typeface="微软雅黑" panose="020B0503020204020204" pitchFamily="34" charset="-122"/>
              <a:cs typeface="宋体" pitchFamily="2" charset="-122"/>
              <a:sym typeface="Arial" pitchFamily="34" charset="0"/>
            </a:endParaRPr>
          </a:p>
          <a:p>
            <a:pPr defTabSz="912705">
              <a:spcBef>
                <a:spcPct val="20000"/>
              </a:spcBef>
              <a:defRPr/>
            </a:pPr>
            <a:r>
              <a:rPr lang="zh-CN" altLang="en-US" sz="800" dirty="0">
                <a:solidFill>
                  <a:schemeClr val="tx2"/>
                </a:solidFill>
                <a:latin typeface="微软雅黑" panose="020B0503020204020204" pitchFamily="34" charset="-122"/>
                <a:ea typeface="微软雅黑" panose="020B0503020204020204" pitchFamily="34" charset="-122"/>
                <a:cs typeface="+mn-ea"/>
                <a:sym typeface="Arial" panose="020B0604020202020204" pitchFamily="34" charset="0"/>
              </a:rPr>
              <a:t>单击此处可编辑内容，根据您的需要自由拉伸文本框大小</a:t>
            </a:r>
            <a:endParaRPr lang="en-US" altLang="zh-CN" sz="800" dirty="0">
              <a:solidFill>
                <a:schemeClr val="tx2"/>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Tree>
    <p:extLst>
      <p:ext uri="{BB962C8B-B14F-4D97-AF65-F5344CB8AC3E}">
        <p14:creationId xmlns:p14="http://schemas.microsoft.com/office/powerpoint/2010/main" val="3636102677"/>
      </p:ext>
    </p:extLst>
  </p:cSld>
  <p:clrMapOvr>
    <a:masterClrMapping/>
  </p:clrMapOvr>
  <mc:AlternateContent xmlns:mc="http://schemas.openxmlformats.org/markup-compatibility/2006" xmlns:p14="http://schemas.microsoft.com/office/powerpoint/2010/main">
    <mc:Choice Requires="p14">
      <p:transition spd="slow" p14:dur="1500" advClick="0" advTm="6000">
        <p:random/>
      </p:transition>
    </mc:Choice>
    <mc:Fallback xmlns="">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0-#ppt_w/2"/>
                                          </p:val>
                                        </p:tav>
                                        <p:tav tm="100000">
                                          <p:val>
                                            <p:strVal val="#ppt_x"/>
                                          </p:val>
                                        </p:tav>
                                      </p:tavLst>
                                    </p:anim>
                                    <p:anim calcmode="lin" valueType="num">
                                      <p:cBhvr additive="base">
                                        <p:cTn id="30" dur="500" fill="hold"/>
                                        <p:tgtEl>
                                          <p:spTgt spid="10"/>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0-#ppt_w/2"/>
                                          </p:val>
                                        </p:tav>
                                        <p:tav tm="100000">
                                          <p:val>
                                            <p:strVal val="#ppt_x"/>
                                          </p:val>
                                        </p:tav>
                                      </p:tavLst>
                                    </p:anim>
                                    <p:anim calcmode="lin" valueType="num">
                                      <p:cBhvr additive="base">
                                        <p:cTn id="3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1+#ppt_w/2"/>
                                          </p:val>
                                        </p:tav>
                                        <p:tav tm="100000">
                                          <p:val>
                                            <p:strVal val="#ppt_x"/>
                                          </p:val>
                                        </p:tav>
                                      </p:tavLst>
                                    </p:anim>
                                    <p:anim calcmode="lin" valueType="num">
                                      <p:cBhvr additive="base">
                                        <p:cTn id="40" dur="500" fill="hold"/>
                                        <p:tgtEl>
                                          <p:spTgt spid="8"/>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1+#ppt_w/2"/>
                                          </p:val>
                                        </p:tav>
                                        <p:tav tm="100000">
                                          <p:val>
                                            <p:strVal val="#ppt_x"/>
                                          </p:val>
                                        </p:tav>
                                      </p:tavLst>
                                    </p:anim>
                                    <p:anim calcmode="lin" valueType="num">
                                      <p:cBhvr additive="base">
                                        <p:cTn id="4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p:bldP spid="9"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A8593535-1630-4FB9-B3A7-7D444B7D19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4" y="0"/>
            <a:ext cx="9138700" cy="5145088"/>
          </a:xfrm>
          <a:prstGeom prst="rect">
            <a:avLst/>
          </a:prstGeom>
        </p:spPr>
      </p:pic>
      <p:sp>
        <p:nvSpPr>
          <p:cNvPr id="50" name="Text Placeholder 3"/>
          <p:cNvSpPr txBox="1">
            <a:spLocks/>
          </p:cNvSpPr>
          <p:nvPr/>
        </p:nvSpPr>
        <p:spPr>
          <a:xfrm>
            <a:off x="2914264" y="1492424"/>
            <a:ext cx="1231168" cy="1177811"/>
          </a:xfrm>
          <a:prstGeom prst="rect">
            <a:avLst/>
          </a:prstGeom>
        </p:spPr>
        <p:txBody>
          <a:bodyPr wrap="none" lIns="0" tIns="0" rIns="0" bIns="0" anchor="ct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defRPr/>
            </a:pPr>
            <a:r>
              <a:rPr lang="en-US" sz="8600" dirty="0">
                <a:solidFill>
                  <a:schemeClr val="accent1"/>
                </a:solidFill>
                <a:latin typeface="微软雅黑" panose="020B0503020204020204" pitchFamily="34" charset="-122"/>
                <a:ea typeface="微软雅黑" panose="020B0503020204020204" pitchFamily="34" charset="-122"/>
                <a:cs typeface="Arial" panose="020B0604020202020204" pitchFamily="34" charset="0"/>
              </a:rPr>
              <a:t>04</a:t>
            </a:r>
          </a:p>
        </p:txBody>
      </p:sp>
      <p:sp>
        <p:nvSpPr>
          <p:cNvPr id="51" name="文本框 58"/>
          <p:cNvSpPr txBox="1"/>
          <p:nvPr/>
        </p:nvSpPr>
        <p:spPr>
          <a:xfrm>
            <a:off x="4280489" y="2091451"/>
            <a:ext cx="2380537" cy="435149"/>
          </a:xfrm>
          <a:prstGeom prst="rect">
            <a:avLst/>
          </a:prstGeom>
          <a:noFill/>
        </p:spPr>
        <p:txBody>
          <a:bodyPr wrap="square" lIns="65032" tIns="32516" rIns="65032" bIns="32516">
            <a:spAutoFit/>
          </a:bodyPr>
          <a:lstStyle/>
          <a:p>
            <a:pPr>
              <a:defRPr/>
            </a:pPr>
            <a:r>
              <a:rPr lang="zh-CN" altLang="en-US" sz="2400" b="1" dirty="0">
                <a:solidFill>
                  <a:schemeClr val="bg1">
                    <a:lumMod val="50000"/>
                  </a:schemeClr>
                </a:solidFill>
                <a:latin typeface="微软雅黑" panose="020B0503020204020204" pitchFamily="34" charset="-122"/>
                <a:ea typeface="微软雅黑" panose="020B0503020204020204" pitchFamily="34" charset="-122"/>
              </a:rPr>
              <a:t>请输入你的标题</a:t>
            </a:r>
          </a:p>
        </p:txBody>
      </p:sp>
      <p:sp>
        <p:nvSpPr>
          <p:cNvPr id="52" name="文本框 59"/>
          <p:cNvSpPr txBox="1"/>
          <p:nvPr/>
        </p:nvSpPr>
        <p:spPr>
          <a:xfrm>
            <a:off x="4280486" y="1661533"/>
            <a:ext cx="1563714" cy="434999"/>
          </a:xfrm>
          <a:prstGeom prst="rect">
            <a:avLst/>
          </a:prstGeom>
          <a:noFill/>
        </p:spPr>
        <p:txBody>
          <a:bodyPr wrap="none" lIns="65032" tIns="32516" rIns="65032" bIns="32516">
            <a:spAutoFit/>
          </a:bodyPr>
          <a:lstStyle>
            <a:defPPr>
              <a:defRPr lang="zh-CN"/>
            </a:defPPr>
            <a:lvl1pPr>
              <a:defRPr sz="6000" b="1" i="1">
                <a:solidFill>
                  <a:schemeClr val="bg1"/>
                </a:solidFill>
                <a:latin typeface="Meiryo UI" panose="020B0604030504040204" pitchFamily="34" charset="-128"/>
                <a:ea typeface="Meiryo UI" panose="020B0604030504040204" pitchFamily="34" charset="-128"/>
                <a:cs typeface="Meiryo UI" panose="020B0604030504040204" pitchFamily="34" charset="-128"/>
              </a:defRPr>
            </a:lvl1pPr>
          </a:lstStyle>
          <a:p>
            <a:pPr>
              <a:defRPr/>
            </a:pPr>
            <a:r>
              <a:rPr lang="en-US" altLang="zh-CN" sz="24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Part Four</a:t>
            </a:r>
            <a:endParaRPr lang="zh-CN" altLang="en-US" sz="24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69" name="Straight Connector 13"/>
          <p:cNvCxnSpPr>
            <a:cxnSpLocks noChangeShapeType="1"/>
          </p:cNvCxnSpPr>
          <p:nvPr/>
        </p:nvCxnSpPr>
        <p:spPr bwMode="auto">
          <a:xfrm flipH="1">
            <a:off x="2220659" y="2664279"/>
            <a:ext cx="4392487" cy="0"/>
          </a:xfrm>
          <a:prstGeom prst="line">
            <a:avLst/>
          </a:prstGeom>
          <a:noFill/>
          <a:ln w="19050" cap="sq" algn="ctr">
            <a:solidFill>
              <a:schemeClr val="accent2"/>
            </a:solidFill>
            <a:miter lim="800000"/>
            <a:headEnd type="oval" w="med" len="med"/>
            <a:tailEnd/>
          </a:ln>
          <a:extLst>
            <a:ext uri="{909E8E84-426E-40DD-AFC4-6F175D3DCCD1}">
              <a14:hiddenFill xmlns:a14="http://schemas.microsoft.com/office/drawing/2010/main">
                <a:noFill/>
              </a14:hiddenFill>
            </a:ext>
          </a:extLst>
        </p:spPr>
      </p:cxnSp>
      <p:sp>
        <p:nvSpPr>
          <p:cNvPr id="17" name="文本框 66"/>
          <p:cNvSpPr txBox="1">
            <a:spLocks noChangeArrowheads="1"/>
          </p:cNvSpPr>
          <p:nvPr/>
        </p:nvSpPr>
        <p:spPr bwMode="auto">
          <a:xfrm>
            <a:off x="2436682" y="2862317"/>
            <a:ext cx="410445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a:lnSpc>
                <a:spcPct val="150000"/>
              </a:lnSpc>
            </a:pPr>
            <a:r>
              <a:rPr lang="zh-CN" altLang="en-US" sz="800" dirty="0">
                <a:solidFill>
                  <a:schemeClr val="bg1">
                    <a:lumMod val="50000"/>
                  </a:scheme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点击添加相关标题文字，点击添加相关标题文字，点击添加相关标题文字，点击添加相关标题文字。点击添加相关标题文字，点击添加相关标题文字，点击添加相关标题文字，点击添加相关标题文字。</a:t>
            </a:r>
            <a:endParaRPr lang="en-GB" altLang="zh-CN" sz="800" dirty="0">
              <a:solidFill>
                <a:schemeClr val="bg1">
                  <a:lumMod val="50000"/>
                </a:schemeClr>
              </a:solidFill>
              <a:latin typeface="Arial" panose="020B0604020202020204" pitchFamily="34" charset="0"/>
              <a:ea typeface="微软雅黑" panose="020B0503020204020204" pitchFamily="34" charset="-122"/>
              <a:cs typeface="+mn-ea"/>
              <a:sym typeface="+mn-lt"/>
            </a:endParaRPr>
          </a:p>
        </p:txBody>
      </p:sp>
    </p:spTree>
    <p:extLst>
      <p:ext uri="{BB962C8B-B14F-4D97-AF65-F5344CB8AC3E}">
        <p14:creationId xmlns:p14="http://schemas.microsoft.com/office/powerpoint/2010/main" val="3265972961"/>
      </p:ext>
    </p:extLst>
  </p:cSld>
  <p:clrMapOvr>
    <a:masterClrMapping/>
  </p:clrMapOvr>
  <mc:AlternateContent xmlns:mc="http://schemas.openxmlformats.org/markup-compatibility/2006" xmlns:p14="http://schemas.microsoft.com/office/powerpoint/2010/main">
    <mc:Choice Requires="p14">
      <p:transition spd="slow" p14:dur="1500" advClick="0" advTm="4000">
        <p:random/>
      </p:transition>
    </mc:Choice>
    <mc:Fallback xmlns="">
      <p:transition spd="slow" advClick="0"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additive="base">
                                        <p:cTn id="13" dur="250" fill="hold"/>
                                        <p:tgtEl>
                                          <p:spTgt spid="50"/>
                                        </p:tgtEl>
                                        <p:attrNameLst>
                                          <p:attrName>ppt_x</p:attrName>
                                        </p:attrNameLst>
                                      </p:cBhvr>
                                      <p:tavLst>
                                        <p:tav tm="0">
                                          <p:val>
                                            <p:strVal val="0-#ppt_w/2"/>
                                          </p:val>
                                        </p:tav>
                                        <p:tav tm="100000">
                                          <p:val>
                                            <p:strVal val="#ppt_x"/>
                                          </p:val>
                                        </p:tav>
                                      </p:tavLst>
                                    </p:anim>
                                    <p:anim calcmode="lin" valueType="num">
                                      <p:cBhvr additive="base">
                                        <p:cTn id="14" dur="250" fill="hold"/>
                                        <p:tgtEl>
                                          <p:spTgt spid="50"/>
                                        </p:tgtEl>
                                        <p:attrNameLst>
                                          <p:attrName>ppt_y</p:attrName>
                                        </p:attrNameLst>
                                      </p:cBhvr>
                                      <p:tavLst>
                                        <p:tav tm="0">
                                          <p:val>
                                            <p:strVal val="#ppt_y"/>
                                          </p:val>
                                        </p:tav>
                                        <p:tav tm="100000">
                                          <p:val>
                                            <p:strVal val="#ppt_y"/>
                                          </p:val>
                                        </p:tav>
                                      </p:tavLst>
                                    </p:anim>
                                  </p:childTnLst>
                                </p:cTn>
                              </p:par>
                            </p:childTnLst>
                          </p:cTn>
                        </p:par>
                        <p:par>
                          <p:cTn id="15" fill="hold">
                            <p:stCondLst>
                              <p:cond delay="1250"/>
                            </p:stCondLst>
                            <p:childTnLst>
                              <p:par>
                                <p:cTn id="16" presetID="2" presetClass="entr" presetSubtype="8" fill="hold" grpId="0" nodeType="afterEffect">
                                  <p:stCondLst>
                                    <p:cond delay="0"/>
                                  </p:stCondLst>
                                  <p:childTnLst>
                                    <p:set>
                                      <p:cBhvr>
                                        <p:cTn id="17" dur="1" fill="hold">
                                          <p:stCondLst>
                                            <p:cond delay="0"/>
                                          </p:stCondLst>
                                        </p:cTn>
                                        <p:tgtEl>
                                          <p:spTgt spid="51"/>
                                        </p:tgtEl>
                                        <p:attrNameLst>
                                          <p:attrName>style.visibility</p:attrName>
                                        </p:attrNameLst>
                                      </p:cBhvr>
                                      <p:to>
                                        <p:strVal val="visible"/>
                                      </p:to>
                                    </p:set>
                                    <p:anim calcmode="lin" valueType="num">
                                      <p:cBhvr additive="base">
                                        <p:cTn id="18" dur="250" fill="hold"/>
                                        <p:tgtEl>
                                          <p:spTgt spid="51"/>
                                        </p:tgtEl>
                                        <p:attrNameLst>
                                          <p:attrName>ppt_x</p:attrName>
                                        </p:attrNameLst>
                                      </p:cBhvr>
                                      <p:tavLst>
                                        <p:tav tm="0">
                                          <p:val>
                                            <p:strVal val="0-#ppt_w/2"/>
                                          </p:val>
                                        </p:tav>
                                        <p:tav tm="100000">
                                          <p:val>
                                            <p:strVal val="#ppt_x"/>
                                          </p:val>
                                        </p:tav>
                                      </p:tavLst>
                                    </p:anim>
                                    <p:anim calcmode="lin" valueType="num">
                                      <p:cBhvr additive="base">
                                        <p:cTn id="19" dur="250" fill="hold"/>
                                        <p:tgtEl>
                                          <p:spTgt spid="51"/>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8" fill="hold" grpId="0" nodeType="after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additive="base">
                                        <p:cTn id="23" dur="250" fill="hold"/>
                                        <p:tgtEl>
                                          <p:spTgt spid="52"/>
                                        </p:tgtEl>
                                        <p:attrNameLst>
                                          <p:attrName>ppt_x</p:attrName>
                                        </p:attrNameLst>
                                      </p:cBhvr>
                                      <p:tavLst>
                                        <p:tav tm="0">
                                          <p:val>
                                            <p:strVal val="0-#ppt_w/2"/>
                                          </p:val>
                                        </p:tav>
                                        <p:tav tm="100000">
                                          <p:val>
                                            <p:strVal val="#ppt_x"/>
                                          </p:val>
                                        </p:tav>
                                      </p:tavLst>
                                    </p:anim>
                                    <p:anim calcmode="lin" valueType="num">
                                      <p:cBhvr additive="base">
                                        <p:cTn id="24" dur="250" fill="hold"/>
                                        <p:tgtEl>
                                          <p:spTgt spid="52"/>
                                        </p:tgtEl>
                                        <p:attrNameLst>
                                          <p:attrName>ppt_y</p:attrName>
                                        </p:attrNameLst>
                                      </p:cBhvr>
                                      <p:tavLst>
                                        <p:tav tm="0">
                                          <p:val>
                                            <p:strVal val="#ppt_y"/>
                                          </p:val>
                                        </p:tav>
                                        <p:tav tm="100000">
                                          <p:val>
                                            <p:strVal val="#ppt_y"/>
                                          </p:val>
                                        </p:tav>
                                      </p:tavLst>
                                    </p:anim>
                                  </p:childTnLst>
                                </p:cTn>
                              </p:par>
                            </p:childTnLst>
                          </p:cTn>
                        </p:par>
                        <p:par>
                          <p:cTn id="25" fill="hold">
                            <p:stCondLst>
                              <p:cond delay="1750"/>
                            </p:stCondLst>
                            <p:childTnLst>
                              <p:par>
                                <p:cTn id="26" presetID="2" presetClass="entr" presetSubtype="8" fill="hold" nodeType="afterEffect">
                                  <p:stCondLst>
                                    <p:cond delay="0"/>
                                  </p:stCondLst>
                                  <p:childTnLst>
                                    <p:set>
                                      <p:cBhvr>
                                        <p:cTn id="27" dur="1" fill="hold">
                                          <p:stCondLst>
                                            <p:cond delay="0"/>
                                          </p:stCondLst>
                                        </p:cTn>
                                        <p:tgtEl>
                                          <p:spTgt spid="69"/>
                                        </p:tgtEl>
                                        <p:attrNameLst>
                                          <p:attrName>style.visibility</p:attrName>
                                        </p:attrNameLst>
                                      </p:cBhvr>
                                      <p:to>
                                        <p:strVal val="visible"/>
                                      </p:to>
                                    </p:set>
                                    <p:anim calcmode="lin" valueType="num">
                                      <p:cBhvr additive="base">
                                        <p:cTn id="28" dur="250" fill="hold"/>
                                        <p:tgtEl>
                                          <p:spTgt spid="69"/>
                                        </p:tgtEl>
                                        <p:attrNameLst>
                                          <p:attrName>ppt_x</p:attrName>
                                        </p:attrNameLst>
                                      </p:cBhvr>
                                      <p:tavLst>
                                        <p:tav tm="0">
                                          <p:val>
                                            <p:strVal val="0-#ppt_w/2"/>
                                          </p:val>
                                        </p:tav>
                                        <p:tav tm="100000">
                                          <p:val>
                                            <p:strVal val="#ppt_x"/>
                                          </p:val>
                                        </p:tav>
                                      </p:tavLst>
                                    </p:anim>
                                    <p:anim calcmode="lin" valueType="num">
                                      <p:cBhvr additive="base">
                                        <p:cTn id="29" dur="250" fill="hold"/>
                                        <p:tgtEl>
                                          <p:spTgt spid="69"/>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1503537" y="2574027"/>
            <a:ext cx="0" cy="49692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503537" y="3070950"/>
            <a:ext cx="1693862"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3197401" y="3070950"/>
            <a:ext cx="169386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文本框 5"/>
          <p:cNvSpPr txBox="1">
            <a:spLocks noChangeArrowheads="1"/>
          </p:cNvSpPr>
          <p:nvPr/>
        </p:nvSpPr>
        <p:spPr bwMode="auto">
          <a:xfrm>
            <a:off x="1557514" y="2403103"/>
            <a:ext cx="1692275" cy="313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lnSpc>
                <a:spcPct val="120000"/>
              </a:lnSpc>
            </a:pPr>
            <a:r>
              <a:rPr lang="zh-CN" altLang="en-US" sz="1200" b="1" dirty="0">
                <a:solidFill>
                  <a:schemeClr val="bg1">
                    <a:lumMod val="50000"/>
                  </a:schemeClr>
                </a:solidFill>
                <a:latin typeface="微软雅黑" pitchFamily="34" charset="-122"/>
                <a:ea typeface="微软雅黑" pitchFamily="34" charset="-122"/>
              </a:rPr>
              <a:t>此处输入文本</a:t>
            </a:r>
            <a:endParaRPr lang="en-US" altLang="zh-CN" sz="1200" b="1" dirty="0">
              <a:solidFill>
                <a:schemeClr val="bg1">
                  <a:lumMod val="50000"/>
                </a:schemeClr>
              </a:solidFill>
              <a:latin typeface="微软雅黑" pitchFamily="34" charset="-122"/>
              <a:ea typeface="微软雅黑" pitchFamily="34" charset="-122"/>
            </a:endParaRPr>
          </a:p>
        </p:txBody>
      </p:sp>
      <p:cxnSp>
        <p:nvCxnSpPr>
          <p:cNvPr id="17" name="直接连接符 16"/>
          <p:cNvCxnSpPr/>
          <p:nvPr/>
        </p:nvCxnSpPr>
        <p:spPr>
          <a:xfrm>
            <a:off x="3275856" y="3070952"/>
            <a:ext cx="0" cy="51118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4891262" y="2502019"/>
            <a:ext cx="0" cy="56893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4891264" y="3070950"/>
            <a:ext cx="169227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660232" y="3070952"/>
            <a:ext cx="0" cy="51118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6583537" y="3070950"/>
            <a:ext cx="1693862" cy="0"/>
          </a:xfrm>
          <a:prstGeom prst="line">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sp>
        <p:nvSpPr>
          <p:cNvPr id="32" name="文本框 31"/>
          <p:cNvSpPr txBox="1">
            <a:spLocks noChangeArrowheads="1"/>
          </p:cNvSpPr>
          <p:nvPr/>
        </p:nvSpPr>
        <p:spPr bwMode="auto">
          <a:xfrm>
            <a:off x="3214864" y="3167031"/>
            <a:ext cx="1692275" cy="313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lnSpc>
                <a:spcPct val="120000"/>
              </a:lnSpc>
            </a:pPr>
            <a:r>
              <a:rPr lang="zh-CN" altLang="en-US" sz="1200" b="1" dirty="0">
                <a:solidFill>
                  <a:schemeClr val="bg1">
                    <a:lumMod val="50000"/>
                  </a:schemeClr>
                </a:solidFill>
                <a:latin typeface="微软雅黑" pitchFamily="34" charset="-122"/>
                <a:ea typeface="微软雅黑" pitchFamily="34" charset="-122"/>
              </a:rPr>
              <a:t>此处输入文本</a:t>
            </a:r>
            <a:endParaRPr lang="en-US" altLang="zh-CN" sz="1200" b="1" dirty="0">
              <a:solidFill>
                <a:schemeClr val="bg1">
                  <a:lumMod val="50000"/>
                </a:schemeClr>
              </a:solidFill>
              <a:latin typeface="微软雅黑" pitchFamily="34" charset="-122"/>
              <a:ea typeface="微软雅黑" pitchFamily="34" charset="-122"/>
            </a:endParaRPr>
          </a:p>
        </p:txBody>
      </p:sp>
      <p:sp>
        <p:nvSpPr>
          <p:cNvPr id="33" name="文本框 32"/>
          <p:cNvSpPr txBox="1">
            <a:spLocks noChangeArrowheads="1"/>
          </p:cNvSpPr>
          <p:nvPr/>
        </p:nvSpPr>
        <p:spPr bwMode="auto">
          <a:xfrm>
            <a:off x="4891264" y="2403103"/>
            <a:ext cx="1692275" cy="313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lnSpc>
                <a:spcPct val="120000"/>
              </a:lnSpc>
            </a:pPr>
            <a:r>
              <a:rPr lang="zh-CN" altLang="en-US" sz="1200" b="1" dirty="0">
                <a:solidFill>
                  <a:schemeClr val="bg1">
                    <a:lumMod val="50000"/>
                  </a:schemeClr>
                </a:solidFill>
                <a:latin typeface="微软雅黑" pitchFamily="34" charset="-122"/>
                <a:ea typeface="微软雅黑" pitchFamily="34" charset="-122"/>
              </a:rPr>
              <a:t>此处输入文本</a:t>
            </a:r>
            <a:endParaRPr lang="en-US" altLang="zh-CN" sz="1200" b="1" dirty="0">
              <a:solidFill>
                <a:schemeClr val="bg1">
                  <a:lumMod val="50000"/>
                </a:schemeClr>
              </a:solidFill>
              <a:latin typeface="微软雅黑" pitchFamily="34" charset="-122"/>
              <a:ea typeface="微软雅黑" pitchFamily="34" charset="-122"/>
            </a:endParaRPr>
          </a:p>
        </p:txBody>
      </p:sp>
      <p:sp>
        <p:nvSpPr>
          <p:cNvPr id="34" name="文本框 33"/>
          <p:cNvSpPr txBox="1">
            <a:spLocks noChangeArrowheads="1"/>
          </p:cNvSpPr>
          <p:nvPr/>
        </p:nvSpPr>
        <p:spPr bwMode="auto">
          <a:xfrm>
            <a:off x="6583537" y="3167031"/>
            <a:ext cx="1693862" cy="35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lnSpc>
                <a:spcPct val="120000"/>
              </a:lnSpc>
            </a:pPr>
            <a:r>
              <a:rPr lang="zh-CN" altLang="en-US" sz="1400" b="1" dirty="0">
                <a:solidFill>
                  <a:schemeClr val="bg1">
                    <a:lumMod val="50000"/>
                  </a:schemeClr>
                </a:solidFill>
                <a:latin typeface="微软雅黑" pitchFamily="34" charset="-122"/>
                <a:ea typeface="微软雅黑" pitchFamily="34" charset="-122"/>
              </a:rPr>
              <a:t>此处输入文本</a:t>
            </a:r>
            <a:endParaRPr lang="en-US" altLang="zh-CN" sz="1400" b="1" dirty="0">
              <a:solidFill>
                <a:schemeClr val="bg1">
                  <a:lumMod val="50000"/>
                </a:schemeClr>
              </a:solidFill>
              <a:latin typeface="微软雅黑" pitchFamily="34" charset="-122"/>
              <a:ea typeface="微软雅黑" pitchFamily="34" charset="-122"/>
            </a:endParaRPr>
          </a:p>
        </p:txBody>
      </p:sp>
      <p:grpSp>
        <p:nvGrpSpPr>
          <p:cNvPr id="35" name="组合 34"/>
          <p:cNvGrpSpPr/>
          <p:nvPr/>
        </p:nvGrpSpPr>
        <p:grpSpPr>
          <a:xfrm>
            <a:off x="1187624" y="1929808"/>
            <a:ext cx="649288" cy="644219"/>
            <a:chOff x="1187624" y="1857800"/>
            <a:chExt cx="649288" cy="644219"/>
          </a:xfrm>
        </p:grpSpPr>
        <p:sp>
          <p:nvSpPr>
            <p:cNvPr id="36" name="椭圆 35"/>
            <p:cNvSpPr/>
            <p:nvPr/>
          </p:nvSpPr>
          <p:spPr>
            <a:xfrm>
              <a:off x="1187624" y="1857800"/>
              <a:ext cx="649288" cy="644219"/>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bg1">
                    <a:lumMod val="65000"/>
                  </a:schemeClr>
                </a:solidFill>
                <a:latin typeface="微软雅黑" pitchFamily="34" charset="-122"/>
                <a:ea typeface="微软雅黑" pitchFamily="34" charset="-122"/>
              </a:endParaRPr>
            </a:p>
          </p:txBody>
        </p:sp>
        <p:sp>
          <p:nvSpPr>
            <p:cNvPr id="37" name="文本框 5"/>
            <p:cNvSpPr txBox="1">
              <a:spLocks noChangeArrowheads="1"/>
            </p:cNvSpPr>
            <p:nvPr/>
          </p:nvSpPr>
          <p:spPr bwMode="auto">
            <a:xfrm>
              <a:off x="1187624" y="1923678"/>
              <a:ext cx="648072" cy="535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lnSpc>
                  <a:spcPct val="120000"/>
                </a:lnSpc>
              </a:pPr>
              <a:r>
                <a:rPr lang="en-US" altLang="zh-CN" sz="2400" b="1" dirty="0">
                  <a:solidFill>
                    <a:schemeClr val="bg1"/>
                  </a:solidFill>
                  <a:latin typeface="微软雅黑" pitchFamily="34" charset="-122"/>
                  <a:ea typeface="微软雅黑" pitchFamily="34" charset="-122"/>
                </a:rPr>
                <a:t>01</a:t>
              </a:r>
            </a:p>
          </p:txBody>
        </p:sp>
      </p:grpSp>
      <p:grpSp>
        <p:nvGrpSpPr>
          <p:cNvPr id="38" name="组合 37"/>
          <p:cNvGrpSpPr/>
          <p:nvPr/>
        </p:nvGrpSpPr>
        <p:grpSpPr>
          <a:xfrm>
            <a:off x="4570588" y="1929808"/>
            <a:ext cx="650875" cy="644219"/>
            <a:chOff x="4570588" y="1857800"/>
            <a:chExt cx="650875" cy="644219"/>
          </a:xfrm>
        </p:grpSpPr>
        <p:sp>
          <p:nvSpPr>
            <p:cNvPr id="39" name="椭圆 38"/>
            <p:cNvSpPr/>
            <p:nvPr/>
          </p:nvSpPr>
          <p:spPr>
            <a:xfrm>
              <a:off x="4570588" y="1857800"/>
              <a:ext cx="650875" cy="644219"/>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bg1">
                    <a:lumMod val="65000"/>
                  </a:schemeClr>
                </a:solidFill>
                <a:latin typeface="微软雅黑" pitchFamily="34" charset="-122"/>
                <a:ea typeface="微软雅黑" pitchFamily="34" charset="-122"/>
              </a:endParaRPr>
            </a:p>
          </p:txBody>
        </p:sp>
        <p:sp>
          <p:nvSpPr>
            <p:cNvPr id="40" name="文本框 5"/>
            <p:cNvSpPr txBox="1">
              <a:spLocks noChangeArrowheads="1"/>
            </p:cNvSpPr>
            <p:nvPr/>
          </p:nvSpPr>
          <p:spPr bwMode="auto">
            <a:xfrm>
              <a:off x="4572000" y="1923678"/>
              <a:ext cx="648072" cy="497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lnSpc>
                  <a:spcPct val="120000"/>
                </a:lnSpc>
              </a:pPr>
              <a:r>
                <a:rPr lang="en-US" altLang="zh-CN" sz="2400" b="1" dirty="0">
                  <a:solidFill>
                    <a:schemeClr val="bg1"/>
                  </a:solidFill>
                  <a:latin typeface="微软雅黑" pitchFamily="34" charset="-122"/>
                  <a:ea typeface="微软雅黑" pitchFamily="34" charset="-122"/>
                </a:rPr>
                <a:t>02</a:t>
              </a:r>
            </a:p>
          </p:txBody>
        </p:sp>
      </p:grpSp>
      <p:grpSp>
        <p:nvGrpSpPr>
          <p:cNvPr id="41" name="组合 40"/>
          <p:cNvGrpSpPr/>
          <p:nvPr/>
        </p:nvGrpSpPr>
        <p:grpSpPr>
          <a:xfrm>
            <a:off x="2914601" y="3510131"/>
            <a:ext cx="649287" cy="645795"/>
            <a:chOff x="2914601" y="3438123"/>
            <a:chExt cx="649287" cy="645795"/>
          </a:xfrm>
        </p:grpSpPr>
        <p:sp>
          <p:nvSpPr>
            <p:cNvPr id="42" name="椭圆 41"/>
            <p:cNvSpPr/>
            <p:nvPr/>
          </p:nvSpPr>
          <p:spPr>
            <a:xfrm>
              <a:off x="2914601" y="3438123"/>
              <a:ext cx="649287" cy="645795"/>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bg1">
                    <a:lumMod val="65000"/>
                  </a:schemeClr>
                </a:solidFill>
                <a:latin typeface="微软雅黑" pitchFamily="34" charset="-122"/>
                <a:ea typeface="微软雅黑" pitchFamily="34" charset="-122"/>
              </a:endParaRPr>
            </a:p>
          </p:txBody>
        </p:sp>
        <p:sp>
          <p:nvSpPr>
            <p:cNvPr id="43" name="文本框 5"/>
            <p:cNvSpPr txBox="1">
              <a:spLocks noChangeArrowheads="1"/>
            </p:cNvSpPr>
            <p:nvPr/>
          </p:nvSpPr>
          <p:spPr bwMode="auto">
            <a:xfrm>
              <a:off x="2915816" y="3507854"/>
              <a:ext cx="648072" cy="497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lnSpc>
                  <a:spcPct val="120000"/>
                </a:lnSpc>
              </a:pPr>
              <a:r>
                <a:rPr lang="en-US" altLang="zh-CN" sz="2400" b="1" dirty="0">
                  <a:solidFill>
                    <a:schemeClr val="bg1"/>
                  </a:solidFill>
                  <a:latin typeface="微软雅黑" pitchFamily="34" charset="-122"/>
                  <a:ea typeface="微软雅黑" pitchFamily="34" charset="-122"/>
                </a:rPr>
                <a:t>03</a:t>
              </a:r>
            </a:p>
          </p:txBody>
        </p:sp>
      </p:grpSp>
      <p:grpSp>
        <p:nvGrpSpPr>
          <p:cNvPr id="44" name="组合 43"/>
          <p:cNvGrpSpPr/>
          <p:nvPr/>
        </p:nvGrpSpPr>
        <p:grpSpPr>
          <a:xfrm>
            <a:off x="6298977" y="3510131"/>
            <a:ext cx="649287" cy="645795"/>
            <a:chOff x="6298977" y="3438123"/>
            <a:chExt cx="649287" cy="645795"/>
          </a:xfrm>
        </p:grpSpPr>
        <p:sp>
          <p:nvSpPr>
            <p:cNvPr id="45" name="椭圆 44"/>
            <p:cNvSpPr/>
            <p:nvPr/>
          </p:nvSpPr>
          <p:spPr>
            <a:xfrm>
              <a:off x="6298977" y="3438123"/>
              <a:ext cx="649287" cy="645795"/>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bg1">
                    <a:lumMod val="65000"/>
                  </a:schemeClr>
                </a:solidFill>
                <a:latin typeface="微软雅黑" pitchFamily="34" charset="-122"/>
                <a:ea typeface="微软雅黑" pitchFamily="34" charset="-122"/>
              </a:endParaRPr>
            </a:p>
          </p:txBody>
        </p:sp>
        <p:sp>
          <p:nvSpPr>
            <p:cNvPr id="46" name="文本框 5"/>
            <p:cNvSpPr txBox="1">
              <a:spLocks noChangeArrowheads="1"/>
            </p:cNvSpPr>
            <p:nvPr/>
          </p:nvSpPr>
          <p:spPr bwMode="auto">
            <a:xfrm>
              <a:off x="6300192" y="3507854"/>
              <a:ext cx="648072" cy="497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lnSpc>
                  <a:spcPct val="120000"/>
                </a:lnSpc>
              </a:pPr>
              <a:r>
                <a:rPr lang="en-US" altLang="zh-CN" sz="2400" b="1" dirty="0">
                  <a:solidFill>
                    <a:schemeClr val="bg1"/>
                  </a:solidFill>
                  <a:latin typeface="微软雅黑" pitchFamily="34" charset="-122"/>
                  <a:ea typeface="微软雅黑" pitchFamily="34" charset="-122"/>
                </a:rPr>
                <a:t>04</a:t>
              </a:r>
            </a:p>
          </p:txBody>
        </p:sp>
      </p:grpSp>
      <p:sp>
        <p:nvSpPr>
          <p:cNvPr id="47" name="TextBox 148"/>
          <p:cNvSpPr txBox="1"/>
          <p:nvPr/>
        </p:nvSpPr>
        <p:spPr>
          <a:xfrm>
            <a:off x="4572000" y="870456"/>
            <a:ext cx="1108326" cy="361122"/>
          </a:xfrm>
          <a:prstGeom prst="rect">
            <a:avLst/>
          </a:prstGeom>
          <a:noFill/>
        </p:spPr>
        <p:txBody>
          <a:bodyPr wrap="square" lIns="65023" tIns="32511" rIns="65023" bIns="32511" rtlCol="0">
            <a:spAutoFit/>
          </a:bodyPr>
          <a:lstStyle/>
          <a:p>
            <a:pPr algn="ctr">
              <a:lnSpc>
                <a:spcPct val="120000"/>
              </a:lnSpc>
            </a:pPr>
            <a:r>
              <a:rPr lang="en-US" altLang="zh-CN" sz="1600" dirty="0">
                <a:solidFill>
                  <a:schemeClr val="bg1">
                    <a:lumMod val="50000"/>
                  </a:schemeClr>
                </a:solidFill>
                <a:latin typeface="Arial" panose="020B0604020202020204" pitchFamily="34" charset="0"/>
                <a:ea typeface="Cambria Math" panose="02040503050406030204" pitchFamily="18" charset="0"/>
                <a:cs typeface="Arial" panose="020B0604020202020204" pitchFamily="34" charset="0"/>
                <a:sym typeface="+mn-lt"/>
              </a:rPr>
              <a:t>Content</a:t>
            </a:r>
            <a:endParaRPr lang="zh-CN" altLang="en-US" sz="2000" dirty="0">
              <a:solidFill>
                <a:schemeClr val="bg1">
                  <a:lumMod val="50000"/>
                </a:schemeClr>
              </a:solidFill>
              <a:latin typeface="Arial" panose="020B0604020202020204" pitchFamily="34" charset="0"/>
              <a:cs typeface="Arial" panose="020B0604020202020204" pitchFamily="34" charset="0"/>
              <a:sym typeface="+mn-lt"/>
            </a:endParaRPr>
          </a:p>
        </p:txBody>
      </p:sp>
      <p:sp>
        <p:nvSpPr>
          <p:cNvPr id="48" name="文本框 5"/>
          <p:cNvSpPr txBox="1">
            <a:spLocks noChangeArrowheads="1"/>
          </p:cNvSpPr>
          <p:nvPr/>
        </p:nvSpPr>
        <p:spPr bwMode="auto">
          <a:xfrm>
            <a:off x="3251851" y="575641"/>
            <a:ext cx="1692275" cy="757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lnSpc>
                <a:spcPct val="120000"/>
              </a:lnSpc>
            </a:pPr>
            <a:r>
              <a:rPr lang="zh-CN" altLang="en-US" sz="3600" b="1" dirty="0">
                <a:solidFill>
                  <a:schemeClr val="bg1">
                    <a:lumMod val="50000"/>
                  </a:schemeClr>
                </a:solidFill>
                <a:latin typeface="微软雅黑" pitchFamily="34" charset="-122"/>
                <a:ea typeface="微软雅黑" pitchFamily="34" charset="-122"/>
              </a:rPr>
              <a:t>目 录</a:t>
            </a:r>
            <a:endParaRPr lang="en-US" altLang="zh-CN" sz="3600" b="1" dirty="0">
              <a:solidFill>
                <a:schemeClr val="bg1">
                  <a:lumMod val="50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1928491583"/>
      </p:ext>
    </p:extLst>
  </p:cSld>
  <p:clrMapOvr>
    <a:masterClrMapping/>
  </p:clrMapOvr>
  <mc:AlternateContent xmlns:mc="http://schemas.openxmlformats.org/markup-compatibility/2006" xmlns:p14="http://schemas.microsoft.com/office/powerpoint/2010/main">
    <mc:Choice Requires="p14">
      <p:transition spd="slow" p14:dur="1500" advClick="0" advTm="4000">
        <p:random/>
      </p:transition>
    </mc:Choice>
    <mc:Fallback xmlns="">
      <p:transition spd="slow" advClick="0"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strVal val="4*#ppt_w"/>
                                          </p:val>
                                        </p:tav>
                                        <p:tav tm="100000">
                                          <p:val>
                                            <p:strVal val="#ppt_w"/>
                                          </p:val>
                                        </p:tav>
                                      </p:tavLst>
                                    </p:anim>
                                    <p:anim calcmode="lin" valueType="num">
                                      <p:cBhvr>
                                        <p:cTn id="8" dur="500" fill="hold"/>
                                        <p:tgtEl>
                                          <p:spTgt spid="47"/>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1000"/>
                                        <p:tgtEl>
                                          <p:spTgt spid="35"/>
                                        </p:tgtEl>
                                      </p:cBhvr>
                                    </p:animEffect>
                                    <p:anim calcmode="lin" valueType="num">
                                      <p:cBhvr>
                                        <p:cTn id="17" dur="1000" fill="hold"/>
                                        <p:tgtEl>
                                          <p:spTgt spid="35"/>
                                        </p:tgtEl>
                                        <p:attrNameLst>
                                          <p:attrName>ppt_x</p:attrName>
                                        </p:attrNameLst>
                                      </p:cBhvr>
                                      <p:tavLst>
                                        <p:tav tm="0">
                                          <p:val>
                                            <p:strVal val="#ppt_x"/>
                                          </p:val>
                                        </p:tav>
                                        <p:tav tm="100000">
                                          <p:val>
                                            <p:strVal val="#ppt_x"/>
                                          </p:val>
                                        </p:tav>
                                      </p:tavLst>
                                    </p:anim>
                                    <p:anim calcmode="lin" valueType="num">
                                      <p:cBhvr>
                                        <p:cTn id="18" dur="1000" fill="hold"/>
                                        <p:tgtEl>
                                          <p:spTgt spid="35"/>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1"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childTnLst>
                          </p:cTn>
                        </p:par>
                        <p:par>
                          <p:cTn id="23" fill="hold">
                            <p:stCondLst>
                              <p:cond delay="2500"/>
                            </p:stCondLst>
                            <p:childTnLst>
                              <p:par>
                                <p:cTn id="24" presetID="22" presetClass="entr" presetSubtype="8"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par>
                          <p:cTn id="27" fill="hold">
                            <p:stCondLst>
                              <p:cond delay="3000"/>
                            </p:stCondLst>
                            <p:childTnLst>
                              <p:par>
                                <p:cTn id="28" presetID="10" presetClass="entr" presetSubtype="0"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par>
                          <p:cTn id="31" fill="hold">
                            <p:stCondLst>
                              <p:cond delay="3500"/>
                            </p:stCondLst>
                            <p:childTnLst>
                              <p:par>
                                <p:cTn id="32" presetID="22" presetClass="entr" presetSubtype="1"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up)">
                                      <p:cBhvr>
                                        <p:cTn id="34" dur="500"/>
                                        <p:tgtEl>
                                          <p:spTgt spid="17"/>
                                        </p:tgtEl>
                                      </p:cBhvr>
                                    </p:animEffect>
                                  </p:childTnLst>
                                </p:cTn>
                              </p:par>
                            </p:childTnLst>
                          </p:cTn>
                        </p:par>
                        <p:par>
                          <p:cTn id="35" fill="hold">
                            <p:stCondLst>
                              <p:cond delay="4000"/>
                            </p:stCondLst>
                            <p:childTnLst>
                              <p:par>
                                <p:cTn id="36" presetID="42" presetClass="entr" presetSubtype="0" fill="hold" nodeType="after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1000"/>
                                        <p:tgtEl>
                                          <p:spTgt spid="41"/>
                                        </p:tgtEl>
                                      </p:cBhvr>
                                    </p:animEffect>
                                    <p:anim calcmode="lin" valueType="num">
                                      <p:cBhvr>
                                        <p:cTn id="39" dur="1000" fill="hold"/>
                                        <p:tgtEl>
                                          <p:spTgt spid="41"/>
                                        </p:tgtEl>
                                        <p:attrNameLst>
                                          <p:attrName>ppt_x</p:attrName>
                                        </p:attrNameLst>
                                      </p:cBhvr>
                                      <p:tavLst>
                                        <p:tav tm="0">
                                          <p:val>
                                            <p:strVal val="#ppt_x"/>
                                          </p:val>
                                        </p:tav>
                                        <p:tav tm="100000">
                                          <p:val>
                                            <p:strVal val="#ppt_x"/>
                                          </p:val>
                                        </p:tav>
                                      </p:tavLst>
                                    </p:anim>
                                    <p:anim calcmode="lin" valueType="num">
                                      <p:cBhvr>
                                        <p:cTn id="40" dur="1000" fill="hold"/>
                                        <p:tgtEl>
                                          <p:spTgt spid="41"/>
                                        </p:tgtEl>
                                        <p:attrNameLst>
                                          <p:attrName>ppt_y</p:attrName>
                                        </p:attrNameLst>
                                      </p:cBhvr>
                                      <p:tavLst>
                                        <p:tav tm="0">
                                          <p:val>
                                            <p:strVal val="#ppt_y+.1"/>
                                          </p:val>
                                        </p:tav>
                                        <p:tav tm="100000">
                                          <p:val>
                                            <p:strVal val="#ppt_y"/>
                                          </p:val>
                                        </p:tav>
                                      </p:tavLst>
                                    </p:anim>
                                  </p:childTnLst>
                                </p:cTn>
                              </p:par>
                            </p:childTnLst>
                          </p:cTn>
                        </p:par>
                        <p:par>
                          <p:cTn id="41" fill="hold">
                            <p:stCondLst>
                              <p:cond delay="5000"/>
                            </p:stCondLst>
                            <p:childTnLst>
                              <p:par>
                                <p:cTn id="42" presetID="22" presetClass="entr" presetSubtype="8" fill="hold"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left)">
                                      <p:cBhvr>
                                        <p:cTn id="44" dur="500"/>
                                        <p:tgtEl>
                                          <p:spTgt spid="15"/>
                                        </p:tgtEl>
                                      </p:cBhvr>
                                    </p:animEffect>
                                  </p:childTnLst>
                                </p:cTn>
                              </p:par>
                            </p:childTnLst>
                          </p:cTn>
                        </p:par>
                        <p:par>
                          <p:cTn id="45" fill="hold">
                            <p:stCondLst>
                              <p:cond delay="5500"/>
                            </p:stCondLst>
                            <p:childTnLst>
                              <p:par>
                                <p:cTn id="46" presetID="1" presetClass="entr" presetSubtype="0" fill="hold" grpId="0" nodeType="afterEffect">
                                  <p:stCondLst>
                                    <p:cond delay="0"/>
                                  </p:stCondLst>
                                  <p:childTnLst>
                                    <p:set>
                                      <p:cBhvr>
                                        <p:cTn id="47" dur="1" fill="hold">
                                          <p:stCondLst>
                                            <p:cond delay="0"/>
                                          </p:stCondLst>
                                        </p:cTn>
                                        <p:tgtEl>
                                          <p:spTgt spid="32"/>
                                        </p:tgtEl>
                                        <p:attrNameLst>
                                          <p:attrName>style.visibility</p:attrName>
                                        </p:attrNameLst>
                                      </p:cBhvr>
                                      <p:to>
                                        <p:strVal val="visible"/>
                                      </p:to>
                                    </p:set>
                                  </p:childTnLst>
                                </p:cTn>
                              </p:par>
                            </p:childTnLst>
                          </p:cTn>
                        </p:par>
                        <p:par>
                          <p:cTn id="48" fill="hold">
                            <p:stCondLst>
                              <p:cond delay="5500"/>
                            </p:stCondLst>
                            <p:childTnLst>
                              <p:par>
                                <p:cTn id="49" presetID="22" presetClass="entr" presetSubtype="4" fill="hold" nodeType="after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down)">
                                      <p:cBhvr>
                                        <p:cTn id="51" dur="500"/>
                                        <p:tgtEl>
                                          <p:spTgt spid="28"/>
                                        </p:tgtEl>
                                      </p:cBhvr>
                                    </p:animEffect>
                                  </p:childTnLst>
                                </p:cTn>
                              </p:par>
                            </p:childTnLst>
                          </p:cTn>
                        </p:par>
                        <p:par>
                          <p:cTn id="52" fill="hold">
                            <p:stCondLst>
                              <p:cond delay="6000"/>
                            </p:stCondLst>
                            <p:childTnLst>
                              <p:par>
                                <p:cTn id="53" presetID="47" presetClass="entr" presetSubtype="0" fill="hold"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1000"/>
                                        <p:tgtEl>
                                          <p:spTgt spid="38"/>
                                        </p:tgtEl>
                                      </p:cBhvr>
                                    </p:animEffect>
                                    <p:anim calcmode="lin" valueType="num">
                                      <p:cBhvr>
                                        <p:cTn id="56" dur="1000" fill="hold"/>
                                        <p:tgtEl>
                                          <p:spTgt spid="38"/>
                                        </p:tgtEl>
                                        <p:attrNameLst>
                                          <p:attrName>ppt_x</p:attrName>
                                        </p:attrNameLst>
                                      </p:cBhvr>
                                      <p:tavLst>
                                        <p:tav tm="0">
                                          <p:val>
                                            <p:strVal val="#ppt_x"/>
                                          </p:val>
                                        </p:tav>
                                        <p:tav tm="100000">
                                          <p:val>
                                            <p:strVal val="#ppt_x"/>
                                          </p:val>
                                        </p:tav>
                                      </p:tavLst>
                                    </p:anim>
                                    <p:anim calcmode="lin" valueType="num">
                                      <p:cBhvr>
                                        <p:cTn id="57" dur="1000" fill="hold"/>
                                        <p:tgtEl>
                                          <p:spTgt spid="38"/>
                                        </p:tgtEl>
                                        <p:attrNameLst>
                                          <p:attrName>ppt_y</p:attrName>
                                        </p:attrNameLst>
                                      </p:cBhvr>
                                      <p:tavLst>
                                        <p:tav tm="0">
                                          <p:val>
                                            <p:strVal val="#ppt_y-.1"/>
                                          </p:val>
                                        </p:tav>
                                        <p:tav tm="100000">
                                          <p:val>
                                            <p:strVal val="#ppt_y"/>
                                          </p:val>
                                        </p:tav>
                                      </p:tavLst>
                                    </p:anim>
                                  </p:childTnLst>
                                </p:cTn>
                              </p:par>
                            </p:childTnLst>
                          </p:cTn>
                        </p:par>
                        <p:par>
                          <p:cTn id="58" fill="hold">
                            <p:stCondLst>
                              <p:cond delay="7000"/>
                            </p:stCondLst>
                            <p:childTnLst>
                              <p:par>
                                <p:cTn id="59" presetID="22" presetClass="entr" presetSubtype="8" fill="hold" nodeType="after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wipe(left)">
                                      <p:cBhvr>
                                        <p:cTn id="61" dur="500"/>
                                        <p:tgtEl>
                                          <p:spTgt spid="29"/>
                                        </p:tgtEl>
                                      </p:cBhvr>
                                    </p:animEffect>
                                  </p:childTnLst>
                                </p:cTn>
                              </p:par>
                            </p:childTnLst>
                          </p:cTn>
                        </p:par>
                        <p:par>
                          <p:cTn id="62" fill="hold">
                            <p:stCondLst>
                              <p:cond delay="7500"/>
                            </p:stCondLst>
                            <p:childTnLst>
                              <p:par>
                                <p:cTn id="63" presetID="1" presetClass="entr" presetSubtype="0" fill="hold" grpId="0" nodeType="after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childTnLst>
                          </p:cTn>
                        </p:par>
                        <p:par>
                          <p:cTn id="65" fill="hold">
                            <p:stCondLst>
                              <p:cond delay="7500"/>
                            </p:stCondLst>
                            <p:childTnLst>
                              <p:par>
                                <p:cTn id="66" presetID="22" presetClass="entr" presetSubtype="1" fill="hold" nodeType="after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wipe(up)">
                                      <p:cBhvr>
                                        <p:cTn id="68" dur="500"/>
                                        <p:tgtEl>
                                          <p:spTgt spid="30"/>
                                        </p:tgtEl>
                                      </p:cBhvr>
                                    </p:animEffect>
                                  </p:childTnLst>
                                </p:cTn>
                              </p:par>
                            </p:childTnLst>
                          </p:cTn>
                        </p:par>
                        <p:par>
                          <p:cTn id="69" fill="hold">
                            <p:stCondLst>
                              <p:cond delay="8000"/>
                            </p:stCondLst>
                            <p:childTnLst>
                              <p:par>
                                <p:cTn id="70" presetID="42" presetClass="entr" presetSubtype="0" fill="hold" nodeType="after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1000"/>
                                        <p:tgtEl>
                                          <p:spTgt spid="44"/>
                                        </p:tgtEl>
                                      </p:cBhvr>
                                    </p:animEffect>
                                    <p:anim calcmode="lin" valueType="num">
                                      <p:cBhvr>
                                        <p:cTn id="73" dur="1000" fill="hold"/>
                                        <p:tgtEl>
                                          <p:spTgt spid="44"/>
                                        </p:tgtEl>
                                        <p:attrNameLst>
                                          <p:attrName>ppt_x</p:attrName>
                                        </p:attrNameLst>
                                      </p:cBhvr>
                                      <p:tavLst>
                                        <p:tav tm="0">
                                          <p:val>
                                            <p:strVal val="#ppt_x"/>
                                          </p:val>
                                        </p:tav>
                                        <p:tav tm="100000">
                                          <p:val>
                                            <p:strVal val="#ppt_x"/>
                                          </p:val>
                                        </p:tav>
                                      </p:tavLst>
                                    </p:anim>
                                    <p:anim calcmode="lin" valueType="num">
                                      <p:cBhvr>
                                        <p:cTn id="74" dur="1000" fill="hold"/>
                                        <p:tgtEl>
                                          <p:spTgt spid="44"/>
                                        </p:tgtEl>
                                        <p:attrNameLst>
                                          <p:attrName>ppt_y</p:attrName>
                                        </p:attrNameLst>
                                      </p:cBhvr>
                                      <p:tavLst>
                                        <p:tav tm="0">
                                          <p:val>
                                            <p:strVal val="#ppt_y+.1"/>
                                          </p:val>
                                        </p:tav>
                                        <p:tav tm="100000">
                                          <p:val>
                                            <p:strVal val="#ppt_y"/>
                                          </p:val>
                                        </p:tav>
                                      </p:tavLst>
                                    </p:anim>
                                  </p:childTnLst>
                                </p:cTn>
                              </p:par>
                            </p:childTnLst>
                          </p:cTn>
                        </p:par>
                        <p:par>
                          <p:cTn id="75" fill="hold">
                            <p:stCondLst>
                              <p:cond delay="9000"/>
                            </p:stCondLst>
                            <p:childTnLst>
                              <p:par>
                                <p:cTn id="76" presetID="22" presetClass="entr" presetSubtype="8" fill="hold" nodeType="after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wipe(left)">
                                      <p:cBhvr>
                                        <p:cTn id="78" dur="500"/>
                                        <p:tgtEl>
                                          <p:spTgt spid="31"/>
                                        </p:tgtEl>
                                      </p:cBhvr>
                                    </p:animEffect>
                                  </p:childTnLst>
                                </p:cTn>
                              </p:par>
                            </p:childTnLst>
                          </p:cTn>
                        </p:par>
                        <p:par>
                          <p:cTn id="79" fill="hold">
                            <p:stCondLst>
                              <p:cond delay="9500"/>
                            </p:stCondLst>
                            <p:childTnLst>
                              <p:par>
                                <p:cTn id="80" presetID="1" presetClass="entr" presetSubtype="0" fill="hold" grpId="0" nodeType="afterEffect">
                                  <p:stCondLst>
                                    <p:cond delay="0"/>
                                  </p:stCondLst>
                                  <p:childTnLst>
                                    <p:set>
                                      <p:cBhvr>
                                        <p:cTn id="81"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2" grpId="0"/>
      <p:bldP spid="33" grpId="0"/>
      <p:bldP spid="34" grpId="0"/>
      <p:bldP spid="47" grpId="0"/>
      <p:bldP spid="4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p:nvPr/>
        </p:nvGrpSpPr>
        <p:grpSpPr>
          <a:xfrm rot="2700000" flipV="1">
            <a:off x="3559004" y="1350974"/>
            <a:ext cx="241163" cy="1239656"/>
            <a:chOff x="2476500" y="2038350"/>
            <a:chExt cx="571500" cy="1828800"/>
          </a:xfrm>
          <a:solidFill>
            <a:schemeClr val="accent1"/>
          </a:solidFill>
        </p:grpSpPr>
        <p:sp>
          <p:nvSpPr>
            <p:cNvPr id="6" name="Bent Arrow 5"/>
            <p:cNvSpPr/>
            <p:nvPr/>
          </p:nvSpPr>
          <p:spPr bwMode="auto">
            <a:xfrm flipV="1">
              <a:off x="2476500" y="2038350"/>
              <a:ext cx="533400" cy="1828800"/>
            </a:xfrm>
            <a:prstGeom prst="bentArrow">
              <a:avLst>
                <a:gd name="adj1" fmla="val 13663"/>
                <a:gd name="adj2" fmla="val 25006"/>
                <a:gd name="adj3" fmla="val 43568"/>
                <a:gd name="adj4" fmla="val 0"/>
              </a:avLst>
            </a:prstGeom>
            <a:grpFill/>
            <a:ln w="9525">
              <a:noFill/>
              <a:round/>
              <a:headEnd/>
              <a:tailEnd/>
            </a:ln>
          </p:spPr>
          <p:txBody>
            <a:bodyPr/>
            <a:lstStyle/>
            <a:p>
              <a:pPr algn="ctr" defTabSz="685714">
                <a:defRPr/>
              </a:pPr>
              <a:endParaRPr lang="en-US" sz="1799"/>
            </a:p>
          </p:txBody>
        </p:sp>
        <p:sp>
          <p:nvSpPr>
            <p:cNvPr id="7" name="Rectangle 6"/>
            <p:cNvSpPr/>
            <p:nvPr/>
          </p:nvSpPr>
          <p:spPr bwMode="auto">
            <a:xfrm>
              <a:off x="2514600" y="2038350"/>
              <a:ext cx="533400" cy="45719"/>
            </a:xfrm>
            <a:prstGeom prst="rect">
              <a:avLst/>
            </a:prstGeom>
            <a:grpFill/>
            <a:ln w="9525">
              <a:noFill/>
              <a:round/>
              <a:headEnd/>
              <a:tailEnd/>
            </a:ln>
          </p:spPr>
          <p:txBody>
            <a:bodyPr/>
            <a:lstStyle/>
            <a:p>
              <a:pPr algn="ctr" defTabSz="685714">
                <a:defRPr/>
              </a:pPr>
              <a:endParaRPr lang="en-US" sz="1799"/>
            </a:p>
          </p:txBody>
        </p:sp>
      </p:grpSp>
      <p:grpSp>
        <p:nvGrpSpPr>
          <p:cNvPr id="3" name="Group 18"/>
          <p:cNvGrpSpPr/>
          <p:nvPr/>
        </p:nvGrpSpPr>
        <p:grpSpPr>
          <a:xfrm rot="18900000" flipV="1">
            <a:off x="3542712" y="3120578"/>
            <a:ext cx="241130" cy="1239824"/>
            <a:chOff x="2476500" y="2038350"/>
            <a:chExt cx="571500" cy="1828800"/>
          </a:xfrm>
          <a:solidFill>
            <a:schemeClr val="accent4"/>
          </a:solidFill>
        </p:grpSpPr>
        <p:sp>
          <p:nvSpPr>
            <p:cNvPr id="9" name="Bent Arrow 8"/>
            <p:cNvSpPr/>
            <p:nvPr/>
          </p:nvSpPr>
          <p:spPr bwMode="auto">
            <a:xfrm flipV="1">
              <a:off x="2476500" y="2038350"/>
              <a:ext cx="533400" cy="1828800"/>
            </a:xfrm>
            <a:prstGeom prst="bentArrow">
              <a:avLst>
                <a:gd name="adj1" fmla="val 13663"/>
                <a:gd name="adj2" fmla="val 25006"/>
                <a:gd name="adj3" fmla="val 43568"/>
                <a:gd name="adj4" fmla="val 0"/>
              </a:avLst>
            </a:prstGeom>
            <a:grpFill/>
            <a:ln w="9525">
              <a:noFill/>
              <a:round/>
              <a:headEnd/>
              <a:tailEnd/>
            </a:ln>
          </p:spPr>
          <p:txBody>
            <a:bodyPr/>
            <a:lstStyle/>
            <a:p>
              <a:pPr algn="ctr" defTabSz="685714">
                <a:defRPr/>
              </a:pPr>
              <a:endParaRPr lang="en-US" sz="1799"/>
            </a:p>
          </p:txBody>
        </p:sp>
        <p:sp>
          <p:nvSpPr>
            <p:cNvPr id="10" name="Rectangle 9"/>
            <p:cNvSpPr/>
            <p:nvPr/>
          </p:nvSpPr>
          <p:spPr bwMode="auto">
            <a:xfrm>
              <a:off x="2514600" y="2038350"/>
              <a:ext cx="533400" cy="45719"/>
            </a:xfrm>
            <a:prstGeom prst="rect">
              <a:avLst/>
            </a:prstGeom>
            <a:grpFill/>
            <a:ln w="9525">
              <a:noFill/>
              <a:round/>
              <a:headEnd/>
              <a:tailEnd/>
            </a:ln>
          </p:spPr>
          <p:txBody>
            <a:bodyPr/>
            <a:lstStyle/>
            <a:p>
              <a:pPr algn="ctr" defTabSz="685714">
                <a:defRPr/>
              </a:pPr>
              <a:endParaRPr lang="en-US" sz="1799"/>
            </a:p>
          </p:txBody>
        </p:sp>
      </p:grpSp>
      <p:grpSp>
        <p:nvGrpSpPr>
          <p:cNvPr id="4" name="Group 21"/>
          <p:cNvGrpSpPr/>
          <p:nvPr/>
        </p:nvGrpSpPr>
        <p:grpSpPr>
          <a:xfrm rot="18900000" flipH="1">
            <a:off x="5320037" y="1343012"/>
            <a:ext cx="241130" cy="1239824"/>
            <a:chOff x="2476500" y="2038350"/>
            <a:chExt cx="571500" cy="1828800"/>
          </a:xfrm>
          <a:solidFill>
            <a:schemeClr val="accent2"/>
          </a:solidFill>
        </p:grpSpPr>
        <p:sp>
          <p:nvSpPr>
            <p:cNvPr id="12" name="Bent Arrow 11"/>
            <p:cNvSpPr/>
            <p:nvPr/>
          </p:nvSpPr>
          <p:spPr bwMode="auto">
            <a:xfrm flipV="1">
              <a:off x="2476500" y="2038350"/>
              <a:ext cx="533400" cy="1828800"/>
            </a:xfrm>
            <a:prstGeom prst="bentArrow">
              <a:avLst>
                <a:gd name="adj1" fmla="val 13663"/>
                <a:gd name="adj2" fmla="val 25006"/>
                <a:gd name="adj3" fmla="val 43568"/>
                <a:gd name="adj4" fmla="val 0"/>
              </a:avLst>
            </a:prstGeom>
            <a:grpFill/>
            <a:ln w="9525">
              <a:noFill/>
              <a:round/>
              <a:headEnd/>
              <a:tailEnd/>
            </a:ln>
          </p:spPr>
          <p:txBody>
            <a:bodyPr/>
            <a:lstStyle/>
            <a:p>
              <a:pPr algn="ctr" defTabSz="685714">
                <a:defRPr/>
              </a:pPr>
              <a:endParaRPr lang="en-US" sz="1799"/>
            </a:p>
          </p:txBody>
        </p:sp>
        <p:sp>
          <p:nvSpPr>
            <p:cNvPr id="13" name="Rectangle 12"/>
            <p:cNvSpPr/>
            <p:nvPr/>
          </p:nvSpPr>
          <p:spPr bwMode="auto">
            <a:xfrm>
              <a:off x="2514600" y="2038350"/>
              <a:ext cx="533400" cy="45719"/>
            </a:xfrm>
            <a:prstGeom prst="rect">
              <a:avLst/>
            </a:prstGeom>
            <a:grpFill/>
            <a:ln w="9525">
              <a:noFill/>
              <a:round/>
              <a:headEnd/>
              <a:tailEnd/>
            </a:ln>
          </p:spPr>
          <p:txBody>
            <a:bodyPr/>
            <a:lstStyle/>
            <a:p>
              <a:pPr algn="ctr" defTabSz="685714">
                <a:defRPr/>
              </a:pPr>
              <a:endParaRPr lang="en-US" sz="1799"/>
            </a:p>
          </p:txBody>
        </p:sp>
      </p:grpSp>
      <p:grpSp>
        <p:nvGrpSpPr>
          <p:cNvPr id="5" name="Group 24"/>
          <p:cNvGrpSpPr/>
          <p:nvPr/>
        </p:nvGrpSpPr>
        <p:grpSpPr>
          <a:xfrm rot="2700000" flipH="1">
            <a:off x="5344762" y="3136973"/>
            <a:ext cx="241163" cy="1239656"/>
            <a:chOff x="2476500" y="2038350"/>
            <a:chExt cx="571500" cy="1828800"/>
          </a:xfrm>
          <a:solidFill>
            <a:schemeClr val="accent3"/>
          </a:solidFill>
        </p:grpSpPr>
        <p:sp>
          <p:nvSpPr>
            <p:cNvPr id="15" name="Bent Arrow 14"/>
            <p:cNvSpPr/>
            <p:nvPr/>
          </p:nvSpPr>
          <p:spPr bwMode="auto">
            <a:xfrm flipV="1">
              <a:off x="2476500" y="2038350"/>
              <a:ext cx="533400" cy="1828800"/>
            </a:xfrm>
            <a:prstGeom prst="bentArrow">
              <a:avLst>
                <a:gd name="adj1" fmla="val 13663"/>
                <a:gd name="adj2" fmla="val 25006"/>
                <a:gd name="adj3" fmla="val 43568"/>
                <a:gd name="adj4" fmla="val 0"/>
              </a:avLst>
            </a:prstGeom>
            <a:grpFill/>
            <a:ln w="9525">
              <a:noFill/>
              <a:round/>
              <a:headEnd/>
              <a:tailEnd/>
            </a:ln>
          </p:spPr>
          <p:txBody>
            <a:bodyPr/>
            <a:lstStyle/>
            <a:p>
              <a:pPr algn="ctr" defTabSz="685714">
                <a:defRPr/>
              </a:pPr>
              <a:endParaRPr lang="en-US" sz="1799"/>
            </a:p>
          </p:txBody>
        </p:sp>
        <p:sp>
          <p:nvSpPr>
            <p:cNvPr id="16" name="Rectangle 15"/>
            <p:cNvSpPr/>
            <p:nvPr/>
          </p:nvSpPr>
          <p:spPr bwMode="auto">
            <a:xfrm>
              <a:off x="2514600" y="2038350"/>
              <a:ext cx="533400" cy="45719"/>
            </a:xfrm>
            <a:prstGeom prst="rect">
              <a:avLst/>
            </a:prstGeom>
            <a:grpFill/>
            <a:ln w="9525">
              <a:noFill/>
              <a:round/>
              <a:headEnd/>
              <a:tailEnd/>
            </a:ln>
          </p:spPr>
          <p:txBody>
            <a:bodyPr/>
            <a:lstStyle/>
            <a:p>
              <a:pPr algn="ctr" defTabSz="685714">
                <a:defRPr/>
              </a:pPr>
              <a:endParaRPr lang="en-US" sz="1799"/>
            </a:p>
          </p:txBody>
        </p:sp>
      </p:grpSp>
      <p:grpSp>
        <p:nvGrpSpPr>
          <p:cNvPr id="8" name="Group 59"/>
          <p:cNvGrpSpPr>
            <a:grpSpLocks/>
          </p:cNvGrpSpPr>
          <p:nvPr/>
        </p:nvGrpSpPr>
        <p:grpSpPr bwMode="auto">
          <a:xfrm>
            <a:off x="6215921" y="1446019"/>
            <a:ext cx="2215840" cy="501025"/>
            <a:chOff x="1603804" y="2220559"/>
            <a:chExt cx="2955174" cy="667933"/>
          </a:xfrm>
        </p:grpSpPr>
        <p:sp>
          <p:nvSpPr>
            <p:cNvPr id="61" name="Text Placeholder 2"/>
            <p:cNvSpPr txBox="1">
              <a:spLocks/>
            </p:cNvSpPr>
            <p:nvPr/>
          </p:nvSpPr>
          <p:spPr>
            <a:xfrm>
              <a:off x="1603804" y="2220559"/>
              <a:ext cx="2013520" cy="261944"/>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685714">
                <a:defRPr/>
              </a:pPr>
              <a:r>
                <a:rPr lang="zh-CN" altLang="en-US" b="1" dirty="0">
                  <a:solidFill>
                    <a:schemeClr val="bg1">
                      <a:lumMod val="50000"/>
                    </a:schemeClr>
                  </a:solidFill>
                  <a:latin typeface="微软雅黑" panose="020B0503020204020204" pitchFamily="34" charset="-122"/>
                  <a:ea typeface="微软雅黑" panose="020B0503020204020204" pitchFamily="34" charset="-122"/>
                  <a:cs typeface="Clear Sans" panose="020B0503030202020304" pitchFamily="34" charset="0"/>
                </a:rPr>
                <a:t>输入标题文字</a:t>
              </a:r>
              <a:endParaRPr lang="en-GB" altLang="zh-CN" b="1" dirty="0">
                <a:solidFill>
                  <a:schemeClr val="bg1">
                    <a:lumMod val="50000"/>
                  </a:schemeClr>
                </a:solidFill>
                <a:latin typeface="微软雅黑" panose="020B0503020204020204" pitchFamily="34" charset="-122"/>
                <a:ea typeface="微软雅黑" panose="020B0503020204020204" pitchFamily="34" charset="-122"/>
                <a:cs typeface="Clear Sans" panose="020B0503030202020304" pitchFamily="34" charset="0"/>
              </a:endParaRPr>
            </a:p>
          </p:txBody>
        </p:sp>
        <p:sp>
          <p:nvSpPr>
            <p:cNvPr id="62" name="TextBox 61"/>
            <p:cNvSpPr txBox="1"/>
            <p:nvPr/>
          </p:nvSpPr>
          <p:spPr>
            <a:xfrm>
              <a:off x="1680026" y="2560291"/>
              <a:ext cx="2878952" cy="328201"/>
            </a:xfrm>
            <a:prstGeom prst="rect">
              <a:avLst/>
            </a:prstGeom>
            <a:noFill/>
          </p:spPr>
          <p:txBody>
            <a:bodyPr lIns="0" tIns="0" rIns="0" bIns="0">
              <a:spAutoFit/>
            </a:bodyPr>
            <a:lstStyle/>
            <a:p>
              <a:pPr defTabSz="1088097">
                <a:defRPr/>
              </a:pPr>
              <a:r>
                <a:rPr lang="zh-CN" altLang="en-US" sz="8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点击更改您的文字内容以下内容并没有什么实际意义</a:t>
              </a:r>
              <a:endParaRPr lang="en-US" altLang="zh-CN" sz="8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11" name="Group 62"/>
          <p:cNvGrpSpPr>
            <a:grpSpLocks/>
          </p:cNvGrpSpPr>
          <p:nvPr/>
        </p:nvGrpSpPr>
        <p:grpSpPr bwMode="auto">
          <a:xfrm>
            <a:off x="6215921" y="3395411"/>
            <a:ext cx="2215840" cy="501025"/>
            <a:chOff x="1603804" y="2220559"/>
            <a:chExt cx="2955174" cy="667933"/>
          </a:xfrm>
        </p:grpSpPr>
        <p:sp>
          <p:nvSpPr>
            <p:cNvPr id="64" name="Text Placeholder 2"/>
            <p:cNvSpPr txBox="1">
              <a:spLocks/>
            </p:cNvSpPr>
            <p:nvPr/>
          </p:nvSpPr>
          <p:spPr>
            <a:xfrm>
              <a:off x="1603804" y="2220559"/>
              <a:ext cx="2013520" cy="261943"/>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685714">
                <a:defRPr/>
              </a:pPr>
              <a:r>
                <a:rPr lang="zh-CN" altLang="en-US" b="1" dirty="0">
                  <a:solidFill>
                    <a:schemeClr val="bg1">
                      <a:lumMod val="50000"/>
                    </a:schemeClr>
                  </a:solidFill>
                  <a:latin typeface="微软雅黑" panose="020B0503020204020204" pitchFamily="34" charset="-122"/>
                  <a:ea typeface="微软雅黑" panose="020B0503020204020204" pitchFamily="34" charset="-122"/>
                  <a:cs typeface="Clear Sans" panose="020B0503030202020304" pitchFamily="34" charset="0"/>
                </a:rPr>
                <a:t>输入标题文字</a:t>
              </a:r>
              <a:endParaRPr lang="en-GB" altLang="zh-CN" b="1" dirty="0">
                <a:solidFill>
                  <a:schemeClr val="bg1">
                    <a:lumMod val="50000"/>
                  </a:schemeClr>
                </a:solidFill>
                <a:latin typeface="微软雅黑" panose="020B0503020204020204" pitchFamily="34" charset="-122"/>
                <a:ea typeface="微软雅黑" panose="020B0503020204020204" pitchFamily="34" charset="-122"/>
                <a:cs typeface="Clear Sans" panose="020B0503030202020304" pitchFamily="34" charset="0"/>
              </a:endParaRPr>
            </a:p>
          </p:txBody>
        </p:sp>
        <p:sp>
          <p:nvSpPr>
            <p:cNvPr id="65" name="TextBox 64"/>
            <p:cNvSpPr txBox="1"/>
            <p:nvPr/>
          </p:nvSpPr>
          <p:spPr>
            <a:xfrm>
              <a:off x="1680026" y="2560291"/>
              <a:ext cx="2878952" cy="328201"/>
            </a:xfrm>
            <a:prstGeom prst="rect">
              <a:avLst/>
            </a:prstGeom>
            <a:noFill/>
          </p:spPr>
          <p:txBody>
            <a:bodyPr lIns="0" tIns="0" rIns="0" bIns="0">
              <a:spAutoFit/>
            </a:bodyPr>
            <a:lstStyle/>
            <a:p>
              <a:pPr defTabSz="1088097">
                <a:defRPr/>
              </a:pPr>
              <a:r>
                <a:rPr lang="zh-CN" altLang="en-US" sz="8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点击更改您的文字内容以下内容并没有什么实际意义</a:t>
              </a:r>
              <a:endParaRPr lang="en-US" altLang="zh-CN" sz="8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14" name="Group 65"/>
          <p:cNvGrpSpPr>
            <a:grpSpLocks/>
          </p:cNvGrpSpPr>
          <p:nvPr/>
        </p:nvGrpSpPr>
        <p:grpSpPr bwMode="auto">
          <a:xfrm>
            <a:off x="698352" y="3395411"/>
            <a:ext cx="2219410" cy="501025"/>
            <a:chOff x="1679271" y="2220559"/>
            <a:chExt cx="2959965" cy="667933"/>
          </a:xfrm>
        </p:grpSpPr>
        <p:sp>
          <p:nvSpPr>
            <p:cNvPr id="67" name="Text Placeholder 2"/>
            <p:cNvSpPr txBox="1">
              <a:spLocks/>
            </p:cNvSpPr>
            <p:nvPr/>
          </p:nvSpPr>
          <p:spPr>
            <a:xfrm>
              <a:off x="2625698" y="2220559"/>
              <a:ext cx="2013538" cy="261943"/>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714">
                <a:defRPr/>
              </a:pPr>
              <a:r>
                <a:rPr lang="zh-CN" altLang="en-US" b="1" dirty="0">
                  <a:solidFill>
                    <a:schemeClr val="bg1">
                      <a:lumMod val="50000"/>
                    </a:schemeClr>
                  </a:solidFill>
                  <a:latin typeface="微软雅黑" panose="020B0503020204020204" pitchFamily="34" charset="-122"/>
                  <a:ea typeface="微软雅黑" panose="020B0503020204020204" pitchFamily="34" charset="-122"/>
                  <a:cs typeface="Clear Sans" panose="020B0503030202020304" pitchFamily="34" charset="0"/>
                </a:rPr>
                <a:t>输入标题文字</a:t>
              </a:r>
              <a:endParaRPr lang="en-GB" altLang="zh-CN" b="1" dirty="0">
                <a:solidFill>
                  <a:schemeClr val="bg1">
                    <a:lumMod val="50000"/>
                  </a:schemeClr>
                </a:solidFill>
                <a:latin typeface="微软雅黑" panose="020B0503020204020204" pitchFamily="34" charset="-122"/>
                <a:ea typeface="微软雅黑" panose="020B0503020204020204" pitchFamily="34" charset="-122"/>
                <a:cs typeface="Clear Sans" panose="020B0503030202020304" pitchFamily="34" charset="0"/>
              </a:endParaRPr>
            </a:p>
          </p:txBody>
        </p:sp>
        <p:sp>
          <p:nvSpPr>
            <p:cNvPr id="68" name="TextBox 67"/>
            <p:cNvSpPr txBox="1"/>
            <p:nvPr/>
          </p:nvSpPr>
          <p:spPr>
            <a:xfrm>
              <a:off x="1679271" y="2560291"/>
              <a:ext cx="2878979" cy="328201"/>
            </a:xfrm>
            <a:prstGeom prst="rect">
              <a:avLst/>
            </a:prstGeom>
            <a:noFill/>
          </p:spPr>
          <p:txBody>
            <a:bodyPr lIns="0" tIns="0" rIns="0" bIns="0">
              <a:spAutoFit/>
            </a:bodyPr>
            <a:lstStyle/>
            <a:p>
              <a:pPr algn="r" defTabSz="1088097">
                <a:defRPr/>
              </a:pPr>
              <a:r>
                <a:rPr lang="zh-CN" altLang="en-US" sz="8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点击更改您的文字内容以下内容并没有什么实际意义</a:t>
              </a:r>
              <a:endParaRPr lang="en-US" altLang="zh-CN" sz="8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17" name="Group 68"/>
          <p:cNvGrpSpPr>
            <a:grpSpLocks/>
          </p:cNvGrpSpPr>
          <p:nvPr/>
        </p:nvGrpSpPr>
        <p:grpSpPr bwMode="auto">
          <a:xfrm>
            <a:off x="698352" y="1446019"/>
            <a:ext cx="2219410" cy="501026"/>
            <a:chOff x="1679271" y="2220559"/>
            <a:chExt cx="2959965" cy="667934"/>
          </a:xfrm>
        </p:grpSpPr>
        <p:sp>
          <p:nvSpPr>
            <p:cNvPr id="70" name="Text Placeholder 2"/>
            <p:cNvSpPr txBox="1">
              <a:spLocks/>
            </p:cNvSpPr>
            <p:nvPr/>
          </p:nvSpPr>
          <p:spPr>
            <a:xfrm>
              <a:off x="2625698" y="2220559"/>
              <a:ext cx="2013538" cy="261944"/>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714">
                <a:defRPr/>
              </a:pPr>
              <a:r>
                <a:rPr lang="zh-CN" altLang="en-US" b="1" dirty="0">
                  <a:solidFill>
                    <a:schemeClr val="bg1">
                      <a:lumMod val="50000"/>
                    </a:schemeClr>
                  </a:solidFill>
                  <a:latin typeface="微软雅黑" panose="020B0503020204020204" pitchFamily="34" charset="-122"/>
                  <a:ea typeface="微软雅黑" panose="020B0503020204020204" pitchFamily="34" charset="-122"/>
                  <a:cs typeface="Clear Sans" panose="020B0503030202020304" pitchFamily="34" charset="0"/>
                </a:rPr>
                <a:t>输入标题文字</a:t>
              </a:r>
              <a:endParaRPr lang="en-GB" altLang="zh-CN" b="1" dirty="0">
                <a:solidFill>
                  <a:schemeClr val="bg1">
                    <a:lumMod val="50000"/>
                  </a:schemeClr>
                </a:solidFill>
                <a:latin typeface="微软雅黑" panose="020B0503020204020204" pitchFamily="34" charset="-122"/>
                <a:ea typeface="微软雅黑" panose="020B0503020204020204" pitchFamily="34" charset="-122"/>
                <a:cs typeface="Clear Sans" panose="020B0503030202020304" pitchFamily="34" charset="0"/>
              </a:endParaRPr>
            </a:p>
          </p:txBody>
        </p:sp>
        <p:sp>
          <p:nvSpPr>
            <p:cNvPr id="71" name="TextBox 70"/>
            <p:cNvSpPr txBox="1"/>
            <p:nvPr/>
          </p:nvSpPr>
          <p:spPr>
            <a:xfrm>
              <a:off x="1679271" y="2560292"/>
              <a:ext cx="2878979" cy="328201"/>
            </a:xfrm>
            <a:prstGeom prst="rect">
              <a:avLst/>
            </a:prstGeom>
            <a:noFill/>
          </p:spPr>
          <p:txBody>
            <a:bodyPr lIns="0" tIns="0" rIns="0" bIns="0">
              <a:spAutoFit/>
            </a:bodyPr>
            <a:lstStyle/>
            <a:p>
              <a:pPr algn="r" defTabSz="1088097">
                <a:defRPr/>
              </a:pPr>
              <a:r>
                <a:rPr lang="zh-CN" altLang="en-US" sz="8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点击更改您的文字内容以下内容并没有什么实际意义</a:t>
              </a:r>
              <a:endParaRPr lang="en-US" altLang="zh-CN" sz="8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19" name="Group 1"/>
          <p:cNvGrpSpPr>
            <a:grpSpLocks/>
          </p:cNvGrpSpPr>
          <p:nvPr/>
        </p:nvGrpSpPr>
        <p:grpSpPr bwMode="auto">
          <a:xfrm>
            <a:off x="4843078" y="2306991"/>
            <a:ext cx="1113276" cy="1114618"/>
            <a:chOff x="6455778" y="3074438"/>
            <a:chExt cx="1485674" cy="1485674"/>
          </a:xfrm>
        </p:grpSpPr>
        <p:sp>
          <p:nvSpPr>
            <p:cNvPr id="21" name="Rounded Rectangle 20"/>
            <p:cNvSpPr/>
            <p:nvPr/>
          </p:nvSpPr>
          <p:spPr bwMode="auto">
            <a:xfrm rot="18900000" flipV="1">
              <a:off x="6455778" y="3074438"/>
              <a:ext cx="1485674" cy="1485674"/>
            </a:xfrm>
            <a:prstGeom prst="roundRect">
              <a:avLst>
                <a:gd name="adj" fmla="val 9646"/>
              </a:avLst>
            </a:prstGeom>
            <a:blipFill dpi="0" rotWithShape="1">
              <a:blip r:embed="rId3" cstate="print">
                <a:extLst>
                  <a:ext uri="{28A0092B-C50C-407E-A947-70E740481C1C}">
                    <a14:useLocalDpi xmlns:a14="http://schemas.microsoft.com/office/drawing/2010/main" val="0"/>
                  </a:ext>
                </a:extLst>
              </a:blip>
              <a:srcRect/>
              <a:stretch>
                <a:fillRect/>
              </a:stretch>
            </a:blipFill>
            <a:ln w="9525">
              <a:noFill/>
              <a:round/>
              <a:headEnd/>
              <a:tailEnd/>
            </a:ln>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eaLnBrk="1" hangingPunct="1"/>
              <a:endParaRPr lang="zh-CN" altLang="zh-CN" sz="1799"/>
            </a:p>
          </p:txBody>
        </p:sp>
        <p:grpSp>
          <p:nvGrpSpPr>
            <p:cNvPr id="20" name="Group 34"/>
            <p:cNvGrpSpPr/>
            <p:nvPr/>
          </p:nvGrpSpPr>
          <p:grpSpPr>
            <a:xfrm>
              <a:off x="6880423" y="3544610"/>
              <a:ext cx="613402" cy="593867"/>
              <a:chOff x="2339975" y="3200401"/>
              <a:chExt cx="249238" cy="241301"/>
            </a:xfrm>
            <a:solidFill>
              <a:schemeClr val="bg1"/>
            </a:solidFill>
          </p:grpSpPr>
          <p:sp>
            <p:nvSpPr>
              <p:cNvPr id="36" name="Rectangle 18"/>
              <p:cNvSpPr>
                <a:spLocks noChangeArrowheads="1"/>
              </p:cNvSpPr>
              <p:nvPr/>
            </p:nvSpPr>
            <p:spPr bwMode="auto">
              <a:xfrm>
                <a:off x="2428875" y="3297238"/>
                <a:ext cx="28575"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121903" tIns="60952" rIns="121903" bIns="60952"/>
              <a:lstStyle/>
              <a:p>
                <a:pPr defTabSz="685714">
                  <a:defRPr/>
                </a:pPr>
                <a:endParaRPr lang="en-US" sz="1799"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Rectangle 19"/>
              <p:cNvSpPr>
                <a:spLocks noChangeArrowheads="1"/>
              </p:cNvSpPr>
              <p:nvPr/>
            </p:nvSpPr>
            <p:spPr bwMode="auto">
              <a:xfrm>
                <a:off x="2473325" y="3297238"/>
                <a:ext cx="28575"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121903" tIns="60952" rIns="121903" bIns="60952"/>
              <a:lstStyle/>
              <a:p>
                <a:pPr defTabSz="685714">
                  <a:defRPr/>
                </a:pPr>
                <a:endParaRPr lang="en-US" sz="1799"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Rectangle 20"/>
              <p:cNvSpPr>
                <a:spLocks noChangeArrowheads="1"/>
              </p:cNvSpPr>
              <p:nvPr/>
            </p:nvSpPr>
            <p:spPr bwMode="auto">
              <a:xfrm>
                <a:off x="2516188" y="3297238"/>
                <a:ext cx="28575"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121903" tIns="60952" rIns="121903" bIns="60952"/>
              <a:lstStyle/>
              <a:p>
                <a:pPr defTabSz="685714">
                  <a:defRPr/>
                </a:pPr>
                <a:endParaRPr lang="en-US" sz="1799" dirty="0">
                  <a:latin typeface="Open Sans" panose="020B0606030504020204" pitchFamily="34" charset="0"/>
                  <a:ea typeface="Open Sans" panose="020B0606030504020204" pitchFamily="34" charset="0"/>
                  <a:cs typeface="Open Sans" panose="020B0606030504020204" pitchFamily="34" charset="0"/>
                </a:endParaRPr>
              </a:p>
            </p:txBody>
          </p:sp>
          <p:sp>
            <p:nvSpPr>
              <p:cNvPr id="39" name="Rectangle 21"/>
              <p:cNvSpPr>
                <a:spLocks noChangeArrowheads="1"/>
              </p:cNvSpPr>
              <p:nvPr/>
            </p:nvSpPr>
            <p:spPr bwMode="auto">
              <a:xfrm>
                <a:off x="2428875" y="3338513"/>
                <a:ext cx="28575"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121903" tIns="60952" rIns="121903" bIns="60952"/>
              <a:lstStyle/>
              <a:p>
                <a:pPr defTabSz="685714">
                  <a:defRPr/>
                </a:pPr>
                <a:endParaRPr lang="en-US" sz="1799" dirty="0">
                  <a:latin typeface="Open Sans" panose="020B0606030504020204" pitchFamily="34" charset="0"/>
                  <a:ea typeface="Open Sans" panose="020B0606030504020204" pitchFamily="34" charset="0"/>
                  <a:cs typeface="Open Sans" panose="020B0606030504020204" pitchFamily="34" charset="0"/>
                </a:endParaRPr>
              </a:p>
            </p:txBody>
          </p:sp>
          <p:sp>
            <p:nvSpPr>
              <p:cNvPr id="40" name="Rectangle 22"/>
              <p:cNvSpPr>
                <a:spLocks noChangeArrowheads="1"/>
              </p:cNvSpPr>
              <p:nvPr/>
            </p:nvSpPr>
            <p:spPr bwMode="auto">
              <a:xfrm>
                <a:off x="2473325" y="3338513"/>
                <a:ext cx="28575"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121903" tIns="60952" rIns="121903" bIns="60952"/>
              <a:lstStyle/>
              <a:p>
                <a:pPr defTabSz="685714">
                  <a:defRPr/>
                </a:pPr>
                <a:endParaRPr lang="en-US" sz="1799"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Rectangle 23"/>
              <p:cNvSpPr>
                <a:spLocks noChangeArrowheads="1"/>
              </p:cNvSpPr>
              <p:nvPr/>
            </p:nvSpPr>
            <p:spPr bwMode="auto">
              <a:xfrm>
                <a:off x="2516188" y="3338513"/>
                <a:ext cx="28575"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121903" tIns="60952" rIns="121903" bIns="60952"/>
              <a:lstStyle/>
              <a:p>
                <a:pPr defTabSz="685714">
                  <a:defRPr/>
                </a:pPr>
                <a:endParaRPr lang="en-US" sz="1799" dirty="0">
                  <a:latin typeface="Open Sans" panose="020B0606030504020204" pitchFamily="34" charset="0"/>
                  <a:ea typeface="Open Sans" panose="020B0606030504020204" pitchFamily="34" charset="0"/>
                  <a:cs typeface="Open Sans" panose="020B0606030504020204" pitchFamily="34" charset="0"/>
                </a:endParaRPr>
              </a:p>
            </p:txBody>
          </p:sp>
          <p:sp>
            <p:nvSpPr>
              <p:cNvPr id="47" name="Rectangle 24"/>
              <p:cNvSpPr>
                <a:spLocks noChangeArrowheads="1"/>
              </p:cNvSpPr>
              <p:nvPr/>
            </p:nvSpPr>
            <p:spPr bwMode="auto">
              <a:xfrm>
                <a:off x="2428875" y="3378201"/>
                <a:ext cx="28575"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121903" tIns="60952" rIns="121903" bIns="60952"/>
              <a:lstStyle/>
              <a:p>
                <a:pPr defTabSz="685714">
                  <a:defRPr/>
                </a:pPr>
                <a:endParaRPr lang="en-US" sz="1799" dirty="0">
                  <a:latin typeface="Open Sans" panose="020B0606030504020204" pitchFamily="34" charset="0"/>
                  <a:ea typeface="Open Sans" panose="020B0606030504020204" pitchFamily="34" charset="0"/>
                  <a:cs typeface="Open Sans" panose="020B0606030504020204" pitchFamily="34" charset="0"/>
                </a:endParaRPr>
              </a:p>
            </p:txBody>
          </p:sp>
          <p:sp>
            <p:nvSpPr>
              <p:cNvPr id="48" name="Rectangle 25"/>
              <p:cNvSpPr>
                <a:spLocks noChangeArrowheads="1"/>
              </p:cNvSpPr>
              <p:nvPr/>
            </p:nvSpPr>
            <p:spPr bwMode="auto">
              <a:xfrm>
                <a:off x="2386013" y="3338513"/>
                <a:ext cx="25400"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121903" tIns="60952" rIns="121903" bIns="60952"/>
              <a:lstStyle/>
              <a:p>
                <a:pPr defTabSz="685714">
                  <a:defRPr/>
                </a:pPr>
                <a:endParaRPr lang="en-US" sz="1799" dirty="0">
                  <a:latin typeface="Open Sans" panose="020B0606030504020204" pitchFamily="34" charset="0"/>
                  <a:ea typeface="Open Sans" panose="020B0606030504020204" pitchFamily="34" charset="0"/>
                  <a:cs typeface="Open Sans" panose="020B0606030504020204" pitchFamily="34" charset="0"/>
                </a:endParaRPr>
              </a:p>
            </p:txBody>
          </p:sp>
          <p:sp>
            <p:nvSpPr>
              <p:cNvPr id="49" name="Rectangle 26"/>
              <p:cNvSpPr>
                <a:spLocks noChangeArrowheads="1"/>
              </p:cNvSpPr>
              <p:nvPr/>
            </p:nvSpPr>
            <p:spPr bwMode="auto">
              <a:xfrm>
                <a:off x="2386013" y="3378201"/>
                <a:ext cx="28575"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121903" tIns="60952" rIns="121903" bIns="60952"/>
              <a:lstStyle/>
              <a:p>
                <a:pPr defTabSz="685714">
                  <a:defRPr/>
                </a:pPr>
                <a:endParaRPr lang="en-US" sz="1799" dirty="0">
                  <a:latin typeface="Open Sans" panose="020B0606030504020204" pitchFamily="34" charset="0"/>
                  <a:ea typeface="Open Sans" panose="020B0606030504020204" pitchFamily="34" charset="0"/>
                  <a:cs typeface="Open Sans" panose="020B0606030504020204" pitchFamily="34" charset="0"/>
                </a:endParaRPr>
              </a:p>
            </p:txBody>
          </p:sp>
          <p:sp>
            <p:nvSpPr>
              <p:cNvPr id="50" name="Rectangle 27"/>
              <p:cNvSpPr>
                <a:spLocks noChangeArrowheads="1"/>
              </p:cNvSpPr>
              <p:nvPr/>
            </p:nvSpPr>
            <p:spPr bwMode="auto">
              <a:xfrm>
                <a:off x="2473325" y="3378201"/>
                <a:ext cx="28575"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121903" tIns="60952" rIns="121903" bIns="60952"/>
              <a:lstStyle/>
              <a:p>
                <a:pPr defTabSz="685714">
                  <a:defRPr/>
                </a:pPr>
                <a:endParaRPr lang="en-US" sz="1799" dirty="0">
                  <a:latin typeface="Open Sans" panose="020B0606030504020204" pitchFamily="34" charset="0"/>
                  <a:ea typeface="Open Sans" panose="020B0606030504020204" pitchFamily="34" charset="0"/>
                  <a:cs typeface="Open Sans" panose="020B0606030504020204" pitchFamily="34" charset="0"/>
                </a:endParaRPr>
              </a:p>
            </p:txBody>
          </p:sp>
          <p:sp>
            <p:nvSpPr>
              <p:cNvPr id="51" name="Rectangle 28"/>
              <p:cNvSpPr>
                <a:spLocks noChangeArrowheads="1"/>
              </p:cNvSpPr>
              <p:nvPr/>
            </p:nvSpPr>
            <p:spPr bwMode="auto">
              <a:xfrm>
                <a:off x="2516188" y="3378201"/>
                <a:ext cx="28575"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121903" tIns="60952" rIns="121903" bIns="60952"/>
              <a:lstStyle/>
              <a:p>
                <a:pPr defTabSz="685714">
                  <a:defRPr/>
                </a:pPr>
                <a:endParaRPr lang="en-US" sz="1799" dirty="0">
                  <a:latin typeface="Open Sans" panose="020B0606030504020204" pitchFamily="34" charset="0"/>
                  <a:ea typeface="Open Sans" panose="020B0606030504020204" pitchFamily="34" charset="0"/>
                  <a:cs typeface="Open Sans" panose="020B0606030504020204" pitchFamily="34" charset="0"/>
                </a:endParaRPr>
              </a:p>
            </p:txBody>
          </p:sp>
          <p:sp>
            <p:nvSpPr>
              <p:cNvPr id="52" name="Freeform 29"/>
              <p:cNvSpPr>
                <a:spLocks noEditPoints="1"/>
              </p:cNvSpPr>
              <p:nvPr/>
            </p:nvSpPr>
            <p:spPr bwMode="auto">
              <a:xfrm>
                <a:off x="2339975" y="3217864"/>
                <a:ext cx="249238" cy="223838"/>
              </a:xfrm>
              <a:custGeom>
                <a:avLst/>
                <a:gdLst>
                  <a:gd name="T0" fmla="*/ 157 w 157"/>
                  <a:gd name="T1" fmla="*/ 0 h 141"/>
                  <a:gd name="T2" fmla="*/ 135 w 157"/>
                  <a:gd name="T3" fmla="*/ 0 h 141"/>
                  <a:gd name="T4" fmla="*/ 135 w 157"/>
                  <a:gd name="T5" fmla="*/ 15 h 141"/>
                  <a:gd name="T6" fmla="*/ 114 w 157"/>
                  <a:gd name="T7" fmla="*/ 15 h 141"/>
                  <a:gd name="T8" fmla="*/ 114 w 157"/>
                  <a:gd name="T9" fmla="*/ 0 h 141"/>
                  <a:gd name="T10" fmla="*/ 47 w 157"/>
                  <a:gd name="T11" fmla="*/ 0 h 141"/>
                  <a:gd name="T12" fmla="*/ 47 w 157"/>
                  <a:gd name="T13" fmla="*/ 15 h 141"/>
                  <a:gd name="T14" fmla="*/ 25 w 157"/>
                  <a:gd name="T15" fmla="*/ 15 h 141"/>
                  <a:gd name="T16" fmla="*/ 25 w 157"/>
                  <a:gd name="T17" fmla="*/ 0 h 141"/>
                  <a:gd name="T18" fmla="*/ 0 w 157"/>
                  <a:gd name="T19" fmla="*/ 0 h 141"/>
                  <a:gd name="T20" fmla="*/ 0 w 157"/>
                  <a:gd name="T21" fmla="*/ 141 h 141"/>
                  <a:gd name="T22" fmla="*/ 12 w 157"/>
                  <a:gd name="T23" fmla="*/ 141 h 141"/>
                  <a:gd name="T24" fmla="*/ 146 w 157"/>
                  <a:gd name="T25" fmla="*/ 141 h 141"/>
                  <a:gd name="T26" fmla="*/ 157 w 157"/>
                  <a:gd name="T27" fmla="*/ 141 h 141"/>
                  <a:gd name="T28" fmla="*/ 157 w 157"/>
                  <a:gd name="T29" fmla="*/ 0 h 141"/>
                  <a:gd name="T30" fmla="*/ 146 w 157"/>
                  <a:gd name="T31" fmla="*/ 129 h 141"/>
                  <a:gd name="T32" fmla="*/ 12 w 157"/>
                  <a:gd name="T33" fmla="*/ 129 h 141"/>
                  <a:gd name="T34" fmla="*/ 12 w 157"/>
                  <a:gd name="T35" fmla="*/ 40 h 141"/>
                  <a:gd name="T36" fmla="*/ 146 w 157"/>
                  <a:gd name="T37" fmla="*/ 40 h 141"/>
                  <a:gd name="T38" fmla="*/ 146 w 157"/>
                  <a:gd name="T39" fmla="*/ 12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7" h="141">
                    <a:moveTo>
                      <a:pt x="157" y="0"/>
                    </a:moveTo>
                    <a:lnTo>
                      <a:pt x="135" y="0"/>
                    </a:lnTo>
                    <a:lnTo>
                      <a:pt x="135" y="15"/>
                    </a:lnTo>
                    <a:lnTo>
                      <a:pt x="114" y="15"/>
                    </a:lnTo>
                    <a:lnTo>
                      <a:pt x="114" y="0"/>
                    </a:lnTo>
                    <a:lnTo>
                      <a:pt x="47" y="0"/>
                    </a:lnTo>
                    <a:lnTo>
                      <a:pt x="47" y="15"/>
                    </a:lnTo>
                    <a:lnTo>
                      <a:pt x="25" y="15"/>
                    </a:lnTo>
                    <a:lnTo>
                      <a:pt x="25" y="0"/>
                    </a:lnTo>
                    <a:lnTo>
                      <a:pt x="0" y="0"/>
                    </a:lnTo>
                    <a:lnTo>
                      <a:pt x="0" y="141"/>
                    </a:lnTo>
                    <a:lnTo>
                      <a:pt x="12" y="141"/>
                    </a:lnTo>
                    <a:lnTo>
                      <a:pt x="146" y="141"/>
                    </a:lnTo>
                    <a:lnTo>
                      <a:pt x="157" y="141"/>
                    </a:lnTo>
                    <a:lnTo>
                      <a:pt x="157" y="0"/>
                    </a:lnTo>
                    <a:close/>
                    <a:moveTo>
                      <a:pt x="146" y="129"/>
                    </a:moveTo>
                    <a:lnTo>
                      <a:pt x="12" y="129"/>
                    </a:lnTo>
                    <a:lnTo>
                      <a:pt x="12" y="40"/>
                    </a:lnTo>
                    <a:lnTo>
                      <a:pt x="146" y="40"/>
                    </a:lnTo>
                    <a:lnTo>
                      <a:pt x="146" y="1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903" tIns="60952" rIns="121903" bIns="60952"/>
              <a:lstStyle/>
              <a:p>
                <a:pPr defTabSz="685714">
                  <a:defRPr/>
                </a:pPr>
                <a:endParaRPr lang="en-US" sz="1799" dirty="0">
                  <a:latin typeface="Open Sans" panose="020B0606030504020204" pitchFamily="34" charset="0"/>
                  <a:ea typeface="Open Sans" panose="020B0606030504020204" pitchFamily="34" charset="0"/>
                  <a:cs typeface="Open Sans" panose="020B0606030504020204" pitchFamily="34" charset="0"/>
                </a:endParaRPr>
              </a:p>
            </p:txBody>
          </p:sp>
          <p:sp>
            <p:nvSpPr>
              <p:cNvPr id="53" name="Rectangle 30"/>
              <p:cNvSpPr>
                <a:spLocks noChangeArrowheads="1"/>
              </p:cNvSpPr>
              <p:nvPr/>
            </p:nvSpPr>
            <p:spPr bwMode="auto">
              <a:xfrm>
                <a:off x="2387600" y="3200401"/>
                <a:ext cx="20638" cy="349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121903" tIns="60952" rIns="121903" bIns="60952"/>
              <a:lstStyle/>
              <a:p>
                <a:pPr defTabSz="685714">
                  <a:defRPr/>
                </a:pPr>
                <a:endParaRPr lang="en-US" sz="1799" dirty="0">
                  <a:latin typeface="Open Sans" panose="020B0606030504020204" pitchFamily="34" charset="0"/>
                  <a:ea typeface="Open Sans" panose="020B0606030504020204" pitchFamily="34" charset="0"/>
                  <a:cs typeface="Open Sans" panose="020B0606030504020204" pitchFamily="34" charset="0"/>
                </a:endParaRPr>
              </a:p>
            </p:txBody>
          </p:sp>
          <p:sp>
            <p:nvSpPr>
              <p:cNvPr id="54" name="Rectangle 31"/>
              <p:cNvSpPr>
                <a:spLocks noChangeArrowheads="1"/>
              </p:cNvSpPr>
              <p:nvPr/>
            </p:nvSpPr>
            <p:spPr bwMode="auto">
              <a:xfrm>
                <a:off x="2525713" y="3200401"/>
                <a:ext cx="23813" cy="349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121903" tIns="60952" rIns="121903" bIns="60952"/>
              <a:lstStyle/>
              <a:p>
                <a:pPr defTabSz="685714">
                  <a:defRPr/>
                </a:pPr>
                <a:endParaRPr lang="en-US" sz="1799" dirty="0">
                  <a:latin typeface="Open Sans" panose="020B0606030504020204" pitchFamily="34" charset="0"/>
                  <a:ea typeface="Open Sans" panose="020B0606030504020204" pitchFamily="34" charset="0"/>
                  <a:cs typeface="Open Sans" panose="020B0606030504020204" pitchFamily="34" charset="0"/>
                </a:endParaRPr>
              </a:p>
            </p:txBody>
          </p:sp>
        </p:grpSp>
      </p:grpSp>
      <p:grpSp>
        <p:nvGrpSpPr>
          <p:cNvPr id="22" name="Group 2"/>
          <p:cNvGrpSpPr>
            <a:grpSpLocks/>
          </p:cNvGrpSpPr>
          <p:nvPr/>
        </p:nvGrpSpPr>
        <p:grpSpPr bwMode="auto">
          <a:xfrm>
            <a:off x="4015562" y="3133428"/>
            <a:ext cx="1114468" cy="1114618"/>
            <a:chOff x="5352721" y="4177495"/>
            <a:chExt cx="1485674" cy="1485674"/>
          </a:xfrm>
        </p:grpSpPr>
        <p:sp>
          <p:nvSpPr>
            <p:cNvPr id="18" name="Rounded Rectangle 17"/>
            <p:cNvSpPr/>
            <p:nvPr/>
          </p:nvSpPr>
          <p:spPr bwMode="auto">
            <a:xfrm rot="18900000" flipV="1">
              <a:off x="5352721" y="4177495"/>
              <a:ext cx="1485674" cy="1485674"/>
            </a:xfrm>
            <a:prstGeom prst="roundRect">
              <a:avLst>
                <a:gd name="adj" fmla="val 9646"/>
              </a:avLst>
            </a:prstGeom>
            <a:blipFill dpi="0" rotWithShape="1">
              <a:blip r:embed="rId3" cstate="print">
                <a:extLst>
                  <a:ext uri="{28A0092B-C50C-407E-A947-70E740481C1C}">
                    <a14:useLocalDpi xmlns:a14="http://schemas.microsoft.com/office/drawing/2010/main" val="0"/>
                  </a:ext>
                </a:extLst>
              </a:blip>
              <a:srcRect/>
              <a:stretch>
                <a:fillRect/>
              </a:stretch>
            </a:blipFill>
            <a:ln w="9525">
              <a:noFill/>
              <a:round/>
              <a:headEnd/>
              <a:tailEnd/>
            </a:ln>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eaLnBrk="1" hangingPunct="1"/>
              <a:endParaRPr lang="zh-CN" altLang="zh-CN" sz="1799"/>
            </a:p>
          </p:txBody>
        </p:sp>
        <p:sp>
          <p:nvSpPr>
            <p:cNvPr id="75800" name="Shape 719"/>
            <p:cNvSpPr>
              <a:spLocks/>
            </p:cNvSpPr>
            <p:nvPr/>
          </p:nvSpPr>
          <p:spPr bwMode="auto">
            <a:xfrm>
              <a:off x="5801694" y="4639527"/>
              <a:ext cx="587506" cy="505264"/>
            </a:xfrm>
            <a:custGeom>
              <a:avLst/>
              <a:gdLst>
                <a:gd name="T0" fmla="*/ 293753 w 21332"/>
                <a:gd name="T1" fmla="*/ 252632 h 21446"/>
                <a:gd name="T2" fmla="*/ 293753 w 21332"/>
                <a:gd name="T3" fmla="*/ 252632 h 21446"/>
                <a:gd name="T4" fmla="*/ 293753 w 21332"/>
                <a:gd name="T5" fmla="*/ 252632 h 21446"/>
                <a:gd name="T6" fmla="*/ 293753 w 21332"/>
                <a:gd name="T7" fmla="*/ 252632 h 21446"/>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32" h="21446" extrusionOk="0">
                  <a:moveTo>
                    <a:pt x="9262" y="7207"/>
                  </a:moveTo>
                  <a:lnTo>
                    <a:pt x="14475" y="11108"/>
                  </a:lnTo>
                  <a:cubicBezTo>
                    <a:pt x="14915" y="11436"/>
                    <a:pt x="15500" y="11301"/>
                    <a:pt x="15796" y="10800"/>
                  </a:cubicBezTo>
                  <a:lnTo>
                    <a:pt x="21160" y="1771"/>
                  </a:lnTo>
                  <a:cubicBezTo>
                    <a:pt x="21464" y="1257"/>
                    <a:pt x="21354" y="555"/>
                    <a:pt x="20913" y="200"/>
                  </a:cubicBezTo>
                  <a:cubicBezTo>
                    <a:pt x="20472" y="-154"/>
                    <a:pt x="19869" y="-26"/>
                    <a:pt x="19564" y="487"/>
                  </a:cubicBezTo>
                  <a:lnTo>
                    <a:pt x="14734" y="8618"/>
                  </a:lnTo>
                  <a:lnTo>
                    <a:pt x="9490" y="4694"/>
                  </a:lnTo>
                  <a:cubicBezTo>
                    <a:pt x="9273" y="4532"/>
                    <a:pt x="9010" y="4478"/>
                    <a:pt x="8757" y="4541"/>
                  </a:cubicBezTo>
                  <a:cubicBezTo>
                    <a:pt x="8505" y="4607"/>
                    <a:pt x="8285" y="4785"/>
                    <a:pt x="8147" y="5039"/>
                  </a:cubicBezTo>
                  <a:lnTo>
                    <a:pt x="152" y="19712"/>
                  </a:lnTo>
                  <a:cubicBezTo>
                    <a:pt x="-136" y="20237"/>
                    <a:pt x="-2" y="20936"/>
                    <a:pt x="450" y="21269"/>
                  </a:cubicBezTo>
                  <a:cubicBezTo>
                    <a:pt x="611" y="21389"/>
                    <a:pt x="791" y="21446"/>
                    <a:pt x="969" y="21446"/>
                  </a:cubicBezTo>
                  <a:cubicBezTo>
                    <a:pt x="1290" y="21446"/>
                    <a:pt x="1604" y="21260"/>
                    <a:pt x="1788" y="20921"/>
                  </a:cubicBezTo>
                  <a:cubicBezTo>
                    <a:pt x="1788" y="20921"/>
                    <a:pt x="9262" y="7207"/>
                    <a:pt x="9262" y="7207"/>
                  </a:cubicBezTo>
                  <a:close/>
                  <a:moveTo>
                    <a:pt x="19712" y="12707"/>
                  </a:moveTo>
                  <a:lnTo>
                    <a:pt x="14952" y="17715"/>
                  </a:lnTo>
                  <a:lnTo>
                    <a:pt x="9355" y="12653"/>
                  </a:lnTo>
                  <a:cubicBezTo>
                    <a:pt x="9249" y="12556"/>
                    <a:pt x="9125" y="12487"/>
                    <a:pt x="8994" y="12450"/>
                  </a:cubicBezTo>
                  <a:lnTo>
                    <a:pt x="8249" y="12234"/>
                  </a:lnTo>
                  <a:lnTo>
                    <a:pt x="7154" y="14242"/>
                  </a:lnTo>
                  <a:lnTo>
                    <a:pt x="8327" y="14582"/>
                  </a:lnTo>
                  <a:lnTo>
                    <a:pt x="14404" y="20078"/>
                  </a:lnTo>
                  <a:cubicBezTo>
                    <a:pt x="14580" y="20237"/>
                    <a:pt x="14789" y="20317"/>
                    <a:pt x="14999" y="20317"/>
                  </a:cubicBezTo>
                  <a:cubicBezTo>
                    <a:pt x="15232" y="20317"/>
                    <a:pt x="15466" y="20218"/>
                    <a:pt x="15650" y="20026"/>
                  </a:cubicBezTo>
                  <a:lnTo>
                    <a:pt x="21012" y="14382"/>
                  </a:lnTo>
                  <a:cubicBezTo>
                    <a:pt x="21410" y="13963"/>
                    <a:pt x="21441" y="13250"/>
                    <a:pt x="21081" y="12788"/>
                  </a:cubicBezTo>
                  <a:cubicBezTo>
                    <a:pt x="20722" y="12325"/>
                    <a:pt x="20109" y="12289"/>
                    <a:pt x="19712" y="12707"/>
                  </a:cubicBezTo>
                  <a:close/>
                  <a:moveTo>
                    <a:pt x="735" y="12382"/>
                  </a:moveTo>
                  <a:lnTo>
                    <a:pt x="2190" y="12804"/>
                  </a:lnTo>
                  <a:lnTo>
                    <a:pt x="3284" y="10795"/>
                  </a:lnTo>
                  <a:lnTo>
                    <a:pt x="1204" y="10192"/>
                  </a:lnTo>
                  <a:cubicBezTo>
                    <a:pt x="683" y="10040"/>
                    <a:pt x="158" y="10410"/>
                    <a:pt x="28" y="11015"/>
                  </a:cubicBezTo>
                  <a:cubicBezTo>
                    <a:pt x="-100" y="11620"/>
                    <a:pt x="216" y="12231"/>
                    <a:pt x="735" y="12382"/>
                  </a:cubicBezTo>
                  <a:close/>
                </a:path>
              </a:pathLst>
            </a:custGeom>
            <a:solidFill>
              <a:schemeClr val="bg1"/>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38095" tIns="38095" rIns="38095" bIns="38095" anchor="ctr"/>
            <a:lstStyle/>
            <a:p>
              <a:endParaRPr lang="zh-CN" altLang="en-US" sz="1799"/>
            </a:p>
          </p:txBody>
        </p:sp>
      </p:grpSp>
      <p:grpSp>
        <p:nvGrpSpPr>
          <p:cNvPr id="23" name="Group 3"/>
          <p:cNvGrpSpPr>
            <a:grpSpLocks/>
          </p:cNvGrpSpPr>
          <p:nvPr/>
        </p:nvGrpSpPr>
        <p:grpSpPr bwMode="auto">
          <a:xfrm>
            <a:off x="3188046" y="2306991"/>
            <a:ext cx="1114468" cy="1114618"/>
            <a:chOff x="4249665" y="3074438"/>
            <a:chExt cx="1485674" cy="1485674"/>
          </a:xfrm>
        </p:grpSpPr>
        <p:sp>
          <p:nvSpPr>
            <p:cNvPr id="24" name="Rounded Rectangle 23"/>
            <p:cNvSpPr/>
            <p:nvPr/>
          </p:nvSpPr>
          <p:spPr bwMode="auto">
            <a:xfrm rot="18900000" flipV="1">
              <a:off x="4249665" y="3074438"/>
              <a:ext cx="1485674" cy="1485674"/>
            </a:xfrm>
            <a:prstGeom prst="roundRect">
              <a:avLst>
                <a:gd name="adj" fmla="val 9646"/>
              </a:avLst>
            </a:prstGeom>
            <a:blipFill dpi="0" rotWithShape="1">
              <a:blip r:embed="rId3" cstate="print">
                <a:extLst>
                  <a:ext uri="{28A0092B-C50C-407E-A947-70E740481C1C}">
                    <a14:useLocalDpi xmlns:a14="http://schemas.microsoft.com/office/drawing/2010/main" val="0"/>
                  </a:ext>
                </a:extLst>
              </a:blip>
              <a:srcRect/>
              <a:stretch>
                <a:fillRect/>
              </a:stretch>
            </a:blipFill>
            <a:ln w="9525">
              <a:noFill/>
              <a:round/>
              <a:headEnd/>
              <a:tailEnd/>
            </a:ln>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eaLnBrk="1" hangingPunct="1"/>
              <a:endParaRPr lang="zh-CN" altLang="zh-CN" sz="1799"/>
            </a:p>
          </p:txBody>
        </p:sp>
        <p:sp>
          <p:nvSpPr>
            <p:cNvPr id="75798" name="Shape 2102"/>
            <p:cNvSpPr>
              <a:spLocks/>
            </p:cNvSpPr>
            <p:nvPr/>
          </p:nvSpPr>
          <p:spPr bwMode="auto">
            <a:xfrm>
              <a:off x="4622339" y="3522435"/>
              <a:ext cx="720330" cy="576242"/>
            </a:xfrm>
            <a:custGeom>
              <a:avLst/>
              <a:gdLst>
                <a:gd name="T0" fmla="*/ 360165 w 21600"/>
                <a:gd name="T1" fmla="*/ 288121 h 21600"/>
                <a:gd name="T2" fmla="*/ 360165 w 21600"/>
                <a:gd name="T3" fmla="*/ 288121 h 21600"/>
                <a:gd name="T4" fmla="*/ 360165 w 21600"/>
                <a:gd name="T5" fmla="*/ 288121 h 21600"/>
                <a:gd name="T6" fmla="*/ 360165 w 21600"/>
                <a:gd name="T7" fmla="*/ 28812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8143" y="10800"/>
                  </a:moveTo>
                  <a:cubicBezTo>
                    <a:pt x="17065" y="10800"/>
                    <a:pt x="16800" y="11898"/>
                    <a:pt x="16709" y="12419"/>
                  </a:cubicBezTo>
                  <a:cubicBezTo>
                    <a:pt x="16115" y="15817"/>
                    <a:pt x="13696" y="18359"/>
                    <a:pt x="10800" y="18359"/>
                  </a:cubicBezTo>
                  <a:cubicBezTo>
                    <a:pt x="9130" y="18359"/>
                    <a:pt x="7618" y="17514"/>
                    <a:pt x="6524" y="16146"/>
                  </a:cubicBezTo>
                  <a:cubicBezTo>
                    <a:pt x="6018" y="15513"/>
                    <a:pt x="5198" y="15513"/>
                    <a:pt x="4691" y="16146"/>
                  </a:cubicBezTo>
                  <a:cubicBezTo>
                    <a:pt x="4185" y="16779"/>
                    <a:pt x="4185" y="17804"/>
                    <a:pt x="4691" y="18437"/>
                  </a:cubicBezTo>
                  <a:cubicBezTo>
                    <a:pt x="6255" y="20391"/>
                    <a:pt x="8415" y="21600"/>
                    <a:pt x="10800" y="21600"/>
                  </a:cubicBezTo>
                  <a:cubicBezTo>
                    <a:pt x="14669" y="21600"/>
                    <a:pt x="17943" y="18421"/>
                    <a:pt x="19043" y="14039"/>
                  </a:cubicBezTo>
                  <a:lnTo>
                    <a:pt x="21600" y="14039"/>
                  </a:lnTo>
                  <a:lnTo>
                    <a:pt x="21600" y="10800"/>
                  </a:lnTo>
                  <a:cubicBezTo>
                    <a:pt x="21600" y="10800"/>
                    <a:pt x="18143" y="10800"/>
                    <a:pt x="18143" y="10800"/>
                  </a:cubicBezTo>
                  <a:close/>
                  <a:moveTo>
                    <a:pt x="4891" y="9180"/>
                  </a:moveTo>
                  <a:cubicBezTo>
                    <a:pt x="5484" y="5783"/>
                    <a:pt x="7904" y="3240"/>
                    <a:pt x="10800" y="3240"/>
                  </a:cubicBezTo>
                  <a:cubicBezTo>
                    <a:pt x="12470" y="3240"/>
                    <a:pt x="13982" y="4086"/>
                    <a:pt x="15076" y="5454"/>
                  </a:cubicBezTo>
                  <a:cubicBezTo>
                    <a:pt x="15582" y="6086"/>
                    <a:pt x="16404" y="6086"/>
                    <a:pt x="16909" y="5454"/>
                  </a:cubicBezTo>
                  <a:cubicBezTo>
                    <a:pt x="17415" y="4821"/>
                    <a:pt x="17415" y="3796"/>
                    <a:pt x="16909" y="3163"/>
                  </a:cubicBezTo>
                  <a:cubicBezTo>
                    <a:pt x="15346" y="1209"/>
                    <a:pt x="13186" y="0"/>
                    <a:pt x="10800" y="0"/>
                  </a:cubicBezTo>
                  <a:cubicBezTo>
                    <a:pt x="6931" y="0"/>
                    <a:pt x="3658" y="3178"/>
                    <a:pt x="2557" y="7560"/>
                  </a:cubicBezTo>
                  <a:lnTo>
                    <a:pt x="0" y="7560"/>
                  </a:lnTo>
                  <a:lnTo>
                    <a:pt x="0" y="10800"/>
                  </a:lnTo>
                  <a:lnTo>
                    <a:pt x="3457" y="10800"/>
                  </a:lnTo>
                  <a:cubicBezTo>
                    <a:pt x="4535" y="10800"/>
                    <a:pt x="4800" y="9702"/>
                    <a:pt x="4891" y="9180"/>
                  </a:cubicBezTo>
                  <a:close/>
                  <a:moveTo>
                    <a:pt x="7343" y="10800"/>
                  </a:moveTo>
                  <a:cubicBezTo>
                    <a:pt x="7343" y="13185"/>
                    <a:pt x="8891" y="15120"/>
                    <a:pt x="10800" y="15120"/>
                  </a:cubicBezTo>
                  <a:cubicBezTo>
                    <a:pt x="12709" y="15120"/>
                    <a:pt x="14255" y="13185"/>
                    <a:pt x="14255" y="10800"/>
                  </a:cubicBezTo>
                  <a:cubicBezTo>
                    <a:pt x="14255" y="8415"/>
                    <a:pt x="12709" y="6480"/>
                    <a:pt x="10800" y="6480"/>
                  </a:cubicBezTo>
                  <a:cubicBezTo>
                    <a:pt x="8891" y="6480"/>
                    <a:pt x="7343" y="8415"/>
                    <a:pt x="7343" y="10800"/>
                  </a:cubicBezTo>
                  <a:close/>
                </a:path>
              </a:pathLst>
            </a:custGeom>
            <a:solidFill>
              <a:schemeClr val="bg1"/>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38095" tIns="38095" rIns="38095" bIns="38095" anchor="ctr"/>
            <a:lstStyle/>
            <a:p>
              <a:endParaRPr lang="zh-CN" altLang="en-US" sz="1799"/>
            </a:p>
          </p:txBody>
        </p:sp>
      </p:grpSp>
      <p:grpSp>
        <p:nvGrpSpPr>
          <p:cNvPr id="25" name="Group 16"/>
          <p:cNvGrpSpPr>
            <a:grpSpLocks/>
          </p:cNvGrpSpPr>
          <p:nvPr/>
        </p:nvGrpSpPr>
        <p:grpSpPr bwMode="auto">
          <a:xfrm>
            <a:off x="4015562" y="1479363"/>
            <a:ext cx="1114468" cy="1114618"/>
            <a:chOff x="5352721" y="1971381"/>
            <a:chExt cx="1485674" cy="1485674"/>
          </a:xfrm>
        </p:grpSpPr>
        <p:sp>
          <p:nvSpPr>
            <p:cNvPr id="27" name="Rounded Rectangle 26"/>
            <p:cNvSpPr/>
            <p:nvPr/>
          </p:nvSpPr>
          <p:spPr bwMode="auto">
            <a:xfrm rot="18900000" flipV="1">
              <a:off x="5352721" y="1971381"/>
              <a:ext cx="1485674" cy="1485674"/>
            </a:xfrm>
            <a:prstGeom prst="roundRect">
              <a:avLst>
                <a:gd name="adj" fmla="val 9646"/>
              </a:avLst>
            </a:prstGeom>
            <a:blipFill dpi="0" rotWithShape="1">
              <a:blip r:embed="rId3" cstate="print">
                <a:extLst>
                  <a:ext uri="{28A0092B-C50C-407E-A947-70E740481C1C}">
                    <a14:useLocalDpi xmlns:a14="http://schemas.microsoft.com/office/drawing/2010/main" val="0"/>
                  </a:ext>
                </a:extLst>
              </a:blip>
              <a:srcRect/>
              <a:stretch>
                <a:fillRect/>
              </a:stretch>
            </a:blipFill>
            <a:ln w="9525">
              <a:noFill/>
              <a:round/>
              <a:headEnd/>
              <a:tailEnd/>
            </a:ln>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eaLnBrk="1" hangingPunct="1"/>
              <a:endParaRPr lang="zh-CN" altLang="zh-CN" sz="1799"/>
            </a:p>
          </p:txBody>
        </p:sp>
        <p:sp>
          <p:nvSpPr>
            <p:cNvPr id="75796" name="Freeform 56"/>
            <p:cNvSpPr>
              <a:spLocks/>
            </p:cNvSpPr>
            <p:nvPr/>
          </p:nvSpPr>
          <p:spPr bwMode="auto">
            <a:xfrm>
              <a:off x="5802898" y="2468253"/>
              <a:ext cx="664971" cy="542729"/>
            </a:xfrm>
            <a:custGeom>
              <a:avLst/>
              <a:gdLst>
                <a:gd name="T0" fmla="*/ 534414 w 382"/>
                <a:gd name="T1" fmla="*/ 234835 h 312"/>
                <a:gd name="T2" fmla="*/ 630156 w 382"/>
                <a:gd name="T3" fmla="*/ 123506 h 312"/>
                <a:gd name="T4" fmla="*/ 414301 w 382"/>
                <a:gd name="T5" fmla="*/ 43488 h 312"/>
                <a:gd name="T6" fmla="*/ 398634 w 382"/>
                <a:gd name="T7" fmla="*/ 33051 h 312"/>
                <a:gd name="T8" fmla="*/ 398634 w 382"/>
                <a:gd name="T9" fmla="*/ 233095 h 312"/>
                <a:gd name="T10" fmla="*/ 313337 w 382"/>
                <a:gd name="T11" fmla="*/ 372256 h 312"/>
                <a:gd name="T12" fmla="*/ 149706 w 382"/>
                <a:gd name="T13" fmla="*/ 328769 h 312"/>
                <a:gd name="T14" fmla="*/ 224558 w 382"/>
                <a:gd name="T15" fmla="*/ 168733 h 312"/>
                <a:gd name="T16" fmla="*/ 330745 w 382"/>
                <a:gd name="T17" fmla="*/ 161775 h 312"/>
                <a:gd name="T18" fmla="*/ 330745 w 382"/>
                <a:gd name="T19" fmla="*/ 6958 h 312"/>
                <a:gd name="T20" fmla="*/ 268077 w 382"/>
                <a:gd name="T21" fmla="*/ 0 h 312"/>
                <a:gd name="T22" fmla="*/ 0 w 382"/>
                <a:gd name="T23" fmla="*/ 271365 h 312"/>
                <a:gd name="T24" fmla="*/ 268077 w 382"/>
                <a:gd name="T25" fmla="*/ 542729 h 312"/>
                <a:gd name="T26" fmla="*/ 536155 w 382"/>
                <a:gd name="T27" fmla="*/ 271365 h 312"/>
                <a:gd name="T28" fmla="*/ 534414 w 382"/>
                <a:gd name="T29" fmla="*/ 234835 h 3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82" h="312">
                  <a:moveTo>
                    <a:pt x="307" y="135"/>
                  </a:moveTo>
                  <a:cubicBezTo>
                    <a:pt x="354" y="122"/>
                    <a:pt x="382" y="72"/>
                    <a:pt x="362" y="71"/>
                  </a:cubicBezTo>
                  <a:cubicBezTo>
                    <a:pt x="311" y="68"/>
                    <a:pt x="267" y="43"/>
                    <a:pt x="238" y="25"/>
                  </a:cubicBezTo>
                  <a:cubicBezTo>
                    <a:pt x="235" y="23"/>
                    <a:pt x="232" y="21"/>
                    <a:pt x="229" y="19"/>
                  </a:cubicBezTo>
                  <a:cubicBezTo>
                    <a:pt x="229" y="134"/>
                    <a:pt x="229" y="134"/>
                    <a:pt x="229" y="134"/>
                  </a:cubicBezTo>
                  <a:cubicBezTo>
                    <a:pt x="229" y="172"/>
                    <a:pt x="206" y="202"/>
                    <a:pt x="180" y="214"/>
                  </a:cubicBezTo>
                  <a:cubicBezTo>
                    <a:pt x="142" y="233"/>
                    <a:pt x="100" y="221"/>
                    <a:pt x="86" y="189"/>
                  </a:cubicBezTo>
                  <a:cubicBezTo>
                    <a:pt x="72" y="157"/>
                    <a:pt x="91" y="116"/>
                    <a:pt x="129" y="97"/>
                  </a:cubicBezTo>
                  <a:cubicBezTo>
                    <a:pt x="150" y="87"/>
                    <a:pt x="172" y="86"/>
                    <a:pt x="190" y="93"/>
                  </a:cubicBezTo>
                  <a:cubicBezTo>
                    <a:pt x="190" y="4"/>
                    <a:pt x="190" y="4"/>
                    <a:pt x="190" y="4"/>
                  </a:cubicBezTo>
                  <a:cubicBezTo>
                    <a:pt x="178" y="1"/>
                    <a:pt x="166" y="0"/>
                    <a:pt x="154" y="0"/>
                  </a:cubicBezTo>
                  <a:cubicBezTo>
                    <a:pt x="69" y="0"/>
                    <a:pt x="0" y="70"/>
                    <a:pt x="0" y="156"/>
                  </a:cubicBezTo>
                  <a:cubicBezTo>
                    <a:pt x="0" y="242"/>
                    <a:pt x="69" y="312"/>
                    <a:pt x="154" y="312"/>
                  </a:cubicBezTo>
                  <a:cubicBezTo>
                    <a:pt x="239" y="312"/>
                    <a:pt x="308" y="242"/>
                    <a:pt x="308" y="156"/>
                  </a:cubicBezTo>
                  <a:cubicBezTo>
                    <a:pt x="308" y="149"/>
                    <a:pt x="308" y="142"/>
                    <a:pt x="307" y="13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799"/>
            </a:p>
          </p:txBody>
        </p:sp>
      </p:grpSp>
    </p:spTree>
    <p:extLst>
      <p:ext uri="{BB962C8B-B14F-4D97-AF65-F5344CB8AC3E}">
        <p14:creationId xmlns:p14="http://schemas.microsoft.com/office/powerpoint/2010/main" val="247979554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nodeType="afterGroup">
                            <p:stCondLst>
                              <p:cond delay="500"/>
                            </p:stCondLst>
                            <p:childTnLst>
                              <p:par>
                                <p:cTn id="11" presetID="22" presetClass="entr" presetSubtype="2"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right)">
                                      <p:cBhvr>
                                        <p:cTn id="13" dur="500"/>
                                        <p:tgtEl>
                                          <p:spTgt spid="17"/>
                                        </p:tgtEl>
                                      </p:cBhvr>
                                    </p:animEffect>
                                  </p:childTnLst>
                                </p:cTn>
                              </p:par>
                            </p:childTnLst>
                          </p:cTn>
                        </p:par>
                        <p:par>
                          <p:cTn id="14" fill="hold" nodeType="afterGroup">
                            <p:stCondLst>
                              <p:cond delay="1000"/>
                            </p:stCondLst>
                            <p:childTnLst>
                              <p:par>
                                <p:cTn id="15" presetID="22" presetClass="entr" presetSubtype="8"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par>
                          <p:cTn id="18" fill="hold" nodeType="afterGroup">
                            <p:stCondLst>
                              <p:cond delay="1500"/>
                            </p:stCondLst>
                            <p:childTnLst>
                              <p:par>
                                <p:cTn id="19" presetID="53" presetClass="entr" presetSubtype="16" fill="hold" nodeType="after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fltVal val="0"/>
                                          </p:val>
                                        </p:tav>
                                        <p:tav tm="100000">
                                          <p:val>
                                            <p:strVal val="#ppt_h"/>
                                          </p:val>
                                        </p:tav>
                                      </p:tavLst>
                                    </p:anim>
                                    <p:animEffect transition="in" filter="fade">
                                      <p:cBhvr>
                                        <p:cTn id="23" dur="500"/>
                                        <p:tgtEl>
                                          <p:spTgt spid="25"/>
                                        </p:tgtEl>
                                      </p:cBhvr>
                                    </p:animEffect>
                                  </p:childTnLst>
                                </p:cTn>
                              </p:par>
                            </p:childTnLst>
                          </p:cTn>
                        </p:par>
                        <p:par>
                          <p:cTn id="24" fill="hold" nodeType="afterGroup">
                            <p:stCondLst>
                              <p:cond delay="2000"/>
                            </p:stCondLst>
                            <p:childTnLst>
                              <p:par>
                                <p:cTn id="25" presetID="22" presetClass="entr" presetSubtype="8"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nodeType="afterGroup">
                            <p:stCondLst>
                              <p:cond delay="2500"/>
                            </p:stCondLst>
                            <p:childTnLst>
                              <p:par>
                                <p:cTn id="29" presetID="22" presetClass="entr" presetSubtype="1"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up)">
                                      <p:cBhvr>
                                        <p:cTn id="31" dur="500"/>
                                        <p:tgtEl>
                                          <p:spTgt spid="4"/>
                                        </p:tgtEl>
                                      </p:cBhvr>
                                    </p:animEffect>
                                  </p:childTnLst>
                                </p:cTn>
                              </p:par>
                            </p:childTnLst>
                          </p:cTn>
                        </p:par>
                        <p:par>
                          <p:cTn id="32" fill="hold" nodeType="afterGroup">
                            <p:stCondLst>
                              <p:cond delay="3000"/>
                            </p:stCondLst>
                            <p:childTnLst>
                              <p:par>
                                <p:cTn id="33" presetID="53" presetClass="entr" presetSubtype="16"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par>
                          <p:cTn id="38" fill="hold" nodeType="afterGroup">
                            <p:stCondLst>
                              <p:cond delay="3500"/>
                            </p:stCondLst>
                            <p:childTnLst>
                              <p:par>
                                <p:cTn id="39" presetID="22" presetClass="entr" presetSubtype="8"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childTnLst>
                          </p:cTn>
                        </p:par>
                        <p:par>
                          <p:cTn id="42" fill="hold" nodeType="afterGroup">
                            <p:stCondLst>
                              <p:cond delay="4000"/>
                            </p:stCondLst>
                            <p:childTnLst>
                              <p:par>
                                <p:cTn id="43" presetID="22" presetClass="entr" presetSubtype="1"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up)">
                                      <p:cBhvr>
                                        <p:cTn id="45" dur="500"/>
                                        <p:tgtEl>
                                          <p:spTgt spid="5"/>
                                        </p:tgtEl>
                                      </p:cBhvr>
                                    </p:animEffect>
                                  </p:childTnLst>
                                </p:cTn>
                              </p:par>
                            </p:childTnLst>
                          </p:cTn>
                        </p:par>
                        <p:par>
                          <p:cTn id="46" fill="hold" nodeType="afterGroup">
                            <p:stCondLst>
                              <p:cond delay="4500"/>
                            </p:stCondLst>
                            <p:childTnLst>
                              <p:par>
                                <p:cTn id="47" presetID="53" presetClass="entr" presetSubtype="16" fill="hold" nodeType="after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p:cTn id="49" dur="500" fill="hold"/>
                                        <p:tgtEl>
                                          <p:spTgt spid="22"/>
                                        </p:tgtEl>
                                        <p:attrNameLst>
                                          <p:attrName>ppt_w</p:attrName>
                                        </p:attrNameLst>
                                      </p:cBhvr>
                                      <p:tavLst>
                                        <p:tav tm="0">
                                          <p:val>
                                            <p:fltVal val="0"/>
                                          </p:val>
                                        </p:tav>
                                        <p:tav tm="100000">
                                          <p:val>
                                            <p:strVal val="#ppt_w"/>
                                          </p:val>
                                        </p:tav>
                                      </p:tavLst>
                                    </p:anim>
                                    <p:anim calcmode="lin" valueType="num">
                                      <p:cBhvr>
                                        <p:cTn id="50" dur="500" fill="hold"/>
                                        <p:tgtEl>
                                          <p:spTgt spid="22"/>
                                        </p:tgtEl>
                                        <p:attrNameLst>
                                          <p:attrName>ppt_h</p:attrName>
                                        </p:attrNameLst>
                                      </p:cBhvr>
                                      <p:tavLst>
                                        <p:tav tm="0">
                                          <p:val>
                                            <p:fltVal val="0"/>
                                          </p:val>
                                        </p:tav>
                                        <p:tav tm="100000">
                                          <p:val>
                                            <p:strVal val="#ppt_h"/>
                                          </p:val>
                                        </p:tav>
                                      </p:tavLst>
                                    </p:anim>
                                    <p:animEffect transition="in" filter="fade">
                                      <p:cBhvr>
                                        <p:cTn id="51" dur="500"/>
                                        <p:tgtEl>
                                          <p:spTgt spid="22"/>
                                        </p:tgtEl>
                                      </p:cBhvr>
                                    </p:animEffect>
                                  </p:childTnLst>
                                </p:cTn>
                              </p:par>
                            </p:childTnLst>
                          </p:cTn>
                        </p:par>
                        <p:par>
                          <p:cTn id="52" fill="hold" nodeType="afterGroup">
                            <p:stCondLst>
                              <p:cond delay="5000"/>
                            </p:stCondLst>
                            <p:childTnLst>
                              <p:par>
                                <p:cTn id="53" presetID="22" presetClass="entr" presetSubtype="2" fill="hold"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right)">
                                      <p:cBhvr>
                                        <p:cTn id="55" dur="500"/>
                                        <p:tgtEl>
                                          <p:spTgt spid="14"/>
                                        </p:tgtEl>
                                      </p:cBhvr>
                                    </p:animEffect>
                                  </p:childTnLst>
                                </p:cTn>
                              </p:par>
                            </p:childTnLst>
                          </p:cTn>
                        </p:par>
                        <p:par>
                          <p:cTn id="56" fill="hold" nodeType="afterGroup">
                            <p:stCondLst>
                              <p:cond delay="5500"/>
                            </p:stCondLst>
                            <p:childTnLst>
                              <p:par>
                                <p:cTn id="57" presetID="22" presetClass="entr" presetSubtype="4" fill="hold" nodeType="after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wipe(down)">
                                      <p:cBhvr>
                                        <p:cTn id="5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94"/>
          <p:cNvGrpSpPr/>
          <p:nvPr/>
        </p:nvGrpSpPr>
        <p:grpSpPr>
          <a:xfrm>
            <a:off x="1633750" y="1348197"/>
            <a:ext cx="398210" cy="398264"/>
            <a:chOff x="0" y="0"/>
            <a:chExt cx="1243363" cy="1243363"/>
          </a:xfrm>
          <a:blipFill dpi="0" rotWithShape="1">
            <a:blip r:embed="rId3">
              <a:extLst>
                <a:ext uri="{28A0092B-C50C-407E-A947-70E740481C1C}">
                  <a14:useLocalDpi xmlns:a14="http://schemas.microsoft.com/office/drawing/2010/main" val="0"/>
                </a:ext>
              </a:extLst>
            </a:blip>
            <a:srcRect/>
            <a:stretch>
              <a:fillRect/>
            </a:stretch>
          </a:blipFill>
        </p:grpSpPr>
        <p:sp>
          <p:nvSpPr>
            <p:cNvPr id="3" name="Shape 1290"/>
            <p:cNvSpPr/>
            <p:nvPr/>
          </p:nvSpPr>
          <p:spPr>
            <a:xfrm>
              <a:off x="0" y="0"/>
              <a:ext cx="1243364" cy="1243364"/>
            </a:xfrm>
            <a:prstGeom prst="rect">
              <a:avLst/>
            </a:prstGeom>
            <a:grpFill/>
            <a:ln w="12700" cap="flat">
              <a:noFill/>
              <a:miter lim="400000"/>
            </a:ln>
            <a:effectLst/>
          </p:spPr>
          <p:txBody>
            <a:bodyPr wrap="square" lIns="50793" tIns="50793" rIns="50793" bIns="50793" numCol="1" anchor="ctr">
              <a:noAutofit/>
            </a:bodyPr>
            <a:lstStyle/>
            <a:p>
              <a:pPr lvl="0">
                <a:defRPr sz="3200">
                  <a:solidFill>
                    <a:srgbClr val="FFFFFF"/>
                  </a:solidFill>
                  <a:latin typeface="+mn-lt"/>
                  <a:ea typeface="+mn-ea"/>
                  <a:cs typeface="+mn-cs"/>
                  <a:sym typeface="Helvetica Light"/>
                </a:defRPr>
              </a:pPr>
              <a:endParaRPr sz="3200">
                <a:latin typeface="微软雅黑" panose="020B0503020204020204" pitchFamily="34" charset="-122"/>
                <a:ea typeface="微软雅黑" panose="020B0503020204020204" pitchFamily="34" charset="-122"/>
              </a:endParaRPr>
            </a:p>
          </p:txBody>
        </p:sp>
        <p:grpSp>
          <p:nvGrpSpPr>
            <p:cNvPr id="4" name="Group 1293"/>
            <p:cNvGrpSpPr/>
            <p:nvPr/>
          </p:nvGrpSpPr>
          <p:grpSpPr>
            <a:xfrm>
              <a:off x="374055" y="351222"/>
              <a:ext cx="495253" cy="540919"/>
              <a:chOff x="0" y="0"/>
              <a:chExt cx="495252" cy="540918"/>
            </a:xfrm>
            <a:grpFill/>
          </p:grpSpPr>
          <p:sp>
            <p:nvSpPr>
              <p:cNvPr id="5" name="Shape 1291"/>
              <p:cNvSpPr/>
              <p:nvPr/>
            </p:nvSpPr>
            <p:spPr>
              <a:xfrm>
                <a:off x="107933" y="0"/>
                <a:ext cx="270131" cy="270131"/>
              </a:xfrm>
              <a:custGeom>
                <a:avLst/>
                <a:gdLst/>
                <a:ahLst/>
                <a:cxnLst>
                  <a:cxn ang="0">
                    <a:pos x="wd2" y="hd2"/>
                  </a:cxn>
                  <a:cxn ang="5400000">
                    <a:pos x="wd2" y="hd2"/>
                  </a:cxn>
                  <a:cxn ang="10800000">
                    <a:pos x="wd2" y="hd2"/>
                  </a:cxn>
                  <a:cxn ang="16200000">
                    <a:pos x="wd2" y="hd2"/>
                  </a:cxn>
                </a:cxnLst>
                <a:rect l="0" t="0" r="r" b="b"/>
                <a:pathLst>
                  <a:path w="21600" h="21600" extrusionOk="0">
                    <a:moveTo>
                      <a:pt x="3164" y="18436"/>
                    </a:moveTo>
                    <a:cubicBezTo>
                      <a:pt x="5273" y="20546"/>
                      <a:pt x="7818" y="21600"/>
                      <a:pt x="10800" y="21600"/>
                    </a:cubicBezTo>
                    <a:cubicBezTo>
                      <a:pt x="13782" y="21600"/>
                      <a:pt x="16327" y="20546"/>
                      <a:pt x="18436" y="18436"/>
                    </a:cubicBezTo>
                    <a:cubicBezTo>
                      <a:pt x="20546" y="16327"/>
                      <a:pt x="21600" y="13782"/>
                      <a:pt x="21600" y="10800"/>
                    </a:cubicBezTo>
                    <a:cubicBezTo>
                      <a:pt x="21600" y="7818"/>
                      <a:pt x="20546" y="5273"/>
                      <a:pt x="18436" y="3164"/>
                    </a:cubicBezTo>
                    <a:cubicBezTo>
                      <a:pt x="16327" y="1054"/>
                      <a:pt x="13782" y="0"/>
                      <a:pt x="10800" y="0"/>
                    </a:cubicBezTo>
                    <a:cubicBezTo>
                      <a:pt x="7818" y="0"/>
                      <a:pt x="5273" y="1055"/>
                      <a:pt x="3164" y="3164"/>
                    </a:cubicBezTo>
                    <a:cubicBezTo>
                      <a:pt x="1055" y="5273"/>
                      <a:pt x="0" y="7818"/>
                      <a:pt x="0" y="10800"/>
                    </a:cubicBezTo>
                    <a:cubicBezTo>
                      <a:pt x="0" y="13782"/>
                      <a:pt x="1055" y="16327"/>
                      <a:pt x="3164" y="18436"/>
                    </a:cubicBezTo>
                    <a:cubicBezTo>
                      <a:pt x="3164" y="18436"/>
                      <a:pt x="3164" y="18436"/>
                      <a:pt x="3164" y="18436"/>
                    </a:cubicBezTo>
                    <a:close/>
                  </a:path>
                </a:pathLst>
              </a:custGeom>
              <a:grpFill/>
              <a:ln w="12700" cap="flat">
                <a:noFill/>
                <a:miter lim="400000"/>
              </a:ln>
              <a:effectLst/>
            </p:spPr>
            <p:txBody>
              <a:bodyPr wrap="square" lIns="38095" tIns="38095" rIns="38095" bIns="38095" numCol="1" anchor="ctr">
                <a:noAutofit/>
              </a:bodyPr>
              <a:lstStyle/>
              <a:p>
                <a:pPr lvl="0">
                  <a:defRPr sz="3200">
                    <a:solidFill>
                      <a:srgbClr val="FFFFFF"/>
                    </a:solidFill>
                    <a:latin typeface="+mn-lt"/>
                    <a:ea typeface="+mn-ea"/>
                    <a:cs typeface="+mn-cs"/>
                    <a:sym typeface="Helvetica Light"/>
                  </a:defRPr>
                </a:pPr>
                <a:endParaRPr sz="3200">
                  <a:latin typeface="微软雅黑" panose="020B0503020204020204" pitchFamily="34" charset="-122"/>
                  <a:ea typeface="微软雅黑" panose="020B0503020204020204" pitchFamily="34" charset="-122"/>
                </a:endParaRPr>
              </a:p>
            </p:txBody>
          </p:sp>
          <p:sp>
            <p:nvSpPr>
              <p:cNvPr id="6" name="Shape 1292"/>
              <p:cNvSpPr/>
              <p:nvPr/>
            </p:nvSpPr>
            <p:spPr>
              <a:xfrm>
                <a:off x="0" y="248248"/>
                <a:ext cx="495253" cy="292671"/>
              </a:xfrm>
              <a:custGeom>
                <a:avLst/>
                <a:gdLst/>
                <a:ahLst/>
                <a:cxnLst>
                  <a:cxn ang="0">
                    <a:pos x="wd2" y="hd2"/>
                  </a:cxn>
                  <a:cxn ang="5400000">
                    <a:pos x="wd2" y="hd2"/>
                  </a:cxn>
                  <a:cxn ang="10800000">
                    <a:pos x="wd2" y="hd2"/>
                  </a:cxn>
                  <a:cxn ang="16200000">
                    <a:pos x="wd2" y="hd2"/>
                  </a:cxn>
                </a:cxnLst>
                <a:rect l="0" t="0" r="r" b="b"/>
                <a:pathLst>
                  <a:path w="21600" h="21600" extrusionOk="0">
                    <a:moveTo>
                      <a:pt x="21332" y="9360"/>
                    </a:moveTo>
                    <a:cubicBezTo>
                      <a:pt x="21225" y="8347"/>
                      <a:pt x="21089" y="7408"/>
                      <a:pt x="20925" y="6543"/>
                    </a:cubicBezTo>
                    <a:cubicBezTo>
                      <a:pt x="20761" y="5678"/>
                      <a:pt x="20542" y="4834"/>
                      <a:pt x="20266" y="4011"/>
                    </a:cubicBezTo>
                    <a:cubicBezTo>
                      <a:pt x="19989" y="3190"/>
                      <a:pt x="19673" y="2489"/>
                      <a:pt x="19314" y="1909"/>
                    </a:cubicBezTo>
                    <a:cubicBezTo>
                      <a:pt x="18957" y="1329"/>
                      <a:pt x="18519" y="867"/>
                      <a:pt x="18002" y="520"/>
                    </a:cubicBezTo>
                    <a:cubicBezTo>
                      <a:pt x="17487" y="175"/>
                      <a:pt x="16916" y="0"/>
                      <a:pt x="16292" y="0"/>
                    </a:cubicBezTo>
                    <a:cubicBezTo>
                      <a:pt x="16190" y="0"/>
                      <a:pt x="15970" y="187"/>
                      <a:pt x="15632" y="559"/>
                    </a:cubicBezTo>
                    <a:cubicBezTo>
                      <a:pt x="15295" y="931"/>
                      <a:pt x="14922" y="1348"/>
                      <a:pt x="14512" y="1805"/>
                    </a:cubicBezTo>
                    <a:cubicBezTo>
                      <a:pt x="14103" y="2264"/>
                      <a:pt x="13557" y="2680"/>
                      <a:pt x="12871" y="3051"/>
                    </a:cubicBezTo>
                    <a:cubicBezTo>
                      <a:pt x="12185" y="3423"/>
                      <a:pt x="11496" y="3610"/>
                      <a:pt x="10800" y="3610"/>
                    </a:cubicBezTo>
                    <a:cubicBezTo>
                      <a:pt x="10104" y="3610"/>
                      <a:pt x="9414" y="3423"/>
                      <a:pt x="8729" y="3051"/>
                    </a:cubicBezTo>
                    <a:cubicBezTo>
                      <a:pt x="8043" y="2680"/>
                      <a:pt x="7496" y="2264"/>
                      <a:pt x="7087" y="1805"/>
                    </a:cubicBezTo>
                    <a:cubicBezTo>
                      <a:pt x="6678" y="1348"/>
                      <a:pt x="6304" y="931"/>
                      <a:pt x="5967" y="559"/>
                    </a:cubicBezTo>
                    <a:cubicBezTo>
                      <a:pt x="5630" y="187"/>
                      <a:pt x="5410" y="0"/>
                      <a:pt x="5308" y="0"/>
                    </a:cubicBezTo>
                    <a:cubicBezTo>
                      <a:pt x="4684" y="0"/>
                      <a:pt x="4113" y="175"/>
                      <a:pt x="3597" y="520"/>
                    </a:cubicBezTo>
                    <a:cubicBezTo>
                      <a:pt x="3081" y="867"/>
                      <a:pt x="2643" y="1329"/>
                      <a:pt x="2286" y="1909"/>
                    </a:cubicBezTo>
                    <a:cubicBezTo>
                      <a:pt x="1927" y="2488"/>
                      <a:pt x="1611" y="3190"/>
                      <a:pt x="1334" y="4011"/>
                    </a:cubicBezTo>
                    <a:cubicBezTo>
                      <a:pt x="1058" y="4834"/>
                      <a:pt x="839" y="5678"/>
                      <a:pt x="675" y="6543"/>
                    </a:cubicBezTo>
                    <a:cubicBezTo>
                      <a:pt x="511" y="7408"/>
                      <a:pt x="375" y="8347"/>
                      <a:pt x="268" y="9360"/>
                    </a:cubicBezTo>
                    <a:cubicBezTo>
                      <a:pt x="161" y="10371"/>
                      <a:pt x="89" y="11314"/>
                      <a:pt x="53" y="12189"/>
                    </a:cubicBezTo>
                    <a:cubicBezTo>
                      <a:pt x="17" y="13063"/>
                      <a:pt x="0" y="13959"/>
                      <a:pt x="0" y="14877"/>
                    </a:cubicBezTo>
                    <a:cubicBezTo>
                      <a:pt x="0" y="16953"/>
                      <a:pt x="372" y="18593"/>
                      <a:pt x="1119" y="19795"/>
                    </a:cubicBezTo>
                    <a:cubicBezTo>
                      <a:pt x="1866" y="20998"/>
                      <a:pt x="2858" y="21600"/>
                      <a:pt x="4096" y="21600"/>
                    </a:cubicBezTo>
                    <a:lnTo>
                      <a:pt x="17504" y="21600"/>
                    </a:lnTo>
                    <a:cubicBezTo>
                      <a:pt x="18741" y="21600"/>
                      <a:pt x="19734" y="20998"/>
                      <a:pt x="20480" y="19795"/>
                    </a:cubicBezTo>
                    <a:cubicBezTo>
                      <a:pt x="21227" y="18593"/>
                      <a:pt x="21600" y="16953"/>
                      <a:pt x="21600" y="14877"/>
                    </a:cubicBezTo>
                    <a:cubicBezTo>
                      <a:pt x="21600" y="13959"/>
                      <a:pt x="21582" y="13063"/>
                      <a:pt x="21547" y="12189"/>
                    </a:cubicBezTo>
                    <a:cubicBezTo>
                      <a:pt x="21511" y="11314"/>
                      <a:pt x="21439" y="10371"/>
                      <a:pt x="21332" y="9360"/>
                    </a:cubicBezTo>
                    <a:cubicBezTo>
                      <a:pt x="21332" y="9360"/>
                      <a:pt x="21332" y="9360"/>
                      <a:pt x="21332" y="9360"/>
                    </a:cubicBezTo>
                    <a:close/>
                  </a:path>
                </a:pathLst>
              </a:custGeom>
              <a:grpFill/>
              <a:ln w="12700" cap="flat">
                <a:noFill/>
                <a:miter lim="400000"/>
              </a:ln>
              <a:effectLst/>
            </p:spPr>
            <p:txBody>
              <a:bodyPr wrap="square" lIns="38095" tIns="38095" rIns="38095" bIns="38095" numCol="1" anchor="ctr">
                <a:noAutofit/>
              </a:bodyPr>
              <a:lstStyle/>
              <a:p>
                <a:pPr lvl="0">
                  <a:defRPr sz="3200">
                    <a:solidFill>
                      <a:srgbClr val="FFFFFF"/>
                    </a:solidFill>
                    <a:latin typeface="+mn-lt"/>
                    <a:ea typeface="+mn-ea"/>
                    <a:cs typeface="+mn-cs"/>
                    <a:sym typeface="Helvetica Light"/>
                  </a:defRPr>
                </a:pPr>
                <a:endParaRPr sz="3200">
                  <a:latin typeface="微软雅黑" panose="020B0503020204020204" pitchFamily="34" charset="-122"/>
                  <a:ea typeface="微软雅黑" panose="020B0503020204020204" pitchFamily="34" charset="-122"/>
                </a:endParaRPr>
              </a:p>
            </p:txBody>
          </p:sp>
        </p:grpSp>
      </p:grpSp>
      <p:sp>
        <p:nvSpPr>
          <p:cNvPr id="7" name="Shape 1319"/>
          <p:cNvSpPr/>
          <p:nvPr/>
        </p:nvSpPr>
        <p:spPr>
          <a:xfrm flipV="1">
            <a:off x="2030782" y="1546615"/>
            <a:ext cx="983381" cy="0"/>
          </a:xfrm>
          <a:prstGeom prst="line">
            <a:avLst/>
          </a:prstGeom>
          <a:ln w="12700">
            <a:solidFill>
              <a:schemeClr val="bg1">
                <a:lumMod val="65000"/>
              </a:schemeClr>
            </a:solidFill>
            <a:miter lim="400000"/>
            <a:tailEnd type="triangle"/>
          </a:ln>
        </p:spPr>
        <p:txBody>
          <a:bodyPr lIns="38103" tIns="38103" rIns="38103" bIns="38103" anchor="ctr"/>
          <a:lstStyle/>
          <a:p>
            <a:pPr lvl="0">
              <a:defRPr sz="3200">
                <a:solidFill>
                  <a:srgbClr val="000000"/>
                </a:solidFill>
                <a:latin typeface="+mn-lt"/>
                <a:ea typeface="+mn-ea"/>
                <a:cs typeface="+mn-cs"/>
                <a:sym typeface="Helvetica Light"/>
              </a:defRPr>
            </a:pPr>
            <a:endParaRPr sz="3200">
              <a:latin typeface="微软雅黑" panose="020B0503020204020204" pitchFamily="34" charset="-122"/>
              <a:ea typeface="微软雅黑" panose="020B0503020204020204" pitchFamily="34" charset="-122"/>
            </a:endParaRPr>
          </a:p>
        </p:txBody>
      </p:sp>
      <p:sp>
        <p:nvSpPr>
          <p:cNvPr id="8" name="Shape 1320"/>
          <p:cNvSpPr/>
          <p:nvPr/>
        </p:nvSpPr>
        <p:spPr>
          <a:xfrm flipV="1">
            <a:off x="3608769" y="1546615"/>
            <a:ext cx="983381" cy="0"/>
          </a:xfrm>
          <a:prstGeom prst="line">
            <a:avLst/>
          </a:prstGeom>
          <a:ln w="12700">
            <a:solidFill>
              <a:schemeClr val="bg1">
                <a:lumMod val="65000"/>
              </a:schemeClr>
            </a:solidFill>
            <a:miter lim="400000"/>
            <a:tailEnd type="triangle"/>
          </a:ln>
        </p:spPr>
        <p:txBody>
          <a:bodyPr lIns="38103" tIns="38103" rIns="38103" bIns="38103" anchor="ctr"/>
          <a:lstStyle/>
          <a:p>
            <a:pPr lvl="0">
              <a:defRPr sz="3200">
                <a:solidFill>
                  <a:srgbClr val="000000"/>
                </a:solidFill>
                <a:latin typeface="+mn-lt"/>
                <a:ea typeface="+mn-ea"/>
                <a:cs typeface="+mn-cs"/>
                <a:sym typeface="Helvetica Light"/>
              </a:defRPr>
            </a:pPr>
            <a:endParaRPr sz="3200">
              <a:latin typeface="微软雅黑" panose="020B0503020204020204" pitchFamily="34" charset="-122"/>
              <a:ea typeface="微软雅黑" panose="020B0503020204020204" pitchFamily="34" charset="-122"/>
            </a:endParaRPr>
          </a:p>
        </p:txBody>
      </p:sp>
      <p:sp>
        <p:nvSpPr>
          <p:cNvPr id="9" name="Shape 1321"/>
          <p:cNvSpPr/>
          <p:nvPr/>
        </p:nvSpPr>
        <p:spPr>
          <a:xfrm flipV="1">
            <a:off x="5186757" y="1546615"/>
            <a:ext cx="983381" cy="0"/>
          </a:xfrm>
          <a:prstGeom prst="line">
            <a:avLst/>
          </a:prstGeom>
          <a:ln w="12700">
            <a:solidFill>
              <a:schemeClr val="bg1">
                <a:lumMod val="65000"/>
              </a:schemeClr>
            </a:solidFill>
            <a:miter lim="400000"/>
            <a:tailEnd type="triangle"/>
          </a:ln>
        </p:spPr>
        <p:txBody>
          <a:bodyPr lIns="38103" tIns="38103" rIns="38103" bIns="38103" anchor="ctr"/>
          <a:lstStyle/>
          <a:p>
            <a:pPr lvl="0">
              <a:defRPr sz="3200">
                <a:solidFill>
                  <a:srgbClr val="000000"/>
                </a:solidFill>
                <a:latin typeface="+mn-lt"/>
                <a:ea typeface="+mn-ea"/>
                <a:cs typeface="+mn-cs"/>
                <a:sym typeface="Helvetica Light"/>
              </a:defRPr>
            </a:pPr>
            <a:endParaRPr sz="3200">
              <a:latin typeface="微软雅黑" panose="020B0503020204020204" pitchFamily="34" charset="-122"/>
              <a:ea typeface="微软雅黑" panose="020B0503020204020204" pitchFamily="34" charset="-122"/>
            </a:endParaRPr>
          </a:p>
        </p:txBody>
      </p:sp>
      <p:sp>
        <p:nvSpPr>
          <p:cNvPr id="10" name="Shape 1322"/>
          <p:cNvSpPr/>
          <p:nvPr/>
        </p:nvSpPr>
        <p:spPr>
          <a:xfrm flipH="1">
            <a:off x="2229533" y="3258746"/>
            <a:ext cx="983381" cy="0"/>
          </a:xfrm>
          <a:prstGeom prst="line">
            <a:avLst/>
          </a:prstGeom>
          <a:ln w="12700">
            <a:solidFill>
              <a:schemeClr val="bg1">
                <a:lumMod val="65000"/>
              </a:schemeClr>
            </a:solidFill>
            <a:miter lim="400000"/>
            <a:tailEnd type="triangle"/>
          </a:ln>
        </p:spPr>
        <p:txBody>
          <a:bodyPr lIns="38103" tIns="38103" rIns="38103" bIns="38103" anchor="ctr"/>
          <a:lstStyle/>
          <a:p>
            <a:pPr lvl="0">
              <a:defRPr sz="3200">
                <a:solidFill>
                  <a:srgbClr val="000000"/>
                </a:solidFill>
                <a:latin typeface="+mn-lt"/>
                <a:ea typeface="+mn-ea"/>
                <a:cs typeface="+mn-cs"/>
                <a:sym typeface="Helvetica Light"/>
              </a:defRPr>
            </a:pPr>
            <a:endParaRPr sz="3200">
              <a:latin typeface="微软雅黑" panose="020B0503020204020204" pitchFamily="34" charset="-122"/>
              <a:ea typeface="微软雅黑" panose="020B0503020204020204" pitchFamily="34" charset="-122"/>
            </a:endParaRPr>
          </a:p>
        </p:txBody>
      </p:sp>
      <p:sp>
        <p:nvSpPr>
          <p:cNvPr id="11" name="Shape 1323"/>
          <p:cNvSpPr/>
          <p:nvPr/>
        </p:nvSpPr>
        <p:spPr>
          <a:xfrm flipH="1">
            <a:off x="3807520" y="3258746"/>
            <a:ext cx="983381" cy="0"/>
          </a:xfrm>
          <a:prstGeom prst="line">
            <a:avLst/>
          </a:prstGeom>
          <a:ln w="12700">
            <a:solidFill>
              <a:schemeClr val="bg1">
                <a:lumMod val="65000"/>
              </a:schemeClr>
            </a:solidFill>
            <a:miter lim="400000"/>
            <a:tailEnd type="triangle"/>
          </a:ln>
        </p:spPr>
        <p:txBody>
          <a:bodyPr lIns="38103" tIns="38103" rIns="38103" bIns="38103" anchor="ctr"/>
          <a:lstStyle/>
          <a:p>
            <a:pPr lvl="0">
              <a:defRPr sz="3200">
                <a:solidFill>
                  <a:srgbClr val="000000"/>
                </a:solidFill>
                <a:latin typeface="+mn-lt"/>
                <a:ea typeface="+mn-ea"/>
                <a:cs typeface="+mn-cs"/>
                <a:sym typeface="Helvetica Light"/>
              </a:defRPr>
            </a:pPr>
            <a:endParaRPr sz="3200">
              <a:latin typeface="微软雅黑" panose="020B0503020204020204" pitchFamily="34" charset="-122"/>
              <a:ea typeface="微软雅黑" panose="020B0503020204020204" pitchFamily="34" charset="-122"/>
            </a:endParaRPr>
          </a:p>
        </p:txBody>
      </p:sp>
      <p:sp>
        <p:nvSpPr>
          <p:cNvPr id="12" name="Shape 1324"/>
          <p:cNvSpPr/>
          <p:nvPr/>
        </p:nvSpPr>
        <p:spPr>
          <a:xfrm flipH="1">
            <a:off x="5385509" y="3258746"/>
            <a:ext cx="982203" cy="0"/>
          </a:xfrm>
          <a:prstGeom prst="line">
            <a:avLst/>
          </a:prstGeom>
          <a:ln w="12700">
            <a:solidFill>
              <a:schemeClr val="bg1">
                <a:lumMod val="65000"/>
              </a:schemeClr>
            </a:solidFill>
            <a:miter lim="400000"/>
            <a:tailEnd type="triangle"/>
          </a:ln>
        </p:spPr>
        <p:txBody>
          <a:bodyPr lIns="38103" tIns="38103" rIns="38103" bIns="38103" anchor="ctr"/>
          <a:lstStyle/>
          <a:p>
            <a:pPr lvl="0">
              <a:defRPr sz="3200">
                <a:solidFill>
                  <a:srgbClr val="000000"/>
                </a:solidFill>
                <a:latin typeface="+mn-lt"/>
                <a:ea typeface="+mn-ea"/>
                <a:cs typeface="+mn-cs"/>
                <a:sym typeface="Helvetica Light"/>
              </a:defRPr>
            </a:pPr>
            <a:endParaRPr sz="3200">
              <a:latin typeface="微软雅黑" panose="020B0503020204020204" pitchFamily="34" charset="-122"/>
              <a:ea typeface="微软雅黑" panose="020B0503020204020204" pitchFamily="34" charset="-122"/>
            </a:endParaRPr>
          </a:p>
        </p:txBody>
      </p:sp>
      <p:sp>
        <p:nvSpPr>
          <p:cNvPr id="13" name="Shape 1325"/>
          <p:cNvSpPr/>
          <p:nvPr/>
        </p:nvSpPr>
        <p:spPr>
          <a:xfrm flipV="1">
            <a:off x="6764188" y="1546615"/>
            <a:ext cx="1206832" cy="0"/>
          </a:xfrm>
          <a:prstGeom prst="line">
            <a:avLst/>
          </a:prstGeom>
          <a:ln w="12700">
            <a:solidFill>
              <a:schemeClr val="bg1">
                <a:lumMod val="65000"/>
              </a:schemeClr>
            </a:solidFill>
            <a:miter lim="400000"/>
          </a:ln>
        </p:spPr>
        <p:txBody>
          <a:bodyPr lIns="38103" tIns="38103" rIns="38103" bIns="38103" anchor="ctr"/>
          <a:lstStyle/>
          <a:p>
            <a:pPr lvl="0">
              <a:defRPr sz="3200">
                <a:solidFill>
                  <a:srgbClr val="000000"/>
                </a:solidFill>
                <a:latin typeface="+mn-lt"/>
                <a:ea typeface="+mn-ea"/>
                <a:cs typeface="+mn-cs"/>
                <a:sym typeface="Helvetica Light"/>
              </a:defRPr>
            </a:pPr>
            <a:endParaRPr sz="3200">
              <a:latin typeface="微软雅黑" panose="020B0503020204020204" pitchFamily="34" charset="-122"/>
              <a:ea typeface="微软雅黑" panose="020B0503020204020204" pitchFamily="34" charset="-122"/>
            </a:endParaRPr>
          </a:p>
        </p:txBody>
      </p:sp>
      <p:sp>
        <p:nvSpPr>
          <p:cNvPr id="14" name="Shape 1326"/>
          <p:cNvSpPr/>
          <p:nvPr/>
        </p:nvSpPr>
        <p:spPr>
          <a:xfrm>
            <a:off x="7970179" y="1554124"/>
            <a:ext cx="0" cy="1708692"/>
          </a:xfrm>
          <a:prstGeom prst="line">
            <a:avLst/>
          </a:prstGeom>
          <a:ln w="12700">
            <a:solidFill>
              <a:schemeClr val="bg1">
                <a:lumMod val="65000"/>
              </a:schemeClr>
            </a:solidFill>
            <a:miter lim="400000"/>
          </a:ln>
        </p:spPr>
        <p:txBody>
          <a:bodyPr lIns="38103" tIns="38103" rIns="38103" bIns="38103" anchor="ctr"/>
          <a:lstStyle/>
          <a:p>
            <a:pPr lvl="0">
              <a:defRPr sz="3200">
                <a:solidFill>
                  <a:srgbClr val="000000"/>
                </a:solidFill>
                <a:latin typeface="+mn-lt"/>
                <a:ea typeface="+mn-ea"/>
                <a:cs typeface="+mn-cs"/>
                <a:sym typeface="Helvetica Light"/>
              </a:defRPr>
            </a:pPr>
            <a:endParaRPr sz="3200">
              <a:latin typeface="微软雅黑" panose="020B0503020204020204" pitchFamily="34" charset="-122"/>
              <a:ea typeface="微软雅黑" panose="020B0503020204020204" pitchFamily="34" charset="-122"/>
            </a:endParaRPr>
          </a:p>
        </p:txBody>
      </p:sp>
      <p:sp>
        <p:nvSpPr>
          <p:cNvPr id="15" name="Shape 1327"/>
          <p:cNvSpPr/>
          <p:nvPr/>
        </p:nvSpPr>
        <p:spPr>
          <a:xfrm flipH="1">
            <a:off x="6963496" y="3258746"/>
            <a:ext cx="1006848" cy="0"/>
          </a:xfrm>
          <a:prstGeom prst="line">
            <a:avLst/>
          </a:prstGeom>
          <a:ln w="12700">
            <a:solidFill>
              <a:schemeClr val="bg1">
                <a:lumMod val="65000"/>
              </a:schemeClr>
            </a:solidFill>
            <a:miter lim="400000"/>
            <a:tailEnd type="triangle"/>
          </a:ln>
        </p:spPr>
        <p:txBody>
          <a:bodyPr lIns="38103" tIns="38103" rIns="38103" bIns="38103" anchor="ctr"/>
          <a:lstStyle/>
          <a:p>
            <a:pPr lvl="0">
              <a:defRPr sz="3200">
                <a:solidFill>
                  <a:srgbClr val="000000"/>
                </a:solidFill>
                <a:latin typeface="+mn-lt"/>
                <a:ea typeface="+mn-ea"/>
                <a:cs typeface="+mn-cs"/>
                <a:sym typeface="Helvetica Light"/>
              </a:defRPr>
            </a:pPr>
            <a:endParaRPr sz="3200">
              <a:latin typeface="微软雅黑" panose="020B0503020204020204" pitchFamily="34" charset="-122"/>
              <a:ea typeface="微软雅黑" panose="020B0503020204020204" pitchFamily="34" charset="-122"/>
            </a:endParaRPr>
          </a:p>
        </p:txBody>
      </p:sp>
      <p:sp>
        <p:nvSpPr>
          <p:cNvPr id="16" name="Shape 1328"/>
          <p:cNvSpPr/>
          <p:nvPr/>
        </p:nvSpPr>
        <p:spPr>
          <a:xfrm flipH="1">
            <a:off x="1138421" y="3258746"/>
            <a:ext cx="499426" cy="0"/>
          </a:xfrm>
          <a:prstGeom prst="line">
            <a:avLst/>
          </a:prstGeom>
          <a:ln w="12700">
            <a:solidFill>
              <a:schemeClr val="bg1">
                <a:lumMod val="65000"/>
              </a:schemeClr>
            </a:solidFill>
            <a:miter lim="400000"/>
          </a:ln>
        </p:spPr>
        <p:txBody>
          <a:bodyPr lIns="38103" tIns="38103" rIns="38103" bIns="38103" anchor="ctr"/>
          <a:lstStyle/>
          <a:p>
            <a:pPr lvl="0">
              <a:defRPr sz="3200">
                <a:solidFill>
                  <a:srgbClr val="000000"/>
                </a:solidFill>
                <a:latin typeface="+mn-lt"/>
                <a:ea typeface="+mn-ea"/>
                <a:cs typeface="+mn-cs"/>
                <a:sym typeface="Helvetica Light"/>
              </a:defRPr>
            </a:pPr>
            <a:endParaRPr sz="3200">
              <a:latin typeface="微软雅黑" panose="020B0503020204020204" pitchFamily="34" charset="-122"/>
              <a:ea typeface="微软雅黑" panose="020B0503020204020204" pitchFamily="34" charset="-122"/>
            </a:endParaRPr>
          </a:p>
        </p:txBody>
      </p:sp>
      <p:sp>
        <p:nvSpPr>
          <p:cNvPr id="17" name="Shape 1329"/>
          <p:cNvSpPr/>
          <p:nvPr/>
        </p:nvSpPr>
        <p:spPr>
          <a:xfrm flipV="1">
            <a:off x="1140191" y="1546615"/>
            <a:ext cx="0" cy="1716200"/>
          </a:xfrm>
          <a:prstGeom prst="line">
            <a:avLst/>
          </a:prstGeom>
          <a:ln w="12700">
            <a:solidFill>
              <a:schemeClr val="bg1">
                <a:lumMod val="65000"/>
              </a:schemeClr>
            </a:solidFill>
            <a:miter lim="400000"/>
          </a:ln>
        </p:spPr>
        <p:txBody>
          <a:bodyPr lIns="38103" tIns="38103" rIns="38103" bIns="38103" anchor="ctr"/>
          <a:lstStyle/>
          <a:p>
            <a:pPr lvl="0">
              <a:defRPr sz="3200">
                <a:solidFill>
                  <a:srgbClr val="000000"/>
                </a:solidFill>
                <a:latin typeface="+mn-lt"/>
                <a:ea typeface="+mn-ea"/>
                <a:cs typeface="+mn-cs"/>
                <a:sym typeface="Helvetica Light"/>
              </a:defRPr>
            </a:pPr>
            <a:endParaRPr sz="3200">
              <a:latin typeface="微软雅黑" panose="020B0503020204020204" pitchFamily="34" charset="-122"/>
              <a:ea typeface="微软雅黑" panose="020B0503020204020204" pitchFamily="34" charset="-122"/>
            </a:endParaRPr>
          </a:p>
        </p:txBody>
      </p:sp>
      <p:sp>
        <p:nvSpPr>
          <p:cNvPr id="18" name="Shape 1330"/>
          <p:cNvSpPr/>
          <p:nvPr/>
        </p:nvSpPr>
        <p:spPr>
          <a:xfrm>
            <a:off x="1135918" y="1546615"/>
            <a:ext cx="300257" cy="0"/>
          </a:xfrm>
          <a:prstGeom prst="line">
            <a:avLst/>
          </a:prstGeom>
          <a:ln w="12700">
            <a:solidFill>
              <a:schemeClr val="bg1">
                <a:lumMod val="65000"/>
              </a:schemeClr>
            </a:solidFill>
            <a:miter lim="400000"/>
            <a:tailEnd type="triangle"/>
          </a:ln>
        </p:spPr>
        <p:txBody>
          <a:bodyPr lIns="38103" tIns="38103" rIns="38103" bIns="38103" anchor="ctr"/>
          <a:lstStyle/>
          <a:p>
            <a:pPr lvl="0">
              <a:defRPr sz="3200">
                <a:solidFill>
                  <a:srgbClr val="000000"/>
                </a:solidFill>
                <a:latin typeface="+mn-lt"/>
                <a:ea typeface="+mn-ea"/>
                <a:cs typeface="+mn-cs"/>
                <a:sym typeface="Helvetica Light"/>
              </a:defRPr>
            </a:pPr>
            <a:endParaRPr sz="3200">
              <a:latin typeface="微软雅黑" panose="020B0503020204020204" pitchFamily="34" charset="-122"/>
              <a:ea typeface="微软雅黑" panose="020B0503020204020204" pitchFamily="34" charset="-122"/>
            </a:endParaRPr>
          </a:p>
        </p:txBody>
      </p:sp>
      <p:grpSp>
        <p:nvGrpSpPr>
          <p:cNvPr id="19" name="Group 1335"/>
          <p:cNvGrpSpPr/>
          <p:nvPr/>
        </p:nvGrpSpPr>
        <p:grpSpPr>
          <a:xfrm>
            <a:off x="3211736" y="1348197"/>
            <a:ext cx="398210" cy="398264"/>
            <a:chOff x="0" y="0"/>
            <a:chExt cx="1243363" cy="1243363"/>
          </a:xfrm>
          <a:blipFill dpi="0" rotWithShape="1">
            <a:blip r:embed="rId3">
              <a:extLst>
                <a:ext uri="{28A0092B-C50C-407E-A947-70E740481C1C}">
                  <a14:useLocalDpi xmlns:a14="http://schemas.microsoft.com/office/drawing/2010/main" val="0"/>
                </a:ext>
              </a:extLst>
            </a:blip>
            <a:srcRect/>
            <a:stretch>
              <a:fillRect/>
            </a:stretch>
          </a:blipFill>
        </p:grpSpPr>
        <p:sp>
          <p:nvSpPr>
            <p:cNvPr id="20" name="Shape 1331"/>
            <p:cNvSpPr/>
            <p:nvPr/>
          </p:nvSpPr>
          <p:spPr>
            <a:xfrm>
              <a:off x="0" y="0"/>
              <a:ext cx="1243364" cy="1243364"/>
            </a:xfrm>
            <a:prstGeom prst="rect">
              <a:avLst/>
            </a:prstGeom>
            <a:grpFill/>
            <a:ln w="12700" cap="flat">
              <a:noFill/>
              <a:miter lim="400000"/>
            </a:ln>
            <a:effectLst/>
          </p:spPr>
          <p:txBody>
            <a:bodyPr wrap="square" lIns="50793" tIns="50793" rIns="50793" bIns="50793" numCol="1" anchor="ctr">
              <a:noAutofit/>
            </a:bodyPr>
            <a:lstStyle/>
            <a:p>
              <a:pPr lvl="0">
                <a:defRPr sz="3200">
                  <a:solidFill>
                    <a:srgbClr val="FFFFFF"/>
                  </a:solidFill>
                  <a:latin typeface="+mn-lt"/>
                  <a:ea typeface="+mn-ea"/>
                  <a:cs typeface="+mn-cs"/>
                  <a:sym typeface="Helvetica Light"/>
                </a:defRPr>
              </a:pPr>
              <a:endParaRPr sz="3200">
                <a:latin typeface="微软雅黑" panose="020B0503020204020204" pitchFamily="34" charset="-122"/>
                <a:ea typeface="微软雅黑" panose="020B0503020204020204" pitchFamily="34" charset="-122"/>
              </a:endParaRPr>
            </a:p>
          </p:txBody>
        </p:sp>
        <p:grpSp>
          <p:nvGrpSpPr>
            <p:cNvPr id="21" name="Group 1334"/>
            <p:cNvGrpSpPr/>
            <p:nvPr/>
          </p:nvGrpSpPr>
          <p:grpSpPr>
            <a:xfrm>
              <a:off x="452618" y="384509"/>
              <a:ext cx="335923" cy="474346"/>
              <a:chOff x="0" y="0"/>
              <a:chExt cx="335921" cy="474344"/>
            </a:xfrm>
            <a:grpFill/>
          </p:grpSpPr>
          <p:sp>
            <p:nvSpPr>
              <p:cNvPr id="22" name="Shape 1332"/>
              <p:cNvSpPr/>
              <p:nvPr/>
            </p:nvSpPr>
            <p:spPr>
              <a:xfrm>
                <a:off x="0" y="42435"/>
                <a:ext cx="335922" cy="431910"/>
              </a:xfrm>
              <a:custGeom>
                <a:avLst/>
                <a:gdLst/>
                <a:ahLst/>
                <a:cxnLst>
                  <a:cxn ang="0">
                    <a:pos x="wd2" y="hd2"/>
                  </a:cxn>
                  <a:cxn ang="5400000">
                    <a:pos x="wd2" y="hd2"/>
                  </a:cxn>
                  <a:cxn ang="10800000">
                    <a:pos x="wd2" y="hd2"/>
                  </a:cxn>
                  <a:cxn ang="16200000">
                    <a:pos x="wd2" y="hd2"/>
                  </a:cxn>
                </a:cxnLst>
                <a:rect l="0" t="0" r="r" b="b"/>
                <a:pathLst>
                  <a:path w="21600" h="21600" extrusionOk="0">
                    <a:moveTo>
                      <a:pt x="19441" y="0"/>
                    </a:moveTo>
                    <a:lnTo>
                      <a:pt x="17589" y="3600"/>
                    </a:lnTo>
                    <a:lnTo>
                      <a:pt x="4011" y="3600"/>
                    </a:lnTo>
                    <a:lnTo>
                      <a:pt x="2159" y="0"/>
                    </a:lnTo>
                    <a:cubicBezTo>
                      <a:pt x="972" y="0"/>
                      <a:pt x="0" y="756"/>
                      <a:pt x="0" y="1679"/>
                    </a:cubicBezTo>
                    <a:lnTo>
                      <a:pt x="0" y="19921"/>
                    </a:lnTo>
                    <a:cubicBezTo>
                      <a:pt x="0" y="20844"/>
                      <a:pt x="972" y="21600"/>
                      <a:pt x="2159" y="21600"/>
                    </a:cubicBezTo>
                    <a:lnTo>
                      <a:pt x="19441" y="21600"/>
                    </a:lnTo>
                    <a:cubicBezTo>
                      <a:pt x="20628" y="21600"/>
                      <a:pt x="21600" y="20844"/>
                      <a:pt x="21600" y="19921"/>
                    </a:cubicBezTo>
                    <a:lnTo>
                      <a:pt x="21600" y="1679"/>
                    </a:lnTo>
                    <a:cubicBezTo>
                      <a:pt x="21600" y="756"/>
                      <a:pt x="20628" y="0"/>
                      <a:pt x="19441" y="0"/>
                    </a:cubicBezTo>
                    <a:close/>
                  </a:path>
                </a:pathLst>
              </a:custGeom>
              <a:grpFill/>
              <a:ln w="12700" cap="flat">
                <a:noFill/>
                <a:miter lim="400000"/>
              </a:ln>
              <a:effectLst/>
            </p:spPr>
            <p:txBody>
              <a:bodyPr wrap="square" lIns="38095" tIns="38095" rIns="38095" bIns="38095" numCol="1" anchor="ctr">
                <a:noAutofit/>
              </a:bodyPr>
              <a:lstStyle/>
              <a:p>
                <a:pPr lvl="0">
                  <a:defRPr sz="3200">
                    <a:solidFill>
                      <a:srgbClr val="FFFFFF"/>
                    </a:solidFill>
                    <a:latin typeface="+mn-lt"/>
                    <a:ea typeface="+mn-ea"/>
                    <a:cs typeface="+mn-cs"/>
                    <a:sym typeface="Helvetica Light"/>
                  </a:defRPr>
                </a:pPr>
                <a:endParaRPr sz="3200">
                  <a:latin typeface="微软雅黑" panose="020B0503020204020204" pitchFamily="34" charset="-122"/>
                  <a:ea typeface="微软雅黑" panose="020B0503020204020204" pitchFamily="34" charset="-122"/>
                </a:endParaRPr>
              </a:p>
            </p:txBody>
          </p:sp>
          <p:sp>
            <p:nvSpPr>
              <p:cNvPr id="23" name="Shape 1333"/>
              <p:cNvSpPr/>
              <p:nvPr/>
            </p:nvSpPr>
            <p:spPr>
              <a:xfrm>
                <a:off x="59175" y="0"/>
                <a:ext cx="215954" cy="95985"/>
              </a:xfrm>
              <a:custGeom>
                <a:avLst/>
                <a:gdLst/>
                <a:ahLst/>
                <a:cxnLst>
                  <a:cxn ang="0">
                    <a:pos x="wd2" y="hd2"/>
                  </a:cxn>
                  <a:cxn ang="5400000">
                    <a:pos x="wd2" y="hd2"/>
                  </a:cxn>
                  <a:cxn ang="10800000">
                    <a:pos x="wd2" y="hd2"/>
                  </a:cxn>
                  <a:cxn ang="16200000">
                    <a:pos x="wd2" y="hd2"/>
                  </a:cxn>
                </a:cxnLst>
                <a:rect l="0" t="0" r="r" b="b"/>
                <a:pathLst>
                  <a:path w="21600" h="21600" extrusionOk="0">
                    <a:moveTo>
                      <a:pt x="19441" y="21600"/>
                    </a:moveTo>
                    <a:lnTo>
                      <a:pt x="21600" y="10800"/>
                    </a:lnTo>
                    <a:lnTo>
                      <a:pt x="16369" y="10800"/>
                    </a:lnTo>
                    <a:lnTo>
                      <a:pt x="14641" y="0"/>
                    </a:lnTo>
                    <a:lnTo>
                      <a:pt x="6959" y="0"/>
                    </a:lnTo>
                    <a:lnTo>
                      <a:pt x="5231" y="10800"/>
                    </a:lnTo>
                    <a:lnTo>
                      <a:pt x="0" y="10800"/>
                    </a:lnTo>
                    <a:lnTo>
                      <a:pt x="2159" y="21600"/>
                    </a:lnTo>
                    <a:cubicBezTo>
                      <a:pt x="2159" y="21600"/>
                      <a:pt x="19441" y="21600"/>
                      <a:pt x="19441" y="21600"/>
                    </a:cubicBezTo>
                    <a:close/>
                  </a:path>
                </a:pathLst>
              </a:custGeom>
              <a:grpFill/>
              <a:ln w="12700" cap="flat">
                <a:noFill/>
                <a:miter lim="400000"/>
              </a:ln>
              <a:effectLst/>
            </p:spPr>
            <p:txBody>
              <a:bodyPr wrap="square" lIns="38095" tIns="38095" rIns="38095" bIns="38095" numCol="1" anchor="ctr">
                <a:noAutofit/>
              </a:bodyPr>
              <a:lstStyle/>
              <a:p>
                <a:pPr lvl="0">
                  <a:defRPr sz="3200">
                    <a:solidFill>
                      <a:srgbClr val="FFFFFF"/>
                    </a:solidFill>
                    <a:latin typeface="+mn-lt"/>
                    <a:ea typeface="+mn-ea"/>
                    <a:cs typeface="+mn-cs"/>
                    <a:sym typeface="Helvetica Light"/>
                  </a:defRPr>
                </a:pPr>
                <a:endParaRPr sz="3200">
                  <a:latin typeface="微软雅黑" panose="020B0503020204020204" pitchFamily="34" charset="-122"/>
                  <a:ea typeface="微软雅黑" panose="020B0503020204020204" pitchFamily="34" charset="-122"/>
                </a:endParaRPr>
              </a:p>
            </p:txBody>
          </p:sp>
        </p:grpSp>
      </p:grpSp>
      <p:grpSp>
        <p:nvGrpSpPr>
          <p:cNvPr id="24" name="Group 1338"/>
          <p:cNvGrpSpPr/>
          <p:nvPr/>
        </p:nvGrpSpPr>
        <p:grpSpPr>
          <a:xfrm>
            <a:off x="4789724" y="1348197"/>
            <a:ext cx="398210" cy="398264"/>
            <a:chOff x="0" y="0"/>
            <a:chExt cx="1243363" cy="1243363"/>
          </a:xfrm>
          <a:blipFill dpi="0" rotWithShape="1">
            <a:blip r:embed="rId3">
              <a:extLst>
                <a:ext uri="{28A0092B-C50C-407E-A947-70E740481C1C}">
                  <a14:useLocalDpi xmlns:a14="http://schemas.microsoft.com/office/drawing/2010/main" val="0"/>
                </a:ext>
              </a:extLst>
            </a:blip>
            <a:srcRect/>
            <a:stretch>
              <a:fillRect/>
            </a:stretch>
          </a:blipFill>
        </p:grpSpPr>
        <p:sp>
          <p:nvSpPr>
            <p:cNvPr id="25" name="Shape 1336"/>
            <p:cNvSpPr/>
            <p:nvPr/>
          </p:nvSpPr>
          <p:spPr>
            <a:xfrm>
              <a:off x="0" y="0"/>
              <a:ext cx="1243364" cy="1243364"/>
            </a:xfrm>
            <a:prstGeom prst="rect">
              <a:avLst/>
            </a:prstGeom>
            <a:grpFill/>
            <a:ln w="12700" cap="flat">
              <a:noFill/>
              <a:miter lim="400000"/>
            </a:ln>
            <a:effectLst/>
          </p:spPr>
          <p:txBody>
            <a:bodyPr wrap="square" lIns="50793" tIns="50793" rIns="50793" bIns="50793" numCol="1" anchor="ctr">
              <a:noAutofit/>
            </a:bodyPr>
            <a:lstStyle/>
            <a:p>
              <a:pPr lvl="0">
                <a:defRPr sz="3200">
                  <a:solidFill>
                    <a:srgbClr val="FFFFFF"/>
                  </a:solidFill>
                  <a:latin typeface="+mn-lt"/>
                  <a:ea typeface="+mn-ea"/>
                  <a:cs typeface="+mn-cs"/>
                  <a:sym typeface="Helvetica Light"/>
                </a:defRPr>
              </a:pPr>
              <a:endParaRPr sz="3200">
                <a:latin typeface="微软雅黑" panose="020B0503020204020204" pitchFamily="34" charset="-122"/>
                <a:ea typeface="微软雅黑" panose="020B0503020204020204" pitchFamily="34" charset="-122"/>
              </a:endParaRPr>
            </a:p>
          </p:txBody>
        </p:sp>
        <p:sp>
          <p:nvSpPr>
            <p:cNvPr id="26" name="Shape 1337"/>
            <p:cNvSpPr/>
            <p:nvPr/>
          </p:nvSpPr>
          <p:spPr>
            <a:xfrm>
              <a:off x="384508" y="384509"/>
              <a:ext cx="474347" cy="474346"/>
            </a:xfrm>
            <a:custGeom>
              <a:avLst/>
              <a:gdLst/>
              <a:ahLst/>
              <a:cxnLst>
                <a:cxn ang="0">
                  <a:pos x="wd2" y="hd2"/>
                </a:cxn>
                <a:cxn ang="5400000">
                  <a:pos x="wd2" y="hd2"/>
                </a:cxn>
                <a:cxn ang="10800000">
                  <a:pos x="wd2" y="hd2"/>
                </a:cxn>
                <a:cxn ang="16200000">
                  <a:pos x="wd2" y="hd2"/>
                </a:cxn>
              </a:cxnLst>
              <a:rect l="0" t="0" r="r" b="b"/>
              <a:pathLst>
                <a:path w="20814" h="20814" extrusionOk="0">
                  <a:moveTo>
                    <a:pt x="16063" y="4751"/>
                  </a:moveTo>
                  <a:cubicBezTo>
                    <a:pt x="14562" y="3251"/>
                    <a:pt x="14186" y="1270"/>
                    <a:pt x="14318" y="1137"/>
                  </a:cubicBezTo>
                  <a:cubicBezTo>
                    <a:pt x="14452" y="1003"/>
                    <a:pt x="16354" y="1458"/>
                    <a:pt x="17856" y="2959"/>
                  </a:cubicBezTo>
                  <a:cubicBezTo>
                    <a:pt x="19356" y="4460"/>
                    <a:pt x="19807" y="6366"/>
                    <a:pt x="19677" y="6496"/>
                  </a:cubicBezTo>
                  <a:cubicBezTo>
                    <a:pt x="19548" y="6625"/>
                    <a:pt x="17564" y="6252"/>
                    <a:pt x="16063" y="4751"/>
                  </a:cubicBezTo>
                  <a:close/>
                  <a:moveTo>
                    <a:pt x="8257" y="11610"/>
                  </a:moveTo>
                  <a:cubicBezTo>
                    <a:pt x="7827" y="11179"/>
                    <a:pt x="7967" y="10342"/>
                    <a:pt x="8569" y="9739"/>
                  </a:cubicBezTo>
                  <a:cubicBezTo>
                    <a:pt x="9172" y="9137"/>
                    <a:pt x="10009" y="8997"/>
                    <a:pt x="10440" y="9428"/>
                  </a:cubicBezTo>
                  <a:cubicBezTo>
                    <a:pt x="10869" y="9858"/>
                    <a:pt x="10730" y="10696"/>
                    <a:pt x="10128" y="11298"/>
                  </a:cubicBezTo>
                  <a:cubicBezTo>
                    <a:pt x="9526" y="11900"/>
                    <a:pt x="8687" y="12040"/>
                    <a:pt x="8257" y="11610"/>
                  </a:cubicBezTo>
                  <a:close/>
                  <a:moveTo>
                    <a:pt x="18634" y="2180"/>
                  </a:moveTo>
                  <a:cubicBezTo>
                    <a:pt x="16698" y="243"/>
                    <a:pt x="14265" y="-466"/>
                    <a:pt x="13491" y="308"/>
                  </a:cubicBezTo>
                  <a:lnTo>
                    <a:pt x="10372" y="3426"/>
                  </a:lnTo>
                  <a:cubicBezTo>
                    <a:pt x="9900" y="3899"/>
                    <a:pt x="9488" y="5482"/>
                    <a:pt x="9676" y="7085"/>
                  </a:cubicBezTo>
                  <a:lnTo>
                    <a:pt x="240" y="16521"/>
                  </a:lnTo>
                  <a:cubicBezTo>
                    <a:pt x="-320" y="17081"/>
                    <a:pt x="134" y="18442"/>
                    <a:pt x="1253" y="19561"/>
                  </a:cubicBezTo>
                  <a:cubicBezTo>
                    <a:pt x="2373" y="20681"/>
                    <a:pt x="3733" y="21134"/>
                    <a:pt x="4293" y="20574"/>
                  </a:cubicBezTo>
                  <a:lnTo>
                    <a:pt x="13729" y="11138"/>
                  </a:lnTo>
                  <a:cubicBezTo>
                    <a:pt x="15332" y="11327"/>
                    <a:pt x="16915" y="10914"/>
                    <a:pt x="17388" y="10442"/>
                  </a:cubicBezTo>
                  <a:lnTo>
                    <a:pt x="20506" y="7324"/>
                  </a:lnTo>
                  <a:cubicBezTo>
                    <a:pt x="21280" y="6549"/>
                    <a:pt x="20573" y="4116"/>
                    <a:pt x="18634" y="2180"/>
                  </a:cubicBezTo>
                  <a:close/>
                </a:path>
              </a:pathLst>
            </a:custGeom>
            <a:grpFill/>
            <a:ln w="12700" cap="flat">
              <a:noFill/>
              <a:miter lim="400000"/>
            </a:ln>
            <a:effectLst/>
          </p:spPr>
          <p:txBody>
            <a:bodyPr wrap="square" lIns="38095" tIns="38095" rIns="38095" bIns="38095" numCol="1" anchor="ctr">
              <a:noAutofit/>
            </a:bodyPr>
            <a:lstStyle/>
            <a:p>
              <a:pPr lvl="0">
                <a:defRPr sz="3200">
                  <a:solidFill>
                    <a:srgbClr val="FFFFFF"/>
                  </a:solidFill>
                  <a:latin typeface="+mn-lt"/>
                  <a:ea typeface="+mn-ea"/>
                  <a:cs typeface="+mn-cs"/>
                  <a:sym typeface="Helvetica Light"/>
                </a:defRPr>
              </a:pPr>
              <a:endParaRPr sz="3200">
                <a:latin typeface="微软雅黑" panose="020B0503020204020204" pitchFamily="34" charset="-122"/>
                <a:ea typeface="微软雅黑" panose="020B0503020204020204" pitchFamily="34" charset="-122"/>
              </a:endParaRPr>
            </a:p>
          </p:txBody>
        </p:sp>
      </p:grpSp>
      <p:grpSp>
        <p:nvGrpSpPr>
          <p:cNvPr id="27" name="Group 1341"/>
          <p:cNvGrpSpPr/>
          <p:nvPr/>
        </p:nvGrpSpPr>
        <p:grpSpPr>
          <a:xfrm>
            <a:off x="6367711" y="1348197"/>
            <a:ext cx="398210" cy="398264"/>
            <a:chOff x="0" y="0"/>
            <a:chExt cx="1243363" cy="1243363"/>
          </a:xfrm>
          <a:blipFill dpi="0" rotWithShape="1">
            <a:blip r:embed="rId3">
              <a:extLst>
                <a:ext uri="{28A0092B-C50C-407E-A947-70E740481C1C}">
                  <a14:useLocalDpi xmlns:a14="http://schemas.microsoft.com/office/drawing/2010/main" val="0"/>
                </a:ext>
              </a:extLst>
            </a:blip>
            <a:srcRect/>
            <a:stretch>
              <a:fillRect/>
            </a:stretch>
          </a:blipFill>
        </p:grpSpPr>
        <p:sp>
          <p:nvSpPr>
            <p:cNvPr id="28" name="Shape 1339"/>
            <p:cNvSpPr/>
            <p:nvPr/>
          </p:nvSpPr>
          <p:spPr>
            <a:xfrm>
              <a:off x="0" y="0"/>
              <a:ext cx="1243364" cy="1243364"/>
            </a:xfrm>
            <a:prstGeom prst="rect">
              <a:avLst/>
            </a:prstGeom>
            <a:grpFill/>
            <a:ln w="12700" cap="flat">
              <a:noFill/>
              <a:miter lim="400000"/>
            </a:ln>
            <a:effectLst/>
          </p:spPr>
          <p:txBody>
            <a:bodyPr wrap="square" lIns="50793" tIns="50793" rIns="50793" bIns="50793" numCol="1" anchor="ctr">
              <a:noAutofit/>
            </a:bodyPr>
            <a:lstStyle/>
            <a:p>
              <a:pPr lvl="0">
                <a:defRPr sz="3200">
                  <a:solidFill>
                    <a:srgbClr val="FFFFFF"/>
                  </a:solidFill>
                  <a:latin typeface="+mn-lt"/>
                  <a:ea typeface="+mn-ea"/>
                  <a:cs typeface="+mn-cs"/>
                  <a:sym typeface="Helvetica Light"/>
                </a:defRPr>
              </a:pPr>
              <a:endParaRPr sz="3200">
                <a:latin typeface="微软雅黑" panose="020B0503020204020204" pitchFamily="34" charset="-122"/>
                <a:ea typeface="微软雅黑" panose="020B0503020204020204" pitchFamily="34" charset="-122"/>
              </a:endParaRPr>
            </a:p>
          </p:txBody>
        </p:sp>
        <p:sp>
          <p:nvSpPr>
            <p:cNvPr id="29" name="Shape 1340"/>
            <p:cNvSpPr/>
            <p:nvPr/>
          </p:nvSpPr>
          <p:spPr>
            <a:xfrm>
              <a:off x="383421" y="384509"/>
              <a:ext cx="474315" cy="474346"/>
            </a:xfrm>
            <a:custGeom>
              <a:avLst/>
              <a:gdLst/>
              <a:ahLst/>
              <a:cxnLst>
                <a:cxn ang="0">
                  <a:pos x="wd2" y="hd2"/>
                </a:cxn>
                <a:cxn ang="5400000">
                  <a:pos x="wd2" y="hd2"/>
                </a:cxn>
                <a:cxn ang="10800000">
                  <a:pos x="wd2" y="hd2"/>
                </a:cxn>
                <a:cxn ang="16200000">
                  <a:pos x="wd2" y="hd2"/>
                </a:cxn>
              </a:cxnLst>
              <a:rect l="0" t="0" r="r" b="b"/>
              <a:pathLst>
                <a:path w="21318" h="21320" extrusionOk="0">
                  <a:moveTo>
                    <a:pt x="6122" y="19157"/>
                  </a:moveTo>
                  <a:lnTo>
                    <a:pt x="3902" y="19634"/>
                  </a:lnTo>
                  <a:cubicBezTo>
                    <a:pt x="3688" y="19233"/>
                    <a:pt x="3431" y="18833"/>
                    <a:pt x="2957" y="18361"/>
                  </a:cubicBezTo>
                  <a:cubicBezTo>
                    <a:pt x="2486" y="17889"/>
                    <a:pt x="2085" y="17631"/>
                    <a:pt x="1685" y="17417"/>
                  </a:cubicBezTo>
                  <a:lnTo>
                    <a:pt x="2162" y="15198"/>
                  </a:lnTo>
                  <a:lnTo>
                    <a:pt x="2804" y="14556"/>
                  </a:lnTo>
                  <a:cubicBezTo>
                    <a:pt x="2804" y="14556"/>
                    <a:pt x="4012" y="14580"/>
                    <a:pt x="5374" y="15944"/>
                  </a:cubicBezTo>
                  <a:cubicBezTo>
                    <a:pt x="6737" y="17307"/>
                    <a:pt x="6762" y="18516"/>
                    <a:pt x="6762" y="18516"/>
                  </a:cubicBezTo>
                  <a:cubicBezTo>
                    <a:pt x="6762" y="18516"/>
                    <a:pt x="6122" y="19157"/>
                    <a:pt x="6122" y="19157"/>
                  </a:cubicBezTo>
                  <a:close/>
                  <a:moveTo>
                    <a:pt x="19625" y="1692"/>
                  </a:moveTo>
                  <a:cubicBezTo>
                    <a:pt x="17654" y="-280"/>
                    <a:pt x="16174" y="15"/>
                    <a:pt x="16174" y="15"/>
                  </a:cubicBezTo>
                  <a:lnTo>
                    <a:pt x="9270" y="6920"/>
                  </a:lnTo>
                  <a:lnTo>
                    <a:pt x="1379" y="14810"/>
                  </a:lnTo>
                  <a:lnTo>
                    <a:pt x="0" y="21320"/>
                  </a:lnTo>
                  <a:lnTo>
                    <a:pt x="6508" y="19939"/>
                  </a:lnTo>
                  <a:lnTo>
                    <a:pt x="14399" y="12048"/>
                  </a:lnTo>
                  <a:lnTo>
                    <a:pt x="21302" y="5145"/>
                  </a:lnTo>
                  <a:cubicBezTo>
                    <a:pt x="21302" y="5145"/>
                    <a:pt x="21600" y="3665"/>
                    <a:pt x="19625" y="1692"/>
                  </a:cubicBezTo>
                  <a:close/>
                </a:path>
              </a:pathLst>
            </a:custGeom>
            <a:grpFill/>
            <a:ln w="12700" cap="flat">
              <a:noFill/>
              <a:miter lim="400000"/>
            </a:ln>
            <a:effectLst/>
          </p:spPr>
          <p:txBody>
            <a:bodyPr wrap="square" lIns="38095" tIns="38095" rIns="38095" bIns="38095" numCol="1" anchor="ctr">
              <a:noAutofit/>
            </a:bodyPr>
            <a:lstStyle/>
            <a:p>
              <a:pPr lvl="0">
                <a:defRPr sz="3200">
                  <a:solidFill>
                    <a:srgbClr val="FFFFFF"/>
                  </a:solidFill>
                  <a:latin typeface="+mn-lt"/>
                  <a:ea typeface="+mn-ea"/>
                  <a:cs typeface="+mn-cs"/>
                  <a:sym typeface="Helvetica Light"/>
                </a:defRPr>
              </a:pPr>
              <a:endParaRPr sz="3200">
                <a:latin typeface="微软雅黑" panose="020B0503020204020204" pitchFamily="34" charset="-122"/>
                <a:ea typeface="微软雅黑" panose="020B0503020204020204" pitchFamily="34" charset="-122"/>
              </a:endParaRPr>
            </a:p>
          </p:txBody>
        </p:sp>
      </p:grpSp>
      <p:grpSp>
        <p:nvGrpSpPr>
          <p:cNvPr id="30" name="Group 1344"/>
          <p:cNvGrpSpPr/>
          <p:nvPr/>
        </p:nvGrpSpPr>
        <p:grpSpPr>
          <a:xfrm>
            <a:off x="6367711" y="3059439"/>
            <a:ext cx="398210" cy="398264"/>
            <a:chOff x="0" y="0"/>
            <a:chExt cx="1243363" cy="1243363"/>
          </a:xfrm>
          <a:blipFill dpi="0" rotWithShape="1">
            <a:blip r:embed="rId3">
              <a:extLst>
                <a:ext uri="{28A0092B-C50C-407E-A947-70E740481C1C}">
                  <a14:useLocalDpi xmlns:a14="http://schemas.microsoft.com/office/drawing/2010/main" val="0"/>
                </a:ext>
              </a:extLst>
            </a:blip>
            <a:srcRect/>
            <a:stretch>
              <a:fillRect/>
            </a:stretch>
          </a:blipFill>
        </p:grpSpPr>
        <p:sp>
          <p:nvSpPr>
            <p:cNvPr id="31" name="Shape 1342"/>
            <p:cNvSpPr/>
            <p:nvPr/>
          </p:nvSpPr>
          <p:spPr>
            <a:xfrm>
              <a:off x="0" y="0"/>
              <a:ext cx="1243364" cy="1243364"/>
            </a:xfrm>
            <a:prstGeom prst="rect">
              <a:avLst/>
            </a:prstGeom>
            <a:grpFill/>
            <a:ln w="12700" cap="flat">
              <a:noFill/>
              <a:miter lim="400000"/>
            </a:ln>
            <a:effectLst/>
          </p:spPr>
          <p:txBody>
            <a:bodyPr wrap="square" lIns="50793" tIns="50793" rIns="50793" bIns="50793" numCol="1" anchor="ctr">
              <a:noAutofit/>
            </a:bodyPr>
            <a:lstStyle/>
            <a:p>
              <a:pPr lvl="0">
                <a:defRPr sz="3200">
                  <a:solidFill>
                    <a:srgbClr val="FFFFFF"/>
                  </a:solidFill>
                  <a:latin typeface="+mn-lt"/>
                  <a:ea typeface="+mn-ea"/>
                  <a:cs typeface="+mn-cs"/>
                  <a:sym typeface="Helvetica Light"/>
                </a:defRPr>
              </a:pPr>
              <a:endParaRPr sz="3200">
                <a:latin typeface="微软雅黑" panose="020B0503020204020204" pitchFamily="34" charset="-122"/>
                <a:ea typeface="微软雅黑" panose="020B0503020204020204" pitchFamily="34" charset="-122"/>
              </a:endParaRPr>
            </a:p>
          </p:txBody>
        </p:sp>
        <p:sp>
          <p:nvSpPr>
            <p:cNvPr id="32" name="Shape 1343"/>
            <p:cNvSpPr/>
            <p:nvPr/>
          </p:nvSpPr>
          <p:spPr>
            <a:xfrm>
              <a:off x="431257" y="349682"/>
              <a:ext cx="378644" cy="540919"/>
            </a:xfrm>
            <a:custGeom>
              <a:avLst/>
              <a:gdLst/>
              <a:ahLst/>
              <a:cxnLst>
                <a:cxn ang="0">
                  <a:pos x="wd2" y="hd2"/>
                </a:cxn>
                <a:cxn ang="5400000">
                  <a:pos x="wd2" y="hd2"/>
                </a:cxn>
                <a:cxn ang="10800000">
                  <a:pos x="wd2" y="hd2"/>
                </a:cxn>
                <a:cxn ang="16200000">
                  <a:pos x="wd2" y="hd2"/>
                </a:cxn>
              </a:cxnLst>
              <a:rect l="0" t="0" r="r" b="b"/>
              <a:pathLst>
                <a:path w="20957" h="21276" extrusionOk="0">
                  <a:moveTo>
                    <a:pt x="1877" y="21023"/>
                  </a:moveTo>
                  <a:cubicBezTo>
                    <a:pt x="2335" y="19958"/>
                    <a:pt x="3030" y="18458"/>
                    <a:pt x="3960" y="16288"/>
                  </a:cubicBezTo>
                  <a:cubicBezTo>
                    <a:pt x="8011" y="15823"/>
                    <a:pt x="9689" y="16658"/>
                    <a:pt x="12261" y="13325"/>
                  </a:cubicBezTo>
                  <a:cubicBezTo>
                    <a:pt x="10172" y="13789"/>
                    <a:pt x="7654" y="12465"/>
                    <a:pt x="7789" y="11892"/>
                  </a:cubicBezTo>
                  <a:cubicBezTo>
                    <a:pt x="7924" y="11318"/>
                    <a:pt x="13647" y="12306"/>
                    <a:pt x="17393" y="8447"/>
                  </a:cubicBezTo>
                  <a:cubicBezTo>
                    <a:pt x="12670" y="9202"/>
                    <a:pt x="11160" y="7540"/>
                    <a:pt x="11769" y="7289"/>
                  </a:cubicBezTo>
                  <a:cubicBezTo>
                    <a:pt x="13175" y="6708"/>
                    <a:pt x="17348" y="7048"/>
                    <a:pt x="19572" y="5477"/>
                  </a:cubicBezTo>
                  <a:cubicBezTo>
                    <a:pt x="20719" y="4669"/>
                    <a:pt x="21256" y="2702"/>
                    <a:pt x="20789" y="2000"/>
                  </a:cubicBezTo>
                  <a:cubicBezTo>
                    <a:pt x="20229" y="1153"/>
                    <a:pt x="16813" y="-111"/>
                    <a:pt x="14931" y="7"/>
                  </a:cubicBezTo>
                  <a:cubicBezTo>
                    <a:pt x="13047" y="126"/>
                    <a:pt x="10093" y="5208"/>
                    <a:pt x="9217" y="5168"/>
                  </a:cubicBezTo>
                  <a:cubicBezTo>
                    <a:pt x="8341" y="5128"/>
                    <a:pt x="8166" y="2892"/>
                    <a:pt x="9694" y="813"/>
                  </a:cubicBezTo>
                  <a:cubicBezTo>
                    <a:pt x="8081" y="1330"/>
                    <a:pt x="5127" y="2940"/>
                    <a:pt x="4200" y="4315"/>
                  </a:cubicBezTo>
                  <a:cubicBezTo>
                    <a:pt x="2475" y="6874"/>
                    <a:pt x="4362" y="12744"/>
                    <a:pt x="3757" y="12953"/>
                  </a:cubicBezTo>
                  <a:cubicBezTo>
                    <a:pt x="3151" y="13163"/>
                    <a:pt x="1114" y="10259"/>
                    <a:pt x="505" y="8944"/>
                  </a:cubicBezTo>
                  <a:cubicBezTo>
                    <a:pt x="-324" y="10961"/>
                    <a:pt x="-344" y="12982"/>
                    <a:pt x="2082" y="15667"/>
                  </a:cubicBezTo>
                  <a:cubicBezTo>
                    <a:pt x="1167" y="17429"/>
                    <a:pt x="667" y="19457"/>
                    <a:pt x="592" y="20487"/>
                  </a:cubicBezTo>
                  <a:cubicBezTo>
                    <a:pt x="557" y="21312"/>
                    <a:pt x="1675" y="21489"/>
                    <a:pt x="1877" y="21023"/>
                  </a:cubicBezTo>
                  <a:close/>
                </a:path>
              </a:pathLst>
            </a:custGeom>
            <a:grpFill/>
            <a:ln w="12700" cap="flat">
              <a:noFill/>
              <a:miter lim="400000"/>
            </a:ln>
            <a:effectLst/>
          </p:spPr>
          <p:txBody>
            <a:bodyPr wrap="square" lIns="38095" tIns="38095" rIns="38095" bIns="38095" numCol="1" anchor="ctr">
              <a:noAutofit/>
            </a:bodyPr>
            <a:lstStyle/>
            <a:p>
              <a:pPr lvl="0">
                <a:defRPr sz="3200">
                  <a:solidFill>
                    <a:srgbClr val="FFFFFF"/>
                  </a:solidFill>
                  <a:latin typeface="+mn-lt"/>
                  <a:ea typeface="+mn-ea"/>
                  <a:cs typeface="+mn-cs"/>
                  <a:sym typeface="Helvetica Light"/>
                </a:defRPr>
              </a:pPr>
              <a:endParaRPr sz="3200">
                <a:latin typeface="微软雅黑" panose="020B0503020204020204" pitchFamily="34" charset="-122"/>
                <a:ea typeface="微软雅黑" panose="020B0503020204020204" pitchFamily="34" charset="-122"/>
              </a:endParaRPr>
            </a:p>
          </p:txBody>
        </p:sp>
      </p:grpSp>
      <p:grpSp>
        <p:nvGrpSpPr>
          <p:cNvPr id="33" name="Group 1347"/>
          <p:cNvGrpSpPr/>
          <p:nvPr/>
        </p:nvGrpSpPr>
        <p:grpSpPr>
          <a:xfrm>
            <a:off x="4789724" y="3059439"/>
            <a:ext cx="398210" cy="398264"/>
            <a:chOff x="0" y="0"/>
            <a:chExt cx="1243363" cy="1243363"/>
          </a:xfrm>
          <a:blipFill dpi="0" rotWithShape="1">
            <a:blip r:embed="rId3">
              <a:extLst>
                <a:ext uri="{28A0092B-C50C-407E-A947-70E740481C1C}">
                  <a14:useLocalDpi xmlns:a14="http://schemas.microsoft.com/office/drawing/2010/main" val="0"/>
                </a:ext>
              </a:extLst>
            </a:blip>
            <a:srcRect/>
            <a:stretch>
              <a:fillRect/>
            </a:stretch>
          </a:blipFill>
        </p:grpSpPr>
        <p:sp>
          <p:nvSpPr>
            <p:cNvPr id="34" name="Shape 1345"/>
            <p:cNvSpPr/>
            <p:nvPr/>
          </p:nvSpPr>
          <p:spPr>
            <a:xfrm>
              <a:off x="0" y="0"/>
              <a:ext cx="1243364" cy="1243364"/>
            </a:xfrm>
            <a:prstGeom prst="rect">
              <a:avLst/>
            </a:prstGeom>
            <a:grpFill/>
            <a:ln w="12700" cap="flat">
              <a:noFill/>
              <a:miter lim="400000"/>
            </a:ln>
            <a:effectLst/>
          </p:spPr>
          <p:txBody>
            <a:bodyPr wrap="square" lIns="50793" tIns="50793" rIns="50793" bIns="50793" numCol="1" anchor="ctr">
              <a:noAutofit/>
            </a:bodyPr>
            <a:lstStyle/>
            <a:p>
              <a:pPr lvl="0">
                <a:defRPr sz="3200">
                  <a:solidFill>
                    <a:srgbClr val="FFFFFF"/>
                  </a:solidFill>
                  <a:latin typeface="+mn-lt"/>
                  <a:ea typeface="+mn-ea"/>
                  <a:cs typeface="+mn-cs"/>
                  <a:sym typeface="Helvetica Light"/>
                </a:defRPr>
              </a:pPr>
              <a:endParaRPr sz="3200">
                <a:latin typeface="微软雅黑" panose="020B0503020204020204" pitchFamily="34" charset="-122"/>
                <a:ea typeface="微软雅黑" panose="020B0503020204020204" pitchFamily="34" charset="-122"/>
              </a:endParaRPr>
            </a:p>
          </p:txBody>
        </p:sp>
        <p:sp>
          <p:nvSpPr>
            <p:cNvPr id="35" name="Shape 1346"/>
            <p:cNvSpPr/>
            <p:nvPr/>
          </p:nvSpPr>
          <p:spPr>
            <a:xfrm>
              <a:off x="351222" y="372464"/>
              <a:ext cx="540919" cy="540920"/>
            </a:xfrm>
            <a:custGeom>
              <a:avLst/>
              <a:gdLst/>
              <a:ahLst/>
              <a:cxnLst>
                <a:cxn ang="0">
                  <a:pos x="wd2" y="hd2"/>
                </a:cxn>
                <a:cxn ang="5400000">
                  <a:pos x="wd2" y="hd2"/>
                </a:cxn>
                <a:cxn ang="10800000">
                  <a:pos x="wd2" y="hd2"/>
                </a:cxn>
                <a:cxn ang="16200000">
                  <a:pos x="wd2" y="hd2"/>
                </a:cxn>
              </a:cxnLst>
              <a:rect l="0" t="0" r="r" b="b"/>
              <a:pathLst>
                <a:path w="21395" h="21474" extrusionOk="0">
                  <a:moveTo>
                    <a:pt x="2578" y="8409"/>
                  </a:moveTo>
                  <a:cubicBezTo>
                    <a:pt x="2578" y="5193"/>
                    <a:pt x="5174" y="2587"/>
                    <a:pt x="8376" y="2587"/>
                  </a:cubicBezTo>
                  <a:cubicBezTo>
                    <a:pt x="11580" y="2587"/>
                    <a:pt x="14435" y="5451"/>
                    <a:pt x="14435" y="8666"/>
                  </a:cubicBezTo>
                  <a:cubicBezTo>
                    <a:pt x="14435" y="11882"/>
                    <a:pt x="11838" y="14488"/>
                    <a:pt x="8635" y="14488"/>
                  </a:cubicBezTo>
                  <a:cubicBezTo>
                    <a:pt x="5431" y="14488"/>
                    <a:pt x="2578" y="11624"/>
                    <a:pt x="2578" y="8409"/>
                  </a:cubicBezTo>
                  <a:close/>
                  <a:moveTo>
                    <a:pt x="20914" y="18167"/>
                  </a:moveTo>
                  <a:lnTo>
                    <a:pt x="15797" y="13032"/>
                  </a:lnTo>
                  <a:cubicBezTo>
                    <a:pt x="16568" y="11759"/>
                    <a:pt x="17013" y="10265"/>
                    <a:pt x="17013" y="8666"/>
                  </a:cubicBezTo>
                  <a:cubicBezTo>
                    <a:pt x="17013" y="4023"/>
                    <a:pt x="13004" y="0"/>
                    <a:pt x="8376" y="0"/>
                  </a:cubicBezTo>
                  <a:cubicBezTo>
                    <a:pt x="3750" y="0"/>
                    <a:pt x="0" y="3765"/>
                    <a:pt x="0" y="8409"/>
                  </a:cubicBezTo>
                  <a:cubicBezTo>
                    <a:pt x="0" y="13052"/>
                    <a:pt x="4008" y="17075"/>
                    <a:pt x="8635" y="17075"/>
                  </a:cubicBezTo>
                  <a:cubicBezTo>
                    <a:pt x="10173" y="17075"/>
                    <a:pt x="11614" y="16657"/>
                    <a:pt x="12852" y="15931"/>
                  </a:cubicBezTo>
                  <a:lnTo>
                    <a:pt x="17996" y="21094"/>
                  </a:lnTo>
                  <a:cubicBezTo>
                    <a:pt x="18500" y="21600"/>
                    <a:pt x="19317" y="21600"/>
                    <a:pt x="19819" y="21094"/>
                  </a:cubicBezTo>
                  <a:lnTo>
                    <a:pt x="21096" y="19815"/>
                  </a:lnTo>
                  <a:cubicBezTo>
                    <a:pt x="21600" y="19309"/>
                    <a:pt x="21417" y="18672"/>
                    <a:pt x="20914" y="18167"/>
                  </a:cubicBezTo>
                  <a:close/>
                </a:path>
              </a:pathLst>
            </a:custGeom>
            <a:grpFill/>
            <a:ln w="12700" cap="flat">
              <a:noFill/>
              <a:miter lim="400000"/>
            </a:ln>
            <a:effectLst/>
          </p:spPr>
          <p:txBody>
            <a:bodyPr wrap="square" lIns="38095" tIns="38095" rIns="38095" bIns="38095" numCol="1" anchor="ctr">
              <a:noAutofit/>
            </a:bodyPr>
            <a:lstStyle/>
            <a:p>
              <a:pPr lvl="0">
                <a:defRPr sz="3200">
                  <a:solidFill>
                    <a:srgbClr val="FFFFFF"/>
                  </a:solidFill>
                  <a:latin typeface="+mn-lt"/>
                  <a:ea typeface="+mn-ea"/>
                  <a:cs typeface="+mn-cs"/>
                  <a:sym typeface="Helvetica Light"/>
                </a:defRPr>
              </a:pPr>
              <a:endParaRPr sz="3200">
                <a:latin typeface="微软雅黑" panose="020B0503020204020204" pitchFamily="34" charset="-122"/>
                <a:ea typeface="微软雅黑" panose="020B0503020204020204" pitchFamily="34" charset="-122"/>
              </a:endParaRPr>
            </a:p>
          </p:txBody>
        </p:sp>
      </p:grpSp>
      <p:grpSp>
        <p:nvGrpSpPr>
          <p:cNvPr id="36" name="Group 1350"/>
          <p:cNvGrpSpPr/>
          <p:nvPr/>
        </p:nvGrpSpPr>
        <p:grpSpPr>
          <a:xfrm>
            <a:off x="3211737" y="3059439"/>
            <a:ext cx="398210" cy="398264"/>
            <a:chOff x="0" y="0"/>
            <a:chExt cx="1243363" cy="1243363"/>
          </a:xfrm>
          <a:blipFill dpi="0" rotWithShape="1">
            <a:blip r:embed="rId3">
              <a:extLst>
                <a:ext uri="{28A0092B-C50C-407E-A947-70E740481C1C}">
                  <a14:useLocalDpi xmlns:a14="http://schemas.microsoft.com/office/drawing/2010/main" val="0"/>
                </a:ext>
              </a:extLst>
            </a:blip>
            <a:srcRect/>
            <a:stretch>
              <a:fillRect/>
            </a:stretch>
          </a:blipFill>
        </p:grpSpPr>
        <p:sp>
          <p:nvSpPr>
            <p:cNvPr id="37" name="Shape 1348"/>
            <p:cNvSpPr/>
            <p:nvPr/>
          </p:nvSpPr>
          <p:spPr>
            <a:xfrm>
              <a:off x="0" y="0"/>
              <a:ext cx="1243364" cy="1243364"/>
            </a:xfrm>
            <a:prstGeom prst="rect">
              <a:avLst/>
            </a:prstGeom>
            <a:grpFill/>
            <a:ln w="12700" cap="flat">
              <a:noFill/>
              <a:miter lim="400000"/>
            </a:ln>
            <a:effectLst/>
          </p:spPr>
          <p:txBody>
            <a:bodyPr wrap="square" lIns="50793" tIns="50793" rIns="50793" bIns="50793" numCol="1" anchor="ctr">
              <a:noAutofit/>
            </a:bodyPr>
            <a:lstStyle/>
            <a:p>
              <a:pPr lvl="0">
                <a:defRPr sz="3200">
                  <a:solidFill>
                    <a:srgbClr val="FFFFFF"/>
                  </a:solidFill>
                  <a:latin typeface="+mn-lt"/>
                  <a:ea typeface="+mn-ea"/>
                  <a:cs typeface="+mn-cs"/>
                  <a:sym typeface="Helvetica Light"/>
                </a:defRPr>
              </a:pPr>
              <a:endParaRPr sz="3200">
                <a:latin typeface="微软雅黑" panose="020B0503020204020204" pitchFamily="34" charset="-122"/>
                <a:ea typeface="微软雅黑" panose="020B0503020204020204" pitchFamily="34" charset="-122"/>
              </a:endParaRPr>
            </a:p>
          </p:txBody>
        </p:sp>
        <p:sp>
          <p:nvSpPr>
            <p:cNvPr id="38" name="Shape 1349"/>
            <p:cNvSpPr/>
            <p:nvPr/>
          </p:nvSpPr>
          <p:spPr>
            <a:xfrm>
              <a:off x="351222" y="393269"/>
              <a:ext cx="540919" cy="499310"/>
            </a:xfrm>
            <a:custGeom>
              <a:avLst/>
              <a:gdLst/>
              <a:ahLst/>
              <a:cxnLst>
                <a:cxn ang="0">
                  <a:pos x="wd2" y="hd2"/>
                </a:cxn>
                <a:cxn ang="5400000">
                  <a:pos x="wd2" y="hd2"/>
                </a:cxn>
                <a:cxn ang="10800000">
                  <a:pos x="wd2" y="hd2"/>
                </a:cxn>
                <a:cxn ang="16200000">
                  <a:pos x="wd2" y="hd2"/>
                </a:cxn>
              </a:cxnLst>
              <a:rect l="0" t="0" r="r" b="b"/>
              <a:pathLst>
                <a:path w="21600" h="21600" extrusionOk="0">
                  <a:moveTo>
                    <a:pt x="19692" y="12333"/>
                  </a:moveTo>
                  <a:cubicBezTo>
                    <a:pt x="19528" y="12511"/>
                    <a:pt x="19333" y="12600"/>
                    <a:pt x="19107" y="12600"/>
                  </a:cubicBezTo>
                  <a:cubicBezTo>
                    <a:pt x="18882" y="12600"/>
                    <a:pt x="18688" y="12511"/>
                    <a:pt x="18524" y="12333"/>
                  </a:cubicBezTo>
                  <a:cubicBezTo>
                    <a:pt x="18360" y="12155"/>
                    <a:pt x="18277" y="11944"/>
                    <a:pt x="18277" y="11700"/>
                  </a:cubicBezTo>
                  <a:cubicBezTo>
                    <a:pt x="18277" y="11456"/>
                    <a:pt x="18360" y="11245"/>
                    <a:pt x="18524" y="11067"/>
                  </a:cubicBezTo>
                  <a:cubicBezTo>
                    <a:pt x="18688" y="10889"/>
                    <a:pt x="18882" y="10800"/>
                    <a:pt x="19107" y="10800"/>
                  </a:cubicBezTo>
                  <a:cubicBezTo>
                    <a:pt x="19333" y="10800"/>
                    <a:pt x="19528" y="10889"/>
                    <a:pt x="19692" y="11067"/>
                  </a:cubicBezTo>
                  <a:cubicBezTo>
                    <a:pt x="19857" y="11245"/>
                    <a:pt x="19938" y="11456"/>
                    <a:pt x="19938" y="11700"/>
                  </a:cubicBezTo>
                  <a:cubicBezTo>
                    <a:pt x="19938" y="11944"/>
                    <a:pt x="19857" y="12155"/>
                    <a:pt x="19692" y="12333"/>
                  </a:cubicBezTo>
                  <a:cubicBezTo>
                    <a:pt x="19692" y="12333"/>
                    <a:pt x="19692" y="12333"/>
                    <a:pt x="19692" y="12333"/>
                  </a:cubicBezTo>
                  <a:close/>
                  <a:moveTo>
                    <a:pt x="16616" y="10800"/>
                  </a:moveTo>
                  <a:lnTo>
                    <a:pt x="4984" y="10800"/>
                  </a:lnTo>
                  <a:lnTo>
                    <a:pt x="4984" y="1800"/>
                  </a:lnTo>
                  <a:lnTo>
                    <a:pt x="13292" y="1800"/>
                  </a:lnTo>
                  <a:lnTo>
                    <a:pt x="13292" y="4050"/>
                  </a:lnTo>
                  <a:cubicBezTo>
                    <a:pt x="13292" y="4425"/>
                    <a:pt x="13414" y="4744"/>
                    <a:pt x="13655" y="5006"/>
                  </a:cubicBezTo>
                  <a:cubicBezTo>
                    <a:pt x="13898" y="5269"/>
                    <a:pt x="14192" y="5400"/>
                    <a:pt x="14538" y="5400"/>
                  </a:cubicBezTo>
                  <a:lnTo>
                    <a:pt x="16616" y="5400"/>
                  </a:lnTo>
                  <a:cubicBezTo>
                    <a:pt x="16616" y="5400"/>
                    <a:pt x="16616" y="10800"/>
                    <a:pt x="16616" y="10800"/>
                  </a:cubicBezTo>
                  <a:close/>
                  <a:moveTo>
                    <a:pt x="16616" y="19800"/>
                  </a:moveTo>
                  <a:lnTo>
                    <a:pt x="4984" y="19800"/>
                  </a:lnTo>
                  <a:lnTo>
                    <a:pt x="4984" y="16200"/>
                  </a:lnTo>
                  <a:lnTo>
                    <a:pt x="16616" y="16200"/>
                  </a:lnTo>
                  <a:cubicBezTo>
                    <a:pt x="16616" y="16200"/>
                    <a:pt x="16616" y="19800"/>
                    <a:pt x="16616" y="19800"/>
                  </a:cubicBezTo>
                  <a:close/>
                  <a:moveTo>
                    <a:pt x="20867" y="9795"/>
                  </a:moveTo>
                  <a:cubicBezTo>
                    <a:pt x="20378" y="9265"/>
                    <a:pt x="19791" y="9000"/>
                    <a:pt x="19107" y="9000"/>
                  </a:cubicBezTo>
                  <a:lnTo>
                    <a:pt x="18277" y="9000"/>
                  </a:lnTo>
                  <a:lnTo>
                    <a:pt x="18277" y="5400"/>
                  </a:lnTo>
                  <a:cubicBezTo>
                    <a:pt x="18277" y="5025"/>
                    <a:pt x="18190" y="4613"/>
                    <a:pt x="18018" y="4163"/>
                  </a:cubicBezTo>
                  <a:cubicBezTo>
                    <a:pt x="17844" y="3712"/>
                    <a:pt x="17637" y="3356"/>
                    <a:pt x="17394" y="3094"/>
                  </a:cubicBezTo>
                  <a:lnTo>
                    <a:pt x="15421" y="957"/>
                  </a:lnTo>
                  <a:cubicBezTo>
                    <a:pt x="15179" y="694"/>
                    <a:pt x="14850" y="469"/>
                    <a:pt x="14435" y="281"/>
                  </a:cubicBezTo>
                  <a:cubicBezTo>
                    <a:pt x="14020" y="94"/>
                    <a:pt x="13638" y="0"/>
                    <a:pt x="13292" y="0"/>
                  </a:cubicBezTo>
                  <a:lnTo>
                    <a:pt x="4569" y="0"/>
                  </a:lnTo>
                  <a:cubicBezTo>
                    <a:pt x="4223" y="0"/>
                    <a:pt x="3929" y="132"/>
                    <a:pt x="3687" y="394"/>
                  </a:cubicBezTo>
                  <a:cubicBezTo>
                    <a:pt x="3444" y="656"/>
                    <a:pt x="3323" y="975"/>
                    <a:pt x="3323" y="1350"/>
                  </a:cubicBezTo>
                  <a:lnTo>
                    <a:pt x="3323" y="9000"/>
                  </a:lnTo>
                  <a:lnTo>
                    <a:pt x="2493" y="9000"/>
                  </a:lnTo>
                  <a:cubicBezTo>
                    <a:pt x="1809" y="9000"/>
                    <a:pt x="1222" y="9265"/>
                    <a:pt x="734" y="9795"/>
                  </a:cubicBezTo>
                  <a:cubicBezTo>
                    <a:pt x="244" y="10324"/>
                    <a:pt x="0" y="10960"/>
                    <a:pt x="0" y="11700"/>
                  </a:cubicBezTo>
                  <a:lnTo>
                    <a:pt x="0" y="17550"/>
                  </a:lnTo>
                  <a:cubicBezTo>
                    <a:pt x="0" y="17673"/>
                    <a:pt x="41" y="17777"/>
                    <a:pt x="124" y="17866"/>
                  </a:cubicBezTo>
                  <a:cubicBezTo>
                    <a:pt x="205" y="17956"/>
                    <a:pt x="303" y="18000"/>
                    <a:pt x="415" y="18000"/>
                  </a:cubicBezTo>
                  <a:lnTo>
                    <a:pt x="3323" y="18000"/>
                  </a:lnTo>
                  <a:lnTo>
                    <a:pt x="3323" y="20250"/>
                  </a:lnTo>
                  <a:cubicBezTo>
                    <a:pt x="3323" y="20625"/>
                    <a:pt x="3444" y="20944"/>
                    <a:pt x="3687" y="21206"/>
                  </a:cubicBezTo>
                  <a:cubicBezTo>
                    <a:pt x="3929" y="21468"/>
                    <a:pt x="4223" y="21600"/>
                    <a:pt x="4569" y="21600"/>
                  </a:cubicBezTo>
                  <a:lnTo>
                    <a:pt x="17031" y="21600"/>
                  </a:lnTo>
                  <a:cubicBezTo>
                    <a:pt x="17377" y="21600"/>
                    <a:pt x="17671" y="21468"/>
                    <a:pt x="17913" y="21206"/>
                  </a:cubicBezTo>
                  <a:cubicBezTo>
                    <a:pt x="18156" y="20943"/>
                    <a:pt x="18277" y="20625"/>
                    <a:pt x="18277" y="20250"/>
                  </a:cubicBezTo>
                  <a:lnTo>
                    <a:pt x="18277" y="18000"/>
                  </a:lnTo>
                  <a:lnTo>
                    <a:pt x="21185" y="18000"/>
                  </a:lnTo>
                  <a:cubicBezTo>
                    <a:pt x="21297" y="18000"/>
                    <a:pt x="21395" y="17956"/>
                    <a:pt x="21476" y="17866"/>
                  </a:cubicBezTo>
                  <a:cubicBezTo>
                    <a:pt x="21559" y="17777"/>
                    <a:pt x="21600" y="17673"/>
                    <a:pt x="21600" y="17550"/>
                  </a:cubicBezTo>
                  <a:lnTo>
                    <a:pt x="21600" y="11700"/>
                  </a:lnTo>
                  <a:cubicBezTo>
                    <a:pt x="21600" y="10960"/>
                    <a:pt x="21356" y="10324"/>
                    <a:pt x="20867" y="9795"/>
                  </a:cubicBezTo>
                  <a:cubicBezTo>
                    <a:pt x="20867" y="9795"/>
                    <a:pt x="20867" y="9795"/>
                    <a:pt x="20867" y="9795"/>
                  </a:cubicBezTo>
                  <a:close/>
                </a:path>
              </a:pathLst>
            </a:custGeom>
            <a:grpFill/>
            <a:ln w="12700" cap="flat">
              <a:noFill/>
              <a:miter lim="400000"/>
            </a:ln>
            <a:effectLst/>
          </p:spPr>
          <p:txBody>
            <a:bodyPr wrap="square" lIns="38095" tIns="38095" rIns="38095" bIns="38095" numCol="1" anchor="ctr">
              <a:noAutofit/>
            </a:bodyPr>
            <a:lstStyle/>
            <a:p>
              <a:pPr lvl="0">
                <a:defRPr sz="3200">
                  <a:solidFill>
                    <a:srgbClr val="FFFFFF"/>
                  </a:solidFill>
                  <a:latin typeface="+mn-lt"/>
                  <a:ea typeface="+mn-ea"/>
                  <a:cs typeface="+mn-cs"/>
                  <a:sym typeface="Helvetica Light"/>
                </a:defRPr>
              </a:pPr>
              <a:endParaRPr sz="3200">
                <a:latin typeface="微软雅黑" panose="020B0503020204020204" pitchFamily="34" charset="-122"/>
                <a:ea typeface="微软雅黑" panose="020B0503020204020204" pitchFamily="34" charset="-122"/>
              </a:endParaRPr>
            </a:p>
          </p:txBody>
        </p:sp>
      </p:grpSp>
      <p:grpSp>
        <p:nvGrpSpPr>
          <p:cNvPr id="39" name="Group 1356"/>
          <p:cNvGrpSpPr/>
          <p:nvPr/>
        </p:nvGrpSpPr>
        <p:grpSpPr>
          <a:xfrm>
            <a:off x="1633750" y="3059439"/>
            <a:ext cx="398210" cy="398264"/>
            <a:chOff x="0" y="0"/>
            <a:chExt cx="1243363" cy="1243363"/>
          </a:xfrm>
          <a:blipFill dpi="0" rotWithShape="1">
            <a:blip r:embed="rId3">
              <a:extLst>
                <a:ext uri="{28A0092B-C50C-407E-A947-70E740481C1C}">
                  <a14:useLocalDpi xmlns:a14="http://schemas.microsoft.com/office/drawing/2010/main" val="0"/>
                </a:ext>
              </a:extLst>
            </a:blip>
            <a:srcRect/>
            <a:stretch>
              <a:fillRect/>
            </a:stretch>
          </a:blipFill>
        </p:grpSpPr>
        <p:sp>
          <p:nvSpPr>
            <p:cNvPr id="40" name="Shape 1351"/>
            <p:cNvSpPr/>
            <p:nvPr/>
          </p:nvSpPr>
          <p:spPr>
            <a:xfrm>
              <a:off x="0" y="0"/>
              <a:ext cx="1243364" cy="1243364"/>
            </a:xfrm>
            <a:prstGeom prst="rect">
              <a:avLst/>
            </a:prstGeom>
            <a:grpFill/>
            <a:ln w="12700" cap="flat">
              <a:noFill/>
              <a:miter lim="400000"/>
            </a:ln>
            <a:effectLst/>
          </p:spPr>
          <p:txBody>
            <a:bodyPr wrap="square" lIns="50793" tIns="50793" rIns="50793" bIns="50793" numCol="1" anchor="ctr">
              <a:noAutofit/>
            </a:bodyPr>
            <a:lstStyle/>
            <a:p>
              <a:pPr lvl="0">
                <a:defRPr sz="3200">
                  <a:solidFill>
                    <a:srgbClr val="FFFFFF"/>
                  </a:solidFill>
                  <a:latin typeface="+mn-lt"/>
                  <a:ea typeface="+mn-ea"/>
                  <a:cs typeface="+mn-cs"/>
                  <a:sym typeface="Helvetica Light"/>
                </a:defRPr>
              </a:pPr>
              <a:endParaRPr sz="3200">
                <a:latin typeface="微软雅黑" panose="020B0503020204020204" pitchFamily="34" charset="-122"/>
                <a:ea typeface="微软雅黑" panose="020B0503020204020204" pitchFamily="34" charset="-122"/>
              </a:endParaRPr>
            </a:p>
          </p:txBody>
        </p:sp>
        <p:grpSp>
          <p:nvGrpSpPr>
            <p:cNvPr id="41" name="Group 1355"/>
            <p:cNvGrpSpPr/>
            <p:nvPr/>
          </p:nvGrpSpPr>
          <p:grpSpPr>
            <a:xfrm>
              <a:off x="356142" y="391541"/>
              <a:ext cx="533285" cy="457201"/>
              <a:chOff x="0" y="0"/>
              <a:chExt cx="533283" cy="457200"/>
            </a:xfrm>
            <a:grpFill/>
          </p:grpSpPr>
          <p:sp>
            <p:nvSpPr>
              <p:cNvPr id="42" name="Shape 1352"/>
              <p:cNvSpPr/>
              <p:nvPr/>
            </p:nvSpPr>
            <p:spPr>
              <a:xfrm>
                <a:off x="0" y="76178"/>
                <a:ext cx="85718" cy="381010"/>
              </a:xfrm>
              <a:custGeom>
                <a:avLst/>
                <a:gdLst/>
                <a:ahLst/>
                <a:cxnLst>
                  <a:cxn ang="0">
                    <a:pos x="wd2" y="hd2"/>
                  </a:cxn>
                  <a:cxn ang="5400000">
                    <a:pos x="wd2" y="hd2"/>
                  </a:cxn>
                  <a:cxn ang="10800000">
                    <a:pos x="wd2" y="hd2"/>
                  </a:cxn>
                  <a:cxn ang="16200000">
                    <a:pos x="wd2" y="hd2"/>
                  </a:cxn>
                </a:cxnLst>
                <a:rect l="0" t="0" r="r" b="b"/>
                <a:pathLst>
                  <a:path w="21600" h="21600" extrusionOk="0">
                    <a:moveTo>
                      <a:pt x="4949" y="1114"/>
                    </a:moveTo>
                    <a:cubicBezTo>
                      <a:pt x="1650" y="1857"/>
                      <a:pt x="0" y="2746"/>
                      <a:pt x="0" y="3780"/>
                    </a:cubicBezTo>
                    <a:lnTo>
                      <a:pt x="0" y="17820"/>
                    </a:lnTo>
                    <a:cubicBezTo>
                      <a:pt x="0" y="18855"/>
                      <a:pt x="1650" y="19744"/>
                      <a:pt x="4949" y="20487"/>
                    </a:cubicBezTo>
                    <a:cubicBezTo>
                      <a:pt x="8249" y="21229"/>
                      <a:pt x="12200" y="21600"/>
                      <a:pt x="16803" y="21600"/>
                    </a:cubicBezTo>
                    <a:lnTo>
                      <a:pt x="21600" y="21600"/>
                    </a:lnTo>
                    <a:lnTo>
                      <a:pt x="21600" y="0"/>
                    </a:lnTo>
                    <a:lnTo>
                      <a:pt x="16803" y="0"/>
                    </a:lnTo>
                    <a:cubicBezTo>
                      <a:pt x="12200" y="0"/>
                      <a:pt x="8249" y="372"/>
                      <a:pt x="4949" y="1114"/>
                    </a:cubicBezTo>
                    <a:cubicBezTo>
                      <a:pt x="4949" y="1114"/>
                      <a:pt x="4949" y="1114"/>
                      <a:pt x="4949" y="1114"/>
                    </a:cubicBezTo>
                    <a:close/>
                  </a:path>
                </a:pathLst>
              </a:custGeom>
              <a:grpFill/>
              <a:ln w="12700" cap="flat">
                <a:noFill/>
                <a:miter lim="400000"/>
              </a:ln>
              <a:effectLst/>
            </p:spPr>
            <p:txBody>
              <a:bodyPr wrap="square" lIns="38095" tIns="38095" rIns="38095" bIns="38095" numCol="1" anchor="ctr">
                <a:noAutofit/>
              </a:bodyPr>
              <a:lstStyle/>
              <a:p>
                <a:pPr lvl="0">
                  <a:defRPr sz="3200">
                    <a:solidFill>
                      <a:srgbClr val="FFFFFF"/>
                    </a:solidFill>
                    <a:latin typeface="+mn-lt"/>
                    <a:ea typeface="+mn-ea"/>
                    <a:cs typeface="+mn-cs"/>
                    <a:sym typeface="Helvetica Light"/>
                  </a:defRPr>
                </a:pPr>
                <a:endParaRPr sz="3200">
                  <a:latin typeface="微软雅黑" panose="020B0503020204020204" pitchFamily="34" charset="-122"/>
                  <a:ea typeface="微软雅黑" panose="020B0503020204020204" pitchFamily="34" charset="-122"/>
                </a:endParaRPr>
              </a:p>
            </p:txBody>
          </p:sp>
          <p:sp>
            <p:nvSpPr>
              <p:cNvPr id="43" name="Shape 1353"/>
              <p:cNvSpPr/>
              <p:nvPr/>
            </p:nvSpPr>
            <p:spPr>
              <a:xfrm>
                <a:off x="113393" y="0"/>
                <a:ext cx="304819" cy="457200"/>
              </a:xfrm>
              <a:custGeom>
                <a:avLst/>
                <a:gdLst/>
                <a:ahLst/>
                <a:cxnLst>
                  <a:cxn ang="0">
                    <a:pos x="wd2" y="hd2"/>
                  </a:cxn>
                  <a:cxn ang="5400000">
                    <a:pos x="wd2" y="hd2"/>
                  </a:cxn>
                  <a:cxn ang="10800000">
                    <a:pos x="wd2" y="hd2"/>
                  </a:cxn>
                  <a:cxn ang="16200000">
                    <a:pos x="wd2" y="hd2"/>
                  </a:cxn>
                </a:cxnLst>
                <a:rect l="0" t="0" r="r" b="b"/>
                <a:pathLst>
                  <a:path w="21600" h="21600" extrusionOk="0">
                    <a:moveTo>
                      <a:pt x="16200" y="3600"/>
                    </a:moveTo>
                    <a:lnTo>
                      <a:pt x="5400" y="3600"/>
                    </a:lnTo>
                    <a:lnTo>
                      <a:pt x="5400" y="1800"/>
                    </a:lnTo>
                    <a:lnTo>
                      <a:pt x="16200" y="1800"/>
                    </a:lnTo>
                    <a:cubicBezTo>
                      <a:pt x="16200" y="1800"/>
                      <a:pt x="16200" y="3600"/>
                      <a:pt x="16200" y="3600"/>
                    </a:cubicBezTo>
                    <a:close/>
                    <a:moveTo>
                      <a:pt x="18900" y="1350"/>
                    </a:moveTo>
                    <a:cubicBezTo>
                      <a:pt x="18900" y="975"/>
                      <a:pt x="18703" y="657"/>
                      <a:pt x="18308" y="394"/>
                    </a:cubicBezTo>
                    <a:cubicBezTo>
                      <a:pt x="17915" y="131"/>
                      <a:pt x="17437" y="0"/>
                      <a:pt x="16875" y="0"/>
                    </a:cubicBezTo>
                    <a:lnTo>
                      <a:pt x="4725" y="0"/>
                    </a:lnTo>
                    <a:cubicBezTo>
                      <a:pt x="4163" y="0"/>
                      <a:pt x="3685" y="131"/>
                      <a:pt x="3291" y="394"/>
                    </a:cubicBezTo>
                    <a:cubicBezTo>
                      <a:pt x="2897" y="656"/>
                      <a:pt x="2700" y="975"/>
                      <a:pt x="2700" y="1350"/>
                    </a:cubicBezTo>
                    <a:lnTo>
                      <a:pt x="2700" y="3600"/>
                    </a:lnTo>
                    <a:lnTo>
                      <a:pt x="0" y="3600"/>
                    </a:lnTo>
                    <a:lnTo>
                      <a:pt x="0" y="21600"/>
                    </a:lnTo>
                    <a:lnTo>
                      <a:pt x="21600" y="21600"/>
                    </a:lnTo>
                    <a:lnTo>
                      <a:pt x="21600" y="3600"/>
                    </a:lnTo>
                    <a:lnTo>
                      <a:pt x="18900" y="3600"/>
                    </a:lnTo>
                    <a:cubicBezTo>
                      <a:pt x="18900" y="3600"/>
                      <a:pt x="18900" y="1350"/>
                      <a:pt x="18900" y="1350"/>
                    </a:cubicBezTo>
                    <a:close/>
                  </a:path>
                </a:pathLst>
              </a:custGeom>
              <a:grpFill/>
              <a:ln w="12700" cap="flat">
                <a:noFill/>
                <a:miter lim="400000"/>
              </a:ln>
              <a:effectLst/>
            </p:spPr>
            <p:txBody>
              <a:bodyPr wrap="square" lIns="38095" tIns="38095" rIns="38095" bIns="38095" numCol="1" anchor="ctr">
                <a:noAutofit/>
              </a:bodyPr>
              <a:lstStyle/>
              <a:p>
                <a:pPr lvl="0">
                  <a:defRPr sz="3200">
                    <a:solidFill>
                      <a:srgbClr val="FFFFFF"/>
                    </a:solidFill>
                    <a:latin typeface="+mn-lt"/>
                    <a:ea typeface="+mn-ea"/>
                    <a:cs typeface="+mn-cs"/>
                    <a:sym typeface="Helvetica Light"/>
                  </a:defRPr>
                </a:pPr>
                <a:endParaRPr sz="3200">
                  <a:latin typeface="微软雅黑" panose="020B0503020204020204" pitchFamily="34" charset="-122"/>
                  <a:ea typeface="微软雅黑" panose="020B0503020204020204" pitchFamily="34" charset="-122"/>
                </a:endParaRPr>
              </a:p>
            </p:txBody>
          </p:sp>
          <p:sp>
            <p:nvSpPr>
              <p:cNvPr id="44" name="Shape 1354"/>
              <p:cNvSpPr/>
              <p:nvPr/>
            </p:nvSpPr>
            <p:spPr>
              <a:xfrm>
                <a:off x="447548" y="76178"/>
                <a:ext cx="85736" cy="381010"/>
              </a:xfrm>
              <a:custGeom>
                <a:avLst/>
                <a:gdLst/>
                <a:ahLst/>
                <a:cxnLst>
                  <a:cxn ang="0">
                    <a:pos x="wd2" y="hd2"/>
                  </a:cxn>
                  <a:cxn ang="5400000">
                    <a:pos x="wd2" y="hd2"/>
                  </a:cxn>
                  <a:cxn ang="10800000">
                    <a:pos x="wd2" y="hd2"/>
                  </a:cxn>
                  <a:cxn ang="16200000">
                    <a:pos x="wd2" y="hd2"/>
                  </a:cxn>
                </a:cxnLst>
                <a:rect l="0" t="0" r="r" b="b"/>
                <a:pathLst>
                  <a:path w="21600" h="21600" extrusionOk="0">
                    <a:moveTo>
                      <a:pt x="16652" y="1114"/>
                    </a:moveTo>
                    <a:cubicBezTo>
                      <a:pt x="13348" y="372"/>
                      <a:pt x="9402" y="0"/>
                      <a:pt x="4800" y="0"/>
                    </a:cubicBezTo>
                    <a:lnTo>
                      <a:pt x="0" y="0"/>
                    </a:lnTo>
                    <a:lnTo>
                      <a:pt x="0" y="21600"/>
                    </a:lnTo>
                    <a:lnTo>
                      <a:pt x="4800" y="21600"/>
                    </a:lnTo>
                    <a:cubicBezTo>
                      <a:pt x="9402" y="21600"/>
                      <a:pt x="13348" y="21229"/>
                      <a:pt x="16652" y="20487"/>
                    </a:cubicBezTo>
                    <a:cubicBezTo>
                      <a:pt x="19951" y="19744"/>
                      <a:pt x="21600" y="18855"/>
                      <a:pt x="21600" y="17820"/>
                    </a:cubicBezTo>
                    <a:lnTo>
                      <a:pt x="21600" y="3780"/>
                    </a:lnTo>
                    <a:cubicBezTo>
                      <a:pt x="21600" y="2746"/>
                      <a:pt x="19951" y="1857"/>
                      <a:pt x="16652" y="1114"/>
                    </a:cubicBezTo>
                    <a:cubicBezTo>
                      <a:pt x="16652" y="1114"/>
                      <a:pt x="16652" y="1114"/>
                      <a:pt x="16652" y="1114"/>
                    </a:cubicBezTo>
                    <a:close/>
                  </a:path>
                </a:pathLst>
              </a:custGeom>
              <a:grpFill/>
              <a:ln w="12700" cap="flat">
                <a:noFill/>
                <a:miter lim="400000"/>
              </a:ln>
              <a:effectLst/>
            </p:spPr>
            <p:txBody>
              <a:bodyPr wrap="square" lIns="38095" tIns="38095" rIns="38095" bIns="38095" numCol="1" anchor="ctr">
                <a:noAutofit/>
              </a:bodyPr>
              <a:lstStyle/>
              <a:p>
                <a:pPr lvl="0">
                  <a:defRPr sz="3200">
                    <a:solidFill>
                      <a:srgbClr val="FFFFFF"/>
                    </a:solidFill>
                    <a:latin typeface="+mn-lt"/>
                    <a:ea typeface="+mn-ea"/>
                    <a:cs typeface="+mn-cs"/>
                    <a:sym typeface="Helvetica Light"/>
                  </a:defRPr>
                </a:pPr>
                <a:endParaRPr sz="3200">
                  <a:latin typeface="微软雅黑" panose="020B0503020204020204" pitchFamily="34" charset="-122"/>
                  <a:ea typeface="微软雅黑" panose="020B0503020204020204" pitchFamily="34" charset="-122"/>
                </a:endParaRPr>
              </a:p>
            </p:txBody>
          </p:sp>
        </p:grpSp>
      </p:grpSp>
      <p:sp>
        <p:nvSpPr>
          <p:cNvPr id="45" name="TextBox 44"/>
          <p:cNvSpPr txBox="1"/>
          <p:nvPr/>
        </p:nvSpPr>
        <p:spPr>
          <a:xfrm>
            <a:off x="1633750" y="2065042"/>
            <a:ext cx="1373558" cy="480066"/>
          </a:xfrm>
          <a:prstGeom prst="rect">
            <a:avLst/>
          </a:prstGeom>
          <a:noFill/>
        </p:spPr>
        <p:txBody>
          <a:bodyPr wrap="square" lIns="0" tIns="0" rIns="0" bIns="0" rtlCol="0">
            <a:spAutoFit/>
          </a:bodyPr>
          <a:lstStyle/>
          <a:p>
            <a:pPr algn="just">
              <a:lnSpc>
                <a:spcPct val="120000"/>
              </a:lnSpc>
            </a:pPr>
            <a:r>
              <a:rPr lang="zh-CN" altLang="en-US" sz="800" dirty="0">
                <a:solidFill>
                  <a:schemeClr val="bg1">
                    <a:lumMod val="50000"/>
                  </a:schemeClr>
                </a:solidFill>
                <a:latin typeface="微软雅黑" pitchFamily="34" charset="-122"/>
                <a:ea typeface="微软雅黑" pitchFamily="34" charset="-122"/>
              </a:rPr>
              <a:t>点击输入本栏的具体文字，简明扼要的说明分项内容，请根据您的具体内容酌情修改</a:t>
            </a:r>
            <a:r>
              <a:rPr lang="zh-CN" altLang="en-US" sz="1000" dirty="0">
                <a:solidFill>
                  <a:schemeClr val="tx1">
                    <a:lumMod val="75000"/>
                    <a:lumOff val="25000"/>
                  </a:schemeClr>
                </a:solidFill>
                <a:latin typeface="微软雅黑" pitchFamily="34" charset="-122"/>
                <a:ea typeface="微软雅黑" pitchFamily="34" charset="-122"/>
              </a:rPr>
              <a:t>。</a:t>
            </a:r>
            <a:endParaRPr lang="en-US" altLang="zh-CN" sz="1000" dirty="0">
              <a:solidFill>
                <a:schemeClr val="tx1">
                  <a:lumMod val="75000"/>
                  <a:lumOff val="25000"/>
                </a:schemeClr>
              </a:solidFill>
              <a:latin typeface="微软雅黑" pitchFamily="34" charset="-122"/>
              <a:ea typeface="微软雅黑" pitchFamily="34" charset="-122"/>
            </a:endParaRPr>
          </a:p>
        </p:txBody>
      </p:sp>
      <p:sp>
        <p:nvSpPr>
          <p:cNvPr id="46" name="Text Placeholder 4"/>
          <p:cNvSpPr txBox="1">
            <a:spLocks/>
          </p:cNvSpPr>
          <p:nvPr/>
        </p:nvSpPr>
        <p:spPr>
          <a:xfrm>
            <a:off x="1549986" y="1851855"/>
            <a:ext cx="1229537" cy="200859"/>
          </a:xfrm>
          <a:prstGeom prst="rect">
            <a:avLst/>
          </a:prstGeom>
        </p:spPr>
        <p:txBody>
          <a:bodyPr lIns="91446" tIns="45723" rIns="91446" bIns="45723"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zh-CN" altLang="en-US" sz="1200" b="1" dirty="0">
                <a:solidFill>
                  <a:schemeClr val="bg1">
                    <a:lumMod val="50000"/>
                  </a:schemeClr>
                </a:solidFill>
                <a:latin typeface="微软雅黑" panose="020B0503020204020204" pitchFamily="34" charset="-122"/>
                <a:ea typeface="微软雅黑" panose="020B0503020204020204" pitchFamily="34" charset="-122"/>
              </a:rPr>
              <a:t>标题内容</a:t>
            </a:r>
            <a:endParaRPr lang="en-GB" altLang="zh-CN" sz="12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7" name="TextBox 46"/>
          <p:cNvSpPr txBox="1"/>
          <p:nvPr/>
        </p:nvSpPr>
        <p:spPr>
          <a:xfrm>
            <a:off x="3211737" y="2065041"/>
            <a:ext cx="1373558" cy="443138"/>
          </a:xfrm>
          <a:prstGeom prst="rect">
            <a:avLst/>
          </a:prstGeom>
          <a:noFill/>
        </p:spPr>
        <p:txBody>
          <a:bodyPr wrap="square" lIns="0" tIns="0" rIns="0" bIns="0" rtlCol="0">
            <a:spAutoFit/>
          </a:bodyPr>
          <a:lstStyle/>
          <a:p>
            <a:pPr algn="just">
              <a:lnSpc>
                <a:spcPct val="120000"/>
              </a:lnSpc>
            </a:pPr>
            <a:r>
              <a:rPr lang="zh-CN" altLang="en-US" sz="800" dirty="0">
                <a:solidFill>
                  <a:schemeClr val="bg1">
                    <a:lumMod val="50000"/>
                  </a:schemeClr>
                </a:solidFill>
                <a:latin typeface="微软雅黑" pitchFamily="34" charset="-122"/>
                <a:ea typeface="微软雅黑" pitchFamily="34" charset="-122"/>
              </a:rPr>
              <a:t>点击输入本栏的具体文字，简明扼要的说明分项内容，请根据您的具体内容酌情修改。</a:t>
            </a:r>
            <a:endParaRPr lang="en-US" altLang="zh-CN" sz="800" dirty="0">
              <a:solidFill>
                <a:schemeClr val="bg1">
                  <a:lumMod val="50000"/>
                </a:schemeClr>
              </a:solidFill>
              <a:latin typeface="微软雅黑" pitchFamily="34" charset="-122"/>
              <a:ea typeface="微软雅黑" pitchFamily="34" charset="-122"/>
            </a:endParaRPr>
          </a:p>
        </p:txBody>
      </p:sp>
      <p:sp>
        <p:nvSpPr>
          <p:cNvPr id="48" name="Text Placeholder 4"/>
          <p:cNvSpPr txBox="1">
            <a:spLocks/>
          </p:cNvSpPr>
          <p:nvPr/>
        </p:nvSpPr>
        <p:spPr>
          <a:xfrm>
            <a:off x="3127972" y="1851855"/>
            <a:ext cx="1289048" cy="200859"/>
          </a:xfrm>
          <a:prstGeom prst="rect">
            <a:avLst/>
          </a:prstGeom>
        </p:spPr>
        <p:txBody>
          <a:bodyPr lIns="91446" tIns="45723" rIns="91446" bIns="45723"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zh-CN" altLang="en-US" sz="1000" b="1" dirty="0">
                <a:solidFill>
                  <a:schemeClr val="tx1">
                    <a:lumMod val="75000"/>
                    <a:lumOff val="25000"/>
                  </a:schemeClr>
                </a:solidFill>
                <a:latin typeface="微软雅黑" panose="020B0503020204020204" pitchFamily="34" charset="-122"/>
                <a:ea typeface="微软雅黑" panose="020B0503020204020204" pitchFamily="34" charset="-122"/>
              </a:rPr>
              <a:t>标题内容</a:t>
            </a:r>
            <a:endParaRPr lang="en-GB" altLang="zh-CN" sz="1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9" name="TextBox 48"/>
          <p:cNvSpPr txBox="1"/>
          <p:nvPr/>
        </p:nvSpPr>
        <p:spPr>
          <a:xfrm>
            <a:off x="4789725" y="2065041"/>
            <a:ext cx="1373558" cy="443138"/>
          </a:xfrm>
          <a:prstGeom prst="rect">
            <a:avLst/>
          </a:prstGeom>
          <a:noFill/>
        </p:spPr>
        <p:txBody>
          <a:bodyPr wrap="square" lIns="0" tIns="0" rIns="0" bIns="0" rtlCol="0">
            <a:spAutoFit/>
          </a:bodyPr>
          <a:lstStyle/>
          <a:p>
            <a:pPr algn="just">
              <a:lnSpc>
                <a:spcPct val="120000"/>
              </a:lnSpc>
            </a:pPr>
            <a:r>
              <a:rPr lang="zh-CN" altLang="en-US" sz="800" dirty="0">
                <a:solidFill>
                  <a:schemeClr val="bg1">
                    <a:lumMod val="50000"/>
                  </a:schemeClr>
                </a:solidFill>
                <a:latin typeface="微软雅黑" pitchFamily="34" charset="-122"/>
                <a:ea typeface="微软雅黑" pitchFamily="34" charset="-122"/>
              </a:rPr>
              <a:t>点击输入本栏的具体文字，简明扼要的说明分项内容，请根据您的具体内容酌情修改。</a:t>
            </a:r>
            <a:endParaRPr lang="en-US" altLang="zh-CN" sz="800" dirty="0">
              <a:solidFill>
                <a:schemeClr val="bg1">
                  <a:lumMod val="50000"/>
                </a:schemeClr>
              </a:solidFill>
              <a:latin typeface="微软雅黑" pitchFamily="34" charset="-122"/>
              <a:ea typeface="微软雅黑" pitchFamily="34" charset="-122"/>
            </a:endParaRPr>
          </a:p>
        </p:txBody>
      </p:sp>
      <p:sp>
        <p:nvSpPr>
          <p:cNvPr id="50" name="Text Placeholder 4"/>
          <p:cNvSpPr txBox="1">
            <a:spLocks/>
          </p:cNvSpPr>
          <p:nvPr/>
        </p:nvSpPr>
        <p:spPr>
          <a:xfrm>
            <a:off x="4705959" y="1851855"/>
            <a:ext cx="1229537" cy="200859"/>
          </a:xfrm>
          <a:prstGeom prst="rect">
            <a:avLst/>
          </a:prstGeom>
        </p:spPr>
        <p:txBody>
          <a:bodyPr lIns="91446" tIns="45723" rIns="91446" bIns="45723"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zh-CN" altLang="en-US" sz="1000" b="1" dirty="0">
                <a:solidFill>
                  <a:schemeClr val="tx1">
                    <a:lumMod val="75000"/>
                    <a:lumOff val="25000"/>
                  </a:schemeClr>
                </a:solidFill>
                <a:latin typeface="微软雅黑" panose="020B0503020204020204" pitchFamily="34" charset="-122"/>
                <a:ea typeface="微软雅黑" panose="020B0503020204020204" pitchFamily="34" charset="-122"/>
              </a:rPr>
              <a:t>标题内容</a:t>
            </a:r>
            <a:endParaRPr lang="en-GB" altLang="zh-CN" sz="1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1" name="TextBox 50"/>
          <p:cNvSpPr txBox="1"/>
          <p:nvPr/>
        </p:nvSpPr>
        <p:spPr>
          <a:xfrm>
            <a:off x="6367711" y="2065042"/>
            <a:ext cx="1373558" cy="480066"/>
          </a:xfrm>
          <a:prstGeom prst="rect">
            <a:avLst/>
          </a:prstGeom>
          <a:noFill/>
        </p:spPr>
        <p:txBody>
          <a:bodyPr wrap="square" lIns="0" tIns="0" rIns="0" bIns="0" rtlCol="0">
            <a:spAutoFit/>
          </a:bodyPr>
          <a:lstStyle/>
          <a:p>
            <a:pPr algn="just">
              <a:lnSpc>
                <a:spcPct val="120000"/>
              </a:lnSpc>
            </a:pPr>
            <a:r>
              <a:rPr lang="zh-CN" altLang="en-US" sz="800" dirty="0">
                <a:solidFill>
                  <a:schemeClr val="bg1">
                    <a:lumMod val="50000"/>
                  </a:schemeClr>
                </a:solidFill>
                <a:latin typeface="微软雅黑" pitchFamily="34" charset="-122"/>
                <a:ea typeface="微软雅黑" pitchFamily="34" charset="-122"/>
              </a:rPr>
              <a:t>点击输入本栏的具体文字，简明扼要的说明分项内容，请根据您的具体内容酌情修改</a:t>
            </a:r>
            <a:r>
              <a:rPr lang="zh-CN" altLang="en-US" sz="1000" dirty="0">
                <a:solidFill>
                  <a:schemeClr val="tx1">
                    <a:lumMod val="75000"/>
                    <a:lumOff val="25000"/>
                  </a:schemeClr>
                </a:solidFill>
                <a:latin typeface="微软雅黑" pitchFamily="34" charset="-122"/>
                <a:ea typeface="微软雅黑" pitchFamily="34" charset="-122"/>
              </a:rPr>
              <a:t>。</a:t>
            </a:r>
            <a:endParaRPr lang="en-US" altLang="zh-CN" sz="1000" dirty="0">
              <a:solidFill>
                <a:schemeClr val="tx1">
                  <a:lumMod val="75000"/>
                  <a:lumOff val="25000"/>
                </a:schemeClr>
              </a:solidFill>
              <a:latin typeface="微软雅黑" pitchFamily="34" charset="-122"/>
              <a:ea typeface="微软雅黑" pitchFamily="34" charset="-122"/>
            </a:endParaRPr>
          </a:p>
        </p:txBody>
      </p:sp>
      <p:sp>
        <p:nvSpPr>
          <p:cNvPr id="52" name="Text Placeholder 4"/>
          <p:cNvSpPr txBox="1">
            <a:spLocks/>
          </p:cNvSpPr>
          <p:nvPr/>
        </p:nvSpPr>
        <p:spPr>
          <a:xfrm>
            <a:off x="6283946" y="1851855"/>
            <a:ext cx="1229537" cy="200859"/>
          </a:xfrm>
          <a:prstGeom prst="rect">
            <a:avLst/>
          </a:prstGeom>
        </p:spPr>
        <p:txBody>
          <a:bodyPr lIns="91446" tIns="45723" rIns="91446" bIns="45723"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zh-CN" altLang="en-US" sz="1000" b="1" dirty="0">
                <a:solidFill>
                  <a:schemeClr val="tx1">
                    <a:lumMod val="75000"/>
                    <a:lumOff val="25000"/>
                  </a:schemeClr>
                </a:solidFill>
                <a:latin typeface="微软雅黑" panose="020B0503020204020204" pitchFamily="34" charset="-122"/>
                <a:ea typeface="微软雅黑" panose="020B0503020204020204" pitchFamily="34" charset="-122"/>
              </a:rPr>
              <a:t>标题内容</a:t>
            </a:r>
            <a:endParaRPr lang="en-GB" altLang="zh-CN" sz="1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3" name="TextBox 52"/>
          <p:cNvSpPr txBox="1"/>
          <p:nvPr/>
        </p:nvSpPr>
        <p:spPr>
          <a:xfrm>
            <a:off x="1633750" y="3798368"/>
            <a:ext cx="1373558" cy="480066"/>
          </a:xfrm>
          <a:prstGeom prst="rect">
            <a:avLst/>
          </a:prstGeom>
          <a:noFill/>
        </p:spPr>
        <p:txBody>
          <a:bodyPr wrap="square" lIns="0" tIns="0" rIns="0" bIns="0" rtlCol="0">
            <a:spAutoFit/>
          </a:bodyPr>
          <a:lstStyle/>
          <a:p>
            <a:pPr algn="just">
              <a:lnSpc>
                <a:spcPct val="120000"/>
              </a:lnSpc>
            </a:pPr>
            <a:r>
              <a:rPr lang="zh-CN" altLang="en-US" sz="800" dirty="0">
                <a:solidFill>
                  <a:schemeClr val="bg1">
                    <a:lumMod val="50000"/>
                  </a:schemeClr>
                </a:solidFill>
                <a:latin typeface="微软雅黑" pitchFamily="34" charset="-122"/>
                <a:ea typeface="微软雅黑" pitchFamily="34" charset="-122"/>
              </a:rPr>
              <a:t>点击输入本栏的具体文字，简明扼要的说明分项内容，请根据您的具体内容酌情修改</a:t>
            </a:r>
            <a:r>
              <a:rPr lang="zh-CN" altLang="en-US" sz="1000" dirty="0">
                <a:solidFill>
                  <a:schemeClr val="tx1">
                    <a:lumMod val="75000"/>
                    <a:lumOff val="25000"/>
                  </a:schemeClr>
                </a:solidFill>
                <a:latin typeface="微软雅黑" pitchFamily="34" charset="-122"/>
                <a:ea typeface="微软雅黑" pitchFamily="34" charset="-122"/>
              </a:rPr>
              <a:t>。</a:t>
            </a:r>
            <a:endParaRPr lang="en-US" altLang="zh-CN" sz="1000" dirty="0">
              <a:solidFill>
                <a:schemeClr val="tx1">
                  <a:lumMod val="75000"/>
                  <a:lumOff val="25000"/>
                </a:schemeClr>
              </a:solidFill>
              <a:latin typeface="微软雅黑" pitchFamily="34" charset="-122"/>
              <a:ea typeface="微软雅黑" pitchFamily="34" charset="-122"/>
            </a:endParaRPr>
          </a:p>
        </p:txBody>
      </p:sp>
      <p:sp>
        <p:nvSpPr>
          <p:cNvPr id="54" name="Text Placeholder 4"/>
          <p:cNvSpPr txBox="1">
            <a:spLocks/>
          </p:cNvSpPr>
          <p:nvPr/>
        </p:nvSpPr>
        <p:spPr>
          <a:xfrm>
            <a:off x="1549986" y="3585182"/>
            <a:ext cx="1229537" cy="200859"/>
          </a:xfrm>
          <a:prstGeom prst="rect">
            <a:avLst/>
          </a:prstGeom>
        </p:spPr>
        <p:txBody>
          <a:bodyPr lIns="91446" tIns="45723" rIns="91446" bIns="45723"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zh-CN" altLang="en-US" sz="1200" b="1" dirty="0">
                <a:solidFill>
                  <a:schemeClr val="bg1">
                    <a:lumMod val="50000"/>
                  </a:schemeClr>
                </a:solidFill>
                <a:latin typeface="微软雅黑" panose="020B0503020204020204" pitchFamily="34" charset="-122"/>
                <a:ea typeface="微软雅黑" panose="020B0503020204020204" pitchFamily="34" charset="-122"/>
              </a:rPr>
              <a:t>标题内容</a:t>
            </a:r>
            <a:endParaRPr lang="en-GB" altLang="zh-CN" sz="12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5" name="TextBox 54"/>
          <p:cNvSpPr txBox="1"/>
          <p:nvPr/>
        </p:nvSpPr>
        <p:spPr>
          <a:xfrm>
            <a:off x="3211737" y="3798368"/>
            <a:ext cx="1373558" cy="480066"/>
          </a:xfrm>
          <a:prstGeom prst="rect">
            <a:avLst/>
          </a:prstGeom>
          <a:noFill/>
        </p:spPr>
        <p:txBody>
          <a:bodyPr wrap="square" lIns="0" tIns="0" rIns="0" bIns="0" rtlCol="0">
            <a:spAutoFit/>
          </a:bodyPr>
          <a:lstStyle/>
          <a:p>
            <a:pPr algn="just">
              <a:lnSpc>
                <a:spcPct val="120000"/>
              </a:lnSpc>
            </a:pPr>
            <a:r>
              <a:rPr lang="zh-CN" altLang="en-US" sz="800" dirty="0">
                <a:solidFill>
                  <a:schemeClr val="bg1">
                    <a:lumMod val="50000"/>
                  </a:schemeClr>
                </a:solidFill>
                <a:latin typeface="微软雅黑" pitchFamily="34" charset="-122"/>
                <a:ea typeface="微软雅黑" pitchFamily="34" charset="-122"/>
              </a:rPr>
              <a:t>点击输入本栏的具体文字，简明扼要的说明分项内容，请根据您的具体内容酌情修改</a:t>
            </a:r>
            <a:r>
              <a:rPr lang="zh-CN" altLang="en-US" sz="1000" dirty="0">
                <a:solidFill>
                  <a:schemeClr val="tx1">
                    <a:lumMod val="75000"/>
                    <a:lumOff val="25000"/>
                  </a:schemeClr>
                </a:solidFill>
                <a:latin typeface="微软雅黑" pitchFamily="34" charset="-122"/>
                <a:ea typeface="微软雅黑" pitchFamily="34" charset="-122"/>
              </a:rPr>
              <a:t>。</a:t>
            </a:r>
            <a:endParaRPr lang="en-US" altLang="zh-CN" sz="1000" dirty="0">
              <a:solidFill>
                <a:schemeClr val="tx1">
                  <a:lumMod val="75000"/>
                  <a:lumOff val="25000"/>
                </a:schemeClr>
              </a:solidFill>
              <a:latin typeface="微软雅黑" pitchFamily="34" charset="-122"/>
              <a:ea typeface="微软雅黑" pitchFamily="34" charset="-122"/>
            </a:endParaRPr>
          </a:p>
        </p:txBody>
      </p:sp>
      <p:sp>
        <p:nvSpPr>
          <p:cNvPr id="56" name="Text Placeholder 4"/>
          <p:cNvSpPr txBox="1">
            <a:spLocks/>
          </p:cNvSpPr>
          <p:nvPr/>
        </p:nvSpPr>
        <p:spPr>
          <a:xfrm>
            <a:off x="3127972" y="3585182"/>
            <a:ext cx="1289048" cy="200859"/>
          </a:xfrm>
          <a:prstGeom prst="rect">
            <a:avLst/>
          </a:prstGeom>
        </p:spPr>
        <p:txBody>
          <a:bodyPr lIns="91446" tIns="45723" rIns="91446" bIns="45723"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zh-CN" altLang="en-US" sz="1200" b="1" dirty="0">
                <a:solidFill>
                  <a:schemeClr val="bg1">
                    <a:lumMod val="50000"/>
                  </a:schemeClr>
                </a:solidFill>
                <a:latin typeface="微软雅黑" panose="020B0503020204020204" pitchFamily="34" charset="-122"/>
                <a:ea typeface="微软雅黑" panose="020B0503020204020204" pitchFamily="34" charset="-122"/>
              </a:rPr>
              <a:t>标题内容</a:t>
            </a:r>
            <a:endParaRPr lang="en-GB" altLang="zh-CN" sz="12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7" name="TextBox 56"/>
          <p:cNvSpPr txBox="1"/>
          <p:nvPr/>
        </p:nvSpPr>
        <p:spPr>
          <a:xfrm>
            <a:off x="4789725" y="3798368"/>
            <a:ext cx="1373558" cy="443138"/>
          </a:xfrm>
          <a:prstGeom prst="rect">
            <a:avLst/>
          </a:prstGeom>
          <a:noFill/>
        </p:spPr>
        <p:txBody>
          <a:bodyPr wrap="square" lIns="0" tIns="0" rIns="0" bIns="0" rtlCol="0">
            <a:spAutoFit/>
          </a:bodyPr>
          <a:lstStyle/>
          <a:p>
            <a:pPr algn="just">
              <a:lnSpc>
                <a:spcPct val="120000"/>
              </a:lnSpc>
            </a:pPr>
            <a:r>
              <a:rPr lang="zh-CN" altLang="en-US" sz="800" dirty="0">
                <a:solidFill>
                  <a:schemeClr val="bg1">
                    <a:lumMod val="50000"/>
                  </a:schemeClr>
                </a:solidFill>
                <a:latin typeface="微软雅黑" pitchFamily="34" charset="-122"/>
                <a:ea typeface="微软雅黑" pitchFamily="34" charset="-122"/>
              </a:rPr>
              <a:t>点击输入本栏的具体文字，简明扼要的说明分项内容，请根据您的具体内容酌情修改。</a:t>
            </a:r>
            <a:endParaRPr lang="en-US" altLang="zh-CN" sz="800" dirty="0">
              <a:solidFill>
                <a:schemeClr val="bg1">
                  <a:lumMod val="50000"/>
                </a:schemeClr>
              </a:solidFill>
              <a:latin typeface="微软雅黑" pitchFamily="34" charset="-122"/>
              <a:ea typeface="微软雅黑" pitchFamily="34" charset="-122"/>
            </a:endParaRPr>
          </a:p>
        </p:txBody>
      </p:sp>
      <p:sp>
        <p:nvSpPr>
          <p:cNvPr id="58" name="Text Placeholder 4"/>
          <p:cNvSpPr txBox="1">
            <a:spLocks/>
          </p:cNvSpPr>
          <p:nvPr/>
        </p:nvSpPr>
        <p:spPr>
          <a:xfrm>
            <a:off x="4705959" y="3585182"/>
            <a:ext cx="1229537" cy="200859"/>
          </a:xfrm>
          <a:prstGeom prst="rect">
            <a:avLst/>
          </a:prstGeom>
        </p:spPr>
        <p:txBody>
          <a:bodyPr lIns="91446" tIns="45723" rIns="91446" bIns="45723"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zh-CN" altLang="en-US" sz="1200" b="1" dirty="0">
                <a:solidFill>
                  <a:schemeClr val="bg1">
                    <a:lumMod val="50000"/>
                  </a:schemeClr>
                </a:solidFill>
                <a:latin typeface="微软雅黑" panose="020B0503020204020204" pitchFamily="34" charset="-122"/>
                <a:ea typeface="微软雅黑" panose="020B0503020204020204" pitchFamily="34" charset="-122"/>
              </a:rPr>
              <a:t>标题内容</a:t>
            </a:r>
            <a:endParaRPr lang="en-GB" altLang="zh-CN" sz="12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9" name="TextBox 58"/>
          <p:cNvSpPr txBox="1"/>
          <p:nvPr/>
        </p:nvSpPr>
        <p:spPr>
          <a:xfrm>
            <a:off x="6367711" y="3798368"/>
            <a:ext cx="1373558" cy="443138"/>
          </a:xfrm>
          <a:prstGeom prst="rect">
            <a:avLst/>
          </a:prstGeom>
          <a:noFill/>
        </p:spPr>
        <p:txBody>
          <a:bodyPr wrap="square" lIns="0" tIns="0" rIns="0" bIns="0" rtlCol="0">
            <a:spAutoFit/>
          </a:bodyPr>
          <a:lstStyle/>
          <a:p>
            <a:pPr algn="just">
              <a:lnSpc>
                <a:spcPct val="120000"/>
              </a:lnSpc>
            </a:pPr>
            <a:r>
              <a:rPr lang="zh-CN" altLang="en-US" sz="800" dirty="0">
                <a:solidFill>
                  <a:schemeClr val="bg1">
                    <a:lumMod val="50000"/>
                  </a:schemeClr>
                </a:solidFill>
                <a:latin typeface="微软雅黑" pitchFamily="34" charset="-122"/>
                <a:ea typeface="微软雅黑" pitchFamily="34" charset="-122"/>
              </a:rPr>
              <a:t>点击输入本栏的具体文字，简明扼要的说明分项内容，请根据您的具体内容酌情修改。</a:t>
            </a:r>
            <a:endParaRPr lang="en-US" altLang="zh-CN" sz="800" dirty="0">
              <a:solidFill>
                <a:schemeClr val="bg1">
                  <a:lumMod val="50000"/>
                </a:schemeClr>
              </a:solidFill>
              <a:latin typeface="微软雅黑" pitchFamily="34" charset="-122"/>
              <a:ea typeface="微软雅黑" pitchFamily="34" charset="-122"/>
            </a:endParaRPr>
          </a:p>
        </p:txBody>
      </p:sp>
      <p:sp>
        <p:nvSpPr>
          <p:cNvPr id="60" name="Text Placeholder 4"/>
          <p:cNvSpPr txBox="1">
            <a:spLocks/>
          </p:cNvSpPr>
          <p:nvPr/>
        </p:nvSpPr>
        <p:spPr>
          <a:xfrm>
            <a:off x="6283946" y="3585182"/>
            <a:ext cx="1229537" cy="200859"/>
          </a:xfrm>
          <a:prstGeom prst="rect">
            <a:avLst/>
          </a:prstGeom>
        </p:spPr>
        <p:txBody>
          <a:bodyPr lIns="91446" tIns="45723" rIns="91446" bIns="45723"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zh-CN" altLang="en-US" sz="1200" b="1" dirty="0">
                <a:solidFill>
                  <a:schemeClr val="bg1">
                    <a:lumMod val="50000"/>
                  </a:schemeClr>
                </a:solidFill>
                <a:latin typeface="微软雅黑" panose="020B0503020204020204" pitchFamily="34" charset="-122"/>
                <a:ea typeface="微软雅黑" panose="020B0503020204020204" pitchFamily="34" charset="-122"/>
              </a:rPr>
              <a:t>标题内容</a:t>
            </a:r>
            <a:endParaRPr lang="en-GB" altLang="zh-CN" sz="1200" b="1" dirty="0">
              <a:solidFill>
                <a:schemeClr val="bg1">
                  <a:lumMod val="50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2724008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6">
                                            <p:txEl>
                                              <p:pRg st="0" end="0"/>
                                            </p:txEl>
                                          </p:spTgt>
                                        </p:tgtEl>
                                        <p:attrNameLst>
                                          <p:attrName>style.visibility</p:attrName>
                                        </p:attrNameLst>
                                      </p:cBhvr>
                                      <p:to>
                                        <p:strVal val="visible"/>
                                      </p:to>
                                    </p:set>
                                    <p:animEffect transition="in" filter="fade">
                                      <p:cBhvr>
                                        <p:cTn id="11" dur="500"/>
                                        <p:tgtEl>
                                          <p:spTgt spid="46">
                                            <p:txEl>
                                              <p:pRg st="0" end="0"/>
                                            </p:txEl>
                                          </p:spTgt>
                                        </p:tgtEl>
                                      </p:cBhvr>
                                    </p:animEffect>
                                  </p:childTnLst>
                                </p:cTn>
                              </p:par>
                            </p:childTnLst>
                          </p:cTn>
                        </p:par>
                        <p:par>
                          <p:cTn id="12" fill="hold">
                            <p:stCondLst>
                              <p:cond delay="1000"/>
                            </p:stCondLst>
                            <p:childTnLst>
                              <p:par>
                                <p:cTn id="13" presetID="18" presetClass="entr" presetSubtype="6" fill="hold" grpId="0" nodeType="after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strips(downRight)">
                                      <p:cBhvr>
                                        <p:cTn id="15" dur="500"/>
                                        <p:tgtEl>
                                          <p:spTgt spid="4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8">
                                            <p:txEl>
                                              <p:pRg st="0" end="0"/>
                                            </p:txEl>
                                          </p:spTgt>
                                        </p:tgtEl>
                                        <p:attrNameLst>
                                          <p:attrName>style.visibility</p:attrName>
                                        </p:attrNameLst>
                                      </p:cBhvr>
                                      <p:to>
                                        <p:strVal val="visible"/>
                                      </p:to>
                                    </p:set>
                                    <p:animEffect transition="in" filter="fade">
                                      <p:cBhvr>
                                        <p:cTn id="27" dur="500"/>
                                        <p:tgtEl>
                                          <p:spTgt spid="48">
                                            <p:txEl>
                                              <p:pRg st="0" end="0"/>
                                            </p:txEl>
                                          </p:spTgt>
                                        </p:tgtEl>
                                      </p:cBhvr>
                                    </p:animEffect>
                                  </p:childTnLst>
                                </p:cTn>
                              </p:par>
                            </p:childTnLst>
                          </p:cTn>
                        </p:par>
                        <p:par>
                          <p:cTn id="28" fill="hold">
                            <p:stCondLst>
                              <p:cond delay="3000"/>
                            </p:stCondLst>
                            <p:childTnLst>
                              <p:par>
                                <p:cTn id="29" presetID="18" presetClass="entr" presetSubtype="6" fill="hold" grpId="0"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strips(downRight)">
                                      <p:cBhvr>
                                        <p:cTn id="31" dur="500"/>
                                        <p:tgtEl>
                                          <p:spTgt spid="47"/>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par>
                          <p:cTn id="36" fill="hold">
                            <p:stCondLst>
                              <p:cond delay="4000"/>
                            </p:stCondLst>
                            <p:childTnLst>
                              <p:par>
                                <p:cTn id="37" presetID="9" presetClass="entr" presetSubtype="0" fill="hold"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dissolve">
                                      <p:cBhvr>
                                        <p:cTn id="39" dur="500"/>
                                        <p:tgtEl>
                                          <p:spTgt spid="24"/>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50">
                                            <p:txEl>
                                              <p:pRg st="0" end="0"/>
                                            </p:txEl>
                                          </p:spTgt>
                                        </p:tgtEl>
                                        <p:attrNameLst>
                                          <p:attrName>style.visibility</p:attrName>
                                        </p:attrNameLst>
                                      </p:cBhvr>
                                      <p:to>
                                        <p:strVal val="visible"/>
                                      </p:to>
                                    </p:set>
                                    <p:animEffect transition="in" filter="fade">
                                      <p:cBhvr>
                                        <p:cTn id="43" dur="500"/>
                                        <p:tgtEl>
                                          <p:spTgt spid="50">
                                            <p:txEl>
                                              <p:pRg st="0" end="0"/>
                                            </p:txEl>
                                          </p:spTgt>
                                        </p:tgtEl>
                                      </p:cBhvr>
                                    </p:animEffect>
                                  </p:childTnLst>
                                </p:cTn>
                              </p:par>
                            </p:childTnLst>
                          </p:cTn>
                        </p:par>
                        <p:par>
                          <p:cTn id="44" fill="hold">
                            <p:stCondLst>
                              <p:cond delay="5000"/>
                            </p:stCondLst>
                            <p:childTnLst>
                              <p:par>
                                <p:cTn id="45" presetID="18" presetClass="entr" presetSubtype="6" fill="hold" grpId="0" nodeType="after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strips(downRight)">
                                      <p:cBhvr>
                                        <p:cTn id="47" dur="500"/>
                                        <p:tgtEl>
                                          <p:spTgt spid="49"/>
                                        </p:tgtEl>
                                      </p:cBhvr>
                                    </p:animEffect>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left)">
                                      <p:cBhvr>
                                        <p:cTn id="51" dur="500"/>
                                        <p:tgtEl>
                                          <p:spTgt spid="9"/>
                                        </p:tgtEl>
                                      </p:cBhvr>
                                    </p:animEffect>
                                  </p:childTnLst>
                                </p:cTn>
                              </p:par>
                            </p:childTnLst>
                          </p:cTn>
                        </p:par>
                        <p:par>
                          <p:cTn id="52" fill="hold">
                            <p:stCondLst>
                              <p:cond delay="6000"/>
                            </p:stCondLst>
                            <p:childTnLst>
                              <p:par>
                                <p:cTn id="53" presetID="9" presetClass="entr" presetSubtype="0" fill="hold" nodeType="after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dissolve">
                                      <p:cBhvr>
                                        <p:cTn id="55" dur="500"/>
                                        <p:tgtEl>
                                          <p:spTgt spid="27"/>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52">
                                            <p:txEl>
                                              <p:pRg st="0" end="0"/>
                                            </p:txEl>
                                          </p:spTgt>
                                        </p:tgtEl>
                                        <p:attrNameLst>
                                          <p:attrName>style.visibility</p:attrName>
                                        </p:attrNameLst>
                                      </p:cBhvr>
                                      <p:to>
                                        <p:strVal val="visible"/>
                                      </p:to>
                                    </p:set>
                                    <p:animEffect transition="in" filter="fade">
                                      <p:cBhvr>
                                        <p:cTn id="59" dur="500"/>
                                        <p:tgtEl>
                                          <p:spTgt spid="52">
                                            <p:txEl>
                                              <p:pRg st="0" end="0"/>
                                            </p:txEl>
                                          </p:spTgt>
                                        </p:tgtEl>
                                      </p:cBhvr>
                                    </p:animEffect>
                                  </p:childTnLst>
                                </p:cTn>
                              </p:par>
                            </p:childTnLst>
                          </p:cTn>
                        </p:par>
                        <p:par>
                          <p:cTn id="60" fill="hold">
                            <p:stCondLst>
                              <p:cond delay="7000"/>
                            </p:stCondLst>
                            <p:childTnLst>
                              <p:par>
                                <p:cTn id="61" presetID="18" presetClass="entr" presetSubtype="6" fill="hold" grpId="0" nodeType="afterEffect">
                                  <p:stCondLst>
                                    <p:cond delay="0"/>
                                  </p:stCondLst>
                                  <p:childTnLst>
                                    <p:set>
                                      <p:cBhvr>
                                        <p:cTn id="62" dur="1" fill="hold">
                                          <p:stCondLst>
                                            <p:cond delay="0"/>
                                          </p:stCondLst>
                                        </p:cTn>
                                        <p:tgtEl>
                                          <p:spTgt spid="51"/>
                                        </p:tgtEl>
                                        <p:attrNameLst>
                                          <p:attrName>style.visibility</p:attrName>
                                        </p:attrNameLst>
                                      </p:cBhvr>
                                      <p:to>
                                        <p:strVal val="visible"/>
                                      </p:to>
                                    </p:set>
                                    <p:animEffect transition="in" filter="strips(downRight)">
                                      <p:cBhvr>
                                        <p:cTn id="63" dur="500"/>
                                        <p:tgtEl>
                                          <p:spTgt spid="51"/>
                                        </p:tgtEl>
                                      </p:cBhvr>
                                    </p:animEffect>
                                  </p:childTnLst>
                                </p:cTn>
                              </p:par>
                            </p:childTnLst>
                          </p:cTn>
                        </p:par>
                        <p:par>
                          <p:cTn id="64" fill="hold">
                            <p:stCondLst>
                              <p:cond delay="7500"/>
                            </p:stCondLst>
                            <p:childTnLst>
                              <p:par>
                                <p:cTn id="65" presetID="22" presetClass="entr" presetSubtype="8" fill="hold" grpId="0" nodeType="after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wipe(left)">
                                      <p:cBhvr>
                                        <p:cTn id="67" dur="500"/>
                                        <p:tgtEl>
                                          <p:spTgt spid="13"/>
                                        </p:tgtEl>
                                      </p:cBhvr>
                                    </p:animEffect>
                                  </p:childTnLst>
                                </p:cTn>
                              </p:par>
                            </p:childTnLst>
                          </p:cTn>
                        </p:par>
                        <p:par>
                          <p:cTn id="68" fill="hold">
                            <p:stCondLst>
                              <p:cond delay="8000"/>
                            </p:stCondLst>
                            <p:childTnLst>
                              <p:par>
                                <p:cTn id="69" presetID="22" presetClass="entr" presetSubtype="1" fill="hold" grpId="0" nodeType="after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wipe(up)">
                                      <p:cBhvr>
                                        <p:cTn id="71" dur="500"/>
                                        <p:tgtEl>
                                          <p:spTgt spid="14"/>
                                        </p:tgtEl>
                                      </p:cBhvr>
                                    </p:animEffect>
                                  </p:childTnLst>
                                </p:cTn>
                              </p:par>
                            </p:childTnLst>
                          </p:cTn>
                        </p:par>
                        <p:par>
                          <p:cTn id="72" fill="hold">
                            <p:stCondLst>
                              <p:cond delay="8500"/>
                            </p:stCondLst>
                            <p:childTnLst>
                              <p:par>
                                <p:cTn id="73" presetID="22" presetClass="entr" presetSubtype="2" fill="hold" grpId="0" nodeType="after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wipe(right)">
                                      <p:cBhvr>
                                        <p:cTn id="75" dur="500"/>
                                        <p:tgtEl>
                                          <p:spTgt spid="15"/>
                                        </p:tgtEl>
                                      </p:cBhvr>
                                    </p:animEffect>
                                  </p:childTnLst>
                                </p:cTn>
                              </p:par>
                            </p:childTnLst>
                          </p:cTn>
                        </p:par>
                        <p:par>
                          <p:cTn id="76" fill="hold">
                            <p:stCondLst>
                              <p:cond delay="9000"/>
                            </p:stCondLst>
                            <p:childTnLst>
                              <p:par>
                                <p:cTn id="77" presetID="9" presetClass="entr" presetSubtype="0" fill="hold" nodeType="after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dissolve">
                                      <p:cBhvr>
                                        <p:cTn id="79" dur="500"/>
                                        <p:tgtEl>
                                          <p:spTgt spid="30"/>
                                        </p:tgtEl>
                                      </p:cBhvr>
                                    </p:animEffect>
                                  </p:childTnLst>
                                </p:cTn>
                              </p:par>
                            </p:childTnLst>
                          </p:cTn>
                        </p:par>
                        <p:par>
                          <p:cTn id="80" fill="hold">
                            <p:stCondLst>
                              <p:cond delay="9500"/>
                            </p:stCondLst>
                            <p:childTnLst>
                              <p:par>
                                <p:cTn id="81" presetID="10" presetClass="entr" presetSubtype="0" fill="hold" grpId="0" nodeType="afterEffect">
                                  <p:stCondLst>
                                    <p:cond delay="0"/>
                                  </p:stCondLst>
                                  <p:childTnLst>
                                    <p:set>
                                      <p:cBhvr>
                                        <p:cTn id="82" dur="1" fill="hold">
                                          <p:stCondLst>
                                            <p:cond delay="0"/>
                                          </p:stCondLst>
                                        </p:cTn>
                                        <p:tgtEl>
                                          <p:spTgt spid="60">
                                            <p:txEl>
                                              <p:pRg st="0" end="0"/>
                                            </p:txEl>
                                          </p:spTgt>
                                        </p:tgtEl>
                                        <p:attrNameLst>
                                          <p:attrName>style.visibility</p:attrName>
                                        </p:attrNameLst>
                                      </p:cBhvr>
                                      <p:to>
                                        <p:strVal val="visible"/>
                                      </p:to>
                                    </p:set>
                                    <p:animEffect transition="in" filter="fade">
                                      <p:cBhvr>
                                        <p:cTn id="83" dur="500"/>
                                        <p:tgtEl>
                                          <p:spTgt spid="60">
                                            <p:txEl>
                                              <p:pRg st="0" end="0"/>
                                            </p:txEl>
                                          </p:spTgt>
                                        </p:tgtEl>
                                      </p:cBhvr>
                                    </p:animEffect>
                                  </p:childTnLst>
                                </p:cTn>
                              </p:par>
                            </p:childTnLst>
                          </p:cTn>
                        </p:par>
                        <p:par>
                          <p:cTn id="84" fill="hold">
                            <p:stCondLst>
                              <p:cond delay="10000"/>
                            </p:stCondLst>
                            <p:childTnLst>
                              <p:par>
                                <p:cTn id="85" presetID="18" presetClass="entr" presetSubtype="6" fill="hold" grpId="0" nodeType="afterEffect">
                                  <p:stCondLst>
                                    <p:cond delay="0"/>
                                  </p:stCondLst>
                                  <p:childTnLst>
                                    <p:set>
                                      <p:cBhvr>
                                        <p:cTn id="86" dur="1" fill="hold">
                                          <p:stCondLst>
                                            <p:cond delay="0"/>
                                          </p:stCondLst>
                                        </p:cTn>
                                        <p:tgtEl>
                                          <p:spTgt spid="59"/>
                                        </p:tgtEl>
                                        <p:attrNameLst>
                                          <p:attrName>style.visibility</p:attrName>
                                        </p:attrNameLst>
                                      </p:cBhvr>
                                      <p:to>
                                        <p:strVal val="visible"/>
                                      </p:to>
                                    </p:set>
                                    <p:animEffect transition="in" filter="strips(downRight)">
                                      <p:cBhvr>
                                        <p:cTn id="87" dur="500"/>
                                        <p:tgtEl>
                                          <p:spTgt spid="59"/>
                                        </p:tgtEl>
                                      </p:cBhvr>
                                    </p:animEffect>
                                  </p:childTnLst>
                                </p:cTn>
                              </p:par>
                            </p:childTnLst>
                          </p:cTn>
                        </p:par>
                        <p:par>
                          <p:cTn id="88" fill="hold">
                            <p:stCondLst>
                              <p:cond delay="10500"/>
                            </p:stCondLst>
                            <p:childTnLst>
                              <p:par>
                                <p:cTn id="89" presetID="22" presetClass="entr" presetSubtype="2" fill="hold" grpId="0" nodeType="afterEffect">
                                  <p:stCondLst>
                                    <p:cond delay="0"/>
                                  </p:stCondLst>
                                  <p:childTnLst>
                                    <p:set>
                                      <p:cBhvr>
                                        <p:cTn id="90" dur="1" fill="hold">
                                          <p:stCondLst>
                                            <p:cond delay="0"/>
                                          </p:stCondLst>
                                        </p:cTn>
                                        <p:tgtEl>
                                          <p:spTgt spid="12"/>
                                        </p:tgtEl>
                                        <p:attrNameLst>
                                          <p:attrName>style.visibility</p:attrName>
                                        </p:attrNameLst>
                                      </p:cBhvr>
                                      <p:to>
                                        <p:strVal val="visible"/>
                                      </p:to>
                                    </p:set>
                                    <p:animEffect transition="in" filter="wipe(right)">
                                      <p:cBhvr>
                                        <p:cTn id="91" dur="500"/>
                                        <p:tgtEl>
                                          <p:spTgt spid="12"/>
                                        </p:tgtEl>
                                      </p:cBhvr>
                                    </p:animEffect>
                                  </p:childTnLst>
                                </p:cTn>
                              </p:par>
                            </p:childTnLst>
                          </p:cTn>
                        </p:par>
                        <p:par>
                          <p:cTn id="92" fill="hold">
                            <p:stCondLst>
                              <p:cond delay="11000"/>
                            </p:stCondLst>
                            <p:childTnLst>
                              <p:par>
                                <p:cTn id="93" presetID="9" presetClass="entr" presetSubtype="0" fill="hold" nodeType="afterEffect">
                                  <p:stCondLst>
                                    <p:cond delay="0"/>
                                  </p:stCondLst>
                                  <p:childTnLst>
                                    <p:set>
                                      <p:cBhvr>
                                        <p:cTn id="94" dur="1" fill="hold">
                                          <p:stCondLst>
                                            <p:cond delay="0"/>
                                          </p:stCondLst>
                                        </p:cTn>
                                        <p:tgtEl>
                                          <p:spTgt spid="33"/>
                                        </p:tgtEl>
                                        <p:attrNameLst>
                                          <p:attrName>style.visibility</p:attrName>
                                        </p:attrNameLst>
                                      </p:cBhvr>
                                      <p:to>
                                        <p:strVal val="visible"/>
                                      </p:to>
                                    </p:set>
                                    <p:animEffect transition="in" filter="dissolve">
                                      <p:cBhvr>
                                        <p:cTn id="95" dur="500"/>
                                        <p:tgtEl>
                                          <p:spTgt spid="33"/>
                                        </p:tgtEl>
                                      </p:cBhvr>
                                    </p:animEffect>
                                  </p:childTnLst>
                                </p:cTn>
                              </p:par>
                            </p:childTnLst>
                          </p:cTn>
                        </p:par>
                        <p:par>
                          <p:cTn id="96" fill="hold">
                            <p:stCondLst>
                              <p:cond delay="11500"/>
                            </p:stCondLst>
                            <p:childTnLst>
                              <p:par>
                                <p:cTn id="97" presetID="10" presetClass="entr" presetSubtype="0" fill="hold" grpId="0" nodeType="afterEffect">
                                  <p:stCondLst>
                                    <p:cond delay="0"/>
                                  </p:stCondLst>
                                  <p:childTnLst>
                                    <p:set>
                                      <p:cBhvr>
                                        <p:cTn id="98" dur="1" fill="hold">
                                          <p:stCondLst>
                                            <p:cond delay="0"/>
                                          </p:stCondLst>
                                        </p:cTn>
                                        <p:tgtEl>
                                          <p:spTgt spid="58">
                                            <p:txEl>
                                              <p:pRg st="0" end="0"/>
                                            </p:txEl>
                                          </p:spTgt>
                                        </p:tgtEl>
                                        <p:attrNameLst>
                                          <p:attrName>style.visibility</p:attrName>
                                        </p:attrNameLst>
                                      </p:cBhvr>
                                      <p:to>
                                        <p:strVal val="visible"/>
                                      </p:to>
                                    </p:set>
                                    <p:animEffect transition="in" filter="fade">
                                      <p:cBhvr>
                                        <p:cTn id="99" dur="500"/>
                                        <p:tgtEl>
                                          <p:spTgt spid="58">
                                            <p:txEl>
                                              <p:pRg st="0" end="0"/>
                                            </p:txEl>
                                          </p:spTgt>
                                        </p:tgtEl>
                                      </p:cBhvr>
                                    </p:animEffect>
                                  </p:childTnLst>
                                </p:cTn>
                              </p:par>
                            </p:childTnLst>
                          </p:cTn>
                        </p:par>
                        <p:par>
                          <p:cTn id="100" fill="hold">
                            <p:stCondLst>
                              <p:cond delay="12000"/>
                            </p:stCondLst>
                            <p:childTnLst>
                              <p:par>
                                <p:cTn id="101" presetID="18" presetClass="entr" presetSubtype="6" fill="hold" grpId="0" nodeType="afterEffect">
                                  <p:stCondLst>
                                    <p:cond delay="0"/>
                                  </p:stCondLst>
                                  <p:childTnLst>
                                    <p:set>
                                      <p:cBhvr>
                                        <p:cTn id="102" dur="1" fill="hold">
                                          <p:stCondLst>
                                            <p:cond delay="0"/>
                                          </p:stCondLst>
                                        </p:cTn>
                                        <p:tgtEl>
                                          <p:spTgt spid="57"/>
                                        </p:tgtEl>
                                        <p:attrNameLst>
                                          <p:attrName>style.visibility</p:attrName>
                                        </p:attrNameLst>
                                      </p:cBhvr>
                                      <p:to>
                                        <p:strVal val="visible"/>
                                      </p:to>
                                    </p:set>
                                    <p:animEffect transition="in" filter="strips(downRight)">
                                      <p:cBhvr>
                                        <p:cTn id="103" dur="500"/>
                                        <p:tgtEl>
                                          <p:spTgt spid="57"/>
                                        </p:tgtEl>
                                      </p:cBhvr>
                                    </p:animEffect>
                                  </p:childTnLst>
                                </p:cTn>
                              </p:par>
                            </p:childTnLst>
                          </p:cTn>
                        </p:par>
                        <p:par>
                          <p:cTn id="104" fill="hold">
                            <p:stCondLst>
                              <p:cond delay="12500"/>
                            </p:stCondLst>
                            <p:childTnLst>
                              <p:par>
                                <p:cTn id="105" presetID="22" presetClass="entr" presetSubtype="2" fill="hold" grpId="0" nodeType="afterEffect">
                                  <p:stCondLst>
                                    <p:cond delay="0"/>
                                  </p:stCondLst>
                                  <p:childTnLst>
                                    <p:set>
                                      <p:cBhvr>
                                        <p:cTn id="106" dur="1" fill="hold">
                                          <p:stCondLst>
                                            <p:cond delay="0"/>
                                          </p:stCondLst>
                                        </p:cTn>
                                        <p:tgtEl>
                                          <p:spTgt spid="11"/>
                                        </p:tgtEl>
                                        <p:attrNameLst>
                                          <p:attrName>style.visibility</p:attrName>
                                        </p:attrNameLst>
                                      </p:cBhvr>
                                      <p:to>
                                        <p:strVal val="visible"/>
                                      </p:to>
                                    </p:set>
                                    <p:animEffect transition="in" filter="wipe(right)">
                                      <p:cBhvr>
                                        <p:cTn id="107" dur="500"/>
                                        <p:tgtEl>
                                          <p:spTgt spid="11"/>
                                        </p:tgtEl>
                                      </p:cBhvr>
                                    </p:animEffect>
                                  </p:childTnLst>
                                </p:cTn>
                              </p:par>
                            </p:childTnLst>
                          </p:cTn>
                        </p:par>
                        <p:par>
                          <p:cTn id="108" fill="hold">
                            <p:stCondLst>
                              <p:cond delay="13000"/>
                            </p:stCondLst>
                            <p:childTnLst>
                              <p:par>
                                <p:cTn id="109" presetID="9" presetClass="entr" presetSubtype="0" fill="hold" nodeType="afterEffect">
                                  <p:stCondLst>
                                    <p:cond delay="0"/>
                                  </p:stCondLst>
                                  <p:childTnLst>
                                    <p:set>
                                      <p:cBhvr>
                                        <p:cTn id="110" dur="1" fill="hold">
                                          <p:stCondLst>
                                            <p:cond delay="0"/>
                                          </p:stCondLst>
                                        </p:cTn>
                                        <p:tgtEl>
                                          <p:spTgt spid="36"/>
                                        </p:tgtEl>
                                        <p:attrNameLst>
                                          <p:attrName>style.visibility</p:attrName>
                                        </p:attrNameLst>
                                      </p:cBhvr>
                                      <p:to>
                                        <p:strVal val="visible"/>
                                      </p:to>
                                    </p:set>
                                    <p:animEffect transition="in" filter="dissolve">
                                      <p:cBhvr>
                                        <p:cTn id="111" dur="500"/>
                                        <p:tgtEl>
                                          <p:spTgt spid="36"/>
                                        </p:tgtEl>
                                      </p:cBhvr>
                                    </p:animEffect>
                                  </p:childTnLst>
                                </p:cTn>
                              </p:par>
                            </p:childTnLst>
                          </p:cTn>
                        </p:par>
                        <p:par>
                          <p:cTn id="112" fill="hold">
                            <p:stCondLst>
                              <p:cond delay="13500"/>
                            </p:stCondLst>
                            <p:childTnLst>
                              <p:par>
                                <p:cTn id="113" presetID="10" presetClass="entr" presetSubtype="0" fill="hold" grpId="0" nodeType="afterEffect">
                                  <p:stCondLst>
                                    <p:cond delay="0"/>
                                  </p:stCondLst>
                                  <p:childTnLst>
                                    <p:set>
                                      <p:cBhvr>
                                        <p:cTn id="114" dur="1" fill="hold">
                                          <p:stCondLst>
                                            <p:cond delay="0"/>
                                          </p:stCondLst>
                                        </p:cTn>
                                        <p:tgtEl>
                                          <p:spTgt spid="56">
                                            <p:txEl>
                                              <p:pRg st="0" end="0"/>
                                            </p:txEl>
                                          </p:spTgt>
                                        </p:tgtEl>
                                        <p:attrNameLst>
                                          <p:attrName>style.visibility</p:attrName>
                                        </p:attrNameLst>
                                      </p:cBhvr>
                                      <p:to>
                                        <p:strVal val="visible"/>
                                      </p:to>
                                    </p:set>
                                    <p:animEffect transition="in" filter="fade">
                                      <p:cBhvr>
                                        <p:cTn id="115" dur="500"/>
                                        <p:tgtEl>
                                          <p:spTgt spid="56">
                                            <p:txEl>
                                              <p:pRg st="0" end="0"/>
                                            </p:txEl>
                                          </p:spTgt>
                                        </p:tgtEl>
                                      </p:cBhvr>
                                    </p:animEffect>
                                  </p:childTnLst>
                                </p:cTn>
                              </p:par>
                            </p:childTnLst>
                          </p:cTn>
                        </p:par>
                        <p:par>
                          <p:cTn id="116" fill="hold">
                            <p:stCondLst>
                              <p:cond delay="14000"/>
                            </p:stCondLst>
                            <p:childTnLst>
                              <p:par>
                                <p:cTn id="117" presetID="18" presetClass="entr" presetSubtype="6" fill="hold" grpId="0" nodeType="afterEffect">
                                  <p:stCondLst>
                                    <p:cond delay="0"/>
                                  </p:stCondLst>
                                  <p:childTnLst>
                                    <p:set>
                                      <p:cBhvr>
                                        <p:cTn id="118" dur="1" fill="hold">
                                          <p:stCondLst>
                                            <p:cond delay="0"/>
                                          </p:stCondLst>
                                        </p:cTn>
                                        <p:tgtEl>
                                          <p:spTgt spid="55"/>
                                        </p:tgtEl>
                                        <p:attrNameLst>
                                          <p:attrName>style.visibility</p:attrName>
                                        </p:attrNameLst>
                                      </p:cBhvr>
                                      <p:to>
                                        <p:strVal val="visible"/>
                                      </p:to>
                                    </p:set>
                                    <p:animEffect transition="in" filter="strips(downRight)">
                                      <p:cBhvr>
                                        <p:cTn id="119" dur="500"/>
                                        <p:tgtEl>
                                          <p:spTgt spid="55"/>
                                        </p:tgtEl>
                                      </p:cBhvr>
                                    </p:animEffect>
                                  </p:childTnLst>
                                </p:cTn>
                              </p:par>
                            </p:childTnLst>
                          </p:cTn>
                        </p:par>
                        <p:par>
                          <p:cTn id="120" fill="hold">
                            <p:stCondLst>
                              <p:cond delay="14500"/>
                            </p:stCondLst>
                            <p:childTnLst>
                              <p:par>
                                <p:cTn id="121" presetID="22" presetClass="entr" presetSubtype="2" fill="hold" grpId="0" nodeType="afterEffect">
                                  <p:stCondLst>
                                    <p:cond delay="0"/>
                                  </p:stCondLst>
                                  <p:childTnLst>
                                    <p:set>
                                      <p:cBhvr>
                                        <p:cTn id="122" dur="1" fill="hold">
                                          <p:stCondLst>
                                            <p:cond delay="0"/>
                                          </p:stCondLst>
                                        </p:cTn>
                                        <p:tgtEl>
                                          <p:spTgt spid="10"/>
                                        </p:tgtEl>
                                        <p:attrNameLst>
                                          <p:attrName>style.visibility</p:attrName>
                                        </p:attrNameLst>
                                      </p:cBhvr>
                                      <p:to>
                                        <p:strVal val="visible"/>
                                      </p:to>
                                    </p:set>
                                    <p:animEffect transition="in" filter="wipe(right)">
                                      <p:cBhvr>
                                        <p:cTn id="123" dur="500"/>
                                        <p:tgtEl>
                                          <p:spTgt spid="10"/>
                                        </p:tgtEl>
                                      </p:cBhvr>
                                    </p:animEffect>
                                  </p:childTnLst>
                                </p:cTn>
                              </p:par>
                            </p:childTnLst>
                          </p:cTn>
                        </p:par>
                        <p:par>
                          <p:cTn id="124" fill="hold">
                            <p:stCondLst>
                              <p:cond delay="15000"/>
                            </p:stCondLst>
                            <p:childTnLst>
                              <p:par>
                                <p:cTn id="125" presetID="9" presetClass="entr" presetSubtype="0" fill="hold" nodeType="afterEffect">
                                  <p:stCondLst>
                                    <p:cond delay="0"/>
                                  </p:stCondLst>
                                  <p:childTnLst>
                                    <p:set>
                                      <p:cBhvr>
                                        <p:cTn id="126" dur="1" fill="hold">
                                          <p:stCondLst>
                                            <p:cond delay="0"/>
                                          </p:stCondLst>
                                        </p:cTn>
                                        <p:tgtEl>
                                          <p:spTgt spid="39"/>
                                        </p:tgtEl>
                                        <p:attrNameLst>
                                          <p:attrName>style.visibility</p:attrName>
                                        </p:attrNameLst>
                                      </p:cBhvr>
                                      <p:to>
                                        <p:strVal val="visible"/>
                                      </p:to>
                                    </p:set>
                                    <p:animEffect transition="in" filter="dissolve">
                                      <p:cBhvr>
                                        <p:cTn id="127" dur="500"/>
                                        <p:tgtEl>
                                          <p:spTgt spid="39"/>
                                        </p:tgtEl>
                                      </p:cBhvr>
                                    </p:animEffect>
                                  </p:childTnLst>
                                </p:cTn>
                              </p:par>
                            </p:childTnLst>
                          </p:cTn>
                        </p:par>
                        <p:par>
                          <p:cTn id="128" fill="hold">
                            <p:stCondLst>
                              <p:cond delay="15500"/>
                            </p:stCondLst>
                            <p:childTnLst>
                              <p:par>
                                <p:cTn id="129" presetID="10" presetClass="entr" presetSubtype="0" fill="hold" grpId="0" nodeType="afterEffect">
                                  <p:stCondLst>
                                    <p:cond delay="0"/>
                                  </p:stCondLst>
                                  <p:childTnLst>
                                    <p:set>
                                      <p:cBhvr>
                                        <p:cTn id="130" dur="1" fill="hold">
                                          <p:stCondLst>
                                            <p:cond delay="0"/>
                                          </p:stCondLst>
                                        </p:cTn>
                                        <p:tgtEl>
                                          <p:spTgt spid="54">
                                            <p:txEl>
                                              <p:pRg st="0" end="0"/>
                                            </p:txEl>
                                          </p:spTgt>
                                        </p:tgtEl>
                                        <p:attrNameLst>
                                          <p:attrName>style.visibility</p:attrName>
                                        </p:attrNameLst>
                                      </p:cBhvr>
                                      <p:to>
                                        <p:strVal val="visible"/>
                                      </p:to>
                                    </p:set>
                                    <p:animEffect transition="in" filter="fade">
                                      <p:cBhvr>
                                        <p:cTn id="131" dur="500"/>
                                        <p:tgtEl>
                                          <p:spTgt spid="54">
                                            <p:txEl>
                                              <p:pRg st="0" end="0"/>
                                            </p:txEl>
                                          </p:spTgt>
                                        </p:tgtEl>
                                      </p:cBhvr>
                                    </p:animEffect>
                                  </p:childTnLst>
                                </p:cTn>
                              </p:par>
                            </p:childTnLst>
                          </p:cTn>
                        </p:par>
                        <p:par>
                          <p:cTn id="132" fill="hold">
                            <p:stCondLst>
                              <p:cond delay="16000"/>
                            </p:stCondLst>
                            <p:childTnLst>
                              <p:par>
                                <p:cTn id="133" presetID="18" presetClass="entr" presetSubtype="6" fill="hold" grpId="0" nodeType="afterEffect">
                                  <p:stCondLst>
                                    <p:cond delay="0"/>
                                  </p:stCondLst>
                                  <p:childTnLst>
                                    <p:set>
                                      <p:cBhvr>
                                        <p:cTn id="134" dur="1" fill="hold">
                                          <p:stCondLst>
                                            <p:cond delay="0"/>
                                          </p:stCondLst>
                                        </p:cTn>
                                        <p:tgtEl>
                                          <p:spTgt spid="53"/>
                                        </p:tgtEl>
                                        <p:attrNameLst>
                                          <p:attrName>style.visibility</p:attrName>
                                        </p:attrNameLst>
                                      </p:cBhvr>
                                      <p:to>
                                        <p:strVal val="visible"/>
                                      </p:to>
                                    </p:set>
                                    <p:animEffect transition="in" filter="strips(downRight)">
                                      <p:cBhvr>
                                        <p:cTn id="135" dur="500"/>
                                        <p:tgtEl>
                                          <p:spTgt spid="53"/>
                                        </p:tgtEl>
                                      </p:cBhvr>
                                    </p:animEffect>
                                  </p:childTnLst>
                                </p:cTn>
                              </p:par>
                            </p:childTnLst>
                          </p:cTn>
                        </p:par>
                        <p:par>
                          <p:cTn id="136" fill="hold">
                            <p:stCondLst>
                              <p:cond delay="16500"/>
                            </p:stCondLst>
                            <p:childTnLst>
                              <p:par>
                                <p:cTn id="137" presetID="22" presetClass="entr" presetSubtype="2" fill="hold" grpId="0" nodeType="afterEffect">
                                  <p:stCondLst>
                                    <p:cond delay="0"/>
                                  </p:stCondLst>
                                  <p:childTnLst>
                                    <p:set>
                                      <p:cBhvr>
                                        <p:cTn id="138" dur="1" fill="hold">
                                          <p:stCondLst>
                                            <p:cond delay="0"/>
                                          </p:stCondLst>
                                        </p:cTn>
                                        <p:tgtEl>
                                          <p:spTgt spid="16"/>
                                        </p:tgtEl>
                                        <p:attrNameLst>
                                          <p:attrName>style.visibility</p:attrName>
                                        </p:attrNameLst>
                                      </p:cBhvr>
                                      <p:to>
                                        <p:strVal val="visible"/>
                                      </p:to>
                                    </p:set>
                                    <p:animEffect transition="in" filter="wipe(right)">
                                      <p:cBhvr>
                                        <p:cTn id="139" dur="500"/>
                                        <p:tgtEl>
                                          <p:spTgt spid="16"/>
                                        </p:tgtEl>
                                      </p:cBhvr>
                                    </p:animEffect>
                                  </p:childTnLst>
                                </p:cTn>
                              </p:par>
                            </p:childTnLst>
                          </p:cTn>
                        </p:par>
                        <p:par>
                          <p:cTn id="140" fill="hold">
                            <p:stCondLst>
                              <p:cond delay="17000"/>
                            </p:stCondLst>
                            <p:childTnLst>
                              <p:par>
                                <p:cTn id="141" presetID="22" presetClass="entr" presetSubtype="4" fill="hold" grpId="0" nodeType="afterEffect">
                                  <p:stCondLst>
                                    <p:cond delay="0"/>
                                  </p:stCondLst>
                                  <p:childTnLst>
                                    <p:set>
                                      <p:cBhvr>
                                        <p:cTn id="142" dur="1" fill="hold">
                                          <p:stCondLst>
                                            <p:cond delay="0"/>
                                          </p:stCondLst>
                                        </p:cTn>
                                        <p:tgtEl>
                                          <p:spTgt spid="17"/>
                                        </p:tgtEl>
                                        <p:attrNameLst>
                                          <p:attrName>style.visibility</p:attrName>
                                        </p:attrNameLst>
                                      </p:cBhvr>
                                      <p:to>
                                        <p:strVal val="visible"/>
                                      </p:to>
                                    </p:set>
                                    <p:animEffect transition="in" filter="wipe(down)">
                                      <p:cBhvr>
                                        <p:cTn id="143" dur="500"/>
                                        <p:tgtEl>
                                          <p:spTgt spid="17"/>
                                        </p:tgtEl>
                                      </p:cBhvr>
                                    </p:animEffect>
                                  </p:childTnLst>
                                </p:cTn>
                              </p:par>
                            </p:childTnLst>
                          </p:cTn>
                        </p:par>
                        <p:par>
                          <p:cTn id="144" fill="hold">
                            <p:stCondLst>
                              <p:cond delay="17500"/>
                            </p:stCondLst>
                            <p:childTnLst>
                              <p:par>
                                <p:cTn id="145" presetID="22" presetClass="entr" presetSubtype="8" fill="hold" grpId="0" nodeType="afterEffect">
                                  <p:stCondLst>
                                    <p:cond delay="0"/>
                                  </p:stCondLst>
                                  <p:childTnLst>
                                    <p:set>
                                      <p:cBhvr>
                                        <p:cTn id="146" dur="1" fill="hold">
                                          <p:stCondLst>
                                            <p:cond delay="0"/>
                                          </p:stCondLst>
                                        </p:cTn>
                                        <p:tgtEl>
                                          <p:spTgt spid="18"/>
                                        </p:tgtEl>
                                        <p:attrNameLst>
                                          <p:attrName>style.visibility</p:attrName>
                                        </p:attrNameLst>
                                      </p:cBhvr>
                                      <p:to>
                                        <p:strVal val="visible"/>
                                      </p:to>
                                    </p:set>
                                    <p:animEffect transition="in" filter="wipe(left)">
                                      <p:cBhvr>
                                        <p:cTn id="1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45" grpId="0"/>
      <p:bldP spid="46" grpId="0" build="p"/>
      <p:bldP spid="47" grpId="0"/>
      <p:bldP spid="48" grpId="0" build="p"/>
      <p:bldP spid="49" grpId="0"/>
      <p:bldP spid="50" grpId="0" build="p"/>
      <p:bldP spid="51" grpId="0"/>
      <p:bldP spid="52" grpId="0" build="p"/>
      <p:bldP spid="53" grpId="0"/>
      <p:bldP spid="54" grpId="0" build="p"/>
      <p:bldP spid="55" grpId="0"/>
      <p:bldP spid="56" grpId="0" build="p"/>
      <p:bldP spid="57" grpId="0"/>
      <p:bldP spid="58" grpId="0" build="p"/>
      <p:bldP spid="59" grpId="0"/>
      <p:bldP spid="60"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430939" y="3004668"/>
            <a:ext cx="1673055" cy="1223142"/>
            <a:chOff x="1458841" y="2943034"/>
            <a:chExt cx="1887144" cy="1379472"/>
          </a:xfrm>
          <a:blipFill dpi="0" rotWithShape="1">
            <a:blip r:embed="rId3">
              <a:extLst>
                <a:ext uri="{28A0092B-C50C-407E-A947-70E740481C1C}">
                  <a14:useLocalDpi xmlns:a14="http://schemas.microsoft.com/office/drawing/2010/main" val="0"/>
                </a:ext>
              </a:extLst>
            </a:blip>
            <a:srcRect/>
            <a:stretch>
              <a:fillRect/>
            </a:stretch>
          </a:blipFill>
        </p:grpSpPr>
        <p:sp>
          <p:nvSpPr>
            <p:cNvPr id="3" name="矩形 7"/>
            <p:cNvSpPr/>
            <p:nvPr/>
          </p:nvSpPr>
          <p:spPr>
            <a:xfrm flipH="1" flipV="1">
              <a:off x="1458841" y="2943034"/>
              <a:ext cx="1862287" cy="1379472"/>
            </a:xfrm>
            <a:custGeom>
              <a:avLst/>
              <a:gdLst/>
              <a:ahLst/>
              <a:cxnLst/>
              <a:rect l="l" t="t" r="r" b="b"/>
              <a:pathLst>
                <a:path w="4824536" h="2880320">
                  <a:moveTo>
                    <a:pt x="3763347" y="2880320"/>
                  </a:moveTo>
                  <a:lnTo>
                    <a:pt x="2646548" y="2880320"/>
                  </a:lnTo>
                  <a:lnTo>
                    <a:pt x="1529749" y="2880320"/>
                  </a:lnTo>
                  <a:lnTo>
                    <a:pt x="0" y="2880320"/>
                  </a:lnTo>
                  <a:lnTo>
                    <a:pt x="0" y="1584176"/>
                  </a:lnTo>
                  <a:lnTo>
                    <a:pt x="0" y="1296144"/>
                  </a:lnTo>
                  <a:lnTo>
                    <a:pt x="0" y="1061189"/>
                  </a:lnTo>
                  <a:cubicBezTo>
                    <a:pt x="0" y="475110"/>
                    <a:pt x="475110" y="0"/>
                    <a:pt x="1061189" y="0"/>
                  </a:cubicBezTo>
                  <a:lnTo>
                    <a:pt x="2177988" y="0"/>
                  </a:lnTo>
                  <a:lnTo>
                    <a:pt x="3294787" y="0"/>
                  </a:lnTo>
                  <a:lnTo>
                    <a:pt x="4824536" y="0"/>
                  </a:lnTo>
                  <a:lnTo>
                    <a:pt x="4824536" y="1296144"/>
                  </a:lnTo>
                  <a:lnTo>
                    <a:pt x="4824536" y="1584176"/>
                  </a:lnTo>
                  <a:lnTo>
                    <a:pt x="4824536" y="1819131"/>
                  </a:lnTo>
                  <a:cubicBezTo>
                    <a:pt x="4824536" y="2405210"/>
                    <a:pt x="4349426" y="2880320"/>
                    <a:pt x="3763347" y="2880320"/>
                  </a:cubicBezTo>
                  <a:close/>
                </a:path>
              </a:pathLst>
            </a:custGeom>
            <a:grpFill/>
            <a:ln w="28575" cap="flat" cmpd="sng" algn="ctr">
              <a:noFill/>
              <a:prstDash val="solid"/>
            </a:ln>
            <a:effectLst/>
          </p:spPr>
          <p:txBody>
            <a:bodyPr rtlCol="0" anchor="ctr"/>
            <a:lstStyle/>
            <a:p>
              <a:pPr algn="ctr">
                <a:defRPr/>
              </a:pPr>
              <a:endParaRPr lang="en-US" sz="1799" kern="0">
                <a:solidFill>
                  <a:schemeClr val="accent2"/>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flipH="1">
              <a:off x="1639942" y="4060156"/>
              <a:ext cx="1706043" cy="0"/>
            </a:xfrm>
            <a:prstGeom prst="line">
              <a:avLst/>
            </a:prstGeom>
            <a:grpFill/>
            <a:ln w="19050" cap="flat" cmpd="sng" algn="ctr">
              <a:noFill/>
              <a:prstDash val="sysDash"/>
            </a:ln>
            <a:effectLst/>
          </p:spPr>
        </p:cxnSp>
        <p:sp>
          <p:nvSpPr>
            <p:cNvPr id="5" name="TextBox 4"/>
            <p:cNvSpPr txBox="1"/>
            <p:nvPr/>
          </p:nvSpPr>
          <p:spPr>
            <a:xfrm>
              <a:off x="1780574" y="3240784"/>
              <a:ext cx="1198749" cy="270712"/>
            </a:xfrm>
            <a:prstGeom prst="rect">
              <a:avLst/>
            </a:prstGeom>
            <a:grpFill/>
            <a:ln>
              <a:noFill/>
            </a:ln>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a:defRPr/>
              </a:pPr>
              <a:r>
                <a:rPr lang="zh-CN" altLang="en-US" sz="1200" dirty="0">
                  <a:solidFill>
                    <a:schemeClr val="bg1"/>
                  </a:solidFill>
                  <a:latin typeface="微软雅黑" panose="020B0503020204020204" pitchFamily="34" charset="-122"/>
                  <a:cs typeface="Times New Roman" pitchFamily="18" charset="0"/>
                </a:rPr>
                <a:t>标题文字</a:t>
              </a:r>
            </a:p>
          </p:txBody>
        </p:sp>
        <p:sp>
          <p:nvSpPr>
            <p:cNvPr id="6" name="TextBox 5"/>
            <p:cNvSpPr txBox="1"/>
            <p:nvPr/>
          </p:nvSpPr>
          <p:spPr>
            <a:xfrm>
              <a:off x="1671500" y="3486991"/>
              <a:ext cx="1462734" cy="381773"/>
            </a:xfrm>
            <a:prstGeom prst="rect">
              <a:avLst/>
            </a:prstGeom>
            <a:grpFill/>
            <a:ln>
              <a:noFill/>
            </a:ln>
          </p:spPr>
          <p:txBody>
            <a:bodyPr wrap="square" rtlCol="0">
              <a:spAutoFit/>
            </a:bodyPr>
            <a:lstStyle/>
            <a:p>
              <a:pPr>
                <a:defRPr/>
              </a:pPr>
              <a:r>
                <a:rPr lang="zh-CN" altLang="en-US" sz="800" kern="0" dirty="0">
                  <a:solidFill>
                    <a:schemeClr val="bg1"/>
                  </a:solidFill>
                  <a:latin typeface="微软雅黑" panose="020B0503020204020204" pitchFamily="34" charset="-122"/>
                  <a:ea typeface="微软雅黑" panose="020B0503020204020204" pitchFamily="34" charset="-122"/>
                </a:rPr>
                <a:t>单击此处添加段落文本单击字单击</a:t>
              </a:r>
            </a:p>
          </p:txBody>
        </p:sp>
      </p:grpSp>
      <p:grpSp>
        <p:nvGrpSpPr>
          <p:cNvPr id="7" name="组合 6"/>
          <p:cNvGrpSpPr/>
          <p:nvPr/>
        </p:nvGrpSpPr>
        <p:grpSpPr>
          <a:xfrm>
            <a:off x="784508" y="1276175"/>
            <a:ext cx="2255782" cy="1627939"/>
            <a:chOff x="685067" y="915566"/>
            <a:chExt cx="2728160" cy="1968576"/>
          </a:xfrm>
          <a:blipFill dpi="0" rotWithShape="1">
            <a:blip r:embed="rId3">
              <a:extLst>
                <a:ext uri="{28A0092B-C50C-407E-A947-70E740481C1C}">
                  <a14:useLocalDpi xmlns:a14="http://schemas.microsoft.com/office/drawing/2010/main" val="0"/>
                </a:ext>
              </a:extLst>
            </a:blip>
            <a:srcRect/>
            <a:stretch>
              <a:fillRect/>
            </a:stretch>
          </a:blipFill>
        </p:grpSpPr>
        <p:sp>
          <p:nvSpPr>
            <p:cNvPr id="8" name="矩形 7"/>
            <p:cNvSpPr/>
            <p:nvPr/>
          </p:nvSpPr>
          <p:spPr>
            <a:xfrm flipH="1">
              <a:off x="685067" y="915566"/>
              <a:ext cx="2728160" cy="1968576"/>
            </a:xfrm>
            <a:custGeom>
              <a:avLst/>
              <a:gdLst/>
              <a:ahLst/>
              <a:cxnLst/>
              <a:rect l="l" t="t" r="r" b="b"/>
              <a:pathLst>
                <a:path w="4824536" h="2880320">
                  <a:moveTo>
                    <a:pt x="3763347" y="2880320"/>
                  </a:moveTo>
                  <a:lnTo>
                    <a:pt x="2646548" y="2880320"/>
                  </a:lnTo>
                  <a:lnTo>
                    <a:pt x="1529749" y="2880320"/>
                  </a:lnTo>
                  <a:lnTo>
                    <a:pt x="0" y="2880320"/>
                  </a:lnTo>
                  <a:lnTo>
                    <a:pt x="0" y="1584176"/>
                  </a:lnTo>
                  <a:lnTo>
                    <a:pt x="0" y="1296144"/>
                  </a:lnTo>
                  <a:lnTo>
                    <a:pt x="0" y="1061189"/>
                  </a:lnTo>
                  <a:cubicBezTo>
                    <a:pt x="0" y="475110"/>
                    <a:pt x="475110" y="0"/>
                    <a:pt x="1061189" y="0"/>
                  </a:cubicBezTo>
                  <a:lnTo>
                    <a:pt x="2177988" y="0"/>
                  </a:lnTo>
                  <a:lnTo>
                    <a:pt x="3294787" y="0"/>
                  </a:lnTo>
                  <a:lnTo>
                    <a:pt x="4824536" y="0"/>
                  </a:lnTo>
                  <a:lnTo>
                    <a:pt x="4824536" y="1296144"/>
                  </a:lnTo>
                  <a:lnTo>
                    <a:pt x="4824536" y="1584176"/>
                  </a:lnTo>
                  <a:lnTo>
                    <a:pt x="4824536" y="1819131"/>
                  </a:lnTo>
                  <a:cubicBezTo>
                    <a:pt x="4824536" y="2405210"/>
                    <a:pt x="4349426" y="2880320"/>
                    <a:pt x="3763347" y="2880320"/>
                  </a:cubicBezTo>
                  <a:close/>
                </a:path>
              </a:pathLst>
            </a:custGeom>
            <a:grpFill/>
            <a:ln w="28575" cap="flat" cmpd="sng" algn="ctr">
              <a:noFill/>
              <a:prstDash val="solid"/>
            </a:ln>
            <a:effectLst/>
          </p:spPr>
          <p:txBody>
            <a:bodyPr rtlCol="0" anchor="ctr"/>
            <a:lstStyle/>
            <a:p>
              <a:pPr algn="ctr">
                <a:defRPr/>
              </a:pPr>
              <a:endParaRPr lang="en-US" sz="1799" kern="0" dirty="0">
                <a:solidFill>
                  <a:schemeClr val="accent2"/>
                </a:solidFill>
                <a:latin typeface="微软雅黑" panose="020B0503020204020204" pitchFamily="34" charset="-122"/>
                <a:ea typeface="微软雅黑" panose="020B0503020204020204" pitchFamily="34" charset="-122"/>
              </a:endParaRPr>
            </a:p>
          </p:txBody>
        </p:sp>
        <p:sp>
          <p:nvSpPr>
            <p:cNvPr id="9" name="TextBox 8"/>
            <p:cNvSpPr txBox="1"/>
            <p:nvPr/>
          </p:nvSpPr>
          <p:spPr>
            <a:xfrm>
              <a:off x="755576" y="1351018"/>
              <a:ext cx="1825587" cy="290259"/>
            </a:xfrm>
            <a:prstGeom prst="rect">
              <a:avLst/>
            </a:prstGeom>
            <a:grpFill/>
            <a:ln>
              <a:noFill/>
            </a:ln>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a:defRPr/>
              </a:pPr>
              <a:r>
                <a:rPr lang="zh-CN" altLang="en-US" sz="1200" dirty="0">
                  <a:solidFill>
                    <a:schemeClr val="bg1"/>
                  </a:solidFill>
                  <a:latin typeface="微软雅黑" panose="020B0503020204020204" pitchFamily="34" charset="-122"/>
                  <a:cs typeface="Times New Roman" pitchFamily="18" charset="0"/>
                </a:rPr>
                <a:t>标题文字</a:t>
              </a:r>
            </a:p>
          </p:txBody>
        </p:sp>
        <p:sp>
          <p:nvSpPr>
            <p:cNvPr id="10" name="TextBox 9"/>
            <p:cNvSpPr txBox="1"/>
            <p:nvPr/>
          </p:nvSpPr>
          <p:spPr>
            <a:xfrm>
              <a:off x="915027" y="1635645"/>
              <a:ext cx="2062774" cy="558191"/>
            </a:xfrm>
            <a:prstGeom prst="rect">
              <a:avLst/>
            </a:prstGeom>
            <a:grpFill/>
            <a:ln>
              <a:noFill/>
            </a:ln>
          </p:spPr>
          <p:txBody>
            <a:bodyPr wrap="square" rtlCol="0">
              <a:spAutoFit/>
            </a:bodyPr>
            <a:lstStyle/>
            <a:p>
              <a:pPr>
                <a:defRPr/>
              </a:pPr>
              <a:r>
                <a:rPr lang="zh-CN" altLang="en-US" sz="800" kern="0" dirty="0">
                  <a:solidFill>
                    <a:schemeClr val="bg1"/>
                  </a:solidFill>
                  <a:latin typeface="微软雅黑" panose="020B0503020204020204" pitchFamily="34" charset="-122"/>
                  <a:ea typeface="微软雅黑" panose="020B0503020204020204" pitchFamily="34" charset="-122"/>
                </a:rPr>
                <a:t>单击此处添加段落文本单击字单击此处添加段落文本单击字单击此处此处添加单击此处添加</a:t>
              </a:r>
            </a:p>
          </p:txBody>
        </p:sp>
      </p:grpSp>
      <p:grpSp>
        <p:nvGrpSpPr>
          <p:cNvPr id="11" name="组合 10"/>
          <p:cNvGrpSpPr/>
          <p:nvPr/>
        </p:nvGrpSpPr>
        <p:grpSpPr>
          <a:xfrm>
            <a:off x="3134254" y="2987992"/>
            <a:ext cx="1977287" cy="1479753"/>
            <a:chOff x="3390310" y="2983512"/>
            <a:chExt cx="2333818" cy="1746336"/>
          </a:xfrm>
          <a:blipFill dpi="0" rotWithShape="1">
            <a:blip r:embed="rId3">
              <a:extLst>
                <a:ext uri="{28A0092B-C50C-407E-A947-70E740481C1C}">
                  <a14:useLocalDpi xmlns:a14="http://schemas.microsoft.com/office/drawing/2010/main" val="0"/>
                </a:ext>
              </a:extLst>
            </a:blip>
            <a:srcRect/>
            <a:stretch>
              <a:fillRect/>
            </a:stretch>
          </a:blipFill>
        </p:grpSpPr>
        <p:sp>
          <p:nvSpPr>
            <p:cNvPr id="12" name="矩形 7"/>
            <p:cNvSpPr/>
            <p:nvPr/>
          </p:nvSpPr>
          <p:spPr>
            <a:xfrm flipH="1">
              <a:off x="3390310" y="2983512"/>
              <a:ext cx="2333818" cy="1746336"/>
            </a:xfrm>
            <a:custGeom>
              <a:avLst/>
              <a:gdLst/>
              <a:ahLst/>
              <a:cxnLst/>
              <a:rect l="l" t="t" r="r" b="b"/>
              <a:pathLst>
                <a:path w="4824536" h="2880320">
                  <a:moveTo>
                    <a:pt x="3763347" y="2880320"/>
                  </a:moveTo>
                  <a:lnTo>
                    <a:pt x="2646548" y="2880320"/>
                  </a:lnTo>
                  <a:lnTo>
                    <a:pt x="1529749" y="2880320"/>
                  </a:lnTo>
                  <a:lnTo>
                    <a:pt x="0" y="2880320"/>
                  </a:lnTo>
                  <a:lnTo>
                    <a:pt x="0" y="1584176"/>
                  </a:lnTo>
                  <a:lnTo>
                    <a:pt x="0" y="1296144"/>
                  </a:lnTo>
                  <a:lnTo>
                    <a:pt x="0" y="1061189"/>
                  </a:lnTo>
                  <a:cubicBezTo>
                    <a:pt x="0" y="475110"/>
                    <a:pt x="475110" y="0"/>
                    <a:pt x="1061189" y="0"/>
                  </a:cubicBezTo>
                  <a:lnTo>
                    <a:pt x="2177988" y="0"/>
                  </a:lnTo>
                  <a:lnTo>
                    <a:pt x="3294787" y="0"/>
                  </a:lnTo>
                  <a:lnTo>
                    <a:pt x="4824536" y="0"/>
                  </a:lnTo>
                  <a:lnTo>
                    <a:pt x="4824536" y="1296144"/>
                  </a:lnTo>
                  <a:lnTo>
                    <a:pt x="4824536" y="1584176"/>
                  </a:lnTo>
                  <a:lnTo>
                    <a:pt x="4824536" y="1819131"/>
                  </a:lnTo>
                  <a:cubicBezTo>
                    <a:pt x="4824536" y="2405210"/>
                    <a:pt x="4349426" y="2880320"/>
                    <a:pt x="3763347" y="2880320"/>
                  </a:cubicBezTo>
                  <a:close/>
                </a:path>
              </a:pathLst>
            </a:custGeom>
            <a:grpFill/>
            <a:ln w="28575" cap="flat" cmpd="sng" algn="ctr">
              <a:noFill/>
              <a:prstDash val="solid"/>
            </a:ln>
            <a:effectLst/>
          </p:spPr>
          <p:txBody>
            <a:bodyPr rtlCol="0" anchor="ctr"/>
            <a:lstStyle/>
            <a:p>
              <a:pPr algn="ctr">
                <a:defRPr/>
              </a:pPr>
              <a:endParaRPr lang="en-US" sz="1799" kern="0">
                <a:solidFill>
                  <a:schemeClr val="accent2"/>
                </a:solidFill>
                <a:latin typeface="微软雅黑" panose="020B0503020204020204" pitchFamily="34" charset="-122"/>
                <a:ea typeface="微软雅黑" panose="020B0503020204020204" pitchFamily="34" charset="-122"/>
              </a:endParaRPr>
            </a:p>
          </p:txBody>
        </p:sp>
        <p:sp>
          <p:nvSpPr>
            <p:cNvPr id="13" name="TextBox 12"/>
            <p:cNvSpPr txBox="1"/>
            <p:nvPr/>
          </p:nvSpPr>
          <p:spPr>
            <a:xfrm>
              <a:off x="3640702" y="3281209"/>
              <a:ext cx="1352006" cy="283276"/>
            </a:xfrm>
            <a:prstGeom prst="rect">
              <a:avLst/>
            </a:prstGeom>
            <a:grp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a:defRPr/>
              </a:pPr>
              <a:r>
                <a:rPr lang="zh-CN" altLang="en-US" sz="1200" dirty="0">
                  <a:solidFill>
                    <a:schemeClr val="bg1"/>
                  </a:solidFill>
                  <a:latin typeface="微软雅黑" panose="020B0503020204020204" pitchFamily="34" charset="-122"/>
                  <a:cs typeface="Times New Roman" pitchFamily="18" charset="0"/>
                </a:rPr>
                <a:t>标题文字</a:t>
              </a:r>
            </a:p>
          </p:txBody>
        </p:sp>
        <p:sp>
          <p:nvSpPr>
            <p:cNvPr id="14" name="TextBox 13"/>
            <p:cNvSpPr txBox="1"/>
            <p:nvPr/>
          </p:nvSpPr>
          <p:spPr>
            <a:xfrm>
              <a:off x="3540613" y="3598912"/>
              <a:ext cx="2062773" cy="399492"/>
            </a:xfrm>
            <a:prstGeom prst="rect">
              <a:avLst/>
            </a:prstGeom>
            <a:grpFill/>
          </p:spPr>
          <p:txBody>
            <a:bodyPr wrap="square" rtlCol="0">
              <a:spAutoFit/>
            </a:bodyPr>
            <a:lstStyle/>
            <a:p>
              <a:pPr>
                <a:defRPr/>
              </a:pPr>
              <a:r>
                <a:rPr lang="zh-CN" altLang="en-US" sz="800" kern="0" dirty="0">
                  <a:solidFill>
                    <a:schemeClr val="bg1"/>
                  </a:solidFill>
                  <a:latin typeface="微软雅黑" panose="020B0503020204020204" pitchFamily="34" charset="-122"/>
                  <a:ea typeface="微软雅黑" panose="020B0503020204020204" pitchFamily="34" charset="-122"/>
                </a:rPr>
                <a:t>单击此处添加段落文本单击字单击此处添加段落文本单击字单击此处</a:t>
              </a:r>
            </a:p>
          </p:txBody>
        </p:sp>
      </p:grpSp>
      <p:grpSp>
        <p:nvGrpSpPr>
          <p:cNvPr id="15" name="组合 14"/>
          <p:cNvGrpSpPr/>
          <p:nvPr/>
        </p:nvGrpSpPr>
        <p:grpSpPr>
          <a:xfrm>
            <a:off x="3132578" y="1681437"/>
            <a:ext cx="1651020" cy="1223142"/>
            <a:chOff x="3467029" y="1542643"/>
            <a:chExt cx="1862287" cy="1379472"/>
          </a:xfrm>
          <a:blipFill dpi="0" rotWithShape="1">
            <a:blip r:embed="rId3">
              <a:extLst>
                <a:ext uri="{28A0092B-C50C-407E-A947-70E740481C1C}">
                  <a14:useLocalDpi xmlns:a14="http://schemas.microsoft.com/office/drawing/2010/main" val="0"/>
                </a:ext>
              </a:extLst>
            </a:blip>
            <a:srcRect/>
            <a:stretch>
              <a:fillRect/>
            </a:stretch>
          </a:blipFill>
        </p:grpSpPr>
        <p:sp>
          <p:nvSpPr>
            <p:cNvPr id="16" name="矩形 7"/>
            <p:cNvSpPr/>
            <p:nvPr/>
          </p:nvSpPr>
          <p:spPr>
            <a:xfrm flipH="1" flipV="1">
              <a:off x="3467029" y="1542643"/>
              <a:ext cx="1862287" cy="1379472"/>
            </a:xfrm>
            <a:custGeom>
              <a:avLst/>
              <a:gdLst/>
              <a:ahLst/>
              <a:cxnLst/>
              <a:rect l="l" t="t" r="r" b="b"/>
              <a:pathLst>
                <a:path w="4824536" h="2880320">
                  <a:moveTo>
                    <a:pt x="3763347" y="2880320"/>
                  </a:moveTo>
                  <a:lnTo>
                    <a:pt x="2646548" y="2880320"/>
                  </a:lnTo>
                  <a:lnTo>
                    <a:pt x="1529749" y="2880320"/>
                  </a:lnTo>
                  <a:lnTo>
                    <a:pt x="0" y="2880320"/>
                  </a:lnTo>
                  <a:lnTo>
                    <a:pt x="0" y="1584176"/>
                  </a:lnTo>
                  <a:lnTo>
                    <a:pt x="0" y="1296144"/>
                  </a:lnTo>
                  <a:lnTo>
                    <a:pt x="0" y="1061189"/>
                  </a:lnTo>
                  <a:cubicBezTo>
                    <a:pt x="0" y="475110"/>
                    <a:pt x="475110" y="0"/>
                    <a:pt x="1061189" y="0"/>
                  </a:cubicBezTo>
                  <a:lnTo>
                    <a:pt x="2177988" y="0"/>
                  </a:lnTo>
                  <a:lnTo>
                    <a:pt x="3294787" y="0"/>
                  </a:lnTo>
                  <a:lnTo>
                    <a:pt x="4824536" y="0"/>
                  </a:lnTo>
                  <a:lnTo>
                    <a:pt x="4824536" y="1296144"/>
                  </a:lnTo>
                  <a:lnTo>
                    <a:pt x="4824536" y="1584176"/>
                  </a:lnTo>
                  <a:lnTo>
                    <a:pt x="4824536" y="1819131"/>
                  </a:lnTo>
                  <a:cubicBezTo>
                    <a:pt x="4824536" y="2405210"/>
                    <a:pt x="4349426" y="2880320"/>
                    <a:pt x="3763347" y="2880320"/>
                  </a:cubicBezTo>
                  <a:close/>
                </a:path>
              </a:pathLst>
            </a:custGeom>
            <a:grpFill/>
            <a:ln w="28575" cap="flat" cmpd="sng" algn="ctr">
              <a:noFill/>
              <a:prstDash val="solid"/>
            </a:ln>
            <a:effectLst/>
          </p:spPr>
          <p:txBody>
            <a:bodyPr rtlCol="0" anchor="ctr"/>
            <a:lstStyle/>
            <a:p>
              <a:pPr algn="ctr">
                <a:defRPr/>
              </a:pPr>
              <a:endParaRPr lang="en-US" sz="1799" kern="0" dirty="0">
                <a:solidFill>
                  <a:schemeClr val="accent2"/>
                </a:solidFill>
                <a:latin typeface="微软雅黑" panose="020B0503020204020204" pitchFamily="34" charset="-122"/>
                <a:ea typeface="微软雅黑" panose="020B0503020204020204" pitchFamily="34" charset="-122"/>
              </a:endParaRPr>
            </a:p>
          </p:txBody>
        </p:sp>
        <p:sp>
          <p:nvSpPr>
            <p:cNvPr id="17" name="TextBox 16"/>
            <p:cNvSpPr txBox="1"/>
            <p:nvPr/>
          </p:nvSpPr>
          <p:spPr>
            <a:xfrm>
              <a:off x="3681730" y="1885057"/>
              <a:ext cx="1395882" cy="270712"/>
            </a:xfrm>
            <a:prstGeom prst="rect">
              <a:avLst/>
            </a:prstGeom>
            <a:grp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a:defRPr/>
              </a:pPr>
              <a:r>
                <a:rPr lang="zh-CN" altLang="en-US" sz="1200" dirty="0">
                  <a:solidFill>
                    <a:schemeClr val="bg1"/>
                  </a:solidFill>
                  <a:latin typeface="微软雅黑" panose="020B0503020204020204" pitchFamily="34" charset="-122"/>
                  <a:cs typeface="Times New Roman" pitchFamily="18" charset="0"/>
                </a:rPr>
                <a:t>标题文字</a:t>
              </a:r>
            </a:p>
          </p:txBody>
        </p:sp>
        <p:sp>
          <p:nvSpPr>
            <p:cNvPr id="18" name="TextBox 17"/>
            <p:cNvSpPr txBox="1"/>
            <p:nvPr/>
          </p:nvSpPr>
          <p:spPr>
            <a:xfrm>
              <a:off x="3735565" y="2148963"/>
              <a:ext cx="1496959" cy="381773"/>
            </a:xfrm>
            <a:prstGeom prst="rect">
              <a:avLst/>
            </a:prstGeom>
            <a:grpFill/>
          </p:spPr>
          <p:txBody>
            <a:bodyPr wrap="square" rtlCol="0">
              <a:spAutoFit/>
            </a:bodyPr>
            <a:lstStyle/>
            <a:p>
              <a:pPr>
                <a:defRPr/>
              </a:pPr>
              <a:r>
                <a:rPr lang="zh-CN" altLang="en-US" sz="800" kern="0" dirty="0">
                  <a:solidFill>
                    <a:schemeClr val="bg1"/>
                  </a:solidFill>
                  <a:latin typeface="微软雅黑" panose="020B0503020204020204" pitchFamily="34" charset="-122"/>
                  <a:ea typeface="微软雅黑" panose="020B0503020204020204" pitchFamily="34" charset="-122"/>
                </a:rPr>
                <a:t>单击此处添加段落文本单击字单击</a:t>
              </a:r>
            </a:p>
          </p:txBody>
        </p:sp>
      </p:grpSp>
      <p:grpSp>
        <p:nvGrpSpPr>
          <p:cNvPr id="19" name="组合 18"/>
          <p:cNvGrpSpPr/>
          <p:nvPr/>
        </p:nvGrpSpPr>
        <p:grpSpPr>
          <a:xfrm>
            <a:off x="5364776" y="1231422"/>
            <a:ext cx="2872470" cy="903020"/>
            <a:chOff x="755576" y="1770370"/>
            <a:chExt cx="2872358" cy="902863"/>
          </a:xfrm>
        </p:grpSpPr>
        <p:sp>
          <p:nvSpPr>
            <p:cNvPr id="20" name="TextBox 19"/>
            <p:cNvSpPr txBox="1"/>
            <p:nvPr/>
          </p:nvSpPr>
          <p:spPr>
            <a:xfrm>
              <a:off x="755576" y="1770370"/>
              <a:ext cx="2800350" cy="369332"/>
            </a:xfrm>
            <a:prstGeom prst="rect">
              <a:avLst/>
            </a:prstGeom>
            <a:noFill/>
          </p:spPr>
          <p:txBody>
            <a:bodyPr wrap="square" rtlCol="0">
              <a:spAutoFit/>
            </a:bodyPr>
            <a:lstStyle/>
            <a:p>
              <a:pPr algn="ctr"/>
              <a:r>
                <a:rPr lang="zh-CN" altLang="en-US" sz="1799" dirty="0">
                  <a:solidFill>
                    <a:schemeClr val="bg1"/>
                  </a:solidFill>
                  <a:latin typeface="微软雅黑" panose="020B0503020204020204" pitchFamily="34" charset="-122"/>
                  <a:ea typeface="微软雅黑" panose="020B0503020204020204" pitchFamily="34" charset="-122"/>
                </a:rPr>
                <a:t>标题文字</a:t>
              </a:r>
            </a:p>
          </p:txBody>
        </p:sp>
        <p:sp>
          <p:nvSpPr>
            <p:cNvPr id="21" name="TextBox 20"/>
            <p:cNvSpPr txBox="1"/>
            <p:nvPr/>
          </p:nvSpPr>
          <p:spPr>
            <a:xfrm>
              <a:off x="830317" y="2211710"/>
              <a:ext cx="2797617" cy="461523"/>
            </a:xfrm>
            <a:prstGeom prst="rect">
              <a:avLst/>
            </a:prstGeom>
            <a:noFill/>
          </p:spPr>
          <p:txBody>
            <a:bodyPr wrap="square" rtlCol="0">
              <a:spAutoFit/>
            </a:bodyPr>
            <a:lstStyle/>
            <a:p>
              <a:r>
                <a:rPr lang="zh-CN" altLang="en-US" sz="800" spc="-10" dirty="0">
                  <a:solidFill>
                    <a:schemeClr val="bg1">
                      <a:lumMod val="50000"/>
                    </a:schemeClr>
                  </a:solidFill>
                  <a:latin typeface="微软雅黑" panose="020B0503020204020204" pitchFamily="34" charset="-122"/>
                  <a:ea typeface="微软雅黑" panose="020B0503020204020204" pitchFamily="34" charset="-122"/>
                </a:rPr>
                <a:t>请输入内容请输入文字内容请输入内容请输入文字内容请输入内容请输入文字内容请输入内容请输入文字内容请输入内容请输入文字内容请输入内容</a:t>
              </a:r>
            </a:p>
          </p:txBody>
        </p:sp>
      </p:grpSp>
      <p:sp>
        <p:nvSpPr>
          <p:cNvPr id="22" name="TextBox 21"/>
          <p:cNvSpPr txBox="1"/>
          <p:nvPr/>
        </p:nvSpPr>
        <p:spPr>
          <a:xfrm>
            <a:off x="5439520" y="2584742"/>
            <a:ext cx="2797726" cy="461621"/>
          </a:xfrm>
          <a:prstGeom prst="rect">
            <a:avLst/>
          </a:prstGeom>
          <a:noFill/>
        </p:spPr>
        <p:txBody>
          <a:bodyPr wrap="square" lIns="91446" tIns="45723" rIns="91446" bIns="45723" rtlCol="0">
            <a:spAutoFit/>
          </a:bodyPr>
          <a:lstStyle/>
          <a:p>
            <a:r>
              <a:rPr lang="zh-CN" altLang="en-US" sz="800" spc="-10" dirty="0">
                <a:solidFill>
                  <a:schemeClr val="bg1">
                    <a:lumMod val="50000"/>
                  </a:schemeClr>
                </a:solidFill>
                <a:latin typeface="微软雅黑" panose="020B0503020204020204" pitchFamily="34" charset="-122"/>
                <a:ea typeface="微软雅黑" panose="020B0503020204020204" pitchFamily="34" charset="-122"/>
              </a:rPr>
              <a:t>请输入内容请输入文字内容请输入内容请输入文字内容请输入内容请输入文字内容请输入内容请输入文字内容请输入内容请输入文字内容请输入内容</a:t>
            </a:r>
          </a:p>
        </p:txBody>
      </p:sp>
    </p:spTree>
    <p:extLst>
      <p:ext uri="{BB962C8B-B14F-4D97-AF65-F5344CB8AC3E}">
        <p14:creationId xmlns:p14="http://schemas.microsoft.com/office/powerpoint/2010/main" val="4236706873"/>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6"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1+#ppt_w/2"/>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3"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1+#ppt_w/2"/>
                                          </p:val>
                                        </p:tav>
                                        <p:tav tm="100000">
                                          <p:val>
                                            <p:strVal val="#ppt_x"/>
                                          </p:val>
                                        </p:tav>
                                      </p:tavLst>
                                    </p:anim>
                                    <p:anim calcmode="lin" valueType="num">
                                      <p:cBhvr additive="base">
                                        <p:cTn id="18" dur="500" fill="hold"/>
                                        <p:tgtEl>
                                          <p:spTgt spid="15"/>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2"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0-#ppt_w/2"/>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47"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strVal val="#ppt_x"/>
                                          </p:val>
                                        </p:tav>
                                        <p:tav tm="100000">
                                          <p:val>
                                            <p:strVal val="#ppt_x"/>
                                          </p:val>
                                        </p:tav>
                                      </p:tavLst>
                                    </p:anim>
                                    <p:anim calcmode="lin" valueType="num">
                                      <p:cBhvr>
                                        <p:cTn id="29" dur="500" fill="hold"/>
                                        <p:tgtEl>
                                          <p:spTgt spid="19"/>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47" presetClass="entr" presetSubtype="0" fill="hold" grpId="0"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anim calcmode="lin" valueType="num">
                                      <p:cBhvr>
                                        <p:cTn id="34" dur="500" fill="hold"/>
                                        <p:tgtEl>
                                          <p:spTgt spid="22"/>
                                        </p:tgtEl>
                                        <p:attrNameLst>
                                          <p:attrName>ppt_x</p:attrName>
                                        </p:attrNameLst>
                                      </p:cBhvr>
                                      <p:tavLst>
                                        <p:tav tm="0">
                                          <p:val>
                                            <p:strVal val="#ppt_x"/>
                                          </p:val>
                                        </p:tav>
                                        <p:tav tm="100000">
                                          <p:val>
                                            <p:strVal val="#ppt_x"/>
                                          </p:val>
                                        </p:tav>
                                      </p:tavLst>
                                    </p:anim>
                                    <p:anim calcmode="lin" valueType="num">
                                      <p:cBhvr>
                                        <p:cTn id="35"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03876" y="1511779"/>
            <a:ext cx="1188487" cy="821066"/>
            <a:chOff x="503238" y="1765168"/>
            <a:chExt cx="1188442" cy="820923"/>
          </a:xfrm>
        </p:grpSpPr>
        <p:sp>
          <p:nvSpPr>
            <p:cNvPr id="7" name="矩形 6"/>
            <p:cNvSpPr/>
            <p:nvPr/>
          </p:nvSpPr>
          <p:spPr>
            <a:xfrm>
              <a:off x="503238" y="2038404"/>
              <a:ext cx="1188442" cy="547687"/>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txBody>
            <a:bodyPr vert="horz" wrap="square" lIns="91428" tIns="45714" rIns="91428" bIns="45714" numCol="1" anchor="t" anchorCtr="0" compatLnSpc="1"/>
            <a:lstStyle/>
            <a:p>
              <a:endParaRPr lang="zh-CN" altLang="en-US" sz="1799">
                <a:solidFill>
                  <a:schemeClr val="bg1">
                    <a:lumMod val="50000"/>
                  </a:schemeClr>
                </a:solidFill>
                <a:ea typeface="微软雅黑" panose="020B0503020204020204" pitchFamily="34" charset="-122"/>
              </a:endParaRPr>
            </a:p>
          </p:txBody>
        </p:sp>
        <p:sp>
          <p:nvSpPr>
            <p:cNvPr id="13" name="矩形 12"/>
            <p:cNvSpPr/>
            <p:nvPr/>
          </p:nvSpPr>
          <p:spPr>
            <a:xfrm>
              <a:off x="503238" y="2142970"/>
              <a:ext cx="540533" cy="338554"/>
            </a:xfrm>
            <a:prstGeom prst="rect">
              <a:avLst/>
            </a:prstGeom>
          </p:spPr>
          <p:txBody>
            <a:bodyPr wrap="none">
              <a:spAutoFit/>
            </a:bodyPr>
            <a:lstStyle/>
            <a:p>
              <a:r>
                <a:rPr lang="en-US" altLang="zh-CN" sz="1600" dirty="0">
                  <a:solidFill>
                    <a:schemeClr val="bg1"/>
                  </a:solidFill>
                  <a:ea typeface="微软雅黑" panose="020B0503020204020204" pitchFamily="34" charset="-122"/>
                  <a:cs typeface="Arial" panose="020B0604020202020204" pitchFamily="34" charset="0"/>
                </a:rPr>
                <a:t>20%</a:t>
              </a:r>
            </a:p>
          </p:txBody>
        </p:sp>
        <p:sp>
          <p:nvSpPr>
            <p:cNvPr id="16" name="矩形 15"/>
            <p:cNvSpPr/>
            <p:nvPr/>
          </p:nvSpPr>
          <p:spPr>
            <a:xfrm>
              <a:off x="510541" y="1765168"/>
              <a:ext cx="1030872" cy="261529"/>
            </a:xfrm>
            <a:prstGeom prst="rect">
              <a:avLst/>
            </a:prstGeom>
          </p:spPr>
          <p:txBody>
            <a:bodyPr wrap="none">
              <a:spAutoFit/>
            </a:bodyPr>
            <a:lstStyle/>
            <a:p>
              <a:pPr algn="ctr"/>
              <a:r>
                <a:rPr lang="zh-CN" altLang="en-US" sz="1100" b="1" dirty="0">
                  <a:solidFill>
                    <a:schemeClr val="bg1">
                      <a:lumMod val="50000"/>
                    </a:schemeClr>
                  </a:solidFill>
                  <a:latin typeface="微软雅黑" panose="020B0503020204020204" pitchFamily="34" charset="-122"/>
                  <a:ea typeface="微软雅黑" panose="020B0503020204020204" pitchFamily="34" charset="-122"/>
                </a:rPr>
                <a:t>单击添加标题</a:t>
              </a:r>
            </a:p>
          </p:txBody>
        </p:sp>
      </p:grpSp>
      <p:grpSp>
        <p:nvGrpSpPr>
          <p:cNvPr id="3" name="组合 2"/>
          <p:cNvGrpSpPr/>
          <p:nvPr/>
        </p:nvGrpSpPr>
        <p:grpSpPr>
          <a:xfrm>
            <a:off x="1692365" y="1511779"/>
            <a:ext cx="4068609" cy="821066"/>
            <a:chOff x="1691680" y="1765168"/>
            <a:chExt cx="4068452" cy="820923"/>
          </a:xfrm>
        </p:grpSpPr>
        <p:sp>
          <p:nvSpPr>
            <p:cNvPr id="8" name="矩形 7"/>
            <p:cNvSpPr/>
            <p:nvPr/>
          </p:nvSpPr>
          <p:spPr>
            <a:xfrm>
              <a:off x="1691680" y="2038404"/>
              <a:ext cx="4068452" cy="547687"/>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txBody>
            <a:bodyPr vert="horz" wrap="square" lIns="91428" tIns="45714" rIns="91428" bIns="45714" numCol="1" anchor="t" anchorCtr="0" compatLnSpc="1"/>
            <a:lstStyle/>
            <a:p>
              <a:endParaRPr lang="zh-CN" altLang="en-US" sz="1799">
                <a:solidFill>
                  <a:schemeClr val="bg1">
                    <a:lumMod val="50000"/>
                  </a:schemeClr>
                </a:solidFill>
                <a:ea typeface="微软雅黑" panose="020B0503020204020204" pitchFamily="34" charset="-122"/>
              </a:endParaRPr>
            </a:p>
          </p:txBody>
        </p:sp>
        <p:sp>
          <p:nvSpPr>
            <p:cNvPr id="14" name="矩形 13"/>
            <p:cNvSpPr/>
            <p:nvPr/>
          </p:nvSpPr>
          <p:spPr>
            <a:xfrm>
              <a:off x="1691680" y="2142970"/>
              <a:ext cx="540533" cy="338554"/>
            </a:xfrm>
            <a:prstGeom prst="rect">
              <a:avLst/>
            </a:prstGeom>
          </p:spPr>
          <p:txBody>
            <a:bodyPr wrap="none">
              <a:spAutoFit/>
            </a:bodyPr>
            <a:lstStyle/>
            <a:p>
              <a:r>
                <a:rPr lang="en-US" altLang="zh-CN" sz="1600" dirty="0">
                  <a:solidFill>
                    <a:schemeClr val="bg1"/>
                  </a:solidFill>
                  <a:ea typeface="微软雅黑" panose="020B0503020204020204" pitchFamily="34" charset="-122"/>
                  <a:cs typeface="Arial" panose="020B0604020202020204" pitchFamily="34" charset="0"/>
                </a:rPr>
                <a:t>50%</a:t>
              </a:r>
            </a:p>
          </p:txBody>
        </p:sp>
        <p:sp>
          <p:nvSpPr>
            <p:cNvPr id="17" name="矩形 16"/>
            <p:cNvSpPr/>
            <p:nvPr/>
          </p:nvSpPr>
          <p:spPr>
            <a:xfrm>
              <a:off x="1698984" y="1765168"/>
              <a:ext cx="1030872" cy="261529"/>
            </a:xfrm>
            <a:prstGeom prst="rect">
              <a:avLst/>
            </a:prstGeom>
          </p:spPr>
          <p:txBody>
            <a:bodyPr wrap="none">
              <a:spAutoFit/>
            </a:bodyPr>
            <a:lstStyle/>
            <a:p>
              <a:pPr algn="ctr"/>
              <a:r>
                <a:rPr lang="zh-CN" altLang="en-US" sz="1100" b="1" dirty="0">
                  <a:solidFill>
                    <a:schemeClr val="bg1">
                      <a:lumMod val="50000"/>
                    </a:schemeClr>
                  </a:solidFill>
                  <a:latin typeface="微软雅黑" panose="020B0503020204020204" pitchFamily="34" charset="-122"/>
                  <a:ea typeface="微软雅黑" panose="020B0503020204020204" pitchFamily="34" charset="-122"/>
                </a:rPr>
                <a:t>单击添加标题</a:t>
              </a:r>
            </a:p>
          </p:txBody>
        </p:sp>
      </p:grpSp>
      <p:grpSp>
        <p:nvGrpSpPr>
          <p:cNvPr id="4" name="组合 3"/>
          <p:cNvGrpSpPr/>
          <p:nvPr/>
        </p:nvGrpSpPr>
        <p:grpSpPr>
          <a:xfrm>
            <a:off x="5760973" y="1511779"/>
            <a:ext cx="2875979" cy="821066"/>
            <a:chOff x="5760132" y="1765168"/>
            <a:chExt cx="2875868" cy="820923"/>
          </a:xfrm>
        </p:grpSpPr>
        <p:sp>
          <p:nvSpPr>
            <p:cNvPr id="9" name="矩形 8"/>
            <p:cNvSpPr/>
            <p:nvPr/>
          </p:nvSpPr>
          <p:spPr>
            <a:xfrm>
              <a:off x="5760132" y="2038404"/>
              <a:ext cx="2875868" cy="547687"/>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txBody>
            <a:bodyPr vert="horz" wrap="square" lIns="91428" tIns="45714" rIns="91428" bIns="45714" numCol="1" anchor="t" anchorCtr="0" compatLnSpc="1"/>
            <a:lstStyle/>
            <a:p>
              <a:endParaRPr lang="zh-CN" altLang="en-US" sz="1799" dirty="0">
                <a:solidFill>
                  <a:schemeClr val="bg1">
                    <a:lumMod val="50000"/>
                  </a:schemeClr>
                </a:solidFill>
                <a:ea typeface="微软雅黑" panose="020B0503020204020204" pitchFamily="34" charset="-122"/>
              </a:endParaRPr>
            </a:p>
          </p:txBody>
        </p:sp>
        <p:sp>
          <p:nvSpPr>
            <p:cNvPr id="15" name="矩形 14"/>
            <p:cNvSpPr/>
            <p:nvPr/>
          </p:nvSpPr>
          <p:spPr>
            <a:xfrm>
              <a:off x="5760132" y="2142970"/>
              <a:ext cx="540533" cy="338554"/>
            </a:xfrm>
            <a:prstGeom prst="rect">
              <a:avLst/>
            </a:prstGeom>
          </p:spPr>
          <p:txBody>
            <a:bodyPr wrap="none">
              <a:spAutoFit/>
            </a:bodyPr>
            <a:lstStyle/>
            <a:p>
              <a:r>
                <a:rPr lang="en-US" altLang="zh-CN" sz="1600" dirty="0">
                  <a:solidFill>
                    <a:schemeClr val="bg1"/>
                  </a:solidFill>
                  <a:ea typeface="微软雅黑" panose="020B0503020204020204" pitchFamily="34" charset="-122"/>
                  <a:cs typeface="Arial" panose="020B0604020202020204" pitchFamily="34" charset="0"/>
                </a:rPr>
                <a:t>30%</a:t>
              </a:r>
            </a:p>
          </p:txBody>
        </p:sp>
        <p:sp>
          <p:nvSpPr>
            <p:cNvPr id="18" name="矩形 17"/>
            <p:cNvSpPr/>
            <p:nvPr/>
          </p:nvSpPr>
          <p:spPr>
            <a:xfrm>
              <a:off x="5760132" y="1765168"/>
              <a:ext cx="1045479" cy="261610"/>
            </a:xfrm>
            <a:prstGeom prst="rect">
              <a:avLst/>
            </a:prstGeom>
          </p:spPr>
          <p:txBody>
            <a:bodyPr wrap="none">
              <a:spAutoFit/>
            </a:bodyPr>
            <a:lstStyle/>
            <a:p>
              <a:pPr algn="ctr"/>
              <a:r>
                <a:rPr lang="zh-CN" altLang="en-US" sz="1100" b="1" dirty="0">
                  <a:solidFill>
                    <a:schemeClr val="bg1">
                      <a:lumMod val="50000"/>
                    </a:schemeClr>
                  </a:solidFill>
                  <a:latin typeface="微软雅黑" panose="020B0503020204020204" pitchFamily="34" charset="-122"/>
                  <a:ea typeface="微软雅黑" panose="020B0503020204020204" pitchFamily="34" charset="-122"/>
                </a:rPr>
                <a:t>单击添加标题</a:t>
              </a:r>
            </a:p>
          </p:txBody>
        </p:sp>
      </p:grpSp>
      <p:grpSp>
        <p:nvGrpSpPr>
          <p:cNvPr id="5" name="组合 22"/>
          <p:cNvGrpSpPr/>
          <p:nvPr/>
        </p:nvGrpSpPr>
        <p:grpSpPr>
          <a:xfrm>
            <a:off x="503876" y="2845859"/>
            <a:ext cx="2592698" cy="1226884"/>
            <a:chOff x="503238" y="2836720"/>
            <a:chExt cx="2592598" cy="1226671"/>
          </a:xfrm>
        </p:grpSpPr>
        <p:sp>
          <p:nvSpPr>
            <p:cNvPr id="19" name="矩形 18"/>
            <p:cNvSpPr/>
            <p:nvPr/>
          </p:nvSpPr>
          <p:spPr>
            <a:xfrm>
              <a:off x="503238" y="3185967"/>
              <a:ext cx="2592598" cy="372936"/>
            </a:xfrm>
            <a:prstGeom prst="rect">
              <a:avLst/>
            </a:prstGeom>
          </p:spPr>
          <p:txBody>
            <a:bodyPr wrap="square">
              <a:spAutoFit/>
            </a:bodyPr>
            <a:lstStyle/>
            <a:p>
              <a:pPr marL="171467" indent="-171467" algn="just">
                <a:lnSpc>
                  <a:spcPct val="114000"/>
                </a:lnSpc>
                <a:buFont typeface="Wingdings" panose="05000000000000000000" pitchFamily="2" charset="2"/>
                <a:buChar char="ü"/>
              </a:pPr>
              <a:r>
                <a:rPr lang="zh-CN" altLang="en-US" sz="800" dirty="0">
                  <a:solidFill>
                    <a:schemeClr val="bg1">
                      <a:lumMod val="50000"/>
                    </a:schemeClr>
                  </a:solidFill>
                  <a:ea typeface="微软雅黑" panose="020B0503020204020204" pitchFamily="34" charset="-122"/>
                </a:rPr>
                <a:t>您的内容打在这里，或者通过复制您的文本后，在此框中选择粘贴</a:t>
              </a:r>
            </a:p>
          </p:txBody>
        </p:sp>
        <p:sp>
          <p:nvSpPr>
            <p:cNvPr id="20" name="矩形 19"/>
            <p:cNvSpPr/>
            <p:nvPr/>
          </p:nvSpPr>
          <p:spPr>
            <a:xfrm>
              <a:off x="656370" y="2836720"/>
              <a:ext cx="1107805" cy="276914"/>
            </a:xfrm>
            <a:prstGeom prst="rect">
              <a:avLst/>
            </a:prstGeom>
          </p:spPr>
          <p:txBody>
            <a:bodyPr wrap="none">
              <a:spAutoFit/>
            </a:bodyPr>
            <a:lstStyle/>
            <a:p>
              <a:pPr algn="ctr"/>
              <a:r>
                <a:rPr lang="zh-CN" altLang="en-US" sz="1200" b="1" dirty="0">
                  <a:solidFill>
                    <a:schemeClr val="bg1">
                      <a:lumMod val="50000"/>
                    </a:schemeClr>
                  </a:solidFill>
                  <a:latin typeface="微软雅黑" panose="020B0503020204020204" pitchFamily="34" charset="-122"/>
                  <a:ea typeface="微软雅黑" panose="020B0503020204020204" pitchFamily="34" charset="-122"/>
                </a:rPr>
                <a:t>单击添加标题</a:t>
              </a:r>
            </a:p>
          </p:txBody>
        </p:sp>
        <p:sp>
          <p:nvSpPr>
            <p:cNvPr id="22" name="矩形 21"/>
            <p:cNvSpPr/>
            <p:nvPr/>
          </p:nvSpPr>
          <p:spPr>
            <a:xfrm>
              <a:off x="503238" y="3690455"/>
              <a:ext cx="2592598" cy="372936"/>
            </a:xfrm>
            <a:prstGeom prst="rect">
              <a:avLst/>
            </a:prstGeom>
          </p:spPr>
          <p:txBody>
            <a:bodyPr wrap="square">
              <a:spAutoFit/>
            </a:bodyPr>
            <a:lstStyle/>
            <a:p>
              <a:pPr marL="171467" indent="-171467" algn="just">
                <a:lnSpc>
                  <a:spcPct val="114000"/>
                </a:lnSpc>
                <a:buFont typeface="Wingdings" panose="05000000000000000000" pitchFamily="2" charset="2"/>
                <a:buChar char="ü"/>
              </a:pPr>
              <a:r>
                <a:rPr lang="zh-CN" altLang="en-US" sz="800" dirty="0">
                  <a:solidFill>
                    <a:schemeClr val="bg1">
                      <a:lumMod val="50000"/>
                    </a:schemeClr>
                  </a:solidFill>
                  <a:ea typeface="微软雅黑" panose="020B0503020204020204" pitchFamily="34" charset="-122"/>
                </a:rPr>
                <a:t>您的内容打在这里，或者通过复制您的文本后，在此框中选择粘贴</a:t>
              </a:r>
            </a:p>
          </p:txBody>
        </p:sp>
      </p:grpSp>
      <p:grpSp>
        <p:nvGrpSpPr>
          <p:cNvPr id="6" name="组合 23"/>
          <p:cNvGrpSpPr/>
          <p:nvPr/>
        </p:nvGrpSpPr>
        <p:grpSpPr>
          <a:xfrm>
            <a:off x="3276600" y="2845859"/>
            <a:ext cx="2592698" cy="1226884"/>
            <a:chOff x="503238" y="2836720"/>
            <a:chExt cx="2592598" cy="1226671"/>
          </a:xfrm>
        </p:grpSpPr>
        <p:sp>
          <p:nvSpPr>
            <p:cNvPr id="25" name="矩形 24"/>
            <p:cNvSpPr/>
            <p:nvPr/>
          </p:nvSpPr>
          <p:spPr>
            <a:xfrm>
              <a:off x="503238" y="3185967"/>
              <a:ext cx="2592598" cy="372936"/>
            </a:xfrm>
            <a:prstGeom prst="rect">
              <a:avLst/>
            </a:prstGeom>
          </p:spPr>
          <p:txBody>
            <a:bodyPr wrap="square">
              <a:spAutoFit/>
            </a:bodyPr>
            <a:lstStyle/>
            <a:p>
              <a:pPr marL="171467" indent="-171467" algn="just">
                <a:lnSpc>
                  <a:spcPct val="114000"/>
                </a:lnSpc>
                <a:buFont typeface="Wingdings" panose="05000000000000000000" pitchFamily="2" charset="2"/>
                <a:buChar char="ü"/>
              </a:pPr>
              <a:r>
                <a:rPr lang="zh-CN" altLang="en-US" sz="800" dirty="0">
                  <a:solidFill>
                    <a:schemeClr val="bg1">
                      <a:lumMod val="50000"/>
                    </a:schemeClr>
                  </a:solidFill>
                  <a:ea typeface="微软雅黑" panose="020B0503020204020204" pitchFamily="34" charset="-122"/>
                </a:rPr>
                <a:t>您的内容打在这里，或者通过复制您的文本后，在此框中选择粘贴</a:t>
              </a:r>
            </a:p>
          </p:txBody>
        </p:sp>
        <p:sp>
          <p:nvSpPr>
            <p:cNvPr id="26" name="矩形 25"/>
            <p:cNvSpPr/>
            <p:nvPr/>
          </p:nvSpPr>
          <p:spPr>
            <a:xfrm>
              <a:off x="619582" y="2836720"/>
              <a:ext cx="1107805" cy="276914"/>
            </a:xfrm>
            <a:prstGeom prst="rect">
              <a:avLst/>
            </a:prstGeom>
          </p:spPr>
          <p:txBody>
            <a:bodyPr wrap="none">
              <a:spAutoFit/>
            </a:bodyPr>
            <a:lstStyle/>
            <a:p>
              <a:pPr algn="ctr"/>
              <a:r>
                <a:rPr lang="zh-CN" altLang="en-US" sz="1200" b="1" dirty="0">
                  <a:solidFill>
                    <a:schemeClr val="bg1">
                      <a:lumMod val="50000"/>
                    </a:schemeClr>
                  </a:solidFill>
                  <a:latin typeface="微软雅黑" panose="020B0503020204020204" pitchFamily="34" charset="-122"/>
                  <a:ea typeface="微软雅黑" panose="020B0503020204020204" pitchFamily="34" charset="-122"/>
                </a:rPr>
                <a:t>单击添加标题</a:t>
              </a:r>
            </a:p>
          </p:txBody>
        </p:sp>
        <p:sp>
          <p:nvSpPr>
            <p:cNvPr id="27" name="矩形 26"/>
            <p:cNvSpPr/>
            <p:nvPr/>
          </p:nvSpPr>
          <p:spPr>
            <a:xfrm>
              <a:off x="503238" y="3690455"/>
              <a:ext cx="2592598" cy="372936"/>
            </a:xfrm>
            <a:prstGeom prst="rect">
              <a:avLst/>
            </a:prstGeom>
          </p:spPr>
          <p:txBody>
            <a:bodyPr wrap="square">
              <a:spAutoFit/>
            </a:bodyPr>
            <a:lstStyle/>
            <a:p>
              <a:pPr marL="171467" indent="-171467" algn="just">
                <a:lnSpc>
                  <a:spcPct val="114000"/>
                </a:lnSpc>
                <a:buFont typeface="Wingdings" panose="05000000000000000000" pitchFamily="2" charset="2"/>
                <a:buChar char="ü"/>
              </a:pPr>
              <a:r>
                <a:rPr lang="zh-CN" altLang="en-US" sz="800" dirty="0">
                  <a:solidFill>
                    <a:schemeClr val="bg1">
                      <a:lumMod val="50000"/>
                    </a:schemeClr>
                  </a:solidFill>
                  <a:ea typeface="微软雅黑" panose="020B0503020204020204" pitchFamily="34" charset="-122"/>
                </a:rPr>
                <a:t>您的内容打在这里，或者通过复制您的文本后，在此框中选择粘贴</a:t>
              </a:r>
            </a:p>
          </p:txBody>
        </p:sp>
      </p:grpSp>
      <p:grpSp>
        <p:nvGrpSpPr>
          <p:cNvPr id="10" name="组合 27"/>
          <p:cNvGrpSpPr/>
          <p:nvPr/>
        </p:nvGrpSpPr>
        <p:grpSpPr>
          <a:xfrm>
            <a:off x="6205738" y="2845859"/>
            <a:ext cx="2592698" cy="1226883"/>
            <a:chOff x="503238" y="2836719"/>
            <a:chExt cx="2592598" cy="1226669"/>
          </a:xfrm>
        </p:grpSpPr>
        <p:sp>
          <p:nvSpPr>
            <p:cNvPr id="29" name="矩形 28"/>
            <p:cNvSpPr/>
            <p:nvPr/>
          </p:nvSpPr>
          <p:spPr>
            <a:xfrm>
              <a:off x="503238" y="3185965"/>
              <a:ext cx="2592598" cy="372936"/>
            </a:xfrm>
            <a:prstGeom prst="rect">
              <a:avLst/>
            </a:prstGeom>
          </p:spPr>
          <p:txBody>
            <a:bodyPr wrap="square">
              <a:spAutoFit/>
            </a:bodyPr>
            <a:lstStyle/>
            <a:p>
              <a:pPr marL="171467" indent="-171467" algn="just">
                <a:lnSpc>
                  <a:spcPct val="114000"/>
                </a:lnSpc>
                <a:buFont typeface="Wingdings" panose="05000000000000000000" pitchFamily="2" charset="2"/>
                <a:buChar char="ü"/>
              </a:pPr>
              <a:r>
                <a:rPr lang="zh-CN" altLang="en-US" sz="800" dirty="0">
                  <a:solidFill>
                    <a:schemeClr val="bg1">
                      <a:lumMod val="50000"/>
                    </a:schemeClr>
                  </a:solidFill>
                  <a:ea typeface="微软雅黑" panose="020B0503020204020204" pitchFamily="34" charset="-122"/>
                </a:rPr>
                <a:t>您的内容打在这里，或者通过复制您的文本后，在此框中选择粘贴</a:t>
              </a:r>
            </a:p>
          </p:txBody>
        </p:sp>
        <p:sp>
          <p:nvSpPr>
            <p:cNvPr id="30" name="矩形 29"/>
            <p:cNvSpPr/>
            <p:nvPr/>
          </p:nvSpPr>
          <p:spPr>
            <a:xfrm>
              <a:off x="642372" y="2836719"/>
              <a:ext cx="1107805" cy="276913"/>
            </a:xfrm>
            <a:prstGeom prst="rect">
              <a:avLst/>
            </a:prstGeom>
          </p:spPr>
          <p:txBody>
            <a:bodyPr wrap="none">
              <a:spAutoFit/>
            </a:bodyPr>
            <a:lstStyle/>
            <a:p>
              <a:pPr algn="ctr"/>
              <a:r>
                <a:rPr lang="zh-CN" altLang="en-US" sz="1200" b="1" dirty="0">
                  <a:solidFill>
                    <a:schemeClr val="bg1">
                      <a:lumMod val="50000"/>
                    </a:schemeClr>
                  </a:solidFill>
                  <a:latin typeface="微软雅黑" panose="020B0503020204020204" pitchFamily="34" charset="-122"/>
                  <a:ea typeface="微软雅黑" panose="020B0503020204020204" pitchFamily="34" charset="-122"/>
                </a:rPr>
                <a:t>单击添加标题</a:t>
              </a:r>
            </a:p>
          </p:txBody>
        </p:sp>
        <p:sp>
          <p:nvSpPr>
            <p:cNvPr id="31" name="矩形 30"/>
            <p:cNvSpPr/>
            <p:nvPr/>
          </p:nvSpPr>
          <p:spPr>
            <a:xfrm>
              <a:off x="503238" y="3690452"/>
              <a:ext cx="2592598" cy="372936"/>
            </a:xfrm>
            <a:prstGeom prst="rect">
              <a:avLst/>
            </a:prstGeom>
          </p:spPr>
          <p:txBody>
            <a:bodyPr wrap="square">
              <a:spAutoFit/>
            </a:bodyPr>
            <a:lstStyle/>
            <a:p>
              <a:pPr marL="171467" indent="-171467" algn="just">
                <a:lnSpc>
                  <a:spcPct val="114000"/>
                </a:lnSpc>
                <a:buFont typeface="Wingdings" panose="05000000000000000000" pitchFamily="2" charset="2"/>
                <a:buChar char="ü"/>
              </a:pPr>
              <a:r>
                <a:rPr lang="zh-CN" altLang="en-US" sz="800" dirty="0">
                  <a:solidFill>
                    <a:schemeClr val="bg1">
                      <a:lumMod val="50000"/>
                    </a:schemeClr>
                  </a:solidFill>
                  <a:ea typeface="微软雅黑" panose="020B0503020204020204" pitchFamily="34" charset="-122"/>
                </a:rPr>
                <a:t>您的内容打在这里，或者通过复制您的文本后，在此框中选择粘贴</a:t>
              </a:r>
            </a:p>
          </p:txBody>
        </p:sp>
      </p:grpSp>
    </p:spTree>
    <p:extLst>
      <p:ext uri="{BB962C8B-B14F-4D97-AF65-F5344CB8AC3E}">
        <p14:creationId xmlns:p14="http://schemas.microsoft.com/office/powerpoint/2010/main" val="3727216532"/>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5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12" presetClass="entr" presetSubtype="1" fill="hold" nodeType="withEffect">
                                  <p:stCondLst>
                                    <p:cond delay="100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p:tgtEl>
                                          <p:spTgt spid="5"/>
                                        </p:tgtEl>
                                        <p:attrNameLst>
                                          <p:attrName>ppt_y</p:attrName>
                                        </p:attrNameLst>
                                      </p:cBhvr>
                                      <p:tavLst>
                                        <p:tav tm="0">
                                          <p:val>
                                            <p:strVal val="#ppt_y-#ppt_h*1.125000"/>
                                          </p:val>
                                        </p:tav>
                                        <p:tav tm="100000">
                                          <p:val>
                                            <p:strVal val="#ppt_y"/>
                                          </p:val>
                                        </p:tav>
                                      </p:tavLst>
                                    </p:anim>
                                    <p:animEffect transition="in" filter="wipe(down)">
                                      <p:cBhvr>
                                        <p:cTn id="20" dur="500"/>
                                        <p:tgtEl>
                                          <p:spTgt spid="5"/>
                                        </p:tgtEl>
                                      </p:cBhvr>
                                    </p:animEffect>
                                  </p:childTnLst>
                                </p:cTn>
                              </p:par>
                              <p:par>
                                <p:cTn id="21" presetID="12" presetClass="entr" presetSubtype="1" fill="hold" nodeType="withEffect">
                                  <p:stCondLst>
                                    <p:cond delay="125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p:tgtEl>
                                          <p:spTgt spid="6"/>
                                        </p:tgtEl>
                                        <p:attrNameLst>
                                          <p:attrName>ppt_y</p:attrName>
                                        </p:attrNameLst>
                                      </p:cBhvr>
                                      <p:tavLst>
                                        <p:tav tm="0">
                                          <p:val>
                                            <p:strVal val="#ppt_y-#ppt_h*1.125000"/>
                                          </p:val>
                                        </p:tav>
                                        <p:tav tm="100000">
                                          <p:val>
                                            <p:strVal val="#ppt_y"/>
                                          </p:val>
                                        </p:tav>
                                      </p:tavLst>
                                    </p:anim>
                                    <p:animEffect transition="in" filter="wipe(down)">
                                      <p:cBhvr>
                                        <p:cTn id="24" dur="500"/>
                                        <p:tgtEl>
                                          <p:spTgt spid="6"/>
                                        </p:tgtEl>
                                      </p:cBhvr>
                                    </p:animEffect>
                                  </p:childTnLst>
                                </p:cTn>
                              </p:par>
                              <p:par>
                                <p:cTn id="25" presetID="12" presetClass="entr" presetSubtype="1" fill="hold" nodeType="withEffect">
                                  <p:stCondLst>
                                    <p:cond delay="150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p:tgtEl>
                                          <p:spTgt spid="10"/>
                                        </p:tgtEl>
                                        <p:attrNameLst>
                                          <p:attrName>ppt_y</p:attrName>
                                        </p:attrNameLst>
                                      </p:cBhvr>
                                      <p:tavLst>
                                        <p:tav tm="0">
                                          <p:val>
                                            <p:strVal val="#ppt_y-#ppt_h*1.125000"/>
                                          </p:val>
                                        </p:tav>
                                        <p:tav tm="100000">
                                          <p:val>
                                            <p:strVal val="#ppt_y"/>
                                          </p:val>
                                        </p:tav>
                                      </p:tavLst>
                                    </p:anim>
                                    <p:animEffect transition="in" filter="wipe(down)">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1"/>
          <p:cNvGrpSpPr>
            <a:grpSpLocks noChangeAspect="1"/>
          </p:cNvGrpSpPr>
          <p:nvPr/>
        </p:nvGrpSpPr>
        <p:grpSpPr>
          <a:xfrm rot="5400000">
            <a:off x="7078846" y="1837978"/>
            <a:ext cx="280554" cy="186498"/>
            <a:chOff x="2881121" y="2516898"/>
            <a:chExt cx="376100" cy="250202"/>
          </a:xfrm>
          <a:solidFill>
            <a:schemeClr val="accent1"/>
          </a:solidFill>
        </p:grpSpPr>
        <p:sp>
          <p:nvSpPr>
            <p:cNvPr id="33" name="矩形 14"/>
            <p:cNvSpPr/>
            <p:nvPr/>
          </p:nvSpPr>
          <p:spPr>
            <a:xfrm rot="13500000" flipH="1">
              <a:off x="3024316" y="2525546"/>
              <a:ext cx="232905" cy="232905"/>
            </a:xfrm>
            <a:custGeom>
              <a:avLst/>
              <a:gdLst/>
              <a:ahLst/>
              <a:cxnLst/>
              <a:rect l="l" t="t" r="r" b="b"/>
              <a:pathLst>
                <a:path w="535418" h="535418">
                  <a:moveTo>
                    <a:pt x="144016" y="535418"/>
                  </a:moveTo>
                  <a:lnTo>
                    <a:pt x="0" y="391402"/>
                  </a:lnTo>
                  <a:lnTo>
                    <a:pt x="391402" y="391402"/>
                  </a:lnTo>
                  <a:lnTo>
                    <a:pt x="391402" y="0"/>
                  </a:lnTo>
                  <a:lnTo>
                    <a:pt x="535418" y="144016"/>
                  </a:lnTo>
                  <a:lnTo>
                    <a:pt x="535418" y="391402"/>
                  </a:lnTo>
                  <a:lnTo>
                    <a:pt x="535418" y="535418"/>
                  </a:lnTo>
                  <a:lnTo>
                    <a:pt x="391402" y="535418"/>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14"/>
            <p:cNvSpPr/>
            <p:nvPr/>
          </p:nvSpPr>
          <p:spPr>
            <a:xfrm rot="13500000" flipH="1">
              <a:off x="2881122" y="2516897"/>
              <a:ext cx="250202" cy="250203"/>
            </a:xfrm>
            <a:custGeom>
              <a:avLst/>
              <a:gdLst/>
              <a:ahLst/>
              <a:cxnLst/>
              <a:rect l="l" t="t" r="r" b="b"/>
              <a:pathLst>
                <a:path w="575182" h="575183">
                  <a:moveTo>
                    <a:pt x="183779" y="575183"/>
                  </a:moveTo>
                  <a:lnTo>
                    <a:pt x="0" y="391403"/>
                  </a:lnTo>
                  <a:lnTo>
                    <a:pt x="391402" y="391403"/>
                  </a:lnTo>
                  <a:lnTo>
                    <a:pt x="391402" y="0"/>
                  </a:lnTo>
                  <a:lnTo>
                    <a:pt x="575182" y="183780"/>
                  </a:lnTo>
                  <a:lnTo>
                    <a:pt x="575182" y="391403"/>
                  </a:lnTo>
                  <a:lnTo>
                    <a:pt x="575182" y="575183"/>
                  </a:lnTo>
                  <a:lnTo>
                    <a:pt x="391402" y="575183"/>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 name="组合 34"/>
          <p:cNvGrpSpPr/>
          <p:nvPr/>
        </p:nvGrpSpPr>
        <p:grpSpPr>
          <a:xfrm>
            <a:off x="6120306" y="843623"/>
            <a:ext cx="2103074" cy="933150"/>
            <a:chOff x="6137721" y="568403"/>
            <a:chExt cx="2435756" cy="1079946"/>
          </a:xfrm>
          <a:blipFill dpi="0" rotWithShape="1">
            <a:blip r:embed="rId3">
              <a:extLst>
                <a:ext uri="{28A0092B-C50C-407E-A947-70E740481C1C}">
                  <a14:useLocalDpi xmlns:a14="http://schemas.microsoft.com/office/drawing/2010/main" val="0"/>
                </a:ext>
              </a:extLst>
            </a:blip>
            <a:srcRect/>
            <a:stretch>
              <a:fillRect/>
            </a:stretch>
          </a:blipFill>
        </p:grpSpPr>
        <p:sp>
          <p:nvSpPr>
            <p:cNvPr id="36" name="矩形 35"/>
            <p:cNvSpPr/>
            <p:nvPr/>
          </p:nvSpPr>
          <p:spPr>
            <a:xfrm>
              <a:off x="6137721" y="568403"/>
              <a:ext cx="2435756" cy="1079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6"/>
            <p:cNvGrpSpPr/>
            <p:nvPr/>
          </p:nvGrpSpPr>
          <p:grpSpPr>
            <a:xfrm>
              <a:off x="6416881" y="798176"/>
              <a:ext cx="1639731" cy="638905"/>
              <a:chOff x="6465370" y="887065"/>
              <a:chExt cx="1639731" cy="638905"/>
            </a:xfrm>
            <a:grpFill/>
          </p:grpSpPr>
          <p:sp>
            <p:nvSpPr>
              <p:cNvPr id="38" name="TextBox 37"/>
              <p:cNvSpPr txBox="1"/>
              <p:nvPr/>
            </p:nvSpPr>
            <p:spPr>
              <a:xfrm>
                <a:off x="6465370" y="887065"/>
                <a:ext cx="1639731" cy="391813"/>
              </a:xfrm>
              <a:prstGeom prst="rect">
                <a:avLst/>
              </a:prstGeom>
              <a:grpFill/>
            </p:spPr>
            <p:txBody>
              <a:bodyPr wrap="none" rtlCol="0">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推进第一步骤</a:t>
                </a:r>
              </a:p>
            </p:txBody>
          </p:sp>
          <p:sp>
            <p:nvSpPr>
              <p:cNvPr id="39" name="Rectangle 13" descr="FD1DDF730CE4456e89755B07FE1653D0# #Rectangle 13"/>
              <p:cNvSpPr>
                <a:spLocks noChangeArrowheads="1"/>
              </p:cNvSpPr>
              <p:nvPr/>
            </p:nvSpPr>
            <p:spPr bwMode="auto">
              <a:xfrm>
                <a:off x="6706687" y="1276634"/>
                <a:ext cx="1394800" cy="2493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just" eaLnBrk="1" hangingPunct="1">
                  <a:spcBef>
                    <a:spcPct val="0"/>
                  </a:spcBef>
                  <a:buNone/>
                  <a:defRPr/>
                </a:pPr>
                <a:r>
                  <a:rPr lang="zh-CN" altLang="en-US" sz="800" dirty="0">
                    <a:solidFill>
                      <a:schemeClr val="bg1"/>
                    </a:solidFill>
                    <a:latin typeface="方正兰亭黑_GBK" pitchFamily="2" charset="-122"/>
                    <a:ea typeface="方正兰亭黑_GBK" pitchFamily="2" charset="-122"/>
                  </a:rPr>
                  <a:t>此处添加简短文字说明。</a:t>
                </a:r>
                <a:endParaRPr lang="en-US" altLang="zh-CN" sz="800" dirty="0">
                  <a:solidFill>
                    <a:schemeClr val="bg1"/>
                  </a:solidFill>
                  <a:latin typeface="方正兰亭黑_GBK" pitchFamily="2" charset="-122"/>
                  <a:ea typeface="方正兰亭黑_GBK" pitchFamily="2" charset="-122"/>
                </a:endParaRPr>
              </a:p>
            </p:txBody>
          </p:sp>
        </p:grpSp>
      </p:grpSp>
      <p:grpSp>
        <p:nvGrpSpPr>
          <p:cNvPr id="5" name="组合 39"/>
          <p:cNvGrpSpPr>
            <a:grpSpLocks noChangeAspect="1"/>
          </p:cNvGrpSpPr>
          <p:nvPr/>
        </p:nvGrpSpPr>
        <p:grpSpPr>
          <a:xfrm rot="5400000">
            <a:off x="7078846" y="3166929"/>
            <a:ext cx="280554" cy="186498"/>
            <a:chOff x="2881121" y="2516898"/>
            <a:chExt cx="376100" cy="250202"/>
          </a:xfrm>
          <a:solidFill>
            <a:schemeClr val="bg1">
              <a:lumMod val="75000"/>
            </a:schemeClr>
          </a:solidFill>
        </p:grpSpPr>
        <p:sp>
          <p:nvSpPr>
            <p:cNvPr id="41" name="矩形 14"/>
            <p:cNvSpPr/>
            <p:nvPr/>
          </p:nvSpPr>
          <p:spPr>
            <a:xfrm rot="13500000" flipH="1">
              <a:off x="3024316" y="2525546"/>
              <a:ext cx="232905" cy="232905"/>
            </a:xfrm>
            <a:custGeom>
              <a:avLst/>
              <a:gdLst/>
              <a:ahLst/>
              <a:cxnLst/>
              <a:rect l="l" t="t" r="r" b="b"/>
              <a:pathLst>
                <a:path w="535418" h="535418">
                  <a:moveTo>
                    <a:pt x="144016" y="535418"/>
                  </a:moveTo>
                  <a:lnTo>
                    <a:pt x="0" y="391402"/>
                  </a:lnTo>
                  <a:lnTo>
                    <a:pt x="391402" y="391402"/>
                  </a:lnTo>
                  <a:lnTo>
                    <a:pt x="391402" y="0"/>
                  </a:lnTo>
                  <a:lnTo>
                    <a:pt x="535418" y="144016"/>
                  </a:lnTo>
                  <a:lnTo>
                    <a:pt x="535418" y="391402"/>
                  </a:lnTo>
                  <a:lnTo>
                    <a:pt x="535418" y="535418"/>
                  </a:lnTo>
                  <a:lnTo>
                    <a:pt x="391402" y="53541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14"/>
            <p:cNvSpPr/>
            <p:nvPr/>
          </p:nvSpPr>
          <p:spPr>
            <a:xfrm rot="13500000" flipH="1">
              <a:off x="2881122" y="2516897"/>
              <a:ext cx="250202" cy="250203"/>
            </a:xfrm>
            <a:custGeom>
              <a:avLst/>
              <a:gdLst/>
              <a:ahLst/>
              <a:cxnLst/>
              <a:rect l="l" t="t" r="r" b="b"/>
              <a:pathLst>
                <a:path w="575182" h="575183">
                  <a:moveTo>
                    <a:pt x="183779" y="575183"/>
                  </a:moveTo>
                  <a:lnTo>
                    <a:pt x="0" y="391403"/>
                  </a:lnTo>
                  <a:lnTo>
                    <a:pt x="391402" y="391403"/>
                  </a:lnTo>
                  <a:lnTo>
                    <a:pt x="391402" y="0"/>
                  </a:lnTo>
                  <a:lnTo>
                    <a:pt x="575182" y="183780"/>
                  </a:lnTo>
                  <a:lnTo>
                    <a:pt x="575182" y="391403"/>
                  </a:lnTo>
                  <a:lnTo>
                    <a:pt x="575182" y="575183"/>
                  </a:lnTo>
                  <a:lnTo>
                    <a:pt x="391402" y="5751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42"/>
          <p:cNvGrpSpPr/>
          <p:nvPr/>
        </p:nvGrpSpPr>
        <p:grpSpPr>
          <a:xfrm>
            <a:off x="6120305" y="2159720"/>
            <a:ext cx="2103074" cy="933150"/>
            <a:chOff x="6137721" y="2051523"/>
            <a:chExt cx="2435756" cy="1079946"/>
          </a:xfrm>
          <a:blipFill dpi="0" rotWithShape="1">
            <a:blip r:embed="rId3">
              <a:extLst>
                <a:ext uri="{28A0092B-C50C-407E-A947-70E740481C1C}">
                  <a14:useLocalDpi xmlns:a14="http://schemas.microsoft.com/office/drawing/2010/main" val="0"/>
                </a:ext>
              </a:extLst>
            </a:blip>
            <a:srcRect/>
            <a:stretch>
              <a:fillRect/>
            </a:stretch>
          </a:blipFill>
        </p:grpSpPr>
        <p:sp>
          <p:nvSpPr>
            <p:cNvPr id="44" name="矩形 43"/>
            <p:cNvSpPr/>
            <p:nvPr/>
          </p:nvSpPr>
          <p:spPr>
            <a:xfrm>
              <a:off x="6137721" y="2051523"/>
              <a:ext cx="2435756" cy="1079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44"/>
            <p:cNvGrpSpPr/>
            <p:nvPr/>
          </p:nvGrpSpPr>
          <p:grpSpPr>
            <a:xfrm>
              <a:off x="6416882" y="2281296"/>
              <a:ext cx="1817962" cy="638905"/>
              <a:chOff x="6465371" y="887065"/>
              <a:chExt cx="1817962" cy="638905"/>
            </a:xfrm>
            <a:grpFill/>
          </p:grpSpPr>
          <p:sp>
            <p:nvSpPr>
              <p:cNvPr id="75" name="TextBox 74"/>
              <p:cNvSpPr txBox="1"/>
              <p:nvPr/>
            </p:nvSpPr>
            <p:spPr>
              <a:xfrm>
                <a:off x="6465371" y="887065"/>
                <a:ext cx="1817962" cy="427433"/>
              </a:xfrm>
              <a:prstGeom prst="rect">
                <a:avLst/>
              </a:prstGeom>
              <a:grpFill/>
            </p:spPr>
            <p:txBody>
              <a:bodyPr wrap="none" rtlCol="0">
                <a:spAutoFit/>
              </a:bodyPr>
              <a:lstStyle>
                <a:defPPr>
                  <a:defRPr lang="zh-CN"/>
                </a:defPPr>
                <a:lvl1pPr>
                  <a:defRPr sz="2900">
                    <a:solidFill>
                      <a:schemeClr val="bg1"/>
                    </a:solidFill>
                    <a:latin typeface="微软雅黑" panose="020B0503020204020204" pitchFamily="34" charset="-122"/>
                    <a:ea typeface="微软雅黑" panose="020B0503020204020204" pitchFamily="34" charset="-122"/>
                  </a:defRPr>
                </a:lvl1pPr>
              </a:lstStyle>
              <a:p>
                <a:r>
                  <a:rPr lang="zh-CN" altLang="en-US" sz="1800" dirty="0"/>
                  <a:t>推进第二步骤</a:t>
                </a:r>
              </a:p>
            </p:txBody>
          </p:sp>
          <p:sp>
            <p:nvSpPr>
              <p:cNvPr id="76" name="Rectangle 13" descr="FD1DDF730CE4456e89755B07FE1653D0# #Rectangle 13"/>
              <p:cNvSpPr>
                <a:spLocks noChangeArrowheads="1"/>
              </p:cNvSpPr>
              <p:nvPr/>
            </p:nvSpPr>
            <p:spPr bwMode="auto">
              <a:xfrm>
                <a:off x="6706687" y="1276634"/>
                <a:ext cx="1394799" cy="2493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just" eaLnBrk="1" hangingPunct="1">
                  <a:spcBef>
                    <a:spcPct val="0"/>
                  </a:spcBef>
                  <a:buNone/>
                  <a:defRPr/>
                </a:pPr>
                <a:r>
                  <a:rPr lang="zh-CN" altLang="en-US" sz="800" dirty="0">
                    <a:solidFill>
                      <a:schemeClr val="bg1"/>
                    </a:solidFill>
                    <a:latin typeface="方正兰亭黑_GBK" pitchFamily="2" charset="-122"/>
                    <a:ea typeface="方正兰亭黑_GBK" pitchFamily="2" charset="-122"/>
                  </a:rPr>
                  <a:t>此处添加简短文字说明。</a:t>
                </a:r>
                <a:endParaRPr lang="en-US" altLang="zh-CN" sz="800" dirty="0">
                  <a:solidFill>
                    <a:schemeClr val="bg1"/>
                  </a:solidFill>
                  <a:latin typeface="方正兰亭黑_GBK" pitchFamily="2" charset="-122"/>
                  <a:ea typeface="方正兰亭黑_GBK" pitchFamily="2" charset="-122"/>
                </a:endParaRPr>
              </a:p>
            </p:txBody>
          </p:sp>
        </p:grpSp>
      </p:grpSp>
      <p:grpSp>
        <p:nvGrpSpPr>
          <p:cNvPr id="8" name="组合 76"/>
          <p:cNvGrpSpPr/>
          <p:nvPr/>
        </p:nvGrpSpPr>
        <p:grpSpPr>
          <a:xfrm>
            <a:off x="6120305" y="3508702"/>
            <a:ext cx="2103074" cy="933150"/>
            <a:chOff x="6137721" y="3534643"/>
            <a:chExt cx="2435756" cy="1079946"/>
          </a:xfrm>
          <a:blipFill dpi="0" rotWithShape="1">
            <a:blip r:embed="rId3">
              <a:extLst>
                <a:ext uri="{28A0092B-C50C-407E-A947-70E740481C1C}">
                  <a14:useLocalDpi xmlns:a14="http://schemas.microsoft.com/office/drawing/2010/main" val="0"/>
                </a:ext>
              </a:extLst>
            </a:blip>
            <a:srcRect/>
            <a:stretch>
              <a:fillRect/>
            </a:stretch>
          </a:blipFill>
        </p:grpSpPr>
        <p:sp>
          <p:nvSpPr>
            <p:cNvPr id="78" name="矩形 77"/>
            <p:cNvSpPr/>
            <p:nvPr/>
          </p:nvSpPr>
          <p:spPr>
            <a:xfrm>
              <a:off x="6137721" y="3534643"/>
              <a:ext cx="2435756" cy="1079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78"/>
            <p:cNvGrpSpPr/>
            <p:nvPr/>
          </p:nvGrpSpPr>
          <p:grpSpPr>
            <a:xfrm>
              <a:off x="6416883" y="3764416"/>
              <a:ext cx="1817962" cy="638905"/>
              <a:chOff x="6465372" y="887065"/>
              <a:chExt cx="1817962" cy="638905"/>
            </a:xfrm>
            <a:grpFill/>
          </p:grpSpPr>
          <p:sp>
            <p:nvSpPr>
              <p:cNvPr id="80" name="TextBox 79"/>
              <p:cNvSpPr txBox="1"/>
              <p:nvPr/>
            </p:nvSpPr>
            <p:spPr>
              <a:xfrm>
                <a:off x="6465372" y="887065"/>
                <a:ext cx="1817962" cy="427433"/>
              </a:xfrm>
              <a:prstGeom prst="rect">
                <a:avLst/>
              </a:prstGeom>
              <a:grpFill/>
            </p:spPr>
            <p:txBody>
              <a:bodyPr wrap="none" rtlCol="0">
                <a:spAutoFit/>
              </a:bodyPr>
              <a:lstStyle>
                <a:defPPr>
                  <a:defRPr lang="zh-CN"/>
                </a:defPPr>
                <a:lvl1pPr>
                  <a:defRPr sz="2900">
                    <a:solidFill>
                      <a:schemeClr val="bg1"/>
                    </a:solidFill>
                    <a:latin typeface="微软雅黑" panose="020B0503020204020204" pitchFamily="34" charset="-122"/>
                    <a:ea typeface="微软雅黑" panose="020B0503020204020204" pitchFamily="34" charset="-122"/>
                  </a:defRPr>
                </a:lvl1pPr>
              </a:lstStyle>
              <a:p>
                <a:r>
                  <a:rPr lang="zh-CN" altLang="en-US" sz="1800" dirty="0"/>
                  <a:t>推进第三步骤</a:t>
                </a:r>
              </a:p>
            </p:txBody>
          </p:sp>
          <p:sp>
            <p:nvSpPr>
              <p:cNvPr id="81" name="Rectangle 13" descr="FD1DDF730CE4456e89755B07FE1653D0# #Rectangle 13"/>
              <p:cNvSpPr>
                <a:spLocks noChangeArrowheads="1"/>
              </p:cNvSpPr>
              <p:nvPr/>
            </p:nvSpPr>
            <p:spPr bwMode="auto">
              <a:xfrm>
                <a:off x="6706687" y="1276634"/>
                <a:ext cx="1394799" cy="2493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just" eaLnBrk="1" hangingPunct="1">
                  <a:spcBef>
                    <a:spcPct val="0"/>
                  </a:spcBef>
                  <a:buNone/>
                  <a:defRPr/>
                </a:pPr>
                <a:r>
                  <a:rPr lang="zh-CN" altLang="en-US" sz="800" dirty="0">
                    <a:solidFill>
                      <a:schemeClr val="bg1"/>
                    </a:solidFill>
                    <a:latin typeface="方正兰亭黑_GBK" pitchFamily="2" charset="-122"/>
                    <a:ea typeface="方正兰亭黑_GBK" pitchFamily="2" charset="-122"/>
                  </a:rPr>
                  <a:t>此处添加简短文字说明。</a:t>
                </a:r>
                <a:endParaRPr lang="en-US" altLang="zh-CN" sz="800" dirty="0">
                  <a:solidFill>
                    <a:schemeClr val="bg1"/>
                  </a:solidFill>
                  <a:latin typeface="方正兰亭黑_GBK" pitchFamily="2" charset="-122"/>
                  <a:ea typeface="方正兰亭黑_GBK" pitchFamily="2" charset="-122"/>
                </a:endParaRPr>
              </a:p>
            </p:txBody>
          </p:sp>
        </p:grpSp>
      </p:grpSp>
      <p:sp>
        <p:nvSpPr>
          <p:cNvPr id="82" name="TextBox 81"/>
          <p:cNvSpPr txBox="1"/>
          <p:nvPr/>
        </p:nvSpPr>
        <p:spPr>
          <a:xfrm>
            <a:off x="1188418" y="3176090"/>
            <a:ext cx="4453576" cy="908622"/>
          </a:xfrm>
          <a:prstGeom prst="rect">
            <a:avLst/>
          </a:prstGeom>
          <a:noFill/>
        </p:spPr>
        <p:txBody>
          <a:bodyPr wrap="square" lIns="91417" tIns="45708" rIns="91417" bIns="45708" rtlCol="0">
            <a:spAutoFit/>
          </a:bodyPr>
          <a:lstStyle/>
          <a:p>
            <a:pPr algn="just">
              <a:lnSpc>
                <a:spcPts val="1300"/>
              </a:lnSpc>
            </a:pPr>
            <a:r>
              <a:rPr lang="zh-CN" altLang="en-US" sz="800" dirty="0">
                <a:solidFill>
                  <a:schemeClr val="bg1">
                    <a:lumMod val="50000"/>
                  </a:schemeClr>
                </a:solidFill>
                <a:latin typeface="微软雅黑" pitchFamily="34" charset="-122"/>
                <a:ea typeface="微软雅黑" pitchFamily="34" charset="-122"/>
              </a:rPr>
              <a:t>点击输入计划的详细文字内容，文字语言要精炼概括，避免用冗长空洞的词汇，给人以真实诚挚的感觉。计划条理要清晰，可操作性要强，用清晰明了的思路呈现自己想要表达的观点与计划。</a:t>
            </a:r>
            <a:endParaRPr lang="en-US" altLang="zh-CN" sz="800" dirty="0">
              <a:solidFill>
                <a:schemeClr val="bg1">
                  <a:lumMod val="50000"/>
                </a:schemeClr>
              </a:solidFill>
              <a:latin typeface="微软雅黑" pitchFamily="34" charset="-122"/>
              <a:ea typeface="微软雅黑" pitchFamily="34" charset="-122"/>
            </a:endParaRPr>
          </a:p>
          <a:p>
            <a:pPr algn="just">
              <a:lnSpc>
                <a:spcPts val="1300"/>
              </a:lnSpc>
            </a:pPr>
            <a:endParaRPr lang="en-US" altLang="zh-CN" sz="800" dirty="0">
              <a:solidFill>
                <a:schemeClr val="bg1">
                  <a:lumMod val="50000"/>
                </a:schemeClr>
              </a:solidFill>
              <a:latin typeface="微软雅黑" pitchFamily="34" charset="-122"/>
              <a:ea typeface="微软雅黑" pitchFamily="34" charset="-122"/>
            </a:endParaRPr>
          </a:p>
          <a:p>
            <a:pPr algn="just">
              <a:lnSpc>
                <a:spcPts val="1300"/>
              </a:lnSpc>
            </a:pPr>
            <a:r>
              <a:rPr lang="zh-CN" altLang="en-US" sz="800" dirty="0">
                <a:solidFill>
                  <a:schemeClr val="bg1">
                    <a:lumMod val="50000"/>
                  </a:schemeClr>
                </a:solidFill>
                <a:latin typeface="微软雅黑" pitchFamily="34" charset="-122"/>
                <a:ea typeface="微软雅黑" pitchFamily="34" charset="-122"/>
              </a:rPr>
              <a:t>计划的详细文字内容语言要精炼概括，避免用冗长空洞的词汇，给人以真实诚挚的感觉。计划条理要清晰，可操作性要强，用清晰明了的思路呈现自己的观点与计划</a:t>
            </a:r>
            <a:r>
              <a:rPr lang="zh-CN" altLang="en-US" sz="800" dirty="0">
                <a:solidFill>
                  <a:schemeClr val="bg1">
                    <a:lumMod val="50000"/>
                  </a:schemeClr>
                </a:solidFill>
                <a:latin typeface="方正兰亭纤黑简体" pitchFamily="65" charset="-122"/>
                <a:ea typeface="方正兰亭纤黑简体" pitchFamily="65" charset="-122"/>
              </a:rPr>
              <a:t>。</a:t>
            </a:r>
            <a:endParaRPr lang="en-US" altLang="zh-CN" sz="800" dirty="0">
              <a:solidFill>
                <a:schemeClr val="bg1">
                  <a:lumMod val="50000"/>
                </a:schemeClr>
              </a:solidFill>
              <a:latin typeface="方正兰亭纤黑简体" pitchFamily="65" charset="-122"/>
              <a:ea typeface="方正兰亭纤黑简体" pitchFamily="65" charset="-122"/>
            </a:endParaRPr>
          </a:p>
        </p:txBody>
      </p:sp>
      <p:sp>
        <p:nvSpPr>
          <p:cNvPr id="84" name="圆角矩形 4"/>
          <p:cNvSpPr/>
          <p:nvPr/>
        </p:nvSpPr>
        <p:spPr>
          <a:xfrm>
            <a:off x="1265625" y="1042924"/>
            <a:ext cx="4376371" cy="2033675"/>
          </a:xfrm>
          <a:custGeom>
            <a:avLst/>
            <a:gdLst/>
            <a:ahLst/>
            <a:cxnLst/>
            <a:rect l="l" t="t" r="r" b="b"/>
            <a:pathLst>
              <a:path w="7961882" h="3169464">
                <a:moveTo>
                  <a:pt x="7235898" y="2392004"/>
                </a:moveTo>
                <a:lnTo>
                  <a:pt x="7910406" y="2392004"/>
                </a:lnTo>
                <a:cubicBezTo>
                  <a:pt x="7938835" y="2392004"/>
                  <a:pt x="7961882" y="2415051"/>
                  <a:pt x="7961882" y="2443480"/>
                </a:cubicBezTo>
                <a:lnTo>
                  <a:pt x="7961882" y="3117988"/>
                </a:lnTo>
                <a:cubicBezTo>
                  <a:pt x="7961882" y="3146417"/>
                  <a:pt x="7938835" y="3169464"/>
                  <a:pt x="7910406" y="3169464"/>
                </a:cubicBezTo>
                <a:lnTo>
                  <a:pt x="7235898" y="3169464"/>
                </a:lnTo>
                <a:cubicBezTo>
                  <a:pt x="7207469" y="3169464"/>
                  <a:pt x="7184422" y="3146417"/>
                  <a:pt x="7184422" y="3117988"/>
                </a:cubicBezTo>
                <a:lnTo>
                  <a:pt x="7184422" y="2443480"/>
                </a:lnTo>
                <a:cubicBezTo>
                  <a:pt x="7184422" y="2415051"/>
                  <a:pt x="7207469" y="2392004"/>
                  <a:pt x="7235898" y="2392004"/>
                </a:cubicBezTo>
                <a:close/>
                <a:moveTo>
                  <a:pt x="6437628" y="2392004"/>
                </a:moveTo>
                <a:lnTo>
                  <a:pt x="7112136" y="2392004"/>
                </a:lnTo>
                <a:cubicBezTo>
                  <a:pt x="7140565" y="2392004"/>
                  <a:pt x="7163612" y="2415051"/>
                  <a:pt x="7163612" y="2443480"/>
                </a:cubicBezTo>
                <a:lnTo>
                  <a:pt x="7163612" y="3117988"/>
                </a:lnTo>
                <a:cubicBezTo>
                  <a:pt x="7163612" y="3146417"/>
                  <a:pt x="7140565" y="3169464"/>
                  <a:pt x="7112136" y="3169464"/>
                </a:cubicBezTo>
                <a:lnTo>
                  <a:pt x="6437628" y="3169464"/>
                </a:lnTo>
                <a:cubicBezTo>
                  <a:pt x="6409199" y="3169464"/>
                  <a:pt x="6386152" y="3146417"/>
                  <a:pt x="6386152" y="3117988"/>
                </a:cubicBezTo>
                <a:lnTo>
                  <a:pt x="6386152" y="2443480"/>
                </a:lnTo>
                <a:cubicBezTo>
                  <a:pt x="6386152" y="2415051"/>
                  <a:pt x="6409199" y="2392004"/>
                  <a:pt x="6437628" y="2392004"/>
                </a:cubicBezTo>
                <a:close/>
                <a:moveTo>
                  <a:pt x="5639359" y="2392004"/>
                </a:moveTo>
                <a:lnTo>
                  <a:pt x="6313867" y="2392004"/>
                </a:lnTo>
                <a:cubicBezTo>
                  <a:pt x="6342296" y="2392004"/>
                  <a:pt x="6365343" y="2415051"/>
                  <a:pt x="6365343" y="2443480"/>
                </a:cubicBezTo>
                <a:lnTo>
                  <a:pt x="6365343" y="3117988"/>
                </a:lnTo>
                <a:cubicBezTo>
                  <a:pt x="6365343" y="3146417"/>
                  <a:pt x="6342296" y="3169464"/>
                  <a:pt x="6313867" y="3169464"/>
                </a:cubicBezTo>
                <a:lnTo>
                  <a:pt x="5639359" y="3169464"/>
                </a:lnTo>
                <a:cubicBezTo>
                  <a:pt x="5610930" y="3169464"/>
                  <a:pt x="5587883" y="3146417"/>
                  <a:pt x="5587883" y="3117988"/>
                </a:cubicBezTo>
                <a:lnTo>
                  <a:pt x="5587883" y="2443480"/>
                </a:lnTo>
                <a:cubicBezTo>
                  <a:pt x="5587883" y="2415051"/>
                  <a:pt x="5610930" y="2392004"/>
                  <a:pt x="5639359" y="2392004"/>
                </a:cubicBezTo>
                <a:close/>
                <a:moveTo>
                  <a:pt x="4841090" y="2392004"/>
                </a:moveTo>
                <a:lnTo>
                  <a:pt x="5515598" y="2392004"/>
                </a:lnTo>
                <a:cubicBezTo>
                  <a:pt x="5544027" y="2392004"/>
                  <a:pt x="5567074" y="2415051"/>
                  <a:pt x="5567074" y="2443480"/>
                </a:cubicBezTo>
                <a:lnTo>
                  <a:pt x="5567074" y="3117988"/>
                </a:lnTo>
                <a:cubicBezTo>
                  <a:pt x="5567074" y="3146417"/>
                  <a:pt x="5544027" y="3169464"/>
                  <a:pt x="5515598" y="3169464"/>
                </a:cubicBezTo>
                <a:lnTo>
                  <a:pt x="4841090" y="3169464"/>
                </a:lnTo>
                <a:cubicBezTo>
                  <a:pt x="4812661" y="3169464"/>
                  <a:pt x="4789614" y="3146417"/>
                  <a:pt x="4789614" y="3117988"/>
                </a:cubicBezTo>
                <a:lnTo>
                  <a:pt x="4789614" y="2443480"/>
                </a:lnTo>
                <a:cubicBezTo>
                  <a:pt x="4789614" y="2415051"/>
                  <a:pt x="4812661" y="2392004"/>
                  <a:pt x="4841090" y="2392004"/>
                </a:cubicBezTo>
                <a:close/>
                <a:moveTo>
                  <a:pt x="4042821" y="2392004"/>
                </a:moveTo>
                <a:lnTo>
                  <a:pt x="4717329" y="2392004"/>
                </a:lnTo>
                <a:cubicBezTo>
                  <a:pt x="4745758" y="2392004"/>
                  <a:pt x="4768805" y="2415051"/>
                  <a:pt x="4768805" y="2443480"/>
                </a:cubicBezTo>
                <a:lnTo>
                  <a:pt x="4768805" y="3117988"/>
                </a:lnTo>
                <a:cubicBezTo>
                  <a:pt x="4768805" y="3146417"/>
                  <a:pt x="4745758" y="3169464"/>
                  <a:pt x="4717329" y="3169464"/>
                </a:cubicBezTo>
                <a:lnTo>
                  <a:pt x="4042821" y="3169464"/>
                </a:lnTo>
                <a:cubicBezTo>
                  <a:pt x="4014392" y="3169464"/>
                  <a:pt x="3991345" y="3146417"/>
                  <a:pt x="3991345" y="3117988"/>
                </a:cubicBezTo>
                <a:lnTo>
                  <a:pt x="3991345" y="2443480"/>
                </a:lnTo>
                <a:cubicBezTo>
                  <a:pt x="3991345" y="2415051"/>
                  <a:pt x="4014392" y="2392004"/>
                  <a:pt x="4042821" y="2392004"/>
                </a:cubicBezTo>
                <a:close/>
                <a:moveTo>
                  <a:pt x="3244552" y="2392004"/>
                </a:moveTo>
                <a:lnTo>
                  <a:pt x="3919060" y="2392004"/>
                </a:lnTo>
                <a:cubicBezTo>
                  <a:pt x="3947489" y="2392004"/>
                  <a:pt x="3970536" y="2415051"/>
                  <a:pt x="3970536" y="2443480"/>
                </a:cubicBezTo>
                <a:lnTo>
                  <a:pt x="3970536" y="3117988"/>
                </a:lnTo>
                <a:cubicBezTo>
                  <a:pt x="3970536" y="3146417"/>
                  <a:pt x="3947489" y="3169464"/>
                  <a:pt x="3919060" y="3169464"/>
                </a:cubicBezTo>
                <a:lnTo>
                  <a:pt x="3244552" y="3169464"/>
                </a:lnTo>
                <a:cubicBezTo>
                  <a:pt x="3216123" y="3169464"/>
                  <a:pt x="3193076" y="3146417"/>
                  <a:pt x="3193076" y="3117988"/>
                </a:cubicBezTo>
                <a:lnTo>
                  <a:pt x="3193076" y="2443480"/>
                </a:lnTo>
                <a:cubicBezTo>
                  <a:pt x="3193076" y="2415051"/>
                  <a:pt x="3216123" y="2392004"/>
                  <a:pt x="3244552" y="2392004"/>
                </a:cubicBezTo>
                <a:close/>
                <a:moveTo>
                  <a:pt x="2446283" y="2392004"/>
                </a:moveTo>
                <a:lnTo>
                  <a:pt x="3120791" y="2392004"/>
                </a:lnTo>
                <a:cubicBezTo>
                  <a:pt x="3149220" y="2392004"/>
                  <a:pt x="3172267" y="2415051"/>
                  <a:pt x="3172267" y="2443480"/>
                </a:cubicBezTo>
                <a:lnTo>
                  <a:pt x="3172267" y="3117988"/>
                </a:lnTo>
                <a:cubicBezTo>
                  <a:pt x="3172267" y="3146417"/>
                  <a:pt x="3149220" y="3169464"/>
                  <a:pt x="3120791" y="3169464"/>
                </a:cubicBezTo>
                <a:lnTo>
                  <a:pt x="2446283" y="3169464"/>
                </a:lnTo>
                <a:cubicBezTo>
                  <a:pt x="2417854" y="3169464"/>
                  <a:pt x="2394807" y="3146417"/>
                  <a:pt x="2394807" y="3117988"/>
                </a:cubicBezTo>
                <a:lnTo>
                  <a:pt x="2394807" y="2443480"/>
                </a:lnTo>
                <a:cubicBezTo>
                  <a:pt x="2394807" y="2415051"/>
                  <a:pt x="2417854" y="2392004"/>
                  <a:pt x="2446283" y="2392004"/>
                </a:cubicBezTo>
                <a:close/>
                <a:moveTo>
                  <a:pt x="1648014" y="2392004"/>
                </a:moveTo>
                <a:lnTo>
                  <a:pt x="2322522" y="2392004"/>
                </a:lnTo>
                <a:cubicBezTo>
                  <a:pt x="2350951" y="2392004"/>
                  <a:pt x="2373998" y="2415051"/>
                  <a:pt x="2373998" y="2443480"/>
                </a:cubicBezTo>
                <a:lnTo>
                  <a:pt x="2373998" y="3117988"/>
                </a:lnTo>
                <a:cubicBezTo>
                  <a:pt x="2373998" y="3146417"/>
                  <a:pt x="2350951" y="3169464"/>
                  <a:pt x="2322522" y="3169464"/>
                </a:cubicBezTo>
                <a:lnTo>
                  <a:pt x="1648014" y="3169464"/>
                </a:lnTo>
                <a:cubicBezTo>
                  <a:pt x="1619585" y="3169464"/>
                  <a:pt x="1596538" y="3146417"/>
                  <a:pt x="1596538" y="3117988"/>
                </a:cubicBezTo>
                <a:lnTo>
                  <a:pt x="1596538" y="2443480"/>
                </a:lnTo>
                <a:cubicBezTo>
                  <a:pt x="1596538" y="2415051"/>
                  <a:pt x="1619585" y="2392004"/>
                  <a:pt x="1648014" y="2392004"/>
                </a:cubicBezTo>
                <a:close/>
                <a:moveTo>
                  <a:pt x="849745" y="2392004"/>
                </a:moveTo>
                <a:lnTo>
                  <a:pt x="1524253" y="2392004"/>
                </a:lnTo>
                <a:cubicBezTo>
                  <a:pt x="1552682" y="2392004"/>
                  <a:pt x="1575729" y="2415051"/>
                  <a:pt x="1575729" y="2443480"/>
                </a:cubicBezTo>
                <a:lnTo>
                  <a:pt x="1575729" y="3117988"/>
                </a:lnTo>
                <a:cubicBezTo>
                  <a:pt x="1575729" y="3146417"/>
                  <a:pt x="1552682" y="3169464"/>
                  <a:pt x="1524253" y="3169464"/>
                </a:cubicBezTo>
                <a:lnTo>
                  <a:pt x="849745" y="3169464"/>
                </a:lnTo>
                <a:cubicBezTo>
                  <a:pt x="821316" y="3169464"/>
                  <a:pt x="798269" y="3146417"/>
                  <a:pt x="798269" y="3117988"/>
                </a:cubicBezTo>
                <a:lnTo>
                  <a:pt x="798269" y="2443480"/>
                </a:lnTo>
                <a:cubicBezTo>
                  <a:pt x="798269" y="2415051"/>
                  <a:pt x="821316" y="2392004"/>
                  <a:pt x="849745" y="2392004"/>
                </a:cubicBezTo>
                <a:close/>
                <a:moveTo>
                  <a:pt x="51476" y="2392004"/>
                </a:moveTo>
                <a:lnTo>
                  <a:pt x="725984" y="2392004"/>
                </a:lnTo>
                <a:cubicBezTo>
                  <a:pt x="754413" y="2392004"/>
                  <a:pt x="777460" y="2415051"/>
                  <a:pt x="777460" y="2443480"/>
                </a:cubicBezTo>
                <a:lnTo>
                  <a:pt x="777460" y="3117988"/>
                </a:lnTo>
                <a:cubicBezTo>
                  <a:pt x="777460" y="3146417"/>
                  <a:pt x="754413" y="3169464"/>
                  <a:pt x="725984" y="3169464"/>
                </a:cubicBezTo>
                <a:lnTo>
                  <a:pt x="51476" y="3169464"/>
                </a:lnTo>
                <a:cubicBezTo>
                  <a:pt x="23047" y="3169464"/>
                  <a:pt x="0" y="3146417"/>
                  <a:pt x="0" y="3117988"/>
                </a:cubicBezTo>
                <a:lnTo>
                  <a:pt x="0" y="2443480"/>
                </a:lnTo>
                <a:cubicBezTo>
                  <a:pt x="0" y="2415051"/>
                  <a:pt x="23047" y="2392004"/>
                  <a:pt x="51476" y="2392004"/>
                </a:cubicBezTo>
                <a:close/>
                <a:moveTo>
                  <a:pt x="7235898" y="1594670"/>
                </a:moveTo>
                <a:lnTo>
                  <a:pt x="7910406" y="1594670"/>
                </a:lnTo>
                <a:cubicBezTo>
                  <a:pt x="7938835" y="1594670"/>
                  <a:pt x="7961882" y="1617717"/>
                  <a:pt x="7961882" y="1646146"/>
                </a:cubicBezTo>
                <a:lnTo>
                  <a:pt x="7961882" y="2320654"/>
                </a:lnTo>
                <a:cubicBezTo>
                  <a:pt x="7961882" y="2349083"/>
                  <a:pt x="7938835" y="2372130"/>
                  <a:pt x="7910406" y="2372130"/>
                </a:cubicBezTo>
                <a:lnTo>
                  <a:pt x="7235898" y="2372130"/>
                </a:lnTo>
                <a:cubicBezTo>
                  <a:pt x="7207469" y="2372130"/>
                  <a:pt x="7184422" y="2349083"/>
                  <a:pt x="7184422" y="2320654"/>
                </a:cubicBezTo>
                <a:lnTo>
                  <a:pt x="7184422" y="1646146"/>
                </a:lnTo>
                <a:cubicBezTo>
                  <a:pt x="7184422" y="1617717"/>
                  <a:pt x="7207469" y="1594670"/>
                  <a:pt x="7235898" y="1594670"/>
                </a:cubicBezTo>
                <a:close/>
                <a:moveTo>
                  <a:pt x="6437628" y="1594670"/>
                </a:moveTo>
                <a:lnTo>
                  <a:pt x="7112136" y="1594670"/>
                </a:lnTo>
                <a:cubicBezTo>
                  <a:pt x="7140565" y="1594670"/>
                  <a:pt x="7163612" y="1617717"/>
                  <a:pt x="7163612" y="1646146"/>
                </a:cubicBezTo>
                <a:lnTo>
                  <a:pt x="7163612" y="2320654"/>
                </a:lnTo>
                <a:cubicBezTo>
                  <a:pt x="7163612" y="2349083"/>
                  <a:pt x="7140565" y="2372130"/>
                  <a:pt x="7112136" y="2372130"/>
                </a:cubicBezTo>
                <a:lnTo>
                  <a:pt x="6437628" y="2372130"/>
                </a:lnTo>
                <a:cubicBezTo>
                  <a:pt x="6409199" y="2372130"/>
                  <a:pt x="6386152" y="2349083"/>
                  <a:pt x="6386152" y="2320654"/>
                </a:cubicBezTo>
                <a:lnTo>
                  <a:pt x="6386152" y="1646146"/>
                </a:lnTo>
                <a:cubicBezTo>
                  <a:pt x="6386152" y="1617717"/>
                  <a:pt x="6409199" y="1594670"/>
                  <a:pt x="6437628" y="1594670"/>
                </a:cubicBezTo>
                <a:close/>
                <a:moveTo>
                  <a:pt x="5639359" y="1594670"/>
                </a:moveTo>
                <a:lnTo>
                  <a:pt x="6313867" y="1594670"/>
                </a:lnTo>
                <a:cubicBezTo>
                  <a:pt x="6342296" y="1594670"/>
                  <a:pt x="6365343" y="1617717"/>
                  <a:pt x="6365343" y="1646146"/>
                </a:cubicBezTo>
                <a:lnTo>
                  <a:pt x="6365343" y="2320654"/>
                </a:lnTo>
                <a:cubicBezTo>
                  <a:pt x="6365343" y="2349083"/>
                  <a:pt x="6342296" y="2372130"/>
                  <a:pt x="6313867" y="2372130"/>
                </a:cubicBezTo>
                <a:lnTo>
                  <a:pt x="5639359" y="2372130"/>
                </a:lnTo>
                <a:cubicBezTo>
                  <a:pt x="5610930" y="2372130"/>
                  <a:pt x="5587883" y="2349083"/>
                  <a:pt x="5587883" y="2320654"/>
                </a:cubicBezTo>
                <a:lnTo>
                  <a:pt x="5587883" y="1646146"/>
                </a:lnTo>
                <a:cubicBezTo>
                  <a:pt x="5587883" y="1617717"/>
                  <a:pt x="5610930" y="1594670"/>
                  <a:pt x="5639359" y="1594670"/>
                </a:cubicBezTo>
                <a:close/>
                <a:moveTo>
                  <a:pt x="4841090" y="1594670"/>
                </a:moveTo>
                <a:lnTo>
                  <a:pt x="5515598" y="1594670"/>
                </a:lnTo>
                <a:cubicBezTo>
                  <a:pt x="5544027" y="1594670"/>
                  <a:pt x="5567074" y="1617717"/>
                  <a:pt x="5567074" y="1646146"/>
                </a:cubicBezTo>
                <a:lnTo>
                  <a:pt x="5567074" y="2320654"/>
                </a:lnTo>
                <a:cubicBezTo>
                  <a:pt x="5567074" y="2349083"/>
                  <a:pt x="5544027" y="2372130"/>
                  <a:pt x="5515598" y="2372130"/>
                </a:cubicBezTo>
                <a:lnTo>
                  <a:pt x="4841090" y="2372130"/>
                </a:lnTo>
                <a:cubicBezTo>
                  <a:pt x="4812661" y="2372130"/>
                  <a:pt x="4789614" y="2349083"/>
                  <a:pt x="4789614" y="2320654"/>
                </a:cubicBezTo>
                <a:lnTo>
                  <a:pt x="4789614" y="1646146"/>
                </a:lnTo>
                <a:cubicBezTo>
                  <a:pt x="4789614" y="1617717"/>
                  <a:pt x="4812661" y="1594670"/>
                  <a:pt x="4841090" y="1594670"/>
                </a:cubicBezTo>
                <a:close/>
                <a:moveTo>
                  <a:pt x="4042821" y="1594670"/>
                </a:moveTo>
                <a:lnTo>
                  <a:pt x="4717329" y="1594670"/>
                </a:lnTo>
                <a:cubicBezTo>
                  <a:pt x="4745758" y="1594670"/>
                  <a:pt x="4768805" y="1617717"/>
                  <a:pt x="4768805" y="1646146"/>
                </a:cubicBezTo>
                <a:lnTo>
                  <a:pt x="4768805" y="2320654"/>
                </a:lnTo>
                <a:cubicBezTo>
                  <a:pt x="4768805" y="2349083"/>
                  <a:pt x="4745758" y="2372130"/>
                  <a:pt x="4717329" y="2372130"/>
                </a:cubicBezTo>
                <a:lnTo>
                  <a:pt x="4042821" y="2372130"/>
                </a:lnTo>
                <a:cubicBezTo>
                  <a:pt x="4014392" y="2372130"/>
                  <a:pt x="3991345" y="2349083"/>
                  <a:pt x="3991345" y="2320654"/>
                </a:cubicBezTo>
                <a:lnTo>
                  <a:pt x="3991345" y="1646146"/>
                </a:lnTo>
                <a:cubicBezTo>
                  <a:pt x="3991345" y="1617717"/>
                  <a:pt x="4014392" y="1594670"/>
                  <a:pt x="4042821" y="1594670"/>
                </a:cubicBezTo>
                <a:close/>
                <a:moveTo>
                  <a:pt x="3244552" y="1594670"/>
                </a:moveTo>
                <a:lnTo>
                  <a:pt x="3919060" y="1594670"/>
                </a:lnTo>
                <a:cubicBezTo>
                  <a:pt x="3947489" y="1594670"/>
                  <a:pt x="3970536" y="1617717"/>
                  <a:pt x="3970536" y="1646146"/>
                </a:cubicBezTo>
                <a:lnTo>
                  <a:pt x="3970536" y="2320654"/>
                </a:lnTo>
                <a:cubicBezTo>
                  <a:pt x="3970536" y="2349083"/>
                  <a:pt x="3947489" y="2372130"/>
                  <a:pt x="3919060" y="2372130"/>
                </a:cubicBezTo>
                <a:lnTo>
                  <a:pt x="3244552" y="2372130"/>
                </a:lnTo>
                <a:cubicBezTo>
                  <a:pt x="3216123" y="2372130"/>
                  <a:pt x="3193076" y="2349083"/>
                  <a:pt x="3193076" y="2320654"/>
                </a:cubicBezTo>
                <a:lnTo>
                  <a:pt x="3193076" y="1646146"/>
                </a:lnTo>
                <a:cubicBezTo>
                  <a:pt x="3193076" y="1617717"/>
                  <a:pt x="3216123" y="1594670"/>
                  <a:pt x="3244552" y="1594670"/>
                </a:cubicBezTo>
                <a:close/>
                <a:moveTo>
                  <a:pt x="2446283" y="1594670"/>
                </a:moveTo>
                <a:lnTo>
                  <a:pt x="3120791" y="1594670"/>
                </a:lnTo>
                <a:cubicBezTo>
                  <a:pt x="3149220" y="1594670"/>
                  <a:pt x="3172267" y="1617717"/>
                  <a:pt x="3172267" y="1646146"/>
                </a:cubicBezTo>
                <a:lnTo>
                  <a:pt x="3172267" y="2320654"/>
                </a:lnTo>
                <a:cubicBezTo>
                  <a:pt x="3172267" y="2349083"/>
                  <a:pt x="3149220" y="2372130"/>
                  <a:pt x="3120791" y="2372130"/>
                </a:cubicBezTo>
                <a:lnTo>
                  <a:pt x="2446283" y="2372130"/>
                </a:lnTo>
                <a:cubicBezTo>
                  <a:pt x="2417854" y="2372130"/>
                  <a:pt x="2394807" y="2349083"/>
                  <a:pt x="2394807" y="2320654"/>
                </a:cubicBezTo>
                <a:lnTo>
                  <a:pt x="2394807" y="1646146"/>
                </a:lnTo>
                <a:cubicBezTo>
                  <a:pt x="2394807" y="1617717"/>
                  <a:pt x="2417854" y="1594670"/>
                  <a:pt x="2446283" y="1594670"/>
                </a:cubicBezTo>
                <a:close/>
                <a:moveTo>
                  <a:pt x="1648014" y="1594670"/>
                </a:moveTo>
                <a:lnTo>
                  <a:pt x="2322522" y="1594670"/>
                </a:lnTo>
                <a:cubicBezTo>
                  <a:pt x="2350951" y="1594670"/>
                  <a:pt x="2373998" y="1617717"/>
                  <a:pt x="2373998" y="1646146"/>
                </a:cubicBezTo>
                <a:lnTo>
                  <a:pt x="2373998" y="2320654"/>
                </a:lnTo>
                <a:cubicBezTo>
                  <a:pt x="2373998" y="2349083"/>
                  <a:pt x="2350951" y="2372130"/>
                  <a:pt x="2322522" y="2372130"/>
                </a:cubicBezTo>
                <a:lnTo>
                  <a:pt x="1648014" y="2372130"/>
                </a:lnTo>
                <a:cubicBezTo>
                  <a:pt x="1619585" y="2372130"/>
                  <a:pt x="1596538" y="2349083"/>
                  <a:pt x="1596538" y="2320654"/>
                </a:cubicBezTo>
                <a:lnTo>
                  <a:pt x="1596538" y="1646146"/>
                </a:lnTo>
                <a:cubicBezTo>
                  <a:pt x="1596538" y="1617717"/>
                  <a:pt x="1619585" y="1594670"/>
                  <a:pt x="1648014" y="1594670"/>
                </a:cubicBezTo>
                <a:close/>
                <a:moveTo>
                  <a:pt x="849745" y="1594670"/>
                </a:moveTo>
                <a:lnTo>
                  <a:pt x="1524253" y="1594670"/>
                </a:lnTo>
                <a:cubicBezTo>
                  <a:pt x="1552682" y="1594670"/>
                  <a:pt x="1575729" y="1617717"/>
                  <a:pt x="1575729" y="1646146"/>
                </a:cubicBezTo>
                <a:lnTo>
                  <a:pt x="1575729" y="2320654"/>
                </a:lnTo>
                <a:cubicBezTo>
                  <a:pt x="1575729" y="2349083"/>
                  <a:pt x="1552682" y="2372130"/>
                  <a:pt x="1524253" y="2372130"/>
                </a:cubicBezTo>
                <a:lnTo>
                  <a:pt x="849745" y="2372130"/>
                </a:lnTo>
                <a:cubicBezTo>
                  <a:pt x="821316" y="2372130"/>
                  <a:pt x="798269" y="2349083"/>
                  <a:pt x="798269" y="2320654"/>
                </a:cubicBezTo>
                <a:lnTo>
                  <a:pt x="798269" y="1646146"/>
                </a:lnTo>
                <a:cubicBezTo>
                  <a:pt x="798269" y="1617717"/>
                  <a:pt x="821316" y="1594670"/>
                  <a:pt x="849745" y="1594670"/>
                </a:cubicBezTo>
                <a:close/>
                <a:moveTo>
                  <a:pt x="51476" y="1594670"/>
                </a:moveTo>
                <a:lnTo>
                  <a:pt x="725984" y="1594670"/>
                </a:lnTo>
                <a:cubicBezTo>
                  <a:pt x="754413" y="1594670"/>
                  <a:pt x="777460" y="1617717"/>
                  <a:pt x="777460" y="1646146"/>
                </a:cubicBezTo>
                <a:lnTo>
                  <a:pt x="777460" y="2320654"/>
                </a:lnTo>
                <a:cubicBezTo>
                  <a:pt x="777460" y="2349083"/>
                  <a:pt x="754413" y="2372130"/>
                  <a:pt x="725984" y="2372130"/>
                </a:cubicBezTo>
                <a:lnTo>
                  <a:pt x="51476" y="2372130"/>
                </a:lnTo>
                <a:cubicBezTo>
                  <a:pt x="23047" y="2372130"/>
                  <a:pt x="0" y="2349083"/>
                  <a:pt x="0" y="2320654"/>
                </a:cubicBezTo>
                <a:lnTo>
                  <a:pt x="0" y="1646146"/>
                </a:lnTo>
                <a:cubicBezTo>
                  <a:pt x="0" y="1617717"/>
                  <a:pt x="23047" y="1594670"/>
                  <a:pt x="51476" y="1594670"/>
                </a:cubicBezTo>
                <a:close/>
                <a:moveTo>
                  <a:pt x="7235898" y="797335"/>
                </a:moveTo>
                <a:lnTo>
                  <a:pt x="7910406" y="797335"/>
                </a:lnTo>
                <a:cubicBezTo>
                  <a:pt x="7938835" y="797335"/>
                  <a:pt x="7961882" y="820382"/>
                  <a:pt x="7961882" y="848811"/>
                </a:cubicBezTo>
                <a:lnTo>
                  <a:pt x="7961882" y="1523319"/>
                </a:lnTo>
                <a:cubicBezTo>
                  <a:pt x="7961882" y="1551748"/>
                  <a:pt x="7938835" y="1574795"/>
                  <a:pt x="7910406" y="1574795"/>
                </a:cubicBezTo>
                <a:lnTo>
                  <a:pt x="7235898" y="1574795"/>
                </a:lnTo>
                <a:cubicBezTo>
                  <a:pt x="7207469" y="1574795"/>
                  <a:pt x="7184422" y="1551748"/>
                  <a:pt x="7184422" y="1523319"/>
                </a:cubicBezTo>
                <a:lnTo>
                  <a:pt x="7184422" y="848811"/>
                </a:lnTo>
                <a:cubicBezTo>
                  <a:pt x="7184422" y="820382"/>
                  <a:pt x="7207469" y="797335"/>
                  <a:pt x="7235898" y="797335"/>
                </a:cubicBezTo>
                <a:close/>
                <a:moveTo>
                  <a:pt x="6437628" y="797335"/>
                </a:moveTo>
                <a:lnTo>
                  <a:pt x="7112136" y="797335"/>
                </a:lnTo>
                <a:cubicBezTo>
                  <a:pt x="7140565" y="797335"/>
                  <a:pt x="7163612" y="820382"/>
                  <a:pt x="7163612" y="848811"/>
                </a:cubicBezTo>
                <a:lnTo>
                  <a:pt x="7163612" y="1523319"/>
                </a:lnTo>
                <a:cubicBezTo>
                  <a:pt x="7163612" y="1551748"/>
                  <a:pt x="7140565" y="1574795"/>
                  <a:pt x="7112136" y="1574795"/>
                </a:cubicBezTo>
                <a:lnTo>
                  <a:pt x="6437628" y="1574795"/>
                </a:lnTo>
                <a:cubicBezTo>
                  <a:pt x="6409199" y="1574795"/>
                  <a:pt x="6386152" y="1551748"/>
                  <a:pt x="6386152" y="1523319"/>
                </a:cubicBezTo>
                <a:lnTo>
                  <a:pt x="6386152" y="848811"/>
                </a:lnTo>
                <a:cubicBezTo>
                  <a:pt x="6386152" y="820382"/>
                  <a:pt x="6409199" y="797335"/>
                  <a:pt x="6437628" y="797335"/>
                </a:cubicBezTo>
                <a:close/>
                <a:moveTo>
                  <a:pt x="5639359" y="797335"/>
                </a:moveTo>
                <a:lnTo>
                  <a:pt x="6313867" y="797335"/>
                </a:lnTo>
                <a:cubicBezTo>
                  <a:pt x="6342296" y="797335"/>
                  <a:pt x="6365343" y="820382"/>
                  <a:pt x="6365343" y="848811"/>
                </a:cubicBezTo>
                <a:lnTo>
                  <a:pt x="6365343" y="1523319"/>
                </a:lnTo>
                <a:cubicBezTo>
                  <a:pt x="6365343" y="1551748"/>
                  <a:pt x="6342296" y="1574795"/>
                  <a:pt x="6313867" y="1574795"/>
                </a:cubicBezTo>
                <a:lnTo>
                  <a:pt x="5639359" y="1574795"/>
                </a:lnTo>
                <a:cubicBezTo>
                  <a:pt x="5610930" y="1574795"/>
                  <a:pt x="5587883" y="1551748"/>
                  <a:pt x="5587883" y="1523319"/>
                </a:cubicBezTo>
                <a:lnTo>
                  <a:pt x="5587883" y="848811"/>
                </a:lnTo>
                <a:cubicBezTo>
                  <a:pt x="5587883" y="820382"/>
                  <a:pt x="5610930" y="797335"/>
                  <a:pt x="5639359" y="797335"/>
                </a:cubicBezTo>
                <a:close/>
                <a:moveTo>
                  <a:pt x="4841090" y="797335"/>
                </a:moveTo>
                <a:lnTo>
                  <a:pt x="5515598" y="797335"/>
                </a:lnTo>
                <a:cubicBezTo>
                  <a:pt x="5544027" y="797335"/>
                  <a:pt x="5567074" y="820382"/>
                  <a:pt x="5567074" y="848811"/>
                </a:cubicBezTo>
                <a:lnTo>
                  <a:pt x="5567074" y="1523319"/>
                </a:lnTo>
                <a:cubicBezTo>
                  <a:pt x="5567074" y="1551748"/>
                  <a:pt x="5544027" y="1574795"/>
                  <a:pt x="5515598" y="1574795"/>
                </a:cubicBezTo>
                <a:lnTo>
                  <a:pt x="4841090" y="1574795"/>
                </a:lnTo>
                <a:cubicBezTo>
                  <a:pt x="4812661" y="1574795"/>
                  <a:pt x="4789614" y="1551748"/>
                  <a:pt x="4789614" y="1523319"/>
                </a:cubicBezTo>
                <a:lnTo>
                  <a:pt x="4789614" y="848811"/>
                </a:lnTo>
                <a:cubicBezTo>
                  <a:pt x="4789614" y="820382"/>
                  <a:pt x="4812661" y="797335"/>
                  <a:pt x="4841090" y="797335"/>
                </a:cubicBezTo>
                <a:close/>
                <a:moveTo>
                  <a:pt x="4042821" y="797335"/>
                </a:moveTo>
                <a:lnTo>
                  <a:pt x="4717329" y="797335"/>
                </a:lnTo>
                <a:cubicBezTo>
                  <a:pt x="4745758" y="797335"/>
                  <a:pt x="4768805" y="820382"/>
                  <a:pt x="4768805" y="848811"/>
                </a:cubicBezTo>
                <a:lnTo>
                  <a:pt x="4768805" y="1523319"/>
                </a:lnTo>
                <a:cubicBezTo>
                  <a:pt x="4768805" y="1551748"/>
                  <a:pt x="4745758" y="1574795"/>
                  <a:pt x="4717329" y="1574795"/>
                </a:cubicBezTo>
                <a:lnTo>
                  <a:pt x="4042821" y="1574795"/>
                </a:lnTo>
                <a:cubicBezTo>
                  <a:pt x="4014392" y="1574795"/>
                  <a:pt x="3991345" y="1551748"/>
                  <a:pt x="3991345" y="1523319"/>
                </a:cubicBezTo>
                <a:lnTo>
                  <a:pt x="3991345" y="848811"/>
                </a:lnTo>
                <a:cubicBezTo>
                  <a:pt x="3991345" y="820382"/>
                  <a:pt x="4014392" y="797335"/>
                  <a:pt x="4042821" y="797335"/>
                </a:cubicBezTo>
                <a:close/>
                <a:moveTo>
                  <a:pt x="3244552" y="797335"/>
                </a:moveTo>
                <a:lnTo>
                  <a:pt x="3919060" y="797335"/>
                </a:lnTo>
                <a:cubicBezTo>
                  <a:pt x="3947489" y="797335"/>
                  <a:pt x="3970536" y="820382"/>
                  <a:pt x="3970536" y="848811"/>
                </a:cubicBezTo>
                <a:lnTo>
                  <a:pt x="3970536" y="1523319"/>
                </a:lnTo>
                <a:cubicBezTo>
                  <a:pt x="3970536" y="1551748"/>
                  <a:pt x="3947489" y="1574795"/>
                  <a:pt x="3919060" y="1574795"/>
                </a:cubicBezTo>
                <a:lnTo>
                  <a:pt x="3244552" y="1574795"/>
                </a:lnTo>
                <a:cubicBezTo>
                  <a:pt x="3216123" y="1574795"/>
                  <a:pt x="3193076" y="1551748"/>
                  <a:pt x="3193076" y="1523319"/>
                </a:cubicBezTo>
                <a:lnTo>
                  <a:pt x="3193076" y="848811"/>
                </a:lnTo>
                <a:cubicBezTo>
                  <a:pt x="3193076" y="820382"/>
                  <a:pt x="3216123" y="797335"/>
                  <a:pt x="3244552" y="797335"/>
                </a:cubicBezTo>
                <a:close/>
                <a:moveTo>
                  <a:pt x="2446283" y="797335"/>
                </a:moveTo>
                <a:lnTo>
                  <a:pt x="3120791" y="797335"/>
                </a:lnTo>
                <a:cubicBezTo>
                  <a:pt x="3149220" y="797335"/>
                  <a:pt x="3172267" y="820382"/>
                  <a:pt x="3172267" y="848811"/>
                </a:cubicBezTo>
                <a:lnTo>
                  <a:pt x="3172267" y="1523319"/>
                </a:lnTo>
                <a:cubicBezTo>
                  <a:pt x="3172267" y="1551748"/>
                  <a:pt x="3149220" y="1574795"/>
                  <a:pt x="3120791" y="1574795"/>
                </a:cubicBezTo>
                <a:lnTo>
                  <a:pt x="2446283" y="1574795"/>
                </a:lnTo>
                <a:cubicBezTo>
                  <a:pt x="2417854" y="1574795"/>
                  <a:pt x="2394807" y="1551748"/>
                  <a:pt x="2394807" y="1523319"/>
                </a:cubicBezTo>
                <a:lnTo>
                  <a:pt x="2394807" y="848811"/>
                </a:lnTo>
                <a:cubicBezTo>
                  <a:pt x="2394807" y="820382"/>
                  <a:pt x="2417854" y="797335"/>
                  <a:pt x="2446283" y="797335"/>
                </a:cubicBezTo>
                <a:close/>
                <a:moveTo>
                  <a:pt x="1648014" y="797335"/>
                </a:moveTo>
                <a:lnTo>
                  <a:pt x="2322522" y="797335"/>
                </a:lnTo>
                <a:cubicBezTo>
                  <a:pt x="2350951" y="797335"/>
                  <a:pt x="2373998" y="820382"/>
                  <a:pt x="2373998" y="848811"/>
                </a:cubicBezTo>
                <a:lnTo>
                  <a:pt x="2373998" y="1523319"/>
                </a:lnTo>
                <a:cubicBezTo>
                  <a:pt x="2373998" y="1551748"/>
                  <a:pt x="2350951" y="1574795"/>
                  <a:pt x="2322522" y="1574795"/>
                </a:cubicBezTo>
                <a:lnTo>
                  <a:pt x="1648014" y="1574795"/>
                </a:lnTo>
                <a:cubicBezTo>
                  <a:pt x="1619585" y="1574795"/>
                  <a:pt x="1596538" y="1551748"/>
                  <a:pt x="1596538" y="1523319"/>
                </a:cubicBezTo>
                <a:lnTo>
                  <a:pt x="1596538" y="848811"/>
                </a:lnTo>
                <a:cubicBezTo>
                  <a:pt x="1596538" y="820382"/>
                  <a:pt x="1619585" y="797335"/>
                  <a:pt x="1648014" y="797335"/>
                </a:cubicBezTo>
                <a:close/>
                <a:moveTo>
                  <a:pt x="849745" y="797335"/>
                </a:moveTo>
                <a:lnTo>
                  <a:pt x="1524253" y="797335"/>
                </a:lnTo>
                <a:cubicBezTo>
                  <a:pt x="1552682" y="797335"/>
                  <a:pt x="1575729" y="820382"/>
                  <a:pt x="1575729" y="848811"/>
                </a:cubicBezTo>
                <a:lnTo>
                  <a:pt x="1575729" y="1523319"/>
                </a:lnTo>
                <a:cubicBezTo>
                  <a:pt x="1575729" y="1551748"/>
                  <a:pt x="1552682" y="1574795"/>
                  <a:pt x="1524253" y="1574795"/>
                </a:cubicBezTo>
                <a:lnTo>
                  <a:pt x="849745" y="1574795"/>
                </a:lnTo>
                <a:cubicBezTo>
                  <a:pt x="821316" y="1574795"/>
                  <a:pt x="798269" y="1551748"/>
                  <a:pt x="798269" y="1523319"/>
                </a:cubicBezTo>
                <a:lnTo>
                  <a:pt x="798269" y="848811"/>
                </a:lnTo>
                <a:cubicBezTo>
                  <a:pt x="798269" y="820382"/>
                  <a:pt x="821316" y="797335"/>
                  <a:pt x="849745" y="797335"/>
                </a:cubicBezTo>
                <a:close/>
                <a:moveTo>
                  <a:pt x="51476" y="797335"/>
                </a:moveTo>
                <a:lnTo>
                  <a:pt x="725984" y="797335"/>
                </a:lnTo>
                <a:cubicBezTo>
                  <a:pt x="754413" y="797335"/>
                  <a:pt x="777460" y="820382"/>
                  <a:pt x="777460" y="848811"/>
                </a:cubicBezTo>
                <a:lnTo>
                  <a:pt x="777460" y="1523319"/>
                </a:lnTo>
                <a:cubicBezTo>
                  <a:pt x="777460" y="1551748"/>
                  <a:pt x="754413" y="1574795"/>
                  <a:pt x="725984" y="1574795"/>
                </a:cubicBezTo>
                <a:lnTo>
                  <a:pt x="51476" y="1574795"/>
                </a:lnTo>
                <a:cubicBezTo>
                  <a:pt x="23047" y="1574795"/>
                  <a:pt x="0" y="1551748"/>
                  <a:pt x="0" y="1523319"/>
                </a:cubicBezTo>
                <a:lnTo>
                  <a:pt x="0" y="848811"/>
                </a:lnTo>
                <a:cubicBezTo>
                  <a:pt x="0" y="820382"/>
                  <a:pt x="23047" y="797335"/>
                  <a:pt x="51476" y="797335"/>
                </a:cubicBezTo>
                <a:close/>
                <a:moveTo>
                  <a:pt x="7235898" y="0"/>
                </a:moveTo>
                <a:lnTo>
                  <a:pt x="7910406" y="0"/>
                </a:lnTo>
                <a:cubicBezTo>
                  <a:pt x="7938835" y="0"/>
                  <a:pt x="7961882" y="23047"/>
                  <a:pt x="7961882" y="51476"/>
                </a:cubicBezTo>
                <a:lnTo>
                  <a:pt x="7961882" y="725984"/>
                </a:lnTo>
                <a:cubicBezTo>
                  <a:pt x="7961882" y="754413"/>
                  <a:pt x="7938835" y="777460"/>
                  <a:pt x="7910406" y="777460"/>
                </a:cubicBezTo>
                <a:lnTo>
                  <a:pt x="7235898" y="777460"/>
                </a:lnTo>
                <a:cubicBezTo>
                  <a:pt x="7207469" y="777460"/>
                  <a:pt x="7184422" y="754413"/>
                  <a:pt x="7184422" y="725984"/>
                </a:cubicBezTo>
                <a:lnTo>
                  <a:pt x="7184422" y="51476"/>
                </a:lnTo>
                <a:cubicBezTo>
                  <a:pt x="7184422" y="23047"/>
                  <a:pt x="7207469" y="0"/>
                  <a:pt x="7235898" y="0"/>
                </a:cubicBezTo>
                <a:close/>
                <a:moveTo>
                  <a:pt x="6437628" y="0"/>
                </a:moveTo>
                <a:lnTo>
                  <a:pt x="7112136" y="0"/>
                </a:lnTo>
                <a:cubicBezTo>
                  <a:pt x="7140565" y="0"/>
                  <a:pt x="7163612" y="23047"/>
                  <a:pt x="7163612" y="51476"/>
                </a:cubicBezTo>
                <a:lnTo>
                  <a:pt x="7163612" y="725984"/>
                </a:lnTo>
                <a:cubicBezTo>
                  <a:pt x="7163612" y="754413"/>
                  <a:pt x="7140565" y="777460"/>
                  <a:pt x="7112136" y="777460"/>
                </a:cubicBezTo>
                <a:lnTo>
                  <a:pt x="6437628" y="777460"/>
                </a:lnTo>
                <a:cubicBezTo>
                  <a:pt x="6409199" y="777460"/>
                  <a:pt x="6386152" y="754413"/>
                  <a:pt x="6386152" y="725984"/>
                </a:cubicBezTo>
                <a:lnTo>
                  <a:pt x="6386152" y="51476"/>
                </a:lnTo>
                <a:cubicBezTo>
                  <a:pt x="6386152" y="23047"/>
                  <a:pt x="6409199" y="0"/>
                  <a:pt x="6437628" y="0"/>
                </a:cubicBezTo>
                <a:close/>
                <a:moveTo>
                  <a:pt x="5639359" y="0"/>
                </a:moveTo>
                <a:lnTo>
                  <a:pt x="6313867" y="0"/>
                </a:lnTo>
                <a:cubicBezTo>
                  <a:pt x="6342296" y="0"/>
                  <a:pt x="6365343" y="23047"/>
                  <a:pt x="6365343" y="51476"/>
                </a:cubicBezTo>
                <a:lnTo>
                  <a:pt x="6365343" y="725984"/>
                </a:lnTo>
                <a:cubicBezTo>
                  <a:pt x="6365343" y="754413"/>
                  <a:pt x="6342296" y="777460"/>
                  <a:pt x="6313867" y="777460"/>
                </a:cubicBezTo>
                <a:lnTo>
                  <a:pt x="5639359" y="777460"/>
                </a:lnTo>
                <a:cubicBezTo>
                  <a:pt x="5610930" y="777460"/>
                  <a:pt x="5587883" y="754413"/>
                  <a:pt x="5587883" y="725984"/>
                </a:cubicBezTo>
                <a:lnTo>
                  <a:pt x="5587883" y="51476"/>
                </a:lnTo>
                <a:cubicBezTo>
                  <a:pt x="5587883" y="23047"/>
                  <a:pt x="5610930" y="0"/>
                  <a:pt x="5639359" y="0"/>
                </a:cubicBezTo>
                <a:close/>
                <a:moveTo>
                  <a:pt x="4841090" y="0"/>
                </a:moveTo>
                <a:lnTo>
                  <a:pt x="5515598" y="0"/>
                </a:lnTo>
                <a:cubicBezTo>
                  <a:pt x="5544027" y="0"/>
                  <a:pt x="5567074" y="23047"/>
                  <a:pt x="5567074" y="51476"/>
                </a:cubicBezTo>
                <a:lnTo>
                  <a:pt x="5567074" y="725984"/>
                </a:lnTo>
                <a:cubicBezTo>
                  <a:pt x="5567074" y="754413"/>
                  <a:pt x="5544027" y="777460"/>
                  <a:pt x="5515598" y="777460"/>
                </a:cubicBezTo>
                <a:lnTo>
                  <a:pt x="4841090" y="777460"/>
                </a:lnTo>
                <a:cubicBezTo>
                  <a:pt x="4812661" y="777460"/>
                  <a:pt x="4789614" y="754413"/>
                  <a:pt x="4789614" y="725984"/>
                </a:cubicBezTo>
                <a:lnTo>
                  <a:pt x="4789614" y="51476"/>
                </a:lnTo>
                <a:cubicBezTo>
                  <a:pt x="4789614" y="23047"/>
                  <a:pt x="4812661" y="0"/>
                  <a:pt x="4841090" y="0"/>
                </a:cubicBezTo>
                <a:close/>
                <a:moveTo>
                  <a:pt x="4042821" y="0"/>
                </a:moveTo>
                <a:lnTo>
                  <a:pt x="4717329" y="0"/>
                </a:lnTo>
                <a:cubicBezTo>
                  <a:pt x="4745758" y="0"/>
                  <a:pt x="4768805" y="23047"/>
                  <a:pt x="4768805" y="51476"/>
                </a:cubicBezTo>
                <a:lnTo>
                  <a:pt x="4768805" y="725984"/>
                </a:lnTo>
                <a:cubicBezTo>
                  <a:pt x="4768805" y="754413"/>
                  <a:pt x="4745758" y="777460"/>
                  <a:pt x="4717329" y="777460"/>
                </a:cubicBezTo>
                <a:lnTo>
                  <a:pt x="4042821" y="777460"/>
                </a:lnTo>
                <a:cubicBezTo>
                  <a:pt x="4014392" y="777460"/>
                  <a:pt x="3991345" y="754413"/>
                  <a:pt x="3991345" y="725984"/>
                </a:cubicBezTo>
                <a:lnTo>
                  <a:pt x="3991345" y="51476"/>
                </a:lnTo>
                <a:cubicBezTo>
                  <a:pt x="3991345" y="23047"/>
                  <a:pt x="4014392" y="0"/>
                  <a:pt x="4042821" y="0"/>
                </a:cubicBezTo>
                <a:close/>
                <a:moveTo>
                  <a:pt x="3244552" y="0"/>
                </a:moveTo>
                <a:lnTo>
                  <a:pt x="3919060" y="0"/>
                </a:lnTo>
                <a:cubicBezTo>
                  <a:pt x="3947489" y="0"/>
                  <a:pt x="3970536" y="23047"/>
                  <a:pt x="3970536" y="51476"/>
                </a:cubicBezTo>
                <a:lnTo>
                  <a:pt x="3970536" y="725984"/>
                </a:lnTo>
                <a:cubicBezTo>
                  <a:pt x="3970536" y="754413"/>
                  <a:pt x="3947489" y="777460"/>
                  <a:pt x="3919060" y="777460"/>
                </a:cubicBezTo>
                <a:lnTo>
                  <a:pt x="3244552" y="777460"/>
                </a:lnTo>
                <a:cubicBezTo>
                  <a:pt x="3216123" y="777460"/>
                  <a:pt x="3193076" y="754413"/>
                  <a:pt x="3193076" y="725984"/>
                </a:cubicBezTo>
                <a:lnTo>
                  <a:pt x="3193076" y="51476"/>
                </a:lnTo>
                <a:cubicBezTo>
                  <a:pt x="3193076" y="23047"/>
                  <a:pt x="3216123" y="0"/>
                  <a:pt x="3244552" y="0"/>
                </a:cubicBezTo>
                <a:close/>
                <a:moveTo>
                  <a:pt x="2446283" y="0"/>
                </a:moveTo>
                <a:lnTo>
                  <a:pt x="3120791" y="0"/>
                </a:lnTo>
                <a:cubicBezTo>
                  <a:pt x="3149220" y="0"/>
                  <a:pt x="3172267" y="23047"/>
                  <a:pt x="3172267" y="51476"/>
                </a:cubicBezTo>
                <a:lnTo>
                  <a:pt x="3172267" y="725984"/>
                </a:lnTo>
                <a:cubicBezTo>
                  <a:pt x="3172267" y="754413"/>
                  <a:pt x="3149220" y="777460"/>
                  <a:pt x="3120791" y="777460"/>
                </a:cubicBezTo>
                <a:lnTo>
                  <a:pt x="2446283" y="777460"/>
                </a:lnTo>
                <a:cubicBezTo>
                  <a:pt x="2417854" y="777460"/>
                  <a:pt x="2394807" y="754413"/>
                  <a:pt x="2394807" y="725984"/>
                </a:cubicBezTo>
                <a:lnTo>
                  <a:pt x="2394807" y="51476"/>
                </a:lnTo>
                <a:cubicBezTo>
                  <a:pt x="2394807" y="23047"/>
                  <a:pt x="2417854" y="0"/>
                  <a:pt x="2446283" y="0"/>
                </a:cubicBezTo>
                <a:close/>
                <a:moveTo>
                  <a:pt x="1648014" y="0"/>
                </a:moveTo>
                <a:lnTo>
                  <a:pt x="2322522" y="0"/>
                </a:lnTo>
                <a:cubicBezTo>
                  <a:pt x="2350951" y="0"/>
                  <a:pt x="2373998" y="23047"/>
                  <a:pt x="2373998" y="51476"/>
                </a:cubicBezTo>
                <a:lnTo>
                  <a:pt x="2373998" y="725984"/>
                </a:lnTo>
                <a:cubicBezTo>
                  <a:pt x="2373998" y="754413"/>
                  <a:pt x="2350951" y="777460"/>
                  <a:pt x="2322522" y="777460"/>
                </a:cubicBezTo>
                <a:lnTo>
                  <a:pt x="1648014" y="777460"/>
                </a:lnTo>
                <a:cubicBezTo>
                  <a:pt x="1619585" y="777460"/>
                  <a:pt x="1596538" y="754413"/>
                  <a:pt x="1596538" y="725984"/>
                </a:cubicBezTo>
                <a:lnTo>
                  <a:pt x="1596538" y="51476"/>
                </a:lnTo>
                <a:cubicBezTo>
                  <a:pt x="1596538" y="23047"/>
                  <a:pt x="1619585" y="0"/>
                  <a:pt x="1648014" y="0"/>
                </a:cubicBezTo>
                <a:close/>
                <a:moveTo>
                  <a:pt x="849745" y="0"/>
                </a:moveTo>
                <a:lnTo>
                  <a:pt x="1524253" y="0"/>
                </a:lnTo>
                <a:cubicBezTo>
                  <a:pt x="1552682" y="0"/>
                  <a:pt x="1575729" y="23047"/>
                  <a:pt x="1575729" y="51476"/>
                </a:cubicBezTo>
                <a:lnTo>
                  <a:pt x="1575729" y="725984"/>
                </a:lnTo>
                <a:cubicBezTo>
                  <a:pt x="1575729" y="754413"/>
                  <a:pt x="1552682" y="777460"/>
                  <a:pt x="1524253" y="777460"/>
                </a:cubicBezTo>
                <a:lnTo>
                  <a:pt x="849745" y="777460"/>
                </a:lnTo>
                <a:cubicBezTo>
                  <a:pt x="821316" y="777460"/>
                  <a:pt x="798269" y="754413"/>
                  <a:pt x="798269" y="725984"/>
                </a:cubicBezTo>
                <a:lnTo>
                  <a:pt x="798269" y="51476"/>
                </a:lnTo>
                <a:cubicBezTo>
                  <a:pt x="798269" y="23047"/>
                  <a:pt x="821316" y="0"/>
                  <a:pt x="849745" y="0"/>
                </a:cubicBezTo>
                <a:close/>
                <a:moveTo>
                  <a:pt x="51476" y="0"/>
                </a:moveTo>
                <a:lnTo>
                  <a:pt x="725984" y="0"/>
                </a:lnTo>
                <a:cubicBezTo>
                  <a:pt x="754413" y="0"/>
                  <a:pt x="777460" y="23047"/>
                  <a:pt x="777460" y="51476"/>
                </a:cubicBezTo>
                <a:lnTo>
                  <a:pt x="777460" y="725984"/>
                </a:lnTo>
                <a:cubicBezTo>
                  <a:pt x="777460" y="754413"/>
                  <a:pt x="754413" y="777460"/>
                  <a:pt x="725984" y="777460"/>
                </a:cubicBezTo>
                <a:lnTo>
                  <a:pt x="51476" y="777460"/>
                </a:lnTo>
                <a:cubicBezTo>
                  <a:pt x="23047" y="777460"/>
                  <a:pt x="0" y="754413"/>
                  <a:pt x="0" y="725984"/>
                </a:cubicBezTo>
                <a:lnTo>
                  <a:pt x="0" y="51476"/>
                </a:lnTo>
                <a:cubicBezTo>
                  <a:pt x="0" y="23047"/>
                  <a:pt x="23047" y="0"/>
                  <a:pt x="51476" y="0"/>
                </a:cubicBezTo>
                <a:close/>
              </a:path>
            </a:pathLst>
          </a:custGeom>
          <a:blipFill dpi="0" rotWithShape="1">
            <a:blip r:embed="rId4"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a:endParaRPr lang="zh-CN" altLang="en-US"/>
          </a:p>
        </p:txBody>
      </p:sp>
    </p:spTree>
    <p:extLst>
      <p:ext uri="{BB962C8B-B14F-4D97-AF65-F5344CB8AC3E}">
        <p14:creationId xmlns:p14="http://schemas.microsoft.com/office/powerpoint/2010/main" val="94930516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 fill="hold"/>
                                        <p:tgtEl>
                                          <p:spTgt spid="3"/>
                                        </p:tgtEl>
                                        <p:attrNameLst>
                                          <p:attrName>ppt_x</p:attrName>
                                        </p:attrNameLst>
                                      </p:cBhvr>
                                      <p:tavLst>
                                        <p:tav tm="0">
                                          <p:val>
                                            <p:strVal val="#ppt_x"/>
                                          </p:val>
                                        </p:tav>
                                        <p:tav tm="100000">
                                          <p:val>
                                            <p:strVal val="#ppt_x"/>
                                          </p:val>
                                        </p:tav>
                                      </p:tavLst>
                                    </p:anim>
                                    <p:anim calcmode="lin" valueType="num">
                                      <p:cBhvr additive="base">
                                        <p:cTn id="8" dur="3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300"/>
                            </p:stCondLst>
                            <p:childTnLst>
                              <p:par>
                                <p:cTn id="10" presetID="12" presetClass="entr" presetSubtype="1"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down)">
                                      <p:cBhvr>
                                        <p:cTn id="13" dur="500"/>
                                        <p:tgtEl>
                                          <p:spTgt spid="2"/>
                                        </p:tgtEl>
                                      </p:cBhvr>
                                    </p:animEffect>
                                  </p:childTnLst>
                                </p:cTn>
                              </p:par>
                            </p:childTnLst>
                          </p:cTn>
                        </p:par>
                        <p:par>
                          <p:cTn id="14" fill="hold">
                            <p:stCondLst>
                              <p:cond delay="800"/>
                            </p:stCondLst>
                            <p:childTnLst>
                              <p:par>
                                <p:cTn id="15" presetID="2" presetClass="entr" presetSubtype="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300" fill="hold"/>
                                        <p:tgtEl>
                                          <p:spTgt spid="6"/>
                                        </p:tgtEl>
                                        <p:attrNameLst>
                                          <p:attrName>ppt_x</p:attrName>
                                        </p:attrNameLst>
                                      </p:cBhvr>
                                      <p:tavLst>
                                        <p:tav tm="0">
                                          <p:val>
                                            <p:strVal val="#ppt_x"/>
                                          </p:val>
                                        </p:tav>
                                        <p:tav tm="100000">
                                          <p:val>
                                            <p:strVal val="#ppt_x"/>
                                          </p:val>
                                        </p:tav>
                                      </p:tavLst>
                                    </p:anim>
                                    <p:anim calcmode="lin" valueType="num">
                                      <p:cBhvr additive="base">
                                        <p:cTn id="18" dur="300" fill="hold"/>
                                        <p:tgtEl>
                                          <p:spTgt spid="6"/>
                                        </p:tgtEl>
                                        <p:attrNameLst>
                                          <p:attrName>ppt_y</p:attrName>
                                        </p:attrNameLst>
                                      </p:cBhvr>
                                      <p:tavLst>
                                        <p:tav tm="0">
                                          <p:val>
                                            <p:strVal val="0-#ppt_h/2"/>
                                          </p:val>
                                        </p:tav>
                                        <p:tav tm="100000">
                                          <p:val>
                                            <p:strVal val="#ppt_y"/>
                                          </p:val>
                                        </p:tav>
                                      </p:tavLst>
                                    </p:anim>
                                  </p:childTnLst>
                                </p:cTn>
                              </p:par>
                            </p:childTnLst>
                          </p:cTn>
                        </p:par>
                        <p:par>
                          <p:cTn id="19" fill="hold">
                            <p:stCondLst>
                              <p:cond delay="1100"/>
                            </p:stCondLst>
                            <p:childTnLst>
                              <p:par>
                                <p:cTn id="20" presetID="12" presetClass="entr" presetSubtype="1"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p:tgtEl>
                                          <p:spTgt spid="5"/>
                                        </p:tgtEl>
                                        <p:attrNameLst>
                                          <p:attrName>ppt_y</p:attrName>
                                        </p:attrNameLst>
                                      </p:cBhvr>
                                      <p:tavLst>
                                        <p:tav tm="0">
                                          <p:val>
                                            <p:strVal val="#ppt_y-#ppt_h*1.125000"/>
                                          </p:val>
                                        </p:tav>
                                        <p:tav tm="100000">
                                          <p:val>
                                            <p:strVal val="#ppt_y"/>
                                          </p:val>
                                        </p:tav>
                                      </p:tavLst>
                                    </p:anim>
                                    <p:animEffect transition="in" filter="wipe(down)">
                                      <p:cBhvr>
                                        <p:cTn id="23" dur="500"/>
                                        <p:tgtEl>
                                          <p:spTgt spid="5"/>
                                        </p:tgtEl>
                                      </p:cBhvr>
                                    </p:animEffect>
                                  </p:childTnLst>
                                </p:cTn>
                              </p:par>
                            </p:childTnLst>
                          </p:cTn>
                        </p:par>
                        <p:par>
                          <p:cTn id="24" fill="hold">
                            <p:stCondLst>
                              <p:cond delay="1600"/>
                            </p:stCondLst>
                            <p:childTnLst>
                              <p:par>
                                <p:cTn id="25" presetID="2" presetClass="entr" presetSubtype="1"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300" fill="hold"/>
                                        <p:tgtEl>
                                          <p:spTgt spid="8"/>
                                        </p:tgtEl>
                                        <p:attrNameLst>
                                          <p:attrName>ppt_x</p:attrName>
                                        </p:attrNameLst>
                                      </p:cBhvr>
                                      <p:tavLst>
                                        <p:tav tm="0">
                                          <p:val>
                                            <p:strVal val="#ppt_x"/>
                                          </p:val>
                                        </p:tav>
                                        <p:tav tm="100000">
                                          <p:val>
                                            <p:strVal val="#ppt_x"/>
                                          </p:val>
                                        </p:tav>
                                      </p:tavLst>
                                    </p:anim>
                                    <p:anim calcmode="lin" valueType="num">
                                      <p:cBhvr additive="base">
                                        <p:cTn id="28" dur="300" fill="hold"/>
                                        <p:tgtEl>
                                          <p:spTgt spid="8"/>
                                        </p:tgtEl>
                                        <p:attrNameLst>
                                          <p:attrName>ppt_y</p:attrName>
                                        </p:attrNameLst>
                                      </p:cBhvr>
                                      <p:tavLst>
                                        <p:tav tm="0">
                                          <p:val>
                                            <p:strVal val="0-#ppt_h/2"/>
                                          </p:val>
                                        </p:tav>
                                        <p:tav tm="100000">
                                          <p:val>
                                            <p:strVal val="#ppt_y"/>
                                          </p:val>
                                        </p:tav>
                                      </p:tavLst>
                                    </p:anim>
                                  </p:childTnLst>
                                </p:cTn>
                              </p:par>
                            </p:childTnLst>
                          </p:cTn>
                        </p:par>
                        <p:par>
                          <p:cTn id="29" fill="hold">
                            <p:stCondLst>
                              <p:cond delay="1900"/>
                            </p:stCondLst>
                            <p:childTnLst>
                              <p:par>
                                <p:cTn id="30" presetID="42" presetClass="entr" presetSubtype="0" fill="hold" grpId="0" nodeType="afterEffect">
                                  <p:stCondLst>
                                    <p:cond delay="0"/>
                                  </p:stCondLst>
                                  <p:childTnLst>
                                    <p:set>
                                      <p:cBhvr>
                                        <p:cTn id="31" dur="1" fill="hold">
                                          <p:stCondLst>
                                            <p:cond delay="0"/>
                                          </p:stCondLst>
                                        </p:cTn>
                                        <p:tgtEl>
                                          <p:spTgt spid="84"/>
                                        </p:tgtEl>
                                        <p:attrNameLst>
                                          <p:attrName>style.visibility</p:attrName>
                                        </p:attrNameLst>
                                      </p:cBhvr>
                                      <p:to>
                                        <p:strVal val="visible"/>
                                      </p:to>
                                    </p:set>
                                    <p:animEffect transition="in" filter="fade">
                                      <p:cBhvr>
                                        <p:cTn id="32" dur="1000"/>
                                        <p:tgtEl>
                                          <p:spTgt spid="84"/>
                                        </p:tgtEl>
                                      </p:cBhvr>
                                    </p:animEffect>
                                    <p:anim calcmode="lin" valueType="num">
                                      <p:cBhvr>
                                        <p:cTn id="33" dur="1000" fill="hold"/>
                                        <p:tgtEl>
                                          <p:spTgt spid="84"/>
                                        </p:tgtEl>
                                        <p:attrNameLst>
                                          <p:attrName>ppt_x</p:attrName>
                                        </p:attrNameLst>
                                      </p:cBhvr>
                                      <p:tavLst>
                                        <p:tav tm="0">
                                          <p:val>
                                            <p:strVal val="#ppt_x"/>
                                          </p:val>
                                        </p:tav>
                                        <p:tav tm="100000">
                                          <p:val>
                                            <p:strVal val="#ppt_x"/>
                                          </p:val>
                                        </p:tav>
                                      </p:tavLst>
                                    </p:anim>
                                    <p:anim calcmode="lin" valueType="num">
                                      <p:cBhvr>
                                        <p:cTn id="34" dur="1000" fill="hold"/>
                                        <p:tgtEl>
                                          <p:spTgt spid="84"/>
                                        </p:tgtEl>
                                        <p:attrNameLst>
                                          <p:attrName>ppt_y</p:attrName>
                                        </p:attrNameLst>
                                      </p:cBhvr>
                                      <p:tavLst>
                                        <p:tav tm="0">
                                          <p:val>
                                            <p:strVal val="#ppt_y+.1"/>
                                          </p:val>
                                        </p:tav>
                                        <p:tav tm="100000">
                                          <p:val>
                                            <p:strVal val="#ppt_y"/>
                                          </p:val>
                                        </p:tav>
                                      </p:tavLst>
                                    </p:anim>
                                  </p:childTnLst>
                                </p:cTn>
                              </p:par>
                            </p:childTnLst>
                          </p:cTn>
                        </p:par>
                        <p:par>
                          <p:cTn id="35" fill="hold">
                            <p:stCondLst>
                              <p:cond delay="2900"/>
                            </p:stCondLst>
                            <p:childTnLst>
                              <p:par>
                                <p:cTn id="36" presetID="42" presetClass="entr" presetSubtype="0" fill="hold" grpId="0" nodeType="afterEffect">
                                  <p:stCondLst>
                                    <p:cond delay="0"/>
                                  </p:stCondLst>
                                  <p:childTnLst>
                                    <p:set>
                                      <p:cBhvr>
                                        <p:cTn id="37" dur="1" fill="hold">
                                          <p:stCondLst>
                                            <p:cond delay="0"/>
                                          </p:stCondLst>
                                        </p:cTn>
                                        <p:tgtEl>
                                          <p:spTgt spid="82"/>
                                        </p:tgtEl>
                                        <p:attrNameLst>
                                          <p:attrName>style.visibility</p:attrName>
                                        </p:attrNameLst>
                                      </p:cBhvr>
                                      <p:to>
                                        <p:strVal val="visible"/>
                                      </p:to>
                                    </p:set>
                                    <p:animEffect transition="in" filter="fade">
                                      <p:cBhvr>
                                        <p:cTn id="38" dur="1000"/>
                                        <p:tgtEl>
                                          <p:spTgt spid="82"/>
                                        </p:tgtEl>
                                      </p:cBhvr>
                                    </p:animEffect>
                                    <p:anim calcmode="lin" valueType="num">
                                      <p:cBhvr>
                                        <p:cTn id="39" dur="1000" fill="hold"/>
                                        <p:tgtEl>
                                          <p:spTgt spid="82"/>
                                        </p:tgtEl>
                                        <p:attrNameLst>
                                          <p:attrName>ppt_x</p:attrName>
                                        </p:attrNameLst>
                                      </p:cBhvr>
                                      <p:tavLst>
                                        <p:tav tm="0">
                                          <p:val>
                                            <p:strVal val="#ppt_x"/>
                                          </p:val>
                                        </p:tav>
                                        <p:tav tm="100000">
                                          <p:val>
                                            <p:strVal val="#ppt_x"/>
                                          </p:val>
                                        </p:tav>
                                      </p:tavLst>
                                    </p:anim>
                                    <p:anim calcmode="lin" valueType="num">
                                      <p:cBhvr>
                                        <p:cTn id="40"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A35A417E-EC6C-4C61-8E7B-F97B7F2479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4" y="0"/>
            <a:ext cx="9138700" cy="5145088"/>
          </a:xfrm>
          <a:prstGeom prst="rect">
            <a:avLst/>
          </a:prstGeom>
        </p:spPr>
      </p:pic>
      <p:sp>
        <p:nvSpPr>
          <p:cNvPr id="15" name="矩形 259"/>
          <p:cNvSpPr>
            <a:spLocks noChangeArrowheads="1"/>
          </p:cNvSpPr>
          <p:nvPr/>
        </p:nvSpPr>
        <p:spPr bwMode="auto">
          <a:xfrm>
            <a:off x="3156436" y="1392540"/>
            <a:ext cx="2913039" cy="11079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7200" cap="all" dirty="0">
                <a:solidFill>
                  <a:schemeClr val="accent2"/>
                </a:solidFill>
                <a:latin typeface="Broadway" pitchFamily="82" charset="0"/>
                <a:cs typeface="Andalus" pitchFamily="18" charset="-78"/>
              </a:rPr>
              <a:t>2</a:t>
            </a:r>
            <a:r>
              <a:rPr lang="en-US" altLang="zh-CN" sz="7200" cap="all" dirty="0">
                <a:solidFill>
                  <a:schemeClr val="accent1"/>
                </a:solidFill>
                <a:latin typeface="Broadway" pitchFamily="82" charset="0"/>
                <a:cs typeface="Andalus" pitchFamily="18" charset="-78"/>
              </a:rPr>
              <a:t>0</a:t>
            </a:r>
            <a:r>
              <a:rPr lang="en-US" altLang="zh-CN" sz="7200" cap="all" dirty="0">
                <a:solidFill>
                  <a:schemeClr val="accent2"/>
                </a:solidFill>
                <a:latin typeface="Broadway" pitchFamily="82" charset="0"/>
                <a:cs typeface="Andalus" pitchFamily="18" charset="-78"/>
              </a:rPr>
              <a:t>1</a:t>
            </a:r>
            <a:r>
              <a:rPr lang="en-US" altLang="zh-CN" sz="7200" cap="all" dirty="0">
                <a:solidFill>
                  <a:schemeClr val="accent1"/>
                </a:solidFill>
                <a:latin typeface="Broadway" pitchFamily="82" charset="0"/>
                <a:cs typeface="Andalus" pitchFamily="18" charset="-78"/>
              </a:rPr>
              <a:t>8</a:t>
            </a:r>
            <a:endParaRPr lang="zh-CN" altLang="en-US" sz="7200" cap="all" dirty="0">
              <a:solidFill>
                <a:schemeClr val="accent1"/>
              </a:solidFill>
              <a:latin typeface="Broadway" pitchFamily="82" charset="0"/>
              <a:cs typeface="Andalus" pitchFamily="18" charset="-78"/>
            </a:endParaRPr>
          </a:p>
        </p:txBody>
      </p:sp>
      <p:sp>
        <p:nvSpPr>
          <p:cNvPr id="16" name="矩形 259"/>
          <p:cNvSpPr>
            <a:spLocks noChangeArrowheads="1"/>
          </p:cNvSpPr>
          <p:nvPr/>
        </p:nvSpPr>
        <p:spPr bwMode="auto">
          <a:xfrm>
            <a:off x="1764482" y="2452387"/>
            <a:ext cx="584096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zh-CN" altLang="en-US" sz="3600" b="1" dirty="0">
                <a:solidFill>
                  <a:schemeClr val="tx1">
                    <a:lumMod val="65000"/>
                    <a:lumOff val="35000"/>
                  </a:schemeClr>
                </a:solidFill>
                <a:cs typeface="Arial" panose="020B0604020202020204" pitchFamily="34" charset="0"/>
              </a:rPr>
              <a:t>谢谢您的观看 </a:t>
            </a:r>
            <a:r>
              <a:rPr lang="en-US" altLang="zh-CN" sz="2800" dirty="0">
                <a:solidFill>
                  <a:schemeClr val="tx1">
                    <a:lumMod val="65000"/>
                    <a:lumOff val="35000"/>
                  </a:schemeClr>
                </a:solidFill>
                <a:cs typeface="Arial" panose="020B0604020202020204" pitchFamily="34" charset="0"/>
              </a:rPr>
              <a:t>POWERPOINT</a:t>
            </a:r>
            <a:endParaRPr lang="zh-CN" altLang="en-US" sz="2800" dirty="0">
              <a:solidFill>
                <a:schemeClr val="tx1">
                  <a:lumMod val="65000"/>
                  <a:lumOff val="35000"/>
                </a:schemeClr>
              </a:solidFill>
              <a:cs typeface="Arial" panose="020B0604020202020204" pitchFamily="34" charset="0"/>
            </a:endParaRPr>
          </a:p>
        </p:txBody>
      </p:sp>
      <p:sp>
        <p:nvSpPr>
          <p:cNvPr id="17" name="矩形 259"/>
          <p:cNvSpPr>
            <a:spLocks noChangeArrowheads="1"/>
          </p:cNvSpPr>
          <p:nvPr/>
        </p:nvSpPr>
        <p:spPr bwMode="auto">
          <a:xfrm>
            <a:off x="2999696" y="3483387"/>
            <a:ext cx="3226519" cy="169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spcBef>
                <a:spcPts val="0"/>
              </a:spcBef>
              <a:buNone/>
            </a:pPr>
            <a:r>
              <a:rPr lang="zh-CN" altLang="en-US" sz="1100"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汇报人</a:t>
            </a:r>
            <a:r>
              <a:rPr lang="zh-CN" altLang="en-US" sz="1100" dirty="0" smtClean="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a:t>
            </a:r>
            <a:r>
              <a:rPr lang="en-US" altLang="zh-CN" sz="1100" dirty="0" smtClean="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XXX</a:t>
            </a:r>
            <a:r>
              <a:rPr lang="zh-CN" altLang="en-US" sz="1100" dirty="0" smtClean="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   </a:t>
            </a:r>
            <a:r>
              <a:rPr lang="en-US" altLang="zh-CN" sz="1100"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Report Person: BTW</a:t>
            </a:r>
          </a:p>
        </p:txBody>
      </p:sp>
      <p:sp>
        <p:nvSpPr>
          <p:cNvPr id="18" name="矩形 259"/>
          <p:cNvSpPr>
            <a:spLocks noChangeArrowheads="1"/>
          </p:cNvSpPr>
          <p:nvPr/>
        </p:nvSpPr>
        <p:spPr bwMode="auto">
          <a:xfrm>
            <a:off x="2412553" y="3076890"/>
            <a:ext cx="4536505" cy="229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500" dirty="0">
                <a:solidFill>
                  <a:schemeClr val="tx1">
                    <a:lumMod val="65000"/>
                    <a:lumOff val="35000"/>
                  </a:schemeClr>
                </a:solidFill>
                <a:cs typeface="Arial" panose="020B0604020202020204" pitchFamily="34" charset="0"/>
              </a:rPr>
              <a:t>Please replace text, click add relevant headline, modify the text content, also can copy your content to this directly. Please replace text, click add relevant headline, modify the text content, also can copy your content to this directly. Please replace text, click add relevant headline, modify the text content, also can copy your content to this directly.</a:t>
            </a:r>
            <a:endParaRPr lang="zh-CN" altLang="en-US" sz="500" dirty="0">
              <a:solidFill>
                <a:schemeClr val="tx1">
                  <a:lumMod val="65000"/>
                  <a:lumOff val="35000"/>
                </a:schemeClr>
              </a:solidFill>
              <a:cs typeface="Arial" panose="020B0604020202020204" pitchFamily="34" charset="0"/>
            </a:endParaRPr>
          </a:p>
        </p:txBody>
      </p:sp>
    </p:spTree>
    <p:extLst>
      <p:ext uri="{BB962C8B-B14F-4D97-AF65-F5344CB8AC3E}">
        <p14:creationId xmlns:p14="http://schemas.microsoft.com/office/powerpoint/2010/main" val="3635382103"/>
      </p:ext>
    </p:extLst>
  </p:cSld>
  <p:clrMapOvr>
    <a:masterClrMapping/>
  </p:clrMapOvr>
  <mc:AlternateContent xmlns:mc="http://schemas.openxmlformats.org/markup-compatibility/2006" xmlns:p14="http://schemas.microsoft.com/office/powerpoint/2010/main">
    <mc:Choice Requires="p14">
      <p:transition spd="slow" p14:dur="1500" advClick="0" advTm="9000">
        <p:random/>
      </p:transition>
    </mc:Choice>
    <mc:Fallback xmlns="">
      <p:transition spd="slow" advClick="0" advTm="9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15"/>
                                        </p:tgtEl>
                                        <p:attrNameLst>
                                          <p:attrName>ppt_y</p:attrName>
                                        </p:attrNameLst>
                                      </p:cBhvr>
                                      <p:tavLst>
                                        <p:tav tm="0">
                                          <p:val>
                                            <p:strVal val="#ppt_y"/>
                                          </p:val>
                                        </p:tav>
                                        <p:tav tm="100000">
                                          <p:val>
                                            <p:strVal val="#ppt_y"/>
                                          </p:val>
                                        </p:tav>
                                      </p:tavLst>
                                    </p:anim>
                                    <p:anim calcmode="lin" valueType="num">
                                      <p:cBhvr>
                                        <p:cTn id="15"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15"/>
                                        </p:tgtEl>
                                      </p:cBhvr>
                                    </p:animEffect>
                                  </p:childTnLst>
                                </p:cTn>
                              </p:par>
                            </p:childTnLst>
                          </p:cTn>
                        </p:par>
                        <p:par>
                          <p:cTn id="18" fill="hold">
                            <p:stCondLst>
                              <p:cond delay="1650"/>
                            </p:stCondLst>
                            <p:childTnLst>
                              <p:par>
                                <p:cTn id="19" presetID="26" presetClass="emph" presetSubtype="0" fill="hold" grpId="1" nodeType="afterEffect">
                                  <p:stCondLst>
                                    <p:cond delay="0"/>
                                  </p:stCondLst>
                                  <p:iterate type="lt">
                                    <p:tmPct val="0"/>
                                  </p:iterate>
                                  <p:childTnLst>
                                    <p:animEffect transition="out" filter="fade">
                                      <p:cBhvr>
                                        <p:cTn id="20" dur="500" tmFilter="0, 0; .2, .5; .8, .5; 1, 0"/>
                                        <p:tgtEl>
                                          <p:spTgt spid="15"/>
                                        </p:tgtEl>
                                      </p:cBhvr>
                                    </p:animEffect>
                                    <p:animScale>
                                      <p:cBhvr>
                                        <p:cTn id="21" dur="250" autoRev="1" fill="hold"/>
                                        <p:tgtEl>
                                          <p:spTgt spid="15"/>
                                        </p:tgtEl>
                                      </p:cBhvr>
                                      <p:by x="105000" y="105000"/>
                                    </p:animScale>
                                  </p:childTnLst>
                                </p:cTn>
                              </p:par>
                            </p:childTnLst>
                          </p:cTn>
                        </p:par>
                        <p:par>
                          <p:cTn id="22" fill="hold">
                            <p:stCondLst>
                              <p:cond delay="215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16"/>
                                        </p:tgtEl>
                                        <p:attrNameLst>
                                          <p:attrName>ppt_y</p:attrName>
                                        </p:attrNameLst>
                                      </p:cBhvr>
                                      <p:tavLst>
                                        <p:tav tm="0">
                                          <p:val>
                                            <p:strVal val="#ppt_y"/>
                                          </p:val>
                                        </p:tav>
                                        <p:tav tm="100000">
                                          <p:val>
                                            <p:strVal val="#ppt_y"/>
                                          </p:val>
                                        </p:tav>
                                      </p:tavLst>
                                    </p:anim>
                                    <p:anim calcmode="lin" valueType="num">
                                      <p:cBhvr>
                                        <p:cTn id="27"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16"/>
                                        </p:tgtEl>
                                      </p:cBhvr>
                                    </p:animEffect>
                                  </p:childTnLst>
                                </p:cTn>
                              </p:par>
                            </p:childTnLst>
                          </p:cTn>
                        </p:par>
                        <p:par>
                          <p:cTn id="30" fill="hold">
                            <p:stCondLst>
                              <p:cond delay="3400"/>
                            </p:stCondLst>
                            <p:childTnLst>
                              <p:par>
                                <p:cTn id="31" presetID="26" presetClass="emph" presetSubtype="0" fill="hold" grpId="1" nodeType="afterEffect">
                                  <p:stCondLst>
                                    <p:cond delay="0"/>
                                  </p:stCondLst>
                                  <p:iterate type="lt">
                                    <p:tmPct val="0"/>
                                  </p:iterate>
                                  <p:childTnLst>
                                    <p:animEffect transition="out" filter="fade">
                                      <p:cBhvr>
                                        <p:cTn id="32" dur="500" tmFilter="0, 0; .2, .5; .8, .5; 1, 0"/>
                                        <p:tgtEl>
                                          <p:spTgt spid="16"/>
                                        </p:tgtEl>
                                      </p:cBhvr>
                                    </p:animEffect>
                                    <p:animScale>
                                      <p:cBhvr>
                                        <p:cTn id="33" dur="250" autoRev="1" fill="hold"/>
                                        <p:tgtEl>
                                          <p:spTgt spid="16"/>
                                        </p:tgtEl>
                                      </p:cBhvr>
                                      <p:by x="105000" y="105000"/>
                                    </p:animScale>
                                  </p:childTnLst>
                                </p:cTn>
                              </p:par>
                            </p:childTnLst>
                          </p:cTn>
                        </p:par>
                        <p:par>
                          <p:cTn id="34" fill="hold">
                            <p:stCondLst>
                              <p:cond delay="3900"/>
                            </p:stCondLst>
                            <p:childTnLst>
                              <p:par>
                                <p:cTn id="35" presetID="10" presetClass="entr" presetSubtype="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childTnLst>
                                </p:cTn>
                              </p:par>
                            </p:childTnLst>
                          </p:cTn>
                        </p:par>
                        <p:par>
                          <p:cTn id="38" fill="hold">
                            <p:stCondLst>
                              <p:cond delay="4900"/>
                            </p:stCondLst>
                            <p:childTnLst>
                              <p:par>
                                <p:cTn id="39" presetID="53" presetClass="entr" presetSubtype="16"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500" fill="hold"/>
                                        <p:tgtEl>
                                          <p:spTgt spid="17"/>
                                        </p:tgtEl>
                                        <p:attrNameLst>
                                          <p:attrName>ppt_w</p:attrName>
                                        </p:attrNameLst>
                                      </p:cBhvr>
                                      <p:tavLst>
                                        <p:tav tm="0">
                                          <p:val>
                                            <p:fltVal val="0"/>
                                          </p:val>
                                        </p:tav>
                                        <p:tav tm="100000">
                                          <p:val>
                                            <p:strVal val="#ppt_w"/>
                                          </p:val>
                                        </p:tav>
                                      </p:tavLst>
                                    </p:anim>
                                    <p:anim calcmode="lin" valueType="num">
                                      <p:cBhvr>
                                        <p:cTn id="42" dur="500" fill="hold"/>
                                        <p:tgtEl>
                                          <p:spTgt spid="17"/>
                                        </p:tgtEl>
                                        <p:attrNameLst>
                                          <p:attrName>ppt_h</p:attrName>
                                        </p:attrNameLst>
                                      </p:cBhvr>
                                      <p:tavLst>
                                        <p:tav tm="0">
                                          <p:val>
                                            <p:fltVal val="0"/>
                                          </p:val>
                                        </p:tav>
                                        <p:tav tm="100000">
                                          <p:val>
                                            <p:strVal val="#ppt_h"/>
                                          </p:val>
                                        </p:tav>
                                      </p:tavLst>
                                    </p:anim>
                                    <p:animEffect transition="in" filter="fade">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P spid="16" grpId="1"/>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EE945603-E142-4FE0-ACAF-E453B23758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4" y="0"/>
            <a:ext cx="9138700" cy="5145088"/>
          </a:xfrm>
          <a:prstGeom prst="rect">
            <a:avLst/>
          </a:prstGeom>
        </p:spPr>
      </p:pic>
      <p:sp>
        <p:nvSpPr>
          <p:cNvPr id="50" name="Text Placeholder 3"/>
          <p:cNvSpPr txBox="1">
            <a:spLocks/>
          </p:cNvSpPr>
          <p:nvPr/>
        </p:nvSpPr>
        <p:spPr>
          <a:xfrm>
            <a:off x="2914264" y="1492424"/>
            <a:ext cx="1231168" cy="1177811"/>
          </a:xfrm>
          <a:prstGeom prst="rect">
            <a:avLst/>
          </a:prstGeom>
        </p:spPr>
        <p:txBody>
          <a:bodyPr wrap="none" lIns="0" tIns="0" rIns="0" bIns="0" anchor="ct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defRPr/>
            </a:pPr>
            <a:r>
              <a:rPr lang="en-US" sz="8600" dirty="0">
                <a:solidFill>
                  <a:schemeClr val="accent1"/>
                </a:solidFill>
                <a:latin typeface="微软雅黑" panose="020B0503020204020204" pitchFamily="34" charset="-122"/>
                <a:ea typeface="微软雅黑" panose="020B0503020204020204" pitchFamily="34" charset="-122"/>
                <a:cs typeface="Arial" panose="020B0604020202020204" pitchFamily="34" charset="0"/>
              </a:rPr>
              <a:t>01</a:t>
            </a:r>
          </a:p>
        </p:txBody>
      </p:sp>
      <p:sp>
        <p:nvSpPr>
          <p:cNvPr id="51" name="文本框 58"/>
          <p:cNvSpPr txBox="1"/>
          <p:nvPr/>
        </p:nvSpPr>
        <p:spPr>
          <a:xfrm>
            <a:off x="4280489" y="2091451"/>
            <a:ext cx="2380537" cy="435149"/>
          </a:xfrm>
          <a:prstGeom prst="rect">
            <a:avLst/>
          </a:prstGeom>
          <a:noFill/>
        </p:spPr>
        <p:txBody>
          <a:bodyPr wrap="square" lIns="65032" tIns="32516" rIns="65032" bIns="32516">
            <a:spAutoFit/>
          </a:bodyPr>
          <a:lstStyle/>
          <a:p>
            <a:pPr>
              <a:defRPr/>
            </a:pPr>
            <a:r>
              <a:rPr lang="zh-CN" altLang="en-US" sz="2400" b="1" dirty="0">
                <a:solidFill>
                  <a:schemeClr val="bg1">
                    <a:lumMod val="50000"/>
                  </a:schemeClr>
                </a:solidFill>
                <a:latin typeface="微软雅黑" panose="020B0503020204020204" pitchFamily="34" charset="-122"/>
                <a:ea typeface="微软雅黑" panose="020B0503020204020204" pitchFamily="34" charset="-122"/>
              </a:rPr>
              <a:t>请输入你的标题</a:t>
            </a:r>
          </a:p>
        </p:txBody>
      </p:sp>
      <p:sp>
        <p:nvSpPr>
          <p:cNvPr id="52" name="文本框 59"/>
          <p:cNvSpPr txBox="1"/>
          <p:nvPr/>
        </p:nvSpPr>
        <p:spPr>
          <a:xfrm>
            <a:off x="4280486" y="1661533"/>
            <a:ext cx="1491266" cy="435149"/>
          </a:xfrm>
          <a:prstGeom prst="rect">
            <a:avLst/>
          </a:prstGeom>
          <a:noFill/>
        </p:spPr>
        <p:txBody>
          <a:bodyPr wrap="none" lIns="65032" tIns="32516" rIns="65032" bIns="32516">
            <a:spAutoFit/>
          </a:bodyPr>
          <a:lstStyle>
            <a:defPPr>
              <a:defRPr lang="zh-CN"/>
            </a:defPPr>
            <a:lvl1pPr>
              <a:defRPr sz="6000" b="1" i="1">
                <a:solidFill>
                  <a:schemeClr val="bg1"/>
                </a:solidFill>
                <a:latin typeface="Meiryo UI" panose="020B0604030504040204" pitchFamily="34" charset="-128"/>
                <a:ea typeface="Meiryo UI" panose="020B0604030504040204" pitchFamily="34" charset="-128"/>
                <a:cs typeface="Meiryo UI" panose="020B0604030504040204" pitchFamily="34" charset="-128"/>
              </a:defRPr>
            </a:lvl1pPr>
          </a:lstStyle>
          <a:p>
            <a:pPr>
              <a:defRPr/>
            </a:pPr>
            <a:r>
              <a:rPr lang="en-US" altLang="zh-CN" sz="24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Part One</a:t>
            </a:r>
            <a:endParaRPr lang="zh-CN" altLang="en-US" sz="24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69" name="Straight Connector 13"/>
          <p:cNvCxnSpPr>
            <a:cxnSpLocks noChangeShapeType="1"/>
          </p:cNvCxnSpPr>
          <p:nvPr/>
        </p:nvCxnSpPr>
        <p:spPr bwMode="auto">
          <a:xfrm flipH="1">
            <a:off x="2220659" y="2664279"/>
            <a:ext cx="4392487" cy="0"/>
          </a:xfrm>
          <a:prstGeom prst="line">
            <a:avLst/>
          </a:prstGeom>
          <a:noFill/>
          <a:ln w="19050" cap="sq" algn="ctr">
            <a:solidFill>
              <a:schemeClr val="accent2"/>
            </a:solidFill>
            <a:miter lim="800000"/>
            <a:headEnd type="oval" w="med" len="med"/>
            <a:tailEnd/>
          </a:ln>
          <a:extLst>
            <a:ext uri="{909E8E84-426E-40DD-AFC4-6F175D3DCCD1}">
              <a14:hiddenFill xmlns:a14="http://schemas.microsoft.com/office/drawing/2010/main">
                <a:noFill/>
              </a14:hiddenFill>
            </a:ext>
          </a:extLst>
        </p:spPr>
      </p:cxnSp>
      <p:sp>
        <p:nvSpPr>
          <p:cNvPr id="17" name="文本框 66"/>
          <p:cNvSpPr txBox="1">
            <a:spLocks noChangeArrowheads="1"/>
          </p:cNvSpPr>
          <p:nvPr/>
        </p:nvSpPr>
        <p:spPr bwMode="auto">
          <a:xfrm>
            <a:off x="2436682" y="2862317"/>
            <a:ext cx="410445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a:lnSpc>
                <a:spcPct val="150000"/>
              </a:lnSpc>
            </a:pPr>
            <a:r>
              <a:rPr lang="zh-CN" altLang="en-US" sz="800" dirty="0">
                <a:solidFill>
                  <a:schemeClr val="bg1">
                    <a:lumMod val="50000"/>
                  </a:scheme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点击添加相关标题文字，点击添加相关标题文字，点击添加相关标题文字，点击添加相关标题文字。点击添加相关标题文字，点击添加相关标题文字，点击添加相关标题文字，点击添加相关标题文字。</a:t>
            </a:r>
            <a:endParaRPr lang="en-GB" altLang="zh-CN" sz="800" dirty="0">
              <a:solidFill>
                <a:schemeClr val="bg1">
                  <a:lumMod val="50000"/>
                </a:schemeClr>
              </a:solidFill>
              <a:latin typeface="Arial" panose="020B0604020202020204" pitchFamily="34" charset="0"/>
              <a:ea typeface="微软雅黑" panose="020B0503020204020204" pitchFamily="34" charset="-122"/>
              <a:cs typeface="+mn-ea"/>
              <a:sym typeface="+mn-lt"/>
            </a:endParaRPr>
          </a:p>
        </p:txBody>
      </p:sp>
    </p:spTree>
    <p:extLst>
      <p:ext uri="{BB962C8B-B14F-4D97-AF65-F5344CB8AC3E}">
        <p14:creationId xmlns:p14="http://schemas.microsoft.com/office/powerpoint/2010/main" val="3265972961"/>
      </p:ext>
    </p:extLst>
  </p:cSld>
  <p:clrMapOvr>
    <a:masterClrMapping/>
  </p:clrMapOvr>
  <mc:AlternateContent xmlns:mc="http://schemas.openxmlformats.org/markup-compatibility/2006" xmlns:p14="http://schemas.microsoft.com/office/powerpoint/2010/main">
    <mc:Choice Requires="p14">
      <p:transition spd="slow" p14:dur="1500" advClick="0" advTm="4000">
        <p:random/>
      </p:transition>
    </mc:Choice>
    <mc:Fallback xmlns="">
      <p:transition spd="slow" advClick="0"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additive="base">
                                        <p:cTn id="13" dur="250" fill="hold"/>
                                        <p:tgtEl>
                                          <p:spTgt spid="50"/>
                                        </p:tgtEl>
                                        <p:attrNameLst>
                                          <p:attrName>ppt_x</p:attrName>
                                        </p:attrNameLst>
                                      </p:cBhvr>
                                      <p:tavLst>
                                        <p:tav tm="0">
                                          <p:val>
                                            <p:strVal val="0-#ppt_w/2"/>
                                          </p:val>
                                        </p:tav>
                                        <p:tav tm="100000">
                                          <p:val>
                                            <p:strVal val="#ppt_x"/>
                                          </p:val>
                                        </p:tav>
                                      </p:tavLst>
                                    </p:anim>
                                    <p:anim calcmode="lin" valueType="num">
                                      <p:cBhvr additive="base">
                                        <p:cTn id="14" dur="250" fill="hold"/>
                                        <p:tgtEl>
                                          <p:spTgt spid="50"/>
                                        </p:tgtEl>
                                        <p:attrNameLst>
                                          <p:attrName>ppt_y</p:attrName>
                                        </p:attrNameLst>
                                      </p:cBhvr>
                                      <p:tavLst>
                                        <p:tav tm="0">
                                          <p:val>
                                            <p:strVal val="#ppt_y"/>
                                          </p:val>
                                        </p:tav>
                                        <p:tav tm="100000">
                                          <p:val>
                                            <p:strVal val="#ppt_y"/>
                                          </p:val>
                                        </p:tav>
                                      </p:tavLst>
                                    </p:anim>
                                  </p:childTnLst>
                                </p:cTn>
                              </p:par>
                            </p:childTnLst>
                          </p:cTn>
                        </p:par>
                        <p:par>
                          <p:cTn id="15" fill="hold">
                            <p:stCondLst>
                              <p:cond delay="1250"/>
                            </p:stCondLst>
                            <p:childTnLst>
                              <p:par>
                                <p:cTn id="16" presetID="2" presetClass="entr" presetSubtype="8" fill="hold" grpId="0" nodeType="afterEffect">
                                  <p:stCondLst>
                                    <p:cond delay="0"/>
                                  </p:stCondLst>
                                  <p:childTnLst>
                                    <p:set>
                                      <p:cBhvr>
                                        <p:cTn id="17" dur="1" fill="hold">
                                          <p:stCondLst>
                                            <p:cond delay="0"/>
                                          </p:stCondLst>
                                        </p:cTn>
                                        <p:tgtEl>
                                          <p:spTgt spid="51"/>
                                        </p:tgtEl>
                                        <p:attrNameLst>
                                          <p:attrName>style.visibility</p:attrName>
                                        </p:attrNameLst>
                                      </p:cBhvr>
                                      <p:to>
                                        <p:strVal val="visible"/>
                                      </p:to>
                                    </p:set>
                                    <p:anim calcmode="lin" valueType="num">
                                      <p:cBhvr additive="base">
                                        <p:cTn id="18" dur="250" fill="hold"/>
                                        <p:tgtEl>
                                          <p:spTgt spid="51"/>
                                        </p:tgtEl>
                                        <p:attrNameLst>
                                          <p:attrName>ppt_x</p:attrName>
                                        </p:attrNameLst>
                                      </p:cBhvr>
                                      <p:tavLst>
                                        <p:tav tm="0">
                                          <p:val>
                                            <p:strVal val="0-#ppt_w/2"/>
                                          </p:val>
                                        </p:tav>
                                        <p:tav tm="100000">
                                          <p:val>
                                            <p:strVal val="#ppt_x"/>
                                          </p:val>
                                        </p:tav>
                                      </p:tavLst>
                                    </p:anim>
                                    <p:anim calcmode="lin" valueType="num">
                                      <p:cBhvr additive="base">
                                        <p:cTn id="19" dur="250" fill="hold"/>
                                        <p:tgtEl>
                                          <p:spTgt spid="51"/>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8" fill="hold" grpId="0" nodeType="after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additive="base">
                                        <p:cTn id="23" dur="250" fill="hold"/>
                                        <p:tgtEl>
                                          <p:spTgt spid="52"/>
                                        </p:tgtEl>
                                        <p:attrNameLst>
                                          <p:attrName>ppt_x</p:attrName>
                                        </p:attrNameLst>
                                      </p:cBhvr>
                                      <p:tavLst>
                                        <p:tav tm="0">
                                          <p:val>
                                            <p:strVal val="0-#ppt_w/2"/>
                                          </p:val>
                                        </p:tav>
                                        <p:tav tm="100000">
                                          <p:val>
                                            <p:strVal val="#ppt_x"/>
                                          </p:val>
                                        </p:tav>
                                      </p:tavLst>
                                    </p:anim>
                                    <p:anim calcmode="lin" valueType="num">
                                      <p:cBhvr additive="base">
                                        <p:cTn id="24" dur="250" fill="hold"/>
                                        <p:tgtEl>
                                          <p:spTgt spid="52"/>
                                        </p:tgtEl>
                                        <p:attrNameLst>
                                          <p:attrName>ppt_y</p:attrName>
                                        </p:attrNameLst>
                                      </p:cBhvr>
                                      <p:tavLst>
                                        <p:tav tm="0">
                                          <p:val>
                                            <p:strVal val="#ppt_y"/>
                                          </p:val>
                                        </p:tav>
                                        <p:tav tm="100000">
                                          <p:val>
                                            <p:strVal val="#ppt_y"/>
                                          </p:val>
                                        </p:tav>
                                      </p:tavLst>
                                    </p:anim>
                                  </p:childTnLst>
                                </p:cTn>
                              </p:par>
                            </p:childTnLst>
                          </p:cTn>
                        </p:par>
                        <p:par>
                          <p:cTn id="25" fill="hold">
                            <p:stCondLst>
                              <p:cond delay="1750"/>
                            </p:stCondLst>
                            <p:childTnLst>
                              <p:par>
                                <p:cTn id="26" presetID="2" presetClass="entr" presetSubtype="8" fill="hold" nodeType="afterEffect">
                                  <p:stCondLst>
                                    <p:cond delay="0"/>
                                  </p:stCondLst>
                                  <p:childTnLst>
                                    <p:set>
                                      <p:cBhvr>
                                        <p:cTn id="27" dur="1" fill="hold">
                                          <p:stCondLst>
                                            <p:cond delay="0"/>
                                          </p:stCondLst>
                                        </p:cTn>
                                        <p:tgtEl>
                                          <p:spTgt spid="69"/>
                                        </p:tgtEl>
                                        <p:attrNameLst>
                                          <p:attrName>style.visibility</p:attrName>
                                        </p:attrNameLst>
                                      </p:cBhvr>
                                      <p:to>
                                        <p:strVal val="visible"/>
                                      </p:to>
                                    </p:set>
                                    <p:anim calcmode="lin" valueType="num">
                                      <p:cBhvr additive="base">
                                        <p:cTn id="28" dur="250" fill="hold"/>
                                        <p:tgtEl>
                                          <p:spTgt spid="69"/>
                                        </p:tgtEl>
                                        <p:attrNameLst>
                                          <p:attrName>ppt_x</p:attrName>
                                        </p:attrNameLst>
                                      </p:cBhvr>
                                      <p:tavLst>
                                        <p:tav tm="0">
                                          <p:val>
                                            <p:strVal val="0-#ppt_w/2"/>
                                          </p:val>
                                        </p:tav>
                                        <p:tav tm="100000">
                                          <p:val>
                                            <p:strVal val="#ppt_x"/>
                                          </p:val>
                                        </p:tav>
                                      </p:tavLst>
                                    </p:anim>
                                    <p:anim calcmode="lin" valueType="num">
                                      <p:cBhvr additive="base">
                                        <p:cTn id="29" dur="250" fill="hold"/>
                                        <p:tgtEl>
                                          <p:spTgt spid="69"/>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3125018" y="2374276"/>
            <a:ext cx="801675" cy="0"/>
          </a:xfrm>
          <a:prstGeom prst="line">
            <a:avLst/>
          </a:prstGeom>
          <a:ln w="9525" cmpd="sng">
            <a:solidFill>
              <a:srgbClr val="404040"/>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5142698" y="2374276"/>
            <a:ext cx="792150" cy="0"/>
          </a:xfrm>
          <a:prstGeom prst="line">
            <a:avLst/>
          </a:prstGeom>
          <a:ln w="9525" cmpd="sng">
            <a:solidFill>
              <a:srgbClr val="404040"/>
            </a:solidFill>
          </a:ln>
          <a:effectLst/>
        </p:spPr>
        <p:style>
          <a:lnRef idx="2">
            <a:schemeClr val="accent1"/>
          </a:lnRef>
          <a:fillRef idx="0">
            <a:schemeClr val="accent1"/>
          </a:fillRef>
          <a:effectRef idx="1">
            <a:schemeClr val="accent1"/>
          </a:effectRef>
          <a:fontRef idx="minor">
            <a:schemeClr val="tx1"/>
          </a:fontRef>
        </p:style>
      </p:cxnSp>
      <p:grpSp>
        <p:nvGrpSpPr>
          <p:cNvPr id="2" name="组合 1"/>
          <p:cNvGrpSpPr/>
          <p:nvPr/>
        </p:nvGrpSpPr>
        <p:grpSpPr>
          <a:xfrm>
            <a:off x="1143849" y="2183745"/>
            <a:ext cx="1295379" cy="365188"/>
            <a:chOff x="1607608" y="3504711"/>
            <a:chExt cx="1821556" cy="513429"/>
          </a:xfrm>
        </p:grpSpPr>
        <p:cxnSp>
          <p:nvCxnSpPr>
            <p:cNvPr id="26" name="Straight Connector 25"/>
            <p:cNvCxnSpPr/>
            <p:nvPr/>
          </p:nvCxnSpPr>
          <p:spPr>
            <a:xfrm>
              <a:off x="1607608" y="3772586"/>
              <a:ext cx="1821556" cy="0"/>
            </a:xfrm>
            <a:prstGeom prst="line">
              <a:avLst/>
            </a:prstGeom>
            <a:ln w="9525" cmpd="sng">
              <a:solidFill>
                <a:srgbClr val="40404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1607608" y="3504711"/>
              <a:ext cx="0" cy="513429"/>
            </a:xfrm>
            <a:prstGeom prst="line">
              <a:avLst/>
            </a:prstGeom>
            <a:ln w="9525" cmpd="sng">
              <a:solidFill>
                <a:srgbClr val="404040"/>
              </a:solidFill>
            </a:ln>
          </p:spPr>
          <p:style>
            <a:lnRef idx="1">
              <a:schemeClr val="accent1"/>
            </a:lnRef>
            <a:fillRef idx="0">
              <a:schemeClr val="accent1"/>
            </a:fillRef>
            <a:effectRef idx="0">
              <a:schemeClr val="accent1"/>
            </a:effectRef>
            <a:fontRef idx="minor">
              <a:schemeClr val="tx1"/>
            </a:fontRef>
          </p:style>
        </p:cxnSp>
      </p:grpSp>
      <p:grpSp>
        <p:nvGrpSpPr>
          <p:cNvPr id="3" name="组合 2"/>
          <p:cNvGrpSpPr/>
          <p:nvPr/>
        </p:nvGrpSpPr>
        <p:grpSpPr>
          <a:xfrm>
            <a:off x="6639686" y="2183745"/>
            <a:ext cx="1295379" cy="365188"/>
            <a:chOff x="9335829" y="3504711"/>
            <a:chExt cx="1821556" cy="513429"/>
          </a:xfrm>
        </p:grpSpPr>
        <p:cxnSp>
          <p:nvCxnSpPr>
            <p:cNvPr id="28" name="Straight Connector 27"/>
            <p:cNvCxnSpPr/>
            <p:nvPr/>
          </p:nvCxnSpPr>
          <p:spPr>
            <a:xfrm>
              <a:off x="9335829" y="3772586"/>
              <a:ext cx="1821556" cy="0"/>
            </a:xfrm>
            <a:prstGeom prst="line">
              <a:avLst/>
            </a:prstGeom>
            <a:ln w="9525" cmpd="sng">
              <a:solidFill>
                <a:srgbClr val="40404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11143991" y="3504711"/>
              <a:ext cx="0" cy="513429"/>
            </a:xfrm>
            <a:prstGeom prst="line">
              <a:avLst/>
            </a:prstGeom>
            <a:ln w="9525" cmpd="sng">
              <a:solidFill>
                <a:srgbClr val="404040"/>
              </a:solidFill>
            </a:ln>
          </p:spPr>
          <p:style>
            <a:lnRef idx="1">
              <a:schemeClr val="accent1"/>
            </a:lnRef>
            <a:fillRef idx="0">
              <a:schemeClr val="accent1"/>
            </a:fillRef>
            <a:effectRef idx="0">
              <a:schemeClr val="accent1"/>
            </a:effectRef>
            <a:fontRef idx="minor">
              <a:schemeClr val="tx1"/>
            </a:fontRef>
          </p:style>
        </p:cxnSp>
      </p:grpSp>
      <p:grpSp>
        <p:nvGrpSpPr>
          <p:cNvPr id="4" name="组合 14"/>
          <p:cNvGrpSpPr/>
          <p:nvPr/>
        </p:nvGrpSpPr>
        <p:grpSpPr>
          <a:xfrm>
            <a:off x="3926695" y="1653426"/>
            <a:ext cx="1216005" cy="1411533"/>
            <a:chOff x="5520831" y="2759122"/>
            <a:chExt cx="1709941" cy="1984515"/>
          </a:xfrm>
        </p:grpSpPr>
        <p:sp>
          <p:nvSpPr>
            <p:cNvPr id="5" name="Hexagon 4"/>
            <p:cNvSpPr/>
            <p:nvPr/>
          </p:nvSpPr>
          <p:spPr>
            <a:xfrm rot="5400000">
              <a:off x="5383544" y="2896409"/>
              <a:ext cx="1984515" cy="1709941"/>
            </a:xfrm>
            <a:prstGeom prst="hexagon">
              <a:avLst/>
            </a:prstGeom>
            <a:blipFill dpi="0" rotWithShape="1">
              <a:blip r:embed="rId3" cstate="print">
                <a:extLst>
                  <a:ext uri="{28A0092B-C50C-407E-A947-70E740481C1C}">
                    <a14:useLocalDpi xmlns:a14="http://schemas.microsoft.com/office/drawing/2010/main" val="0"/>
                  </a:ext>
                </a:extLst>
              </a:blip>
              <a:srcRect/>
              <a:stretch>
                <a:fillRect/>
              </a:stretch>
            </a:blip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zh-CN" sz="1799" dirty="0">
                <a:solidFill>
                  <a:srgbClr val="00B0F0"/>
                </a:solidFill>
                <a:latin typeface="Signika" pitchFamily="2" charset="0"/>
                <a:cs typeface="Arial" pitchFamily="34" charset="0"/>
              </a:endParaRPr>
            </a:p>
          </p:txBody>
        </p:sp>
        <p:sp>
          <p:nvSpPr>
            <p:cNvPr id="49174" name="Rectangle 35"/>
            <p:cNvSpPr>
              <a:spLocks noChangeArrowheads="1"/>
            </p:cNvSpPr>
            <p:nvPr/>
          </p:nvSpPr>
          <p:spPr bwMode="auto">
            <a:xfrm>
              <a:off x="5770848" y="3399555"/>
              <a:ext cx="1245623" cy="648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zh-CN" altLang="en-US" sz="1200" b="1" dirty="0">
                  <a:solidFill>
                    <a:schemeClr val="bg1"/>
                  </a:solidFill>
                  <a:ea typeface="微软雅黑" panose="020B0503020204020204" pitchFamily="34" charset="-122"/>
                </a:rPr>
                <a:t>请替换文字内容</a:t>
              </a:r>
            </a:p>
          </p:txBody>
        </p:sp>
      </p:grpSp>
      <p:grpSp>
        <p:nvGrpSpPr>
          <p:cNvPr id="11" name="组合 3"/>
          <p:cNvGrpSpPr/>
          <p:nvPr/>
        </p:nvGrpSpPr>
        <p:grpSpPr>
          <a:xfrm>
            <a:off x="915254" y="1348574"/>
            <a:ext cx="503230" cy="538256"/>
            <a:chOff x="1286157" y="2330521"/>
            <a:chExt cx="707640" cy="756750"/>
          </a:xfrm>
        </p:grpSpPr>
        <p:sp>
          <p:nvSpPr>
            <p:cNvPr id="10" name="Hexagon 9"/>
            <p:cNvSpPr/>
            <p:nvPr/>
          </p:nvSpPr>
          <p:spPr>
            <a:xfrm rot="5400000">
              <a:off x="1261602" y="2355076"/>
              <a:ext cx="756750" cy="707640"/>
            </a:xfrm>
            <a:prstGeom prst="hexagon">
              <a:avLst/>
            </a:prstGeom>
            <a:blipFill dpi="0" rotWithShape="1">
              <a:blip r:embed="rId4" cstate="print">
                <a:extLst>
                  <a:ext uri="{28A0092B-C50C-407E-A947-70E740481C1C}">
                    <a14:useLocalDpi xmlns:a14="http://schemas.microsoft.com/office/drawing/2010/main" val="0"/>
                  </a:ext>
                </a:extLst>
              </a:blip>
              <a:srcRect/>
              <a:stretch>
                <a:fillRect/>
              </a:stretch>
            </a:blip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zh-CN" sz="1799" dirty="0">
                <a:solidFill>
                  <a:srgbClr val="262626"/>
                </a:solidFill>
                <a:cs typeface="Arial" pitchFamily="34" charset="0"/>
              </a:endParaRPr>
            </a:p>
          </p:txBody>
        </p:sp>
        <p:pic>
          <p:nvPicPr>
            <p:cNvPr id="49176" name="Picture 29" descr="heart.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26794" y="2493480"/>
              <a:ext cx="404045" cy="40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组合 10"/>
          <p:cNvGrpSpPr/>
          <p:nvPr/>
        </p:nvGrpSpPr>
        <p:grpSpPr>
          <a:xfrm>
            <a:off x="915254" y="2720413"/>
            <a:ext cx="503230" cy="538256"/>
            <a:chOff x="1286157" y="4259228"/>
            <a:chExt cx="707640" cy="756750"/>
          </a:xfrm>
        </p:grpSpPr>
        <p:sp>
          <p:nvSpPr>
            <p:cNvPr id="32" name="Hexagon 31"/>
            <p:cNvSpPr/>
            <p:nvPr/>
          </p:nvSpPr>
          <p:spPr>
            <a:xfrm rot="5400000">
              <a:off x="1261602" y="4283783"/>
              <a:ext cx="756750" cy="707640"/>
            </a:xfrm>
            <a:prstGeom prst="hexagon">
              <a:avLst/>
            </a:prstGeom>
            <a:blipFill dpi="0" rotWithShape="1">
              <a:blip r:embed="rId4" cstate="print">
                <a:extLst>
                  <a:ext uri="{28A0092B-C50C-407E-A947-70E740481C1C}">
                    <a14:useLocalDpi xmlns:a14="http://schemas.microsoft.com/office/drawing/2010/main" val="0"/>
                  </a:ext>
                </a:extLst>
              </a:blip>
              <a:srcRect/>
              <a:stretch>
                <a:fillRect/>
              </a:stretch>
            </a:blip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zh-CN" sz="1799">
                <a:solidFill>
                  <a:srgbClr val="262626"/>
                </a:solidFill>
                <a:cs typeface="Arial" pitchFamily="34" charset="0"/>
              </a:endParaRPr>
            </a:p>
          </p:txBody>
        </p:sp>
        <p:pic>
          <p:nvPicPr>
            <p:cNvPr id="49177" name="Picture 30" descr="plane.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93308" y="4433347"/>
              <a:ext cx="468783" cy="468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组合 13"/>
          <p:cNvGrpSpPr/>
          <p:nvPr/>
        </p:nvGrpSpPr>
        <p:grpSpPr>
          <a:xfrm>
            <a:off x="2429704" y="2034494"/>
            <a:ext cx="704838" cy="752606"/>
            <a:chOff x="3415770" y="3294875"/>
            <a:chExt cx="991141" cy="1058110"/>
          </a:xfrm>
        </p:grpSpPr>
        <p:sp>
          <p:nvSpPr>
            <p:cNvPr id="7" name="Hexagon 6"/>
            <p:cNvSpPr/>
            <p:nvPr/>
          </p:nvSpPr>
          <p:spPr>
            <a:xfrm rot="5400000">
              <a:off x="3382286" y="3328359"/>
              <a:ext cx="1058110" cy="991141"/>
            </a:xfrm>
            <a:prstGeom prst="hexagon">
              <a:avLst/>
            </a:prstGeom>
            <a:blipFill dpi="0" rotWithShape="1">
              <a:blip r:embed="rId7" cstate="print">
                <a:extLst>
                  <a:ext uri="{28A0092B-C50C-407E-A947-70E740481C1C}">
                    <a14:useLocalDpi xmlns:a14="http://schemas.microsoft.com/office/drawing/2010/main" val="0"/>
                  </a:ext>
                </a:extLst>
              </a:blip>
              <a:srcRect/>
              <a:stretch>
                <a:fillRect/>
              </a:stretch>
            </a:blip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zh-CN" sz="1799" dirty="0">
                <a:solidFill>
                  <a:srgbClr val="262626"/>
                </a:solidFill>
                <a:cs typeface="Arial" pitchFamily="34" charset="0"/>
              </a:endParaRPr>
            </a:p>
          </p:txBody>
        </p:sp>
        <p:pic>
          <p:nvPicPr>
            <p:cNvPr id="49178" name="Picture 32" descr="gift.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59093" y="3571680"/>
              <a:ext cx="504500" cy="506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组合 15"/>
          <p:cNvGrpSpPr/>
          <p:nvPr/>
        </p:nvGrpSpPr>
        <p:grpSpPr>
          <a:xfrm>
            <a:off x="5934847" y="2034494"/>
            <a:ext cx="704838" cy="752606"/>
            <a:chOff x="8344687" y="3294875"/>
            <a:chExt cx="991141" cy="1058110"/>
          </a:xfrm>
        </p:grpSpPr>
        <p:sp>
          <p:nvSpPr>
            <p:cNvPr id="9" name="Hexagon 8"/>
            <p:cNvSpPr/>
            <p:nvPr/>
          </p:nvSpPr>
          <p:spPr>
            <a:xfrm rot="5400000">
              <a:off x="8311203" y="3328359"/>
              <a:ext cx="1058110" cy="991141"/>
            </a:xfrm>
            <a:prstGeom prst="hexagon">
              <a:avLst/>
            </a:prstGeom>
            <a:blipFill dpi="0" rotWithShape="1">
              <a:blip r:embed="rId7" cstate="print">
                <a:extLst>
                  <a:ext uri="{28A0092B-C50C-407E-A947-70E740481C1C}">
                    <a14:useLocalDpi xmlns:a14="http://schemas.microsoft.com/office/drawing/2010/main" val="0"/>
                  </a:ext>
                </a:extLst>
              </a:blip>
              <a:srcRect/>
              <a:stretch>
                <a:fillRect/>
              </a:stretch>
            </a:blip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zh-CN" sz="1799" dirty="0">
                <a:solidFill>
                  <a:srgbClr val="262626"/>
                </a:solidFill>
                <a:cs typeface="Arial" pitchFamily="34" charset="0"/>
              </a:endParaRPr>
            </a:p>
          </p:txBody>
        </p:sp>
        <p:pic>
          <p:nvPicPr>
            <p:cNvPr id="49180" name="Picture 37" descr="settings.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61222" y="3547125"/>
              <a:ext cx="558075" cy="55584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grpSp>
        <p:nvGrpSpPr>
          <p:cNvPr id="17" name="组合 16"/>
          <p:cNvGrpSpPr/>
          <p:nvPr/>
        </p:nvGrpSpPr>
        <p:grpSpPr>
          <a:xfrm>
            <a:off x="7696944" y="1348574"/>
            <a:ext cx="503230" cy="538256"/>
            <a:chOff x="10822540" y="2330521"/>
            <a:chExt cx="707640" cy="756750"/>
          </a:xfrm>
        </p:grpSpPr>
        <p:sp>
          <p:nvSpPr>
            <p:cNvPr id="12" name="Hexagon 11"/>
            <p:cNvSpPr/>
            <p:nvPr/>
          </p:nvSpPr>
          <p:spPr>
            <a:xfrm rot="5400000">
              <a:off x="10797985" y="2355076"/>
              <a:ext cx="756750" cy="707640"/>
            </a:xfrm>
            <a:prstGeom prst="hexagon">
              <a:avLst/>
            </a:prstGeom>
            <a:blipFill dpi="0" rotWithShape="1">
              <a:blip r:embed="rId4" cstate="print">
                <a:extLst>
                  <a:ext uri="{28A0092B-C50C-407E-A947-70E740481C1C}">
                    <a14:useLocalDpi xmlns:a14="http://schemas.microsoft.com/office/drawing/2010/main" val="0"/>
                  </a:ext>
                </a:extLst>
              </a:blip>
              <a:srcRect/>
              <a:stretch>
                <a:fillRect/>
              </a:stretch>
            </a:blip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zh-CN" sz="1799">
                <a:solidFill>
                  <a:srgbClr val="262626"/>
                </a:solidFill>
                <a:cs typeface="Arial" pitchFamily="34" charset="0"/>
              </a:endParaRPr>
            </a:p>
          </p:txBody>
        </p:sp>
        <p:pic>
          <p:nvPicPr>
            <p:cNvPr id="49181" name="Picture 38" descr="comments.pn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974336" y="2506874"/>
              <a:ext cx="404047" cy="404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组合 17"/>
          <p:cNvGrpSpPr/>
          <p:nvPr/>
        </p:nvGrpSpPr>
        <p:grpSpPr>
          <a:xfrm>
            <a:off x="7677894" y="2720413"/>
            <a:ext cx="503230" cy="538256"/>
            <a:chOff x="10795752" y="4259228"/>
            <a:chExt cx="707640" cy="756750"/>
          </a:xfrm>
        </p:grpSpPr>
        <p:sp>
          <p:nvSpPr>
            <p:cNvPr id="13" name="Hexagon 12"/>
            <p:cNvSpPr/>
            <p:nvPr/>
          </p:nvSpPr>
          <p:spPr>
            <a:xfrm rot="5400000">
              <a:off x="10771197" y="4283783"/>
              <a:ext cx="756750" cy="707640"/>
            </a:xfrm>
            <a:prstGeom prst="hexagon">
              <a:avLst/>
            </a:prstGeom>
            <a:blipFill dpi="0" rotWithShape="1">
              <a:blip r:embed="rId4" cstate="print">
                <a:extLst>
                  <a:ext uri="{28A0092B-C50C-407E-A947-70E740481C1C}">
                    <a14:useLocalDpi xmlns:a14="http://schemas.microsoft.com/office/drawing/2010/main" val="0"/>
                  </a:ext>
                </a:extLst>
              </a:blip>
              <a:srcRect/>
              <a:stretch>
                <a:fillRect/>
              </a:stretch>
            </a:blip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zh-CN" sz="1799" dirty="0">
                <a:solidFill>
                  <a:srgbClr val="262626"/>
                </a:solidFill>
                <a:cs typeface="Arial" pitchFamily="34" charset="0"/>
              </a:endParaRPr>
            </a:p>
          </p:txBody>
        </p:sp>
        <p:pic>
          <p:nvPicPr>
            <p:cNvPr id="49182" name="Picture 39" descr="portfolio.pn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936388" y="4422186"/>
              <a:ext cx="428601" cy="4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 name="TextBox 23"/>
          <p:cNvSpPr txBox="1"/>
          <p:nvPr/>
        </p:nvSpPr>
        <p:spPr>
          <a:xfrm>
            <a:off x="776659" y="3612205"/>
            <a:ext cx="1678499" cy="619582"/>
          </a:xfrm>
          <a:prstGeom prst="rect">
            <a:avLst/>
          </a:prstGeom>
          <a:noFill/>
        </p:spPr>
        <p:txBody>
          <a:bodyPr wrap="square" lIns="65023" tIns="32512" rIns="65023" bIns="32512" rtlCol="0">
            <a:spAutoFit/>
          </a:bodyPr>
          <a:lstStyle/>
          <a:p>
            <a:pPr>
              <a:lnSpc>
                <a:spcPct val="150000"/>
              </a:lnSpc>
            </a:pPr>
            <a:r>
              <a:rPr lang="zh-CN" altLang="en-US" sz="800" dirty="0">
                <a:solidFill>
                  <a:schemeClr val="bg1">
                    <a:lumMod val="50000"/>
                  </a:scheme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点击添加相关标题文字，点击添加相关标题文字，点击添加相关标题文字，点击添加相关标题文字，点</a:t>
            </a:r>
            <a:endParaRPr lang="en-GB" altLang="zh-CN" sz="800" dirty="0">
              <a:solidFill>
                <a:schemeClr val="bg1">
                  <a:lumMod val="50000"/>
                </a:schemeClr>
              </a:solidFill>
              <a:latin typeface="Arial" panose="020B0604020202020204" pitchFamily="34" charset="0"/>
              <a:ea typeface="微软雅黑" panose="020B0503020204020204" pitchFamily="34" charset="-122"/>
              <a:cs typeface="+mn-ea"/>
              <a:sym typeface="+mn-lt"/>
            </a:endParaRPr>
          </a:p>
        </p:txBody>
      </p:sp>
      <p:sp>
        <p:nvSpPr>
          <p:cNvPr id="34" name="TextBox 24"/>
          <p:cNvSpPr txBox="1"/>
          <p:nvPr/>
        </p:nvSpPr>
        <p:spPr>
          <a:xfrm>
            <a:off x="776658" y="3382326"/>
            <a:ext cx="1208389" cy="250299"/>
          </a:xfrm>
          <a:prstGeom prst="rect">
            <a:avLst/>
          </a:prstGeom>
          <a:noFill/>
        </p:spPr>
        <p:txBody>
          <a:bodyPr wrap="none" lIns="65023" tIns="32512" rIns="65023" bIns="32512" rtlCol="0">
            <a:spAutoFit/>
          </a:bodyPr>
          <a:lstStyle/>
          <a:p>
            <a:r>
              <a:rPr lang="zh-CN" altLang="en-US" sz="1200" b="1" dirty="0">
                <a:solidFill>
                  <a:schemeClr val="bg1">
                    <a:lumMod val="50000"/>
                  </a:schemeClr>
                </a:solidFill>
                <a:ea typeface="微软雅黑" panose="020B0503020204020204" pitchFamily="34" charset="-122"/>
              </a:rPr>
              <a:t>请替换文字内容</a:t>
            </a:r>
          </a:p>
        </p:txBody>
      </p:sp>
      <p:sp>
        <p:nvSpPr>
          <p:cNvPr id="35" name="TextBox 23"/>
          <p:cNvSpPr txBox="1"/>
          <p:nvPr/>
        </p:nvSpPr>
        <p:spPr>
          <a:xfrm>
            <a:off x="3706204" y="3612205"/>
            <a:ext cx="1678499" cy="619582"/>
          </a:xfrm>
          <a:prstGeom prst="rect">
            <a:avLst/>
          </a:prstGeom>
          <a:noFill/>
        </p:spPr>
        <p:txBody>
          <a:bodyPr wrap="square" lIns="65023" tIns="32512" rIns="65023" bIns="32512" rtlCol="0">
            <a:spAutoFit/>
          </a:bodyPr>
          <a:lstStyle/>
          <a:p>
            <a:pPr>
              <a:lnSpc>
                <a:spcPct val="150000"/>
              </a:lnSpc>
            </a:pPr>
            <a:r>
              <a:rPr lang="zh-CN" altLang="en-US" sz="800" dirty="0">
                <a:solidFill>
                  <a:schemeClr val="bg1">
                    <a:lumMod val="50000"/>
                  </a:scheme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点击添加相关标题文字，点击添加相关标题文字，点击添加相关标题文字，点击添加相关标题文字，点</a:t>
            </a:r>
            <a:endParaRPr lang="en-GB" altLang="zh-CN" sz="800" dirty="0">
              <a:solidFill>
                <a:schemeClr val="bg1">
                  <a:lumMod val="50000"/>
                </a:schemeClr>
              </a:solidFill>
              <a:latin typeface="Arial" panose="020B0604020202020204" pitchFamily="34" charset="0"/>
              <a:ea typeface="微软雅黑" panose="020B0503020204020204" pitchFamily="34" charset="-122"/>
              <a:cs typeface="+mn-ea"/>
              <a:sym typeface="+mn-lt"/>
            </a:endParaRPr>
          </a:p>
        </p:txBody>
      </p:sp>
      <p:sp>
        <p:nvSpPr>
          <p:cNvPr id="36" name="TextBox 24"/>
          <p:cNvSpPr txBox="1"/>
          <p:nvPr/>
        </p:nvSpPr>
        <p:spPr>
          <a:xfrm>
            <a:off x="3706204" y="3382326"/>
            <a:ext cx="1208389" cy="250299"/>
          </a:xfrm>
          <a:prstGeom prst="rect">
            <a:avLst/>
          </a:prstGeom>
          <a:noFill/>
        </p:spPr>
        <p:txBody>
          <a:bodyPr wrap="none" lIns="65023" tIns="32512" rIns="65023" bIns="32512" rtlCol="0">
            <a:spAutoFit/>
          </a:bodyPr>
          <a:lstStyle/>
          <a:p>
            <a:r>
              <a:rPr lang="zh-CN" altLang="en-US" sz="1200" b="1" dirty="0">
                <a:solidFill>
                  <a:schemeClr val="bg1">
                    <a:lumMod val="50000"/>
                  </a:schemeClr>
                </a:solidFill>
                <a:ea typeface="微软雅黑" panose="020B0503020204020204" pitchFamily="34" charset="-122"/>
              </a:rPr>
              <a:t>请替换文字内容</a:t>
            </a:r>
          </a:p>
        </p:txBody>
      </p:sp>
      <p:sp>
        <p:nvSpPr>
          <p:cNvPr id="37" name="TextBox 23"/>
          <p:cNvSpPr txBox="1"/>
          <p:nvPr/>
        </p:nvSpPr>
        <p:spPr>
          <a:xfrm>
            <a:off x="6247575" y="3612206"/>
            <a:ext cx="1678499" cy="434940"/>
          </a:xfrm>
          <a:prstGeom prst="rect">
            <a:avLst/>
          </a:prstGeom>
          <a:noFill/>
        </p:spPr>
        <p:txBody>
          <a:bodyPr wrap="square" lIns="65023" tIns="32512" rIns="65023" bIns="32512" rtlCol="0">
            <a:spAutoFit/>
          </a:bodyPr>
          <a:lstStyle/>
          <a:p>
            <a:pPr>
              <a:lnSpc>
                <a:spcPct val="150000"/>
              </a:lnSpc>
            </a:pPr>
            <a:r>
              <a:rPr lang="zh-CN" altLang="en-US" sz="800" dirty="0">
                <a:solidFill>
                  <a:schemeClr val="bg1">
                    <a:lumMod val="50000"/>
                  </a:scheme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a:t>
            </a:r>
            <a:endParaRPr lang="en-GB" altLang="zh-CN" sz="800" dirty="0">
              <a:solidFill>
                <a:schemeClr val="bg1">
                  <a:lumMod val="50000"/>
                </a:schemeClr>
              </a:solidFill>
              <a:latin typeface="Arial" panose="020B0604020202020204" pitchFamily="34" charset="0"/>
              <a:ea typeface="微软雅黑" panose="020B0503020204020204" pitchFamily="34" charset="-122"/>
              <a:cs typeface="+mn-ea"/>
              <a:sym typeface="+mn-lt"/>
            </a:endParaRPr>
          </a:p>
        </p:txBody>
      </p:sp>
      <p:sp>
        <p:nvSpPr>
          <p:cNvPr id="38" name="TextBox 24"/>
          <p:cNvSpPr txBox="1"/>
          <p:nvPr/>
        </p:nvSpPr>
        <p:spPr>
          <a:xfrm>
            <a:off x="6247575" y="3382326"/>
            <a:ext cx="1208389" cy="250299"/>
          </a:xfrm>
          <a:prstGeom prst="rect">
            <a:avLst/>
          </a:prstGeom>
          <a:noFill/>
        </p:spPr>
        <p:txBody>
          <a:bodyPr wrap="none" lIns="65023" tIns="32512" rIns="65023" bIns="32512" rtlCol="0">
            <a:spAutoFit/>
          </a:bodyPr>
          <a:lstStyle/>
          <a:p>
            <a:r>
              <a:rPr lang="zh-CN" altLang="en-US" sz="1200" b="1" dirty="0">
                <a:solidFill>
                  <a:schemeClr val="bg1">
                    <a:lumMod val="50000"/>
                  </a:schemeClr>
                </a:solidFill>
                <a:ea typeface="微软雅黑" panose="020B0503020204020204" pitchFamily="34" charset="-122"/>
              </a:rPr>
              <a:t>请替换文字内容</a:t>
            </a:r>
          </a:p>
        </p:txBody>
      </p:sp>
    </p:spTree>
    <p:extLst>
      <p:ext uri="{BB962C8B-B14F-4D97-AF65-F5344CB8AC3E}">
        <p14:creationId xmlns:p14="http://schemas.microsoft.com/office/powerpoint/2010/main" val="352049067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 calcmode="lin" valueType="num">
                                      <p:cBhvr>
                                        <p:cTn id="14" dur="500" fill="hold"/>
                                        <p:tgtEl>
                                          <p:spTgt spid="11"/>
                                        </p:tgtEl>
                                        <p:attrNameLst>
                                          <p:attrName>style.rotation</p:attrName>
                                        </p:attrNameLst>
                                      </p:cBhvr>
                                      <p:tavLst>
                                        <p:tav tm="0">
                                          <p:val>
                                            <p:fltVal val="90"/>
                                          </p:val>
                                        </p:tav>
                                        <p:tav tm="100000">
                                          <p:val>
                                            <p:fltVal val="0"/>
                                          </p:val>
                                        </p:tav>
                                      </p:tavLst>
                                    </p:anim>
                                    <p:animEffect transition="in" filter="fade">
                                      <p:cBhvr>
                                        <p:cTn id="15" dur="500"/>
                                        <p:tgtEl>
                                          <p:spTgt spid="11"/>
                                        </p:tgtEl>
                                      </p:cBhvr>
                                    </p:animEffect>
                                  </p:childTnLst>
                                </p:cTn>
                              </p:par>
                              <p:par>
                                <p:cTn id="16" presetID="31"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 calcmode="lin" valueType="num">
                                      <p:cBhvr>
                                        <p:cTn id="20" dur="500" fill="hold"/>
                                        <p:tgtEl>
                                          <p:spTgt spid="14"/>
                                        </p:tgtEl>
                                        <p:attrNameLst>
                                          <p:attrName>style.rotation</p:attrName>
                                        </p:attrNameLst>
                                      </p:cBhvr>
                                      <p:tavLst>
                                        <p:tav tm="0">
                                          <p:val>
                                            <p:fltVal val="90"/>
                                          </p:val>
                                        </p:tav>
                                        <p:tav tm="100000">
                                          <p:val>
                                            <p:fltVal val="0"/>
                                          </p:val>
                                        </p:tav>
                                      </p:tavLst>
                                    </p:anim>
                                    <p:animEffect transition="in" filter="fade">
                                      <p:cBhvr>
                                        <p:cTn id="21" dur="500"/>
                                        <p:tgtEl>
                                          <p:spTgt spid="14"/>
                                        </p:tgtEl>
                                      </p:cBhvr>
                                    </p:animEffect>
                                  </p:childTnLst>
                                </p:cTn>
                              </p:par>
                            </p:childTnLst>
                          </p:cTn>
                        </p:par>
                        <p:par>
                          <p:cTn id="22" fill="hold">
                            <p:stCondLst>
                              <p:cond delay="1000"/>
                            </p:stCondLst>
                            <p:childTnLst>
                              <p:par>
                                <p:cTn id="23" presetID="31"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 calcmode="lin" valueType="num">
                                      <p:cBhvr>
                                        <p:cTn id="27" dur="500" fill="hold"/>
                                        <p:tgtEl>
                                          <p:spTgt spid="15"/>
                                        </p:tgtEl>
                                        <p:attrNameLst>
                                          <p:attrName>style.rotation</p:attrName>
                                        </p:attrNameLst>
                                      </p:cBhvr>
                                      <p:tavLst>
                                        <p:tav tm="0">
                                          <p:val>
                                            <p:fltVal val="90"/>
                                          </p:val>
                                        </p:tav>
                                        <p:tav tm="100000">
                                          <p:val>
                                            <p:fltVal val="0"/>
                                          </p:val>
                                        </p:tav>
                                      </p:tavLst>
                                    </p:anim>
                                    <p:animEffect transition="in" filter="fade">
                                      <p:cBhvr>
                                        <p:cTn id="28" dur="500"/>
                                        <p:tgtEl>
                                          <p:spTgt spid="15"/>
                                        </p:tgtEl>
                                      </p:cBhvr>
                                    </p:animEffect>
                                  </p:childTnLst>
                                </p:cTn>
                              </p:par>
                            </p:childTnLst>
                          </p:cTn>
                        </p:par>
                        <p:par>
                          <p:cTn id="29" fill="hold">
                            <p:stCondLst>
                              <p:cond delay="1500"/>
                            </p:stCondLst>
                            <p:childTnLst>
                              <p:par>
                                <p:cTn id="30" presetID="2" presetClass="entr" presetSubtype="8"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0-#ppt_w/2"/>
                                          </p:val>
                                        </p:tav>
                                        <p:tav tm="100000">
                                          <p:val>
                                            <p:strVal val="#ppt_x"/>
                                          </p:val>
                                        </p:tav>
                                      </p:tavLst>
                                    </p:anim>
                                    <p:anim calcmode="lin" valueType="num">
                                      <p:cBhvr additive="base">
                                        <p:cTn id="33" dur="500" fill="hold"/>
                                        <p:tgtEl>
                                          <p:spTgt spid="6"/>
                                        </p:tgtEl>
                                        <p:attrNameLst>
                                          <p:attrName>ppt_y</p:attrName>
                                        </p:attrNameLst>
                                      </p:cBhvr>
                                      <p:tavLst>
                                        <p:tav tm="0">
                                          <p:val>
                                            <p:strVal val="#ppt_y"/>
                                          </p:val>
                                        </p:tav>
                                        <p:tav tm="100000">
                                          <p:val>
                                            <p:strVal val="#ppt_y"/>
                                          </p:val>
                                        </p:tav>
                                      </p:tavLst>
                                    </p:anim>
                                  </p:childTnLst>
                                </p:cTn>
                              </p:par>
                            </p:childTnLst>
                          </p:cTn>
                        </p:par>
                        <p:par>
                          <p:cTn id="34" fill="hold">
                            <p:stCondLst>
                              <p:cond delay="2000"/>
                            </p:stCondLst>
                            <p:childTnLst>
                              <p:par>
                                <p:cTn id="35" presetID="31" presetClass="entr" presetSubtype="0"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 calcmode="lin" valueType="num">
                                      <p:cBhvr>
                                        <p:cTn id="39" dur="500" fill="hold"/>
                                        <p:tgtEl>
                                          <p:spTgt spid="4"/>
                                        </p:tgtEl>
                                        <p:attrNameLst>
                                          <p:attrName>style.rotation</p:attrName>
                                        </p:attrNameLst>
                                      </p:cBhvr>
                                      <p:tavLst>
                                        <p:tav tm="0">
                                          <p:val>
                                            <p:fltVal val="90"/>
                                          </p:val>
                                        </p:tav>
                                        <p:tav tm="100000">
                                          <p:val>
                                            <p:fltVal val="0"/>
                                          </p:val>
                                        </p:tav>
                                      </p:tavLst>
                                    </p:anim>
                                    <p:animEffect transition="in" filter="fade">
                                      <p:cBhvr>
                                        <p:cTn id="40" dur="500"/>
                                        <p:tgtEl>
                                          <p:spTgt spid="4"/>
                                        </p:tgtEl>
                                      </p:cBhvr>
                                    </p:animEffect>
                                  </p:childTnLst>
                                </p:cTn>
                              </p:par>
                            </p:childTnLst>
                          </p:cTn>
                        </p:par>
                        <p:par>
                          <p:cTn id="41" fill="hold">
                            <p:stCondLst>
                              <p:cond delay="2500"/>
                            </p:stCondLst>
                            <p:childTnLst>
                              <p:par>
                                <p:cTn id="42" presetID="2" presetClass="entr" presetSubtype="8" fill="hold" nodeType="after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additive="base">
                                        <p:cTn id="44" dur="500" fill="hold"/>
                                        <p:tgtEl>
                                          <p:spTgt spid="8"/>
                                        </p:tgtEl>
                                        <p:attrNameLst>
                                          <p:attrName>ppt_x</p:attrName>
                                        </p:attrNameLst>
                                      </p:cBhvr>
                                      <p:tavLst>
                                        <p:tav tm="0">
                                          <p:val>
                                            <p:strVal val="0-#ppt_w/2"/>
                                          </p:val>
                                        </p:tav>
                                        <p:tav tm="100000">
                                          <p:val>
                                            <p:strVal val="#ppt_x"/>
                                          </p:val>
                                        </p:tav>
                                      </p:tavLst>
                                    </p:anim>
                                    <p:anim calcmode="lin" valueType="num">
                                      <p:cBhvr additive="base">
                                        <p:cTn id="45" dur="500" fill="hold"/>
                                        <p:tgtEl>
                                          <p:spTgt spid="8"/>
                                        </p:tgtEl>
                                        <p:attrNameLst>
                                          <p:attrName>ppt_y</p:attrName>
                                        </p:attrNameLst>
                                      </p:cBhvr>
                                      <p:tavLst>
                                        <p:tav tm="0">
                                          <p:val>
                                            <p:strVal val="#ppt_y"/>
                                          </p:val>
                                        </p:tav>
                                        <p:tav tm="100000">
                                          <p:val>
                                            <p:strVal val="#ppt_y"/>
                                          </p:val>
                                        </p:tav>
                                      </p:tavLst>
                                    </p:anim>
                                  </p:childTnLst>
                                </p:cTn>
                              </p:par>
                            </p:childTnLst>
                          </p:cTn>
                        </p:par>
                        <p:par>
                          <p:cTn id="46" fill="hold">
                            <p:stCondLst>
                              <p:cond delay="3000"/>
                            </p:stCondLst>
                            <p:childTnLst>
                              <p:par>
                                <p:cTn id="47" presetID="31" presetClass="entr" presetSubtype="0"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 calcmode="lin" valueType="num">
                                      <p:cBhvr>
                                        <p:cTn id="51" dur="500" fill="hold"/>
                                        <p:tgtEl>
                                          <p:spTgt spid="16"/>
                                        </p:tgtEl>
                                        <p:attrNameLst>
                                          <p:attrName>style.rotation</p:attrName>
                                        </p:attrNameLst>
                                      </p:cBhvr>
                                      <p:tavLst>
                                        <p:tav tm="0">
                                          <p:val>
                                            <p:fltVal val="90"/>
                                          </p:val>
                                        </p:tav>
                                        <p:tav tm="100000">
                                          <p:val>
                                            <p:fltVal val="0"/>
                                          </p:val>
                                        </p:tav>
                                      </p:tavLst>
                                    </p:anim>
                                    <p:animEffect transition="in" filter="fade">
                                      <p:cBhvr>
                                        <p:cTn id="52" dur="500"/>
                                        <p:tgtEl>
                                          <p:spTgt spid="16"/>
                                        </p:tgtEl>
                                      </p:cBhvr>
                                    </p:animEffect>
                                  </p:childTnLst>
                                </p:cTn>
                              </p:par>
                            </p:childTnLst>
                          </p:cTn>
                        </p:par>
                        <p:par>
                          <p:cTn id="53" fill="hold">
                            <p:stCondLst>
                              <p:cond delay="3500"/>
                            </p:stCondLst>
                            <p:childTnLst>
                              <p:par>
                                <p:cTn id="54" presetID="2" presetClass="entr" presetSubtype="8" fill="hold" nodeType="afterEffect">
                                  <p:stCondLst>
                                    <p:cond delay="0"/>
                                  </p:stCondLst>
                                  <p:childTnLst>
                                    <p:set>
                                      <p:cBhvr>
                                        <p:cTn id="55" dur="1" fill="hold">
                                          <p:stCondLst>
                                            <p:cond delay="0"/>
                                          </p:stCondLst>
                                        </p:cTn>
                                        <p:tgtEl>
                                          <p:spTgt spid="3"/>
                                        </p:tgtEl>
                                        <p:attrNameLst>
                                          <p:attrName>style.visibility</p:attrName>
                                        </p:attrNameLst>
                                      </p:cBhvr>
                                      <p:to>
                                        <p:strVal val="visible"/>
                                      </p:to>
                                    </p:set>
                                    <p:anim calcmode="lin" valueType="num">
                                      <p:cBhvr additive="base">
                                        <p:cTn id="56" dur="500" fill="hold"/>
                                        <p:tgtEl>
                                          <p:spTgt spid="3"/>
                                        </p:tgtEl>
                                        <p:attrNameLst>
                                          <p:attrName>ppt_x</p:attrName>
                                        </p:attrNameLst>
                                      </p:cBhvr>
                                      <p:tavLst>
                                        <p:tav tm="0">
                                          <p:val>
                                            <p:strVal val="0-#ppt_w/2"/>
                                          </p:val>
                                        </p:tav>
                                        <p:tav tm="100000">
                                          <p:val>
                                            <p:strVal val="#ppt_x"/>
                                          </p:val>
                                        </p:tav>
                                      </p:tavLst>
                                    </p:anim>
                                    <p:anim calcmode="lin" valueType="num">
                                      <p:cBhvr additive="base">
                                        <p:cTn id="57" dur="500" fill="hold"/>
                                        <p:tgtEl>
                                          <p:spTgt spid="3"/>
                                        </p:tgtEl>
                                        <p:attrNameLst>
                                          <p:attrName>ppt_y</p:attrName>
                                        </p:attrNameLst>
                                      </p:cBhvr>
                                      <p:tavLst>
                                        <p:tav tm="0">
                                          <p:val>
                                            <p:strVal val="#ppt_y"/>
                                          </p:val>
                                        </p:tav>
                                        <p:tav tm="100000">
                                          <p:val>
                                            <p:strVal val="#ppt_y"/>
                                          </p:val>
                                        </p:tav>
                                      </p:tavLst>
                                    </p:anim>
                                  </p:childTnLst>
                                </p:cTn>
                              </p:par>
                            </p:childTnLst>
                          </p:cTn>
                        </p:par>
                        <p:par>
                          <p:cTn id="58" fill="hold">
                            <p:stCondLst>
                              <p:cond delay="4000"/>
                            </p:stCondLst>
                            <p:childTnLst>
                              <p:par>
                                <p:cTn id="59" presetID="31" presetClass="entr" presetSubtype="0" fill="hold" nodeType="after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500" fill="hold"/>
                                        <p:tgtEl>
                                          <p:spTgt spid="17"/>
                                        </p:tgtEl>
                                        <p:attrNameLst>
                                          <p:attrName>ppt_w</p:attrName>
                                        </p:attrNameLst>
                                      </p:cBhvr>
                                      <p:tavLst>
                                        <p:tav tm="0">
                                          <p:val>
                                            <p:fltVal val="0"/>
                                          </p:val>
                                        </p:tav>
                                        <p:tav tm="100000">
                                          <p:val>
                                            <p:strVal val="#ppt_w"/>
                                          </p:val>
                                        </p:tav>
                                      </p:tavLst>
                                    </p:anim>
                                    <p:anim calcmode="lin" valueType="num">
                                      <p:cBhvr>
                                        <p:cTn id="62" dur="500" fill="hold"/>
                                        <p:tgtEl>
                                          <p:spTgt spid="17"/>
                                        </p:tgtEl>
                                        <p:attrNameLst>
                                          <p:attrName>ppt_h</p:attrName>
                                        </p:attrNameLst>
                                      </p:cBhvr>
                                      <p:tavLst>
                                        <p:tav tm="0">
                                          <p:val>
                                            <p:fltVal val="0"/>
                                          </p:val>
                                        </p:tav>
                                        <p:tav tm="100000">
                                          <p:val>
                                            <p:strVal val="#ppt_h"/>
                                          </p:val>
                                        </p:tav>
                                      </p:tavLst>
                                    </p:anim>
                                    <p:anim calcmode="lin" valueType="num">
                                      <p:cBhvr>
                                        <p:cTn id="63" dur="500" fill="hold"/>
                                        <p:tgtEl>
                                          <p:spTgt spid="17"/>
                                        </p:tgtEl>
                                        <p:attrNameLst>
                                          <p:attrName>style.rotation</p:attrName>
                                        </p:attrNameLst>
                                      </p:cBhvr>
                                      <p:tavLst>
                                        <p:tav tm="0">
                                          <p:val>
                                            <p:fltVal val="90"/>
                                          </p:val>
                                        </p:tav>
                                        <p:tav tm="100000">
                                          <p:val>
                                            <p:fltVal val="0"/>
                                          </p:val>
                                        </p:tav>
                                      </p:tavLst>
                                    </p:anim>
                                    <p:animEffect transition="in" filter="fade">
                                      <p:cBhvr>
                                        <p:cTn id="64" dur="500"/>
                                        <p:tgtEl>
                                          <p:spTgt spid="17"/>
                                        </p:tgtEl>
                                      </p:cBhvr>
                                    </p:animEffect>
                                  </p:childTnLst>
                                </p:cTn>
                              </p:par>
                              <p:par>
                                <p:cTn id="65" presetID="31" presetClass="entr" presetSubtype="0" fill="hold" nodeType="with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p:cTn id="67" dur="500" fill="hold"/>
                                        <p:tgtEl>
                                          <p:spTgt spid="18"/>
                                        </p:tgtEl>
                                        <p:attrNameLst>
                                          <p:attrName>ppt_w</p:attrName>
                                        </p:attrNameLst>
                                      </p:cBhvr>
                                      <p:tavLst>
                                        <p:tav tm="0">
                                          <p:val>
                                            <p:fltVal val="0"/>
                                          </p:val>
                                        </p:tav>
                                        <p:tav tm="100000">
                                          <p:val>
                                            <p:strVal val="#ppt_w"/>
                                          </p:val>
                                        </p:tav>
                                      </p:tavLst>
                                    </p:anim>
                                    <p:anim calcmode="lin" valueType="num">
                                      <p:cBhvr>
                                        <p:cTn id="68" dur="500" fill="hold"/>
                                        <p:tgtEl>
                                          <p:spTgt spid="18"/>
                                        </p:tgtEl>
                                        <p:attrNameLst>
                                          <p:attrName>ppt_h</p:attrName>
                                        </p:attrNameLst>
                                      </p:cBhvr>
                                      <p:tavLst>
                                        <p:tav tm="0">
                                          <p:val>
                                            <p:fltVal val="0"/>
                                          </p:val>
                                        </p:tav>
                                        <p:tav tm="100000">
                                          <p:val>
                                            <p:strVal val="#ppt_h"/>
                                          </p:val>
                                        </p:tav>
                                      </p:tavLst>
                                    </p:anim>
                                    <p:anim calcmode="lin" valueType="num">
                                      <p:cBhvr>
                                        <p:cTn id="69" dur="500" fill="hold"/>
                                        <p:tgtEl>
                                          <p:spTgt spid="18"/>
                                        </p:tgtEl>
                                        <p:attrNameLst>
                                          <p:attrName>style.rotation</p:attrName>
                                        </p:attrNameLst>
                                      </p:cBhvr>
                                      <p:tavLst>
                                        <p:tav tm="0">
                                          <p:val>
                                            <p:fltVal val="90"/>
                                          </p:val>
                                        </p:tav>
                                        <p:tav tm="100000">
                                          <p:val>
                                            <p:fltVal val="0"/>
                                          </p:val>
                                        </p:tav>
                                      </p:tavLst>
                                    </p:anim>
                                    <p:animEffect transition="in" filter="fade">
                                      <p:cBhvr>
                                        <p:cTn id="70" dur="500"/>
                                        <p:tgtEl>
                                          <p:spTgt spid="18"/>
                                        </p:tgtEl>
                                      </p:cBhvr>
                                    </p:animEffect>
                                  </p:childTnLst>
                                </p:cTn>
                              </p:par>
                            </p:childTnLst>
                          </p:cTn>
                        </p:par>
                        <p:par>
                          <p:cTn id="71" fill="hold">
                            <p:stCondLst>
                              <p:cond delay="4500"/>
                            </p:stCondLst>
                            <p:childTnLst>
                              <p:par>
                                <p:cTn id="72" presetID="12" presetClass="entr" presetSubtype="4" fill="hold" grpId="0" nodeType="afterEffect">
                                  <p:stCondLst>
                                    <p:cond delay="0"/>
                                  </p:stCondLst>
                                  <p:childTnLst>
                                    <p:set>
                                      <p:cBhvr>
                                        <p:cTn id="73" dur="1" fill="hold">
                                          <p:stCondLst>
                                            <p:cond delay="0"/>
                                          </p:stCondLst>
                                        </p:cTn>
                                        <p:tgtEl>
                                          <p:spTgt spid="33"/>
                                        </p:tgtEl>
                                        <p:attrNameLst>
                                          <p:attrName>style.visibility</p:attrName>
                                        </p:attrNameLst>
                                      </p:cBhvr>
                                      <p:to>
                                        <p:strVal val="visible"/>
                                      </p:to>
                                    </p:set>
                                    <p:anim calcmode="lin" valueType="num">
                                      <p:cBhvr additive="base">
                                        <p:cTn id="74" dur="500"/>
                                        <p:tgtEl>
                                          <p:spTgt spid="33"/>
                                        </p:tgtEl>
                                        <p:attrNameLst>
                                          <p:attrName>ppt_y</p:attrName>
                                        </p:attrNameLst>
                                      </p:cBhvr>
                                      <p:tavLst>
                                        <p:tav tm="0">
                                          <p:val>
                                            <p:strVal val="#ppt_y+#ppt_h*1.125000"/>
                                          </p:val>
                                        </p:tav>
                                        <p:tav tm="100000">
                                          <p:val>
                                            <p:strVal val="#ppt_y"/>
                                          </p:val>
                                        </p:tav>
                                      </p:tavLst>
                                    </p:anim>
                                    <p:animEffect transition="in" filter="wipe(up)">
                                      <p:cBhvr>
                                        <p:cTn id="75" dur="500"/>
                                        <p:tgtEl>
                                          <p:spTgt spid="33"/>
                                        </p:tgtEl>
                                      </p:cBhvr>
                                    </p:animEffect>
                                  </p:childTnLst>
                                </p:cTn>
                              </p:par>
                              <p:par>
                                <p:cTn id="76" presetID="12" presetClass="entr" presetSubtype="1" fill="hold" grpId="0" nodeType="withEffect">
                                  <p:stCondLst>
                                    <p:cond delay="0"/>
                                  </p:stCondLst>
                                  <p:childTnLst>
                                    <p:set>
                                      <p:cBhvr>
                                        <p:cTn id="77" dur="1" fill="hold">
                                          <p:stCondLst>
                                            <p:cond delay="0"/>
                                          </p:stCondLst>
                                        </p:cTn>
                                        <p:tgtEl>
                                          <p:spTgt spid="34"/>
                                        </p:tgtEl>
                                        <p:attrNameLst>
                                          <p:attrName>style.visibility</p:attrName>
                                        </p:attrNameLst>
                                      </p:cBhvr>
                                      <p:to>
                                        <p:strVal val="visible"/>
                                      </p:to>
                                    </p:set>
                                    <p:anim calcmode="lin" valueType="num">
                                      <p:cBhvr additive="base">
                                        <p:cTn id="78" dur="500"/>
                                        <p:tgtEl>
                                          <p:spTgt spid="34"/>
                                        </p:tgtEl>
                                        <p:attrNameLst>
                                          <p:attrName>ppt_y</p:attrName>
                                        </p:attrNameLst>
                                      </p:cBhvr>
                                      <p:tavLst>
                                        <p:tav tm="0">
                                          <p:val>
                                            <p:strVal val="#ppt_y-#ppt_h*1.125000"/>
                                          </p:val>
                                        </p:tav>
                                        <p:tav tm="100000">
                                          <p:val>
                                            <p:strVal val="#ppt_y"/>
                                          </p:val>
                                        </p:tav>
                                      </p:tavLst>
                                    </p:anim>
                                    <p:animEffect transition="in" filter="wipe(down)">
                                      <p:cBhvr>
                                        <p:cTn id="79" dur="500"/>
                                        <p:tgtEl>
                                          <p:spTgt spid="34"/>
                                        </p:tgtEl>
                                      </p:cBhvr>
                                    </p:animEffect>
                                  </p:childTnLst>
                                </p:cTn>
                              </p:par>
                            </p:childTnLst>
                          </p:cTn>
                        </p:par>
                        <p:par>
                          <p:cTn id="80" fill="hold">
                            <p:stCondLst>
                              <p:cond delay="5000"/>
                            </p:stCondLst>
                            <p:childTnLst>
                              <p:par>
                                <p:cTn id="81" presetID="12" presetClass="entr" presetSubtype="4" fill="hold" grpId="0" nodeType="afterEffect">
                                  <p:stCondLst>
                                    <p:cond delay="0"/>
                                  </p:stCondLst>
                                  <p:childTnLst>
                                    <p:set>
                                      <p:cBhvr>
                                        <p:cTn id="82" dur="1" fill="hold">
                                          <p:stCondLst>
                                            <p:cond delay="0"/>
                                          </p:stCondLst>
                                        </p:cTn>
                                        <p:tgtEl>
                                          <p:spTgt spid="35"/>
                                        </p:tgtEl>
                                        <p:attrNameLst>
                                          <p:attrName>style.visibility</p:attrName>
                                        </p:attrNameLst>
                                      </p:cBhvr>
                                      <p:to>
                                        <p:strVal val="visible"/>
                                      </p:to>
                                    </p:set>
                                    <p:anim calcmode="lin" valueType="num">
                                      <p:cBhvr additive="base">
                                        <p:cTn id="83" dur="500"/>
                                        <p:tgtEl>
                                          <p:spTgt spid="35"/>
                                        </p:tgtEl>
                                        <p:attrNameLst>
                                          <p:attrName>ppt_y</p:attrName>
                                        </p:attrNameLst>
                                      </p:cBhvr>
                                      <p:tavLst>
                                        <p:tav tm="0">
                                          <p:val>
                                            <p:strVal val="#ppt_y+#ppt_h*1.125000"/>
                                          </p:val>
                                        </p:tav>
                                        <p:tav tm="100000">
                                          <p:val>
                                            <p:strVal val="#ppt_y"/>
                                          </p:val>
                                        </p:tav>
                                      </p:tavLst>
                                    </p:anim>
                                    <p:animEffect transition="in" filter="wipe(up)">
                                      <p:cBhvr>
                                        <p:cTn id="84" dur="500"/>
                                        <p:tgtEl>
                                          <p:spTgt spid="35"/>
                                        </p:tgtEl>
                                      </p:cBhvr>
                                    </p:animEffect>
                                  </p:childTnLst>
                                </p:cTn>
                              </p:par>
                              <p:par>
                                <p:cTn id="85" presetID="12" presetClass="entr" presetSubtype="1" fill="hold" grpId="0" nodeType="withEffect">
                                  <p:stCondLst>
                                    <p:cond delay="0"/>
                                  </p:stCondLst>
                                  <p:childTnLst>
                                    <p:set>
                                      <p:cBhvr>
                                        <p:cTn id="86" dur="1" fill="hold">
                                          <p:stCondLst>
                                            <p:cond delay="0"/>
                                          </p:stCondLst>
                                        </p:cTn>
                                        <p:tgtEl>
                                          <p:spTgt spid="36"/>
                                        </p:tgtEl>
                                        <p:attrNameLst>
                                          <p:attrName>style.visibility</p:attrName>
                                        </p:attrNameLst>
                                      </p:cBhvr>
                                      <p:to>
                                        <p:strVal val="visible"/>
                                      </p:to>
                                    </p:set>
                                    <p:anim calcmode="lin" valueType="num">
                                      <p:cBhvr additive="base">
                                        <p:cTn id="87" dur="500"/>
                                        <p:tgtEl>
                                          <p:spTgt spid="36"/>
                                        </p:tgtEl>
                                        <p:attrNameLst>
                                          <p:attrName>ppt_y</p:attrName>
                                        </p:attrNameLst>
                                      </p:cBhvr>
                                      <p:tavLst>
                                        <p:tav tm="0">
                                          <p:val>
                                            <p:strVal val="#ppt_y-#ppt_h*1.125000"/>
                                          </p:val>
                                        </p:tav>
                                        <p:tav tm="100000">
                                          <p:val>
                                            <p:strVal val="#ppt_y"/>
                                          </p:val>
                                        </p:tav>
                                      </p:tavLst>
                                    </p:anim>
                                    <p:animEffect transition="in" filter="wipe(down)">
                                      <p:cBhvr>
                                        <p:cTn id="88" dur="500"/>
                                        <p:tgtEl>
                                          <p:spTgt spid="36"/>
                                        </p:tgtEl>
                                      </p:cBhvr>
                                    </p:animEffect>
                                  </p:childTnLst>
                                </p:cTn>
                              </p:par>
                            </p:childTnLst>
                          </p:cTn>
                        </p:par>
                        <p:par>
                          <p:cTn id="89" fill="hold">
                            <p:stCondLst>
                              <p:cond delay="5500"/>
                            </p:stCondLst>
                            <p:childTnLst>
                              <p:par>
                                <p:cTn id="90" presetID="12" presetClass="entr" presetSubtype="4" fill="hold" grpId="0" nodeType="afterEffect">
                                  <p:stCondLst>
                                    <p:cond delay="0"/>
                                  </p:stCondLst>
                                  <p:childTnLst>
                                    <p:set>
                                      <p:cBhvr>
                                        <p:cTn id="91" dur="1" fill="hold">
                                          <p:stCondLst>
                                            <p:cond delay="0"/>
                                          </p:stCondLst>
                                        </p:cTn>
                                        <p:tgtEl>
                                          <p:spTgt spid="37"/>
                                        </p:tgtEl>
                                        <p:attrNameLst>
                                          <p:attrName>style.visibility</p:attrName>
                                        </p:attrNameLst>
                                      </p:cBhvr>
                                      <p:to>
                                        <p:strVal val="visible"/>
                                      </p:to>
                                    </p:set>
                                    <p:anim calcmode="lin" valueType="num">
                                      <p:cBhvr additive="base">
                                        <p:cTn id="92" dur="500"/>
                                        <p:tgtEl>
                                          <p:spTgt spid="37"/>
                                        </p:tgtEl>
                                        <p:attrNameLst>
                                          <p:attrName>ppt_y</p:attrName>
                                        </p:attrNameLst>
                                      </p:cBhvr>
                                      <p:tavLst>
                                        <p:tav tm="0">
                                          <p:val>
                                            <p:strVal val="#ppt_y+#ppt_h*1.125000"/>
                                          </p:val>
                                        </p:tav>
                                        <p:tav tm="100000">
                                          <p:val>
                                            <p:strVal val="#ppt_y"/>
                                          </p:val>
                                        </p:tav>
                                      </p:tavLst>
                                    </p:anim>
                                    <p:animEffect transition="in" filter="wipe(up)">
                                      <p:cBhvr>
                                        <p:cTn id="93" dur="500"/>
                                        <p:tgtEl>
                                          <p:spTgt spid="37"/>
                                        </p:tgtEl>
                                      </p:cBhvr>
                                    </p:animEffect>
                                  </p:childTnLst>
                                </p:cTn>
                              </p:par>
                              <p:par>
                                <p:cTn id="94" presetID="12" presetClass="entr" presetSubtype="1" fill="hold" grpId="0" nodeType="withEffect">
                                  <p:stCondLst>
                                    <p:cond delay="0"/>
                                  </p:stCondLst>
                                  <p:childTnLst>
                                    <p:set>
                                      <p:cBhvr>
                                        <p:cTn id="95" dur="1" fill="hold">
                                          <p:stCondLst>
                                            <p:cond delay="0"/>
                                          </p:stCondLst>
                                        </p:cTn>
                                        <p:tgtEl>
                                          <p:spTgt spid="38"/>
                                        </p:tgtEl>
                                        <p:attrNameLst>
                                          <p:attrName>style.visibility</p:attrName>
                                        </p:attrNameLst>
                                      </p:cBhvr>
                                      <p:to>
                                        <p:strVal val="visible"/>
                                      </p:to>
                                    </p:set>
                                    <p:anim calcmode="lin" valueType="num">
                                      <p:cBhvr additive="base">
                                        <p:cTn id="96" dur="500"/>
                                        <p:tgtEl>
                                          <p:spTgt spid="38"/>
                                        </p:tgtEl>
                                        <p:attrNameLst>
                                          <p:attrName>ppt_y</p:attrName>
                                        </p:attrNameLst>
                                      </p:cBhvr>
                                      <p:tavLst>
                                        <p:tav tm="0">
                                          <p:val>
                                            <p:strVal val="#ppt_y-#ppt_h*1.125000"/>
                                          </p:val>
                                        </p:tav>
                                        <p:tav tm="100000">
                                          <p:val>
                                            <p:strVal val="#ppt_y"/>
                                          </p:val>
                                        </p:tav>
                                      </p:tavLst>
                                    </p:anim>
                                    <p:animEffect transition="in" filter="wipe(down)">
                                      <p:cBhvr>
                                        <p:cTn id="9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37" grpId="0"/>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p:nvPr/>
        </p:nvGrpSpPr>
        <p:grpSpPr>
          <a:xfrm>
            <a:off x="4880778" y="2654872"/>
            <a:ext cx="582104" cy="582183"/>
            <a:chOff x="6253939" y="2516220"/>
            <a:chExt cx="831273" cy="831273"/>
          </a:xfrm>
        </p:grpSpPr>
        <p:sp>
          <p:nvSpPr>
            <p:cNvPr id="27" name="Oval 11"/>
            <p:cNvSpPr/>
            <p:nvPr/>
          </p:nvSpPr>
          <p:spPr>
            <a:xfrm>
              <a:off x="6253939" y="2516220"/>
              <a:ext cx="831273" cy="831273"/>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65000"/>
                    <a:lumOff val="35000"/>
                  </a:schemeClr>
                </a:solidFill>
              </a:endParaRPr>
            </a:p>
          </p:txBody>
        </p:sp>
        <p:sp>
          <p:nvSpPr>
            <p:cNvPr id="28" name="AutoShape 117"/>
            <p:cNvSpPr>
              <a:spLocks/>
            </p:cNvSpPr>
            <p:nvPr/>
          </p:nvSpPr>
          <p:spPr bwMode="auto">
            <a:xfrm>
              <a:off x="6437403" y="2772142"/>
              <a:ext cx="464344" cy="348456"/>
            </a:xfrm>
            <a:custGeom>
              <a:avLst/>
              <a:gdLst>
                <a:gd name="T0" fmla="+- 0 10799 1"/>
                <a:gd name="T1" fmla="*/ T0 w 21596"/>
                <a:gd name="T2" fmla="*/ 10800 h 21600"/>
                <a:gd name="T3" fmla="+- 0 10799 1"/>
                <a:gd name="T4" fmla="*/ T3 w 21596"/>
                <a:gd name="T5" fmla="*/ 10800 h 21600"/>
                <a:gd name="T6" fmla="+- 0 10799 1"/>
                <a:gd name="T7" fmla="*/ T6 w 21596"/>
                <a:gd name="T8" fmla="*/ 10800 h 21600"/>
                <a:gd name="T9" fmla="+- 0 10799 1"/>
                <a:gd name="T10" fmla="*/ T9 w 21596"/>
                <a:gd name="T11" fmla="*/ 10800 h 21600"/>
              </a:gdLst>
              <a:ahLst/>
              <a:cxnLst>
                <a:cxn ang="0">
                  <a:pos x="T1" y="T2"/>
                </a:cxn>
                <a:cxn ang="0">
                  <a:pos x="T4" y="T5"/>
                </a:cxn>
                <a:cxn ang="0">
                  <a:pos x="T7" y="T8"/>
                </a:cxn>
                <a:cxn ang="0">
                  <a:pos x="T10" y="T11"/>
                </a:cxn>
              </a:cxnLst>
              <a:rect l="0" t="0" r="r" b="b"/>
              <a:pathLst>
                <a:path w="21596" h="21600">
                  <a:moveTo>
                    <a:pt x="4511" y="2151"/>
                  </a:moveTo>
                  <a:lnTo>
                    <a:pt x="6064" y="3877"/>
                  </a:lnTo>
                  <a:lnTo>
                    <a:pt x="4246" y="6302"/>
                  </a:lnTo>
                  <a:lnTo>
                    <a:pt x="1353" y="6302"/>
                  </a:lnTo>
                  <a:cubicBezTo>
                    <a:pt x="1353" y="6302"/>
                    <a:pt x="4511" y="2151"/>
                    <a:pt x="4511" y="2151"/>
                  </a:cubicBezTo>
                  <a:close/>
                  <a:moveTo>
                    <a:pt x="17348" y="6302"/>
                  </a:moveTo>
                  <a:lnTo>
                    <a:pt x="15531" y="3877"/>
                  </a:lnTo>
                  <a:lnTo>
                    <a:pt x="17082" y="2153"/>
                  </a:lnTo>
                  <a:lnTo>
                    <a:pt x="20191" y="6302"/>
                  </a:lnTo>
                  <a:cubicBezTo>
                    <a:pt x="20191" y="6302"/>
                    <a:pt x="17348" y="6302"/>
                    <a:pt x="17348" y="6302"/>
                  </a:cubicBezTo>
                  <a:close/>
                  <a:moveTo>
                    <a:pt x="17264" y="7202"/>
                  </a:moveTo>
                  <a:lnTo>
                    <a:pt x="19663" y="7202"/>
                  </a:lnTo>
                  <a:lnTo>
                    <a:pt x="13021" y="16638"/>
                  </a:lnTo>
                  <a:cubicBezTo>
                    <a:pt x="13021" y="16638"/>
                    <a:pt x="17264" y="7202"/>
                    <a:pt x="17264" y="7202"/>
                  </a:cubicBezTo>
                  <a:close/>
                  <a:moveTo>
                    <a:pt x="8574" y="16637"/>
                  </a:moveTo>
                  <a:lnTo>
                    <a:pt x="1933" y="7202"/>
                  </a:lnTo>
                  <a:lnTo>
                    <a:pt x="4330" y="7202"/>
                  </a:lnTo>
                  <a:cubicBezTo>
                    <a:pt x="4330" y="7202"/>
                    <a:pt x="8574" y="16637"/>
                    <a:pt x="8574" y="16637"/>
                  </a:cubicBezTo>
                  <a:close/>
                  <a:moveTo>
                    <a:pt x="8429" y="7202"/>
                  </a:moveTo>
                  <a:lnTo>
                    <a:pt x="10084" y="18249"/>
                  </a:lnTo>
                  <a:lnTo>
                    <a:pt x="5117" y="7202"/>
                  </a:lnTo>
                  <a:cubicBezTo>
                    <a:pt x="5117" y="7202"/>
                    <a:pt x="8429" y="7202"/>
                    <a:pt x="8429" y="7202"/>
                  </a:cubicBezTo>
                  <a:close/>
                  <a:moveTo>
                    <a:pt x="6584" y="4456"/>
                  </a:moveTo>
                  <a:lnTo>
                    <a:pt x="8246" y="6302"/>
                  </a:lnTo>
                  <a:lnTo>
                    <a:pt x="5200" y="6302"/>
                  </a:lnTo>
                  <a:cubicBezTo>
                    <a:pt x="5200" y="6302"/>
                    <a:pt x="6584" y="4456"/>
                    <a:pt x="6584" y="4456"/>
                  </a:cubicBezTo>
                  <a:close/>
                  <a:moveTo>
                    <a:pt x="6543" y="3238"/>
                  </a:moveTo>
                  <a:lnTo>
                    <a:pt x="5250" y="1800"/>
                  </a:lnTo>
                  <a:lnTo>
                    <a:pt x="7621" y="1800"/>
                  </a:lnTo>
                  <a:cubicBezTo>
                    <a:pt x="7621" y="1800"/>
                    <a:pt x="6543" y="3238"/>
                    <a:pt x="6543" y="3238"/>
                  </a:cubicBezTo>
                  <a:close/>
                  <a:moveTo>
                    <a:pt x="10797" y="3466"/>
                  </a:moveTo>
                  <a:lnTo>
                    <a:pt x="9299" y="1800"/>
                  </a:lnTo>
                  <a:lnTo>
                    <a:pt x="12296" y="1800"/>
                  </a:lnTo>
                  <a:cubicBezTo>
                    <a:pt x="12296" y="1800"/>
                    <a:pt x="10797" y="3466"/>
                    <a:pt x="10797" y="3466"/>
                  </a:cubicBezTo>
                  <a:close/>
                  <a:moveTo>
                    <a:pt x="13974" y="1800"/>
                  </a:moveTo>
                  <a:lnTo>
                    <a:pt x="16345" y="1800"/>
                  </a:lnTo>
                  <a:lnTo>
                    <a:pt x="15052" y="3238"/>
                  </a:lnTo>
                  <a:cubicBezTo>
                    <a:pt x="15052" y="3238"/>
                    <a:pt x="13974" y="1800"/>
                    <a:pt x="13974" y="1800"/>
                  </a:cubicBezTo>
                  <a:close/>
                  <a:moveTo>
                    <a:pt x="13349" y="6302"/>
                  </a:moveTo>
                  <a:lnTo>
                    <a:pt x="15011" y="4456"/>
                  </a:lnTo>
                  <a:lnTo>
                    <a:pt x="16394" y="6302"/>
                  </a:lnTo>
                  <a:cubicBezTo>
                    <a:pt x="16394" y="6302"/>
                    <a:pt x="13349" y="6302"/>
                    <a:pt x="13349" y="6302"/>
                  </a:cubicBezTo>
                  <a:close/>
                  <a:moveTo>
                    <a:pt x="13166" y="7202"/>
                  </a:moveTo>
                  <a:lnTo>
                    <a:pt x="16478" y="7202"/>
                  </a:lnTo>
                  <a:lnTo>
                    <a:pt x="11511" y="18249"/>
                  </a:lnTo>
                  <a:cubicBezTo>
                    <a:pt x="11511" y="18249"/>
                    <a:pt x="13166" y="7202"/>
                    <a:pt x="13166" y="7202"/>
                  </a:cubicBezTo>
                  <a:close/>
                  <a:moveTo>
                    <a:pt x="12478" y="7202"/>
                  </a:moveTo>
                  <a:lnTo>
                    <a:pt x="10797" y="18414"/>
                  </a:lnTo>
                  <a:lnTo>
                    <a:pt x="9117" y="7202"/>
                  </a:lnTo>
                  <a:cubicBezTo>
                    <a:pt x="9117" y="7202"/>
                    <a:pt x="12478" y="7202"/>
                    <a:pt x="12478" y="7202"/>
                  </a:cubicBezTo>
                  <a:close/>
                  <a:moveTo>
                    <a:pt x="8773" y="5716"/>
                  </a:moveTo>
                  <a:lnTo>
                    <a:pt x="7064" y="3817"/>
                  </a:lnTo>
                  <a:lnTo>
                    <a:pt x="8426" y="2000"/>
                  </a:lnTo>
                  <a:lnTo>
                    <a:pt x="10270" y="4051"/>
                  </a:lnTo>
                  <a:cubicBezTo>
                    <a:pt x="10270" y="4051"/>
                    <a:pt x="8773" y="5716"/>
                    <a:pt x="8773" y="5716"/>
                  </a:cubicBezTo>
                  <a:close/>
                  <a:moveTo>
                    <a:pt x="11325" y="4051"/>
                  </a:moveTo>
                  <a:lnTo>
                    <a:pt x="13169" y="2000"/>
                  </a:lnTo>
                  <a:lnTo>
                    <a:pt x="14531" y="3817"/>
                  </a:lnTo>
                  <a:lnTo>
                    <a:pt x="12822" y="5716"/>
                  </a:lnTo>
                  <a:cubicBezTo>
                    <a:pt x="12822" y="5716"/>
                    <a:pt x="11325" y="4051"/>
                    <a:pt x="11325" y="4051"/>
                  </a:cubicBezTo>
                  <a:close/>
                  <a:moveTo>
                    <a:pt x="12296" y="6302"/>
                  </a:moveTo>
                  <a:lnTo>
                    <a:pt x="9299" y="6302"/>
                  </a:lnTo>
                  <a:lnTo>
                    <a:pt x="10797" y="4638"/>
                  </a:lnTo>
                  <a:cubicBezTo>
                    <a:pt x="10797" y="4638"/>
                    <a:pt x="12296" y="6302"/>
                    <a:pt x="12296" y="6302"/>
                  </a:cubicBezTo>
                  <a:close/>
                  <a:moveTo>
                    <a:pt x="21200" y="5102"/>
                  </a:moveTo>
                  <a:lnTo>
                    <a:pt x="17771" y="527"/>
                  </a:lnTo>
                  <a:cubicBezTo>
                    <a:pt x="17518" y="189"/>
                    <a:pt x="17176" y="0"/>
                    <a:pt x="16817" y="0"/>
                  </a:cubicBezTo>
                  <a:lnTo>
                    <a:pt x="4779" y="0"/>
                  </a:lnTo>
                  <a:cubicBezTo>
                    <a:pt x="4420" y="0"/>
                    <a:pt x="4077" y="189"/>
                    <a:pt x="3824" y="527"/>
                  </a:cubicBezTo>
                  <a:lnTo>
                    <a:pt x="395" y="5102"/>
                  </a:lnTo>
                  <a:cubicBezTo>
                    <a:pt x="131" y="5455"/>
                    <a:pt x="-1" y="5921"/>
                    <a:pt x="-1" y="6387"/>
                  </a:cubicBezTo>
                  <a:cubicBezTo>
                    <a:pt x="1" y="6810"/>
                    <a:pt x="114" y="7233"/>
                    <a:pt x="341" y="7573"/>
                  </a:cubicBezTo>
                  <a:lnTo>
                    <a:pt x="9788" y="20995"/>
                  </a:lnTo>
                  <a:cubicBezTo>
                    <a:pt x="10045" y="21379"/>
                    <a:pt x="10412" y="21599"/>
                    <a:pt x="10797" y="21599"/>
                  </a:cubicBezTo>
                  <a:cubicBezTo>
                    <a:pt x="11183" y="21599"/>
                    <a:pt x="11550" y="21379"/>
                    <a:pt x="11807" y="20995"/>
                  </a:cubicBezTo>
                  <a:lnTo>
                    <a:pt x="21255" y="7573"/>
                  </a:lnTo>
                  <a:cubicBezTo>
                    <a:pt x="21485" y="7226"/>
                    <a:pt x="21598" y="6791"/>
                    <a:pt x="21595" y="6359"/>
                  </a:cubicBezTo>
                  <a:cubicBezTo>
                    <a:pt x="21593" y="5902"/>
                    <a:pt x="21459" y="5449"/>
                    <a:pt x="21200" y="5102"/>
                  </a:cubicBezTo>
                </a:path>
              </a:pathLst>
            </a:custGeom>
            <a:solidFill>
              <a:schemeClr val="bg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28605" hangingPunct="0"/>
              <a:endParaRPr lang="en-US" sz="800" dirty="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grpSp>
      <p:grpSp>
        <p:nvGrpSpPr>
          <p:cNvPr id="3" name="Group 13"/>
          <p:cNvGrpSpPr/>
          <p:nvPr/>
        </p:nvGrpSpPr>
        <p:grpSpPr>
          <a:xfrm>
            <a:off x="4880778" y="3334745"/>
            <a:ext cx="582104" cy="582183"/>
            <a:chOff x="5716910" y="3464598"/>
            <a:chExt cx="831273" cy="831273"/>
          </a:xfrm>
        </p:grpSpPr>
        <p:sp>
          <p:nvSpPr>
            <p:cNvPr id="30" name="Oval 14"/>
            <p:cNvSpPr/>
            <p:nvPr/>
          </p:nvSpPr>
          <p:spPr>
            <a:xfrm>
              <a:off x="5716910" y="3464598"/>
              <a:ext cx="831273" cy="831273"/>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65000"/>
                    <a:lumOff val="35000"/>
                  </a:schemeClr>
                </a:solidFill>
              </a:endParaRPr>
            </a:p>
          </p:txBody>
        </p:sp>
        <p:grpSp>
          <p:nvGrpSpPr>
            <p:cNvPr id="4" name="Group 15"/>
            <p:cNvGrpSpPr/>
            <p:nvPr/>
          </p:nvGrpSpPr>
          <p:grpSpPr>
            <a:xfrm>
              <a:off x="5900374" y="3655628"/>
              <a:ext cx="464344" cy="464344"/>
              <a:chOff x="4439444" y="2582069"/>
              <a:chExt cx="464344" cy="464344"/>
            </a:xfrm>
            <a:solidFill>
              <a:schemeClr val="bg1"/>
            </a:solidFill>
          </p:grpSpPr>
          <p:sp>
            <p:nvSpPr>
              <p:cNvPr id="32" name="AutoShape 123"/>
              <p:cNvSpPr>
                <a:spLocks/>
              </p:cNvSpPr>
              <p:nvPr/>
            </p:nvSpPr>
            <p:spPr bwMode="auto">
              <a:xfrm>
                <a:off x="4439444" y="258206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28605" hangingPunct="0"/>
                <a:endParaRPr lang="en-US" sz="800" dirty="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33" name="AutoShape 124"/>
              <p:cNvSpPr>
                <a:spLocks/>
              </p:cNvSpPr>
              <p:nvPr/>
            </p:nvSpPr>
            <p:spPr bwMode="auto">
              <a:xfrm>
                <a:off x="4570413" y="2712244"/>
                <a:ext cx="203200"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28605" hangingPunct="0"/>
                <a:endParaRPr lang="en-US" sz="800" dirty="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34" name="AutoShape 125"/>
              <p:cNvSpPr>
                <a:spLocks/>
              </p:cNvSpPr>
              <p:nvPr/>
            </p:nvSpPr>
            <p:spPr bwMode="auto">
              <a:xfrm>
                <a:off x="4613275" y="2755900"/>
                <a:ext cx="116682" cy="1166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28605" hangingPunct="0"/>
                <a:endParaRPr lang="en-US" sz="800" dirty="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grpSp>
      </p:grpSp>
      <p:grpSp>
        <p:nvGrpSpPr>
          <p:cNvPr id="5" name="Group 19"/>
          <p:cNvGrpSpPr/>
          <p:nvPr/>
        </p:nvGrpSpPr>
        <p:grpSpPr>
          <a:xfrm>
            <a:off x="4880778" y="1976072"/>
            <a:ext cx="582104" cy="582183"/>
            <a:chOff x="6678551" y="1578185"/>
            <a:chExt cx="831273" cy="831273"/>
          </a:xfrm>
        </p:grpSpPr>
        <p:sp>
          <p:nvSpPr>
            <p:cNvPr id="36" name="Oval 20"/>
            <p:cNvSpPr/>
            <p:nvPr/>
          </p:nvSpPr>
          <p:spPr>
            <a:xfrm>
              <a:off x="6678551" y="1578185"/>
              <a:ext cx="831273" cy="831273"/>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65000"/>
                    <a:lumOff val="35000"/>
                  </a:schemeClr>
                </a:solidFill>
              </a:endParaRPr>
            </a:p>
          </p:txBody>
        </p:sp>
        <p:sp>
          <p:nvSpPr>
            <p:cNvPr id="37" name="AutoShape 139"/>
            <p:cNvSpPr>
              <a:spLocks/>
            </p:cNvSpPr>
            <p:nvPr/>
          </p:nvSpPr>
          <p:spPr bwMode="auto">
            <a:xfrm>
              <a:off x="6862015" y="1768792"/>
              <a:ext cx="464344" cy="450057"/>
            </a:xfrm>
            <a:custGeom>
              <a:avLst/>
              <a:gdLst>
                <a:gd name="T0" fmla="+- 0 10800 104"/>
                <a:gd name="T1" fmla="*/ T0 w 21392"/>
                <a:gd name="T2" fmla="*/ 10800 h 21600"/>
                <a:gd name="T3" fmla="+- 0 10800 104"/>
                <a:gd name="T4" fmla="*/ T3 w 21392"/>
                <a:gd name="T5" fmla="*/ 10800 h 21600"/>
                <a:gd name="T6" fmla="+- 0 10800 104"/>
                <a:gd name="T7" fmla="*/ T6 w 21392"/>
                <a:gd name="T8" fmla="*/ 10800 h 21600"/>
                <a:gd name="T9" fmla="+- 0 10800 104"/>
                <a:gd name="T10" fmla="*/ T9 w 21392"/>
                <a:gd name="T11" fmla="*/ 10800 h 21600"/>
              </a:gdLst>
              <a:ahLst/>
              <a:cxnLst>
                <a:cxn ang="0">
                  <a:pos x="T1" y="T2"/>
                </a:cxn>
                <a:cxn ang="0">
                  <a:pos x="T4" y="T5"/>
                </a:cxn>
                <a:cxn ang="0">
                  <a:pos x="T7" y="T8"/>
                </a:cxn>
                <a:cxn ang="0">
                  <a:pos x="T10" y="T11"/>
                </a:cxn>
              </a:cxnLst>
              <a:rect l="0" t="0" r="r" b="b"/>
              <a:pathLst>
                <a:path w="21392" h="21600">
                  <a:moveTo>
                    <a:pt x="15768" y="12794"/>
                  </a:moveTo>
                  <a:cubicBezTo>
                    <a:pt x="15426" y="13150"/>
                    <a:pt x="15271" y="13651"/>
                    <a:pt x="15350" y="14142"/>
                  </a:cubicBezTo>
                  <a:lnTo>
                    <a:pt x="16296" y="20031"/>
                  </a:lnTo>
                  <a:lnTo>
                    <a:pt x="11443" y="17309"/>
                  </a:lnTo>
                  <a:cubicBezTo>
                    <a:pt x="11210" y="17178"/>
                    <a:pt x="10953" y="17112"/>
                    <a:pt x="10696" y="17112"/>
                  </a:cubicBezTo>
                  <a:cubicBezTo>
                    <a:pt x="10439" y="17112"/>
                    <a:pt x="10182" y="17178"/>
                    <a:pt x="9949" y="17309"/>
                  </a:cubicBezTo>
                  <a:lnTo>
                    <a:pt x="5095" y="20031"/>
                  </a:lnTo>
                  <a:lnTo>
                    <a:pt x="6042" y="14142"/>
                  </a:lnTo>
                  <a:cubicBezTo>
                    <a:pt x="6121" y="13651"/>
                    <a:pt x="5966" y="13150"/>
                    <a:pt x="5624" y="12794"/>
                  </a:cubicBezTo>
                  <a:lnTo>
                    <a:pt x="1545" y="8550"/>
                  </a:lnTo>
                  <a:lnTo>
                    <a:pt x="7111" y="7685"/>
                  </a:lnTo>
                  <a:cubicBezTo>
                    <a:pt x="7619" y="7607"/>
                    <a:pt x="8057" y="7275"/>
                    <a:pt x="8276" y="6802"/>
                  </a:cubicBezTo>
                  <a:lnTo>
                    <a:pt x="10696" y="1568"/>
                  </a:lnTo>
                  <a:lnTo>
                    <a:pt x="13116" y="6802"/>
                  </a:lnTo>
                  <a:cubicBezTo>
                    <a:pt x="13334" y="7275"/>
                    <a:pt x="13772" y="7607"/>
                    <a:pt x="14280" y="7685"/>
                  </a:cubicBezTo>
                  <a:lnTo>
                    <a:pt x="19847" y="8550"/>
                  </a:lnTo>
                  <a:cubicBezTo>
                    <a:pt x="19847" y="8550"/>
                    <a:pt x="15768" y="12794"/>
                    <a:pt x="15768" y="12794"/>
                  </a:cubicBezTo>
                  <a:close/>
                  <a:moveTo>
                    <a:pt x="21312" y="8051"/>
                  </a:moveTo>
                  <a:cubicBezTo>
                    <a:pt x="21127" y="7495"/>
                    <a:pt x="20652" y="7088"/>
                    <a:pt x="20080" y="6999"/>
                  </a:cubicBezTo>
                  <a:lnTo>
                    <a:pt x="14514" y="6136"/>
                  </a:lnTo>
                  <a:lnTo>
                    <a:pt x="12094" y="901"/>
                  </a:lnTo>
                  <a:cubicBezTo>
                    <a:pt x="11840" y="351"/>
                    <a:pt x="11295" y="0"/>
                    <a:pt x="10696" y="0"/>
                  </a:cubicBezTo>
                  <a:cubicBezTo>
                    <a:pt x="10097" y="0"/>
                    <a:pt x="9552" y="351"/>
                    <a:pt x="9297" y="901"/>
                  </a:cubicBezTo>
                  <a:lnTo>
                    <a:pt x="6878" y="6136"/>
                  </a:lnTo>
                  <a:lnTo>
                    <a:pt x="1311" y="6999"/>
                  </a:lnTo>
                  <a:cubicBezTo>
                    <a:pt x="739" y="7088"/>
                    <a:pt x="264" y="7495"/>
                    <a:pt x="80" y="8051"/>
                  </a:cubicBezTo>
                  <a:cubicBezTo>
                    <a:pt x="-104" y="8609"/>
                    <a:pt x="35" y="9224"/>
                    <a:pt x="439" y="9644"/>
                  </a:cubicBezTo>
                  <a:lnTo>
                    <a:pt x="4518" y="13889"/>
                  </a:lnTo>
                  <a:lnTo>
                    <a:pt x="3572" y="19777"/>
                  </a:lnTo>
                  <a:cubicBezTo>
                    <a:pt x="3476" y="20370"/>
                    <a:pt x="3722" y="20966"/>
                    <a:pt x="4206" y="21313"/>
                  </a:cubicBezTo>
                  <a:cubicBezTo>
                    <a:pt x="4471" y="21503"/>
                    <a:pt x="4783" y="21600"/>
                    <a:pt x="5095" y="21600"/>
                  </a:cubicBezTo>
                  <a:cubicBezTo>
                    <a:pt x="5352" y="21600"/>
                    <a:pt x="5609" y="21534"/>
                    <a:pt x="5843" y="21404"/>
                  </a:cubicBezTo>
                  <a:lnTo>
                    <a:pt x="10696" y="18681"/>
                  </a:lnTo>
                  <a:lnTo>
                    <a:pt x="15549" y="21404"/>
                  </a:lnTo>
                  <a:cubicBezTo>
                    <a:pt x="15782" y="21534"/>
                    <a:pt x="16040" y="21600"/>
                    <a:pt x="16296" y="21600"/>
                  </a:cubicBezTo>
                  <a:cubicBezTo>
                    <a:pt x="16608" y="21600"/>
                    <a:pt x="16920" y="21503"/>
                    <a:pt x="17186" y="21313"/>
                  </a:cubicBezTo>
                  <a:cubicBezTo>
                    <a:pt x="17669" y="20966"/>
                    <a:pt x="17915" y="20370"/>
                    <a:pt x="17820" y="19777"/>
                  </a:cubicBezTo>
                  <a:lnTo>
                    <a:pt x="16873" y="13889"/>
                  </a:lnTo>
                  <a:lnTo>
                    <a:pt x="20953" y="9644"/>
                  </a:lnTo>
                  <a:cubicBezTo>
                    <a:pt x="21357" y="9224"/>
                    <a:pt x="21496" y="8609"/>
                    <a:pt x="21312" y="8051"/>
                  </a:cubicBezTo>
                </a:path>
              </a:pathLst>
            </a:custGeom>
            <a:solidFill>
              <a:schemeClr val="bg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28605" hangingPunct="0"/>
              <a:endParaRPr lang="en-US" sz="800" dirty="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grpSp>
      <p:sp>
        <p:nvSpPr>
          <p:cNvPr id="38" name="TextBox 37"/>
          <p:cNvSpPr txBox="1"/>
          <p:nvPr/>
        </p:nvSpPr>
        <p:spPr>
          <a:xfrm>
            <a:off x="5414770" y="1946446"/>
            <a:ext cx="1321872" cy="423199"/>
          </a:xfrm>
          <a:prstGeom prst="rect">
            <a:avLst/>
          </a:prstGeom>
          <a:noFill/>
        </p:spPr>
        <p:txBody>
          <a:bodyPr wrap="square" lIns="68586" tIns="34293" rIns="68586" bIns="34293" rtlCol="0">
            <a:spAutoFit/>
          </a:bodyPr>
          <a:lstStyle/>
          <a:p>
            <a:r>
              <a:rPr lang="zh-CN" altLang="en-US" sz="1200" b="1" dirty="0">
                <a:solidFill>
                  <a:schemeClr val="bg1">
                    <a:lumMod val="50000"/>
                  </a:schemeClr>
                </a:solidFill>
                <a:latin typeface="微软雅黑" pitchFamily="34" charset="-122"/>
                <a:ea typeface="微软雅黑" pitchFamily="34" charset="-122"/>
              </a:rPr>
              <a:t>点击添加文本</a:t>
            </a:r>
          </a:p>
          <a:p>
            <a:endParaRPr lang="en-GB" sz="1100" b="1" dirty="0">
              <a:solidFill>
                <a:schemeClr val="bg1">
                  <a:lumMod val="50000"/>
                </a:schemeClr>
              </a:solidFill>
            </a:endParaRPr>
          </a:p>
        </p:txBody>
      </p:sp>
      <p:sp>
        <p:nvSpPr>
          <p:cNvPr id="39" name="Rectangle 24"/>
          <p:cNvSpPr/>
          <p:nvPr/>
        </p:nvSpPr>
        <p:spPr>
          <a:xfrm>
            <a:off x="5414771" y="2159658"/>
            <a:ext cx="2713713" cy="315477"/>
          </a:xfrm>
          <a:prstGeom prst="rect">
            <a:avLst/>
          </a:prstGeom>
        </p:spPr>
        <p:txBody>
          <a:bodyPr wrap="square" lIns="68586" tIns="34293" rIns="68586" bIns="34293">
            <a:spAutoFit/>
          </a:bodyPr>
          <a:lstStyle/>
          <a:p>
            <a:r>
              <a:rPr lang="zh-CN" altLang="en-US" sz="800" dirty="0">
                <a:solidFill>
                  <a:schemeClr val="bg1">
                    <a:lumMod val="50000"/>
                  </a:schemeClr>
                </a:solidFill>
                <a:latin typeface="微软雅黑" pitchFamily="34" charset="-122"/>
                <a:ea typeface="微软雅黑" pitchFamily="34" charset="-122"/>
              </a:rPr>
              <a:t>点击输入简要文本内容，文字内容需概况精炼的说明专业设计</a:t>
            </a:r>
            <a:r>
              <a:rPr lang="en-US" altLang="zh-CN" sz="800" dirty="0">
                <a:solidFill>
                  <a:schemeClr val="bg1">
                    <a:lumMod val="50000"/>
                  </a:schemeClr>
                </a:solidFill>
                <a:latin typeface="微软雅黑" pitchFamily="34" charset="-122"/>
                <a:ea typeface="微软雅黑" pitchFamily="34" charset="-122"/>
              </a:rPr>
              <a:t>……</a:t>
            </a:r>
          </a:p>
        </p:txBody>
      </p:sp>
      <p:sp>
        <p:nvSpPr>
          <p:cNvPr id="40" name="TextBox 39"/>
          <p:cNvSpPr txBox="1"/>
          <p:nvPr/>
        </p:nvSpPr>
        <p:spPr>
          <a:xfrm>
            <a:off x="5414770" y="2629509"/>
            <a:ext cx="1321872" cy="423199"/>
          </a:xfrm>
          <a:prstGeom prst="rect">
            <a:avLst/>
          </a:prstGeom>
          <a:noFill/>
        </p:spPr>
        <p:txBody>
          <a:bodyPr wrap="square" lIns="68586" tIns="34293" rIns="68586" bIns="34293" rtlCol="0">
            <a:spAutoFit/>
          </a:bodyPr>
          <a:lstStyle/>
          <a:p>
            <a:r>
              <a:rPr lang="zh-CN" altLang="en-US" sz="1200" b="1" dirty="0">
                <a:solidFill>
                  <a:schemeClr val="bg1">
                    <a:lumMod val="50000"/>
                  </a:schemeClr>
                </a:solidFill>
                <a:latin typeface="微软雅黑" pitchFamily="34" charset="-122"/>
                <a:ea typeface="微软雅黑" pitchFamily="34" charset="-122"/>
              </a:rPr>
              <a:t>点击添加文本</a:t>
            </a:r>
          </a:p>
          <a:p>
            <a:endParaRPr lang="en-GB" sz="1100" b="1" dirty="0">
              <a:solidFill>
                <a:schemeClr val="bg1">
                  <a:lumMod val="50000"/>
                </a:schemeClr>
              </a:solidFill>
            </a:endParaRPr>
          </a:p>
        </p:txBody>
      </p:sp>
      <p:sp>
        <p:nvSpPr>
          <p:cNvPr id="41" name="Rectangle 24"/>
          <p:cNvSpPr/>
          <p:nvPr/>
        </p:nvSpPr>
        <p:spPr>
          <a:xfrm>
            <a:off x="5414771" y="2814136"/>
            <a:ext cx="2713713" cy="315477"/>
          </a:xfrm>
          <a:prstGeom prst="rect">
            <a:avLst/>
          </a:prstGeom>
        </p:spPr>
        <p:txBody>
          <a:bodyPr wrap="square" lIns="68586" tIns="34293" rIns="68586" bIns="34293">
            <a:spAutoFit/>
          </a:bodyPr>
          <a:lstStyle/>
          <a:p>
            <a:r>
              <a:rPr lang="zh-CN" altLang="en-US" sz="800" dirty="0">
                <a:solidFill>
                  <a:schemeClr val="bg1">
                    <a:lumMod val="50000"/>
                  </a:schemeClr>
                </a:solidFill>
                <a:latin typeface="微软雅黑" pitchFamily="34" charset="-122"/>
                <a:ea typeface="微软雅黑" pitchFamily="34" charset="-122"/>
              </a:rPr>
              <a:t>点击输入简要文本内容，文字内容需概况精炼的说明专业设计</a:t>
            </a:r>
            <a:r>
              <a:rPr lang="en-US" altLang="zh-CN" sz="800" dirty="0">
                <a:solidFill>
                  <a:schemeClr val="bg1">
                    <a:lumMod val="50000"/>
                  </a:schemeClr>
                </a:solidFill>
                <a:latin typeface="微软雅黑" pitchFamily="34" charset="-122"/>
                <a:ea typeface="微软雅黑" pitchFamily="34" charset="-122"/>
              </a:rPr>
              <a:t>……</a:t>
            </a:r>
          </a:p>
        </p:txBody>
      </p:sp>
      <p:sp>
        <p:nvSpPr>
          <p:cNvPr id="42" name="TextBox 41"/>
          <p:cNvSpPr txBox="1"/>
          <p:nvPr/>
        </p:nvSpPr>
        <p:spPr>
          <a:xfrm>
            <a:off x="5414770" y="3283115"/>
            <a:ext cx="1321872" cy="423199"/>
          </a:xfrm>
          <a:prstGeom prst="rect">
            <a:avLst/>
          </a:prstGeom>
          <a:noFill/>
        </p:spPr>
        <p:txBody>
          <a:bodyPr wrap="square" lIns="68586" tIns="34293" rIns="68586" bIns="34293" rtlCol="0">
            <a:spAutoFit/>
          </a:bodyPr>
          <a:lstStyle/>
          <a:p>
            <a:r>
              <a:rPr lang="zh-CN" altLang="en-US" sz="1200" b="1" dirty="0">
                <a:solidFill>
                  <a:schemeClr val="bg1">
                    <a:lumMod val="50000"/>
                  </a:schemeClr>
                </a:solidFill>
                <a:latin typeface="微软雅黑" pitchFamily="34" charset="-122"/>
                <a:ea typeface="微软雅黑" pitchFamily="34" charset="-122"/>
              </a:rPr>
              <a:t>点击添加文本</a:t>
            </a:r>
          </a:p>
          <a:p>
            <a:endParaRPr lang="en-GB" sz="1100" b="1" dirty="0">
              <a:solidFill>
                <a:schemeClr val="bg1">
                  <a:lumMod val="50000"/>
                </a:schemeClr>
              </a:solidFill>
            </a:endParaRPr>
          </a:p>
        </p:txBody>
      </p:sp>
      <p:sp>
        <p:nvSpPr>
          <p:cNvPr id="43" name="Rectangle 24"/>
          <p:cNvSpPr/>
          <p:nvPr/>
        </p:nvSpPr>
        <p:spPr>
          <a:xfrm>
            <a:off x="5414771" y="3496325"/>
            <a:ext cx="2713713" cy="315477"/>
          </a:xfrm>
          <a:prstGeom prst="rect">
            <a:avLst/>
          </a:prstGeom>
        </p:spPr>
        <p:txBody>
          <a:bodyPr wrap="square" lIns="68586" tIns="34293" rIns="68586" bIns="34293">
            <a:spAutoFit/>
          </a:bodyPr>
          <a:lstStyle/>
          <a:p>
            <a:r>
              <a:rPr lang="zh-CN" altLang="en-US" sz="800" dirty="0">
                <a:solidFill>
                  <a:schemeClr val="bg1">
                    <a:lumMod val="50000"/>
                  </a:schemeClr>
                </a:solidFill>
                <a:latin typeface="微软雅黑" pitchFamily="34" charset="-122"/>
                <a:ea typeface="微软雅黑" pitchFamily="34" charset="-122"/>
              </a:rPr>
              <a:t>点击输入简要文本内容，文字内容需概况精炼的说明专业设计</a:t>
            </a:r>
            <a:r>
              <a:rPr lang="en-US" altLang="zh-CN" sz="800" dirty="0">
                <a:solidFill>
                  <a:schemeClr val="bg1">
                    <a:lumMod val="50000"/>
                  </a:schemeClr>
                </a:solidFill>
                <a:latin typeface="微软雅黑" pitchFamily="34" charset="-122"/>
                <a:ea typeface="微软雅黑" pitchFamily="34" charset="-122"/>
              </a:rPr>
              <a:t>……</a:t>
            </a:r>
          </a:p>
        </p:txBody>
      </p:sp>
      <p:sp>
        <p:nvSpPr>
          <p:cNvPr id="44" name="矩形 43"/>
          <p:cNvSpPr/>
          <p:nvPr/>
        </p:nvSpPr>
        <p:spPr>
          <a:xfrm>
            <a:off x="1099903" y="1952756"/>
            <a:ext cx="3243216" cy="2005587"/>
          </a:xfrm>
          <a:prstGeom prst="rect">
            <a:avLst/>
          </a:prstGeom>
          <a:blipFill dpi="0" rotWithShape="1">
            <a:blip r:embed="rId4"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lang="zh-CN" altLang="en-US" dirty="0"/>
          </a:p>
        </p:txBody>
      </p:sp>
    </p:spTree>
    <p:extLst>
      <p:ext uri="{BB962C8B-B14F-4D97-AF65-F5344CB8AC3E}">
        <p14:creationId xmlns:p14="http://schemas.microsoft.com/office/powerpoint/2010/main" val="309114370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left)">
                                      <p:cBhvr>
                                        <p:cTn id="29" dur="500"/>
                                        <p:tgtEl>
                                          <p:spTgt spid="38"/>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left)">
                                      <p:cBhvr>
                                        <p:cTn id="32" dur="500"/>
                                        <p:tgtEl>
                                          <p:spTgt spid="39"/>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wipe(left)">
                                      <p:cBhvr>
                                        <p:cTn id="35" dur="500"/>
                                        <p:tgtEl>
                                          <p:spTgt spid="4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wipe(left)">
                                      <p:cBhvr>
                                        <p:cTn id="38" dur="500"/>
                                        <p:tgtEl>
                                          <p:spTgt spid="41"/>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wipe(left)">
                                      <p:cBhvr>
                                        <p:cTn id="41" dur="500"/>
                                        <p:tgtEl>
                                          <p:spTgt spid="42"/>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wipe(left)">
                                      <p:cBhvr>
                                        <p:cTn id="4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1" grpId="0"/>
      <p:bldP spid="42" grpId="0"/>
      <p:bldP spid="43" grpId="0"/>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62"/>
          <p:cNvGrpSpPr>
            <a:grpSpLocks noChangeAspect="1"/>
          </p:cNvGrpSpPr>
          <p:nvPr/>
        </p:nvGrpSpPr>
        <p:grpSpPr>
          <a:xfrm>
            <a:off x="2181967" y="1482792"/>
            <a:ext cx="1368261" cy="1366874"/>
            <a:chOff x="5305424" y="2638424"/>
            <a:chExt cx="1579563" cy="1577975"/>
          </a:xfrm>
          <a:solidFill>
            <a:srgbClr val="000000">
              <a:alpha val="60000"/>
            </a:srgbClr>
          </a:solidFill>
        </p:grpSpPr>
        <p:sp>
          <p:nvSpPr>
            <p:cNvPr id="64" name="Freeform 6"/>
            <p:cNvSpPr>
              <a:spLocks noEditPoints="1"/>
            </p:cNvSpPr>
            <p:nvPr/>
          </p:nvSpPr>
          <p:spPr bwMode="auto">
            <a:xfrm>
              <a:off x="5305424" y="2638424"/>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4111" tIns="47055" rIns="94111" bIns="47055" numCol="1" anchor="t" anchorCtr="0" compatLnSpc="1">
              <a:prstTxWarp prst="textNoShape">
                <a:avLst/>
              </a:prstTxWarp>
            </a:bodyPr>
            <a:lstStyle/>
            <a:p>
              <a:endParaRPr lang="zh-CN" altLang="en-US" sz="1600" dirty="0"/>
            </a:p>
          </p:txBody>
        </p:sp>
        <p:sp>
          <p:nvSpPr>
            <p:cNvPr id="65" name="Freeform 7"/>
            <p:cNvSpPr>
              <a:spLocks noEditPoints="1"/>
            </p:cNvSpPr>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4111" tIns="47055" rIns="94111" bIns="47055" numCol="1" anchor="t" anchorCtr="0" compatLnSpc="1">
              <a:prstTxWarp prst="textNoShape">
                <a:avLst/>
              </a:prstTxWarp>
            </a:bodyPr>
            <a:lstStyle/>
            <a:p>
              <a:endParaRPr lang="zh-CN" altLang="en-US" sz="1600" dirty="0"/>
            </a:p>
          </p:txBody>
        </p:sp>
      </p:grpSp>
      <p:grpSp>
        <p:nvGrpSpPr>
          <p:cNvPr id="4" name="组合 65"/>
          <p:cNvGrpSpPr>
            <a:grpSpLocks noChangeAspect="1"/>
          </p:cNvGrpSpPr>
          <p:nvPr/>
        </p:nvGrpSpPr>
        <p:grpSpPr>
          <a:xfrm>
            <a:off x="3022929" y="2314977"/>
            <a:ext cx="1717544" cy="1714782"/>
            <a:chOff x="5102225" y="2441575"/>
            <a:chExt cx="1982788" cy="1979613"/>
          </a:xfrm>
          <a:solidFill>
            <a:srgbClr val="000000">
              <a:alpha val="60000"/>
            </a:srgbClr>
          </a:solidFill>
          <a:effectLst/>
        </p:grpSpPr>
        <p:sp>
          <p:nvSpPr>
            <p:cNvPr id="67" name="Freeform 12"/>
            <p:cNvSpPr>
              <a:spLocks noEditPoints="1"/>
            </p:cNvSpPr>
            <p:nvPr/>
          </p:nvSpPr>
          <p:spPr bwMode="auto">
            <a:xfrm>
              <a:off x="5102225" y="2441575"/>
              <a:ext cx="1982788" cy="1979613"/>
            </a:xfrm>
            <a:custGeom>
              <a:avLst/>
              <a:gdLst>
                <a:gd name="T0" fmla="*/ 529 w 529"/>
                <a:gd name="T1" fmla="*/ 283 h 528"/>
                <a:gd name="T2" fmla="*/ 506 w 529"/>
                <a:gd name="T3" fmla="*/ 241 h 528"/>
                <a:gd name="T4" fmla="*/ 479 w 529"/>
                <a:gd name="T5" fmla="*/ 200 h 528"/>
                <a:gd name="T6" fmla="*/ 516 w 529"/>
                <a:gd name="T7" fmla="*/ 180 h 528"/>
                <a:gd name="T8" fmla="*/ 479 w 529"/>
                <a:gd name="T9" fmla="*/ 151 h 528"/>
                <a:gd name="T10" fmla="*/ 438 w 529"/>
                <a:gd name="T11" fmla="*/ 123 h 528"/>
                <a:gd name="T12" fmla="*/ 465 w 529"/>
                <a:gd name="T13" fmla="*/ 90 h 528"/>
                <a:gd name="T14" fmla="*/ 420 w 529"/>
                <a:gd name="T15" fmla="*/ 77 h 528"/>
                <a:gd name="T16" fmla="*/ 371 w 529"/>
                <a:gd name="T17" fmla="*/ 67 h 528"/>
                <a:gd name="T18" fmla="*/ 383 w 529"/>
                <a:gd name="T19" fmla="*/ 27 h 528"/>
                <a:gd name="T20" fmla="*/ 336 w 529"/>
                <a:gd name="T21" fmla="*/ 32 h 528"/>
                <a:gd name="T22" fmla="*/ 288 w 529"/>
                <a:gd name="T23" fmla="*/ 42 h 528"/>
                <a:gd name="T24" fmla="*/ 284 w 529"/>
                <a:gd name="T25" fmla="*/ 0 h 528"/>
                <a:gd name="T26" fmla="*/ 242 w 529"/>
                <a:gd name="T27" fmla="*/ 23 h 528"/>
                <a:gd name="T28" fmla="*/ 201 w 529"/>
                <a:gd name="T29" fmla="*/ 50 h 528"/>
                <a:gd name="T30" fmla="*/ 181 w 529"/>
                <a:gd name="T31" fmla="*/ 13 h 528"/>
                <a:gd name="T32" fmla="*/ 152 w 529"/>
                <a:gd name="T33" fmla="*/ 50 h 528"/>
                <a:gd name="T34" fmla="*/ 124 w 529"/>
                <a:gd name="T35" fmla="*/ 91 h 528"/>
                <a:gd name="T36" fmla="*/ 91 w 529"/>
                <a:gd name="T37" fmla="*/ 64 h 528"/>
                <a:gd name="T38" fmla="*/ 78 w 529"/>
                <a:gd name="T39" fmla="*/ 109 h 528"/>
                <a:gd name="T40" fmla="*/ 68 w 529"/>
                <a:gd name="T41" fmla="*/ 158 h 528"/>
                <a:gd name="T42" fmla="*/ 28 w 529"/>
                <a:gd name="T43" fmla="*/ 145 h 528"/>
                <a:gd name="T44" fmla="*/ 33 w 529"/>
                <a:gd name="T45" fmla="*/ 193 h 528"/>
                <a:gd name="T46" fmla="*/ 42 w 529"/>
                <a:gd name="T47" fmla="*/ 241 h 528"/>
                <a:gd name="T48" fmla="*/ 0 w 529"/>
                <a:gd name="T49" fmla="*/ 245 h 528"/>
                <a:gd name="T50" fmla="*/ 24 w 529"/>
                <a:gd name="T51" fmla="*/ 287 h 528"/>
                <a:gd name="T52" fmla="*/ 51 w 529"/>
                <a:gd name="T53" fmla="*/ 328 h 528"/>
                <a:gd name="T54" fmla="*/ 13 w 529"/>
                <a:gd name="T55" fmla="*/ 348 h 528"/>
                <a:gd name="T56" fmla="*/ 51 w 529"/>
                <a:gd name="T57" fmla="*/ 377 h 528"/>
                <a:gd name="T58" fmla="*/ 92 w 529"/>
                <a:gd name="T59" fmla="*/ 405 h 528"/>
                <a:gd name="T60" fmla="*/ 65 w 529"/>
                <a:gd name="T61" fmla="*/ 438 h 528"/>
                <a:gd name="T62" fmla="*/ 110 w 529"/>
                <a:gd name="T63" fmla="*/ 451 h 528"/>
                <a:gd name="T64" fmla="*/ 159 w 529"/>
                <a:gd name="T65" fmla="*/ 461 h 528"/>
                <a:gd name="T66" fmla="*/ 146 w 529"/>
                <a:gd name="T67" fmla="*/ 501 h 528"/>
                <a:gd name="T68" fmla="*/ 193 w 529"/>
                <a:gd name="T69" fmla="*/ 496 h 528"/>
                <a:gd name="T70" fmla="*/ 242 w 529"/>
                <a:gd name="T71" fmla="*/ 486 h 528"/>
                <a:gd name="T72" fmla="*/ 246 w 529"/>
                <a:gd name="T73" fmla="*/ 528 h 528"/>
                <a:gd name="T74" fmla="*/ 288 w 529"/>
                <a:gd name="T75" fmla="*/ 505 h 528"/>
                <a:gd name="T76" fmla="*/ 329 w 529"/>
                <a:gd name="T77" fmla="*/ 478 h 528"/>
                <a:gd name="T78" fmla="*/ 349 w 529"/>
                <a:gd name="T79" fmla="*/ 516 h 528"/>
                <a:gd name="T80" fmla="*/ 378 w 529"/>
                <a:gd name="T81" fmla="*/ 478 h 528"/>
                <a:gd name="T82" fmla="*/ 406 w 529"/>
                <a:gd name="T83" fmla="*/ 437 h 528"/>
                <a:gd name="T84" fmla="*/ 439 w 529"/>
                <a:gd name="T85" fmla="*/ 464 h 528"/>
                <a:gd name="T86" fmla="*/ 452 w 529"/>
                <a:gd name="T87" fmla="*/ 419 h 528"/>
                <a:gd name="T88" fmla="*/ 462 w 529"/>
                <a:gd name="T89" fmla="*/ 370 h 528"/>
                <a:gd name="T90" fmla="*/ 502 w 529"/>
                <a:gd name="T91" fmla="*/ 383 h 528"/>
                <a:gd name="T92" fmla="*/ 496 w 529"/>
                <a:gd name="T93" fmla="*/ 335 h 528"/>
                <a:gd name="T94" fmla="*/ 487 w 529"/>
                <a:gd name="T95" fmla="*/ 287 h 528"/>
                <a:gd name="T96" fmla="*/ 265 w 529"/>
                <a:gd name="T97" fmla="*/ 290 h 528"/>
                <a:gd name="T98" fmla="*/ 265 w 529"/>
                <a:gd name="T99" fmla="*/ 238 h 528"/>
                <a:gd name="T100" fmla="*/ 265 w 529"/>
                <a:gd name="T101" fmla="*/ 29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9" h="528">
                  <a:moveTo>
                    <a:pt x="506" y="287"/>
                  </a:moveTo>
                  <a:cubicBezTo>
                    <a:pt x="529" y="283"/>
                    <a:pt x="529" y="283"/>
                    <a:pt x="529" y="283"/>
                  </a:cubicBezTo>
                  <a:cubicBezTo>
                    <a:pt x="529" y="245"/>
                    <a:pt x="529" y="245"/>
                    <a:pt x="529" y="245"/>
                  </a:cubicBezTo>
                  <a:cubicBezTo>
                    <a:pt x="506" y="241"/>
                    <a:pt x="506" y="241"/>
                    <a:pt x="506" y="241"/>
                  </a:cubicBezTo>
                  <a:cubicBezTo>
                    <a:pt x="487" y="241"/>
                    <a:pt x="487" y="241"/>
                    <a:pt x="487" y="241"/>
                  </a:cubicBezTo>
                  <a:cubicBezTo>
                    <a:pt x="486" y="227"/>
                    <a:pt x="483" y="213"/>
                    <a:pt x="479" y="200"/>
                  </a:cubicBezTo>
                  <a:cubicBezTo>
                    <a:pt x="496" y="193"/>
                    <a:pt x="496" y="193"/>
                    <a:pt x="496" y="193"/>
                  </a:cubicBezTo>
                  <a:cubicBezTo>
                    <a:pt x="516" y="180"/>
                    <a:pt x="516" y="180"/>
                    <a:pt x="516" y="180"/>
                  </a:cubicBezTo>
                  <a:cubicBezTo>
                    <a:pt x="502" y="145"/>
                    <a:pt x="502" y="145"/>
                    <a:pt x="502" y="145"/>
                  </a:cubicBezTo>
                  <a:cubicBezTo>
                    <a:pt x="479" y="151"/>
                    <a:pt x="479" y="151"/>
                    <a:pt x="479" y="151"/>
                  </a:cubicBezTo>
                  <a:cubicBezTo>
                    <a:pt x="462" y="158"/>
                    <a:pt x="462" y="158"/>
                    <a:pt x="462" y="158"/>
                  </a:cubicBezTo>
                  <a:cubicBezTo>
                    <a:pt x="455" y="145"/>
                    <a:pt x="447" y="134"/>
                    <a:pt x="438" y="123"/>
                  </a:cubicBezTo>
                  <a:cubicBezTo>
                    <a:pt x="452" y="109"/>
                    <a:pt x="452" y="109"/>
                    <a:pt x="452" y="109"/>
                  </a:cubicBezTo>
                  <a:cubicBezTo>
                    <a:pt x="465" y="90"/>
                    <a:pt x="465" y="90"/>
                    <a:pt x="465" y="90"/>
                  </a:cubicBezTo>
                  <a:cubicBezTo>
                    <a:pt x="439" y="64"/>
                    <a:pt x="439" y="64"/>
                    <a:pt x="439" y="64"/>
                  </a:cubicBezTo>
                  <a:cubicBezTo>
                    <a:pt x="420" y="77"/>
                    <a:pt x="420" y="77"/>
                    <a:pt x="420" y="77"/>
                  </a:cubicBezTo>
                  <a:cubicBezTo>
                    <a:pt x="406" y="91"/>
                    <a:pt x="406" y="91"/>
                    <a:pt x="406" y="91"/>
                  </a:cubicBezTo>
                  <a:cubicBezTo>
                    <a:pt x="395" y="82"/>
                    <a:pt x="383" y="74"/>
                    <a:pt x="371" y="67"/>
                  </a:cubicBezTo>
                  <a:cubicBezTo>
                    <a:pt x="378" y="50"/>
                    <a:pt x="378" y="50"/>
                    <a:pt x="378" y="50"/>
                  </a:cubicBezTo>
                  <a:cubicBezTo>
                    <a:pt x="383" y="27"/>
                    <a:pt x="383" y="27"/>
                    <a:pt x="383" y="27"/>
                  </a:cubicBezTo>
                  <a:cubicBezTo>
                    <a:pt x="349" y="13"/>
                    <a:pt x="349" y="13"/>
                    <a:pt x="349" y="13"/>
                  </a:cubicBezTo>
                  <a:cubicBezTo>
                    <a:pt x="336" y="32"/>
                    <a:pt x="336" y="32"/>
                    <a:pt x="336" y="32"/>
                  </a:cubicBezTo>
                  <a:cubicBezTo>
                    <a:pt x="329" y="50"/>
                    <a:pt x="329" y="50"/>
                    <a:pt x="329" y="50"/>
                  </a:cubicBezTo>
                  <a:cubicBezTo>
                    <a:pt x="316" y="46"/>
                    <a:pt x="302" y="43"/>
                    <a:pt x="288" y="42"/>
                  </a:cubicBezTo>
                  <a:cubicBezTo>
                    <a:pt x="288" y="23"/>
                    <a:pt x="288" y="23"/>
                    <a:pt x="288" y="23"/>
                  </a:cubicBezTo>
                  <a:cubicBezTo>
                    <a:pt x="284" y="0"/>
                    <a:pt x="284" y="0"/>
                    <a:pt x="284" y="0"/>
                  </a:cubicBezTo>
                  <a:cubicBezTo>
                    <a:pt x="246" y="0"/>
                    <a:pt x="246" y="0"/>
                    <a:pt x="246" y="0"/>
                  </a:cubicBezTo>
                  <a:cubicBezTo>
                    <a:pt x="242" y="23"/>
                    <a:pt x="242" y="23"/>
                    <a:pt x="242" y="23"/>
                  </a:cubicBezTo>
                  <a:cubicBezTo>
                    <a:pt x="242" y="42"/>
                    <a:pt x="242" y="42"/>
                    <a:pt x="242" y="42"/>
                  </a:cubicBezTo>
                  <a:cubicBezTo>
                    <a:pt x="228" y="43"/>
                    <a:pt x="214" y="46"/>
                    <a:pt x="201" y="50"/>
                  </a:cubicBezTo>
                  <a:cubicBezTo>
                    <a:pt x="193" y="32"/>
                    <a:pt x="193" y="32"/>
                    <a:pt x="193" y="32"/>
                  </a:cubicBezTo>
                  <a:cubicBezTo>
                    <a:pt x="181" y="13"/>
                    <a:pt x="181" y="13"/>
                    <a:pt x="181" y="13"/>
                  </a:cubicBezTo>
                  <a:cubicBezTo>
                    <a:pt x="146" y="27"/>
                    <a:pt x="146" y="27"/>
                    <a:pt x="146" y="27"/>
                  </a:cubicBezTo>
                  <a:cubicBezTo>
                    <a:pt x="152" y="50"/>
                    <a:pt x="152" y="50"/>
                    <a:pt x="152" y="50"/>
                  </a:cubicBezTo>
                  <a:cubicBezTo>
                    <a:pt x="159" y="67"/>
                    <a:pt x="159" y="67"/>
                    <a:pt x="159" y="67"/>
                  </a:cubicBezTo>
                  <a:cubicBezTo>
                    <a:pt x="146" y="74"/>
                    <a:pt x="135" y="82"/>
                    <a:pt x="124" y="91"/>
                  </a:cubicBezTo>
                  <a:cubicBezTo>
                    <a:pt x="110" y="77"/>
                    <a:pt x="110" y="77"/>
                    <a:pt x="110" y="77"/>
                  </a:cubicBezTo>
                  <a:cubicBezTo>
                    <a:pt x="91" y="64"/>
                    <a:pt x="91" y="64"/>
                    <a:pt x="91" y="64"/>
                  </a:cubicBezTo>
                  <a:cubicBezTo>
                    <a:pt x="65" y="90"/>
                    <a:pt x="65" y="90"/>
                    <a:pt x="65" y="90"/>
                  </a:cubicBezTo>
                  <a:cubicBezTo>
                    <a:pt x="78" y="109"/>
                    <a:pt x="78" y="109"/>
                    <a:pt x="78" y="109"/>
                  </a:cubicBezTo>
                  <a:cubicBezTo>
                    <a:pt x="92" y="123"/>
                    <a:pt x="92" y="123"/>
                    <a:pt x="92" y="123"/>
                  </a:cubicBezTo>
                  <a:cubicBezTo>
                    <a:pt x="83" y="134"/>
                    <a:pt x="75" y="145"/>
                    <a:pt x="68" y="158"/>
                  </a:cubicBezTo>
                  <a:cubicBezTo>
                    <a:pt x="51" y="151"/>
                    <a:pt x="51" y="151"/>
                    <a:pt x="51" y="151"/>
                  </a:cubicBezTo>
                  <a:cubicBezTo>
                    <a:pt x="28" y="145"/>
                    <a:pt x="28" y="145"/>
                    <a:pt x="28" y="145"/>
                  </a:cubicBezTo>
                  <a:cubicBezTo>
                    <a:pt x="13" y="180"/>
                    <a:pt x="13" y="180"/>
                    <a:pt x="13" y="180"/>
                  </a:cubicBezTo>
                  <a:cubicBezTo>
                    <a:pt x="33" y="193"/>
                    <a:pt x="33" y="193"/>
                    <a:pt x="33" y="193"/>
                  </a:cubicBezTo>
                  <a:cubicBezTo>
                    <a:pt x="51" y="200"/>
                    <a:pt x="51" y="200"/>
                    <a:pt x="51" y="200"/>
                  </a:cubicBezTo>
                  <a:cubicBezTo>
                    <a:pt x="47" y="213"/>
                    <a:pt x="44" y="227"/>
                    <a:pt x="42" y="241"/>
                  </a:cubicBezTo>
                  <a:cubicBezTo>
                    <a:pt x="24" y="241"/>
                    <a:pt x="24" y="241"/>
                    <a:pt x="24" y="241"/>
                  </a:cubicBezTo>
                  <a:cubicBezTo>
                    <a:pt x="0" y="245"/>
                    <a:pt x="0" y="245"/>
                    <a:pt x="0" y="245"/>
                  </a:cubicBezTo>
                  <a:cubicBezTo>
                    <a:pt x="0" y="283"/>
                    <a:pt x="0" y="283"/>
                    <a:pt x="0" y="283"/>
                  </a:cubicBezTo>
                  <a:cubicBezTo>
                    <a:pt x="24" y="287"/>
                    <a:pt x="24" y="287"/>
                    <a:pt x="24" y="287"/>
                  </a:cubicBezTo>
                  <a:cubicBezTo>
                    <a:pt x="42" y="287"/>
                    <a:pt x="42" y="287"/>
                    <a:pt x="42" y="287"/>
                  </a:cubicBezTo>
                  <a:cubicBezTo>
                    <a:pt x="44" y="301"/>
                    <a:pt x="47" y="315"/>
                    <a:pt x="51" y="328"/>
                  </a:cubicBezTo>
                  <a:cubicBezTo>
                    <a:pt x="33" y="335"/>
                    <a:pt x="33" y="335"/>
                    <a:pt x="33" y="335"/>
                  </a:cubicBezTo>
                  <a:cubicBezTo>
                    <a:pt x="13" y="348"/>
                    <a:pt x="13" y="348"/>
                    <a:pt x="13" y="348"/>
                  </a:cubicBezTo>
                  <a:cubicBezTo>
                    <a:pt x="28" y="383"/>
                    <a:pt x="28" y="383"/>
                    <a:pt x="28" y="383"/>
                  </a:cubicBezTo>
                  <a:cubicBezTo>
                    <a:pt x="51" y="377"/>
                    <a:pt x="51" y="377"/>
                    <a:pt x="51" y="377"/>
                  </a:cubicBezTo>
                  <a:cubicBezTo>
                    <a:pt x="68" y="370"/>
                    <a:pt x="68" y="370"/>
                    <a:pt x="68" y="370"/>
                  </a:cubicBezTo>
                  <a:cubicBezTo>
                    <a:pt x="75" y="383"/>
                    <a:pt x="83" y="394"/>
                    <a:pt x="92" y="405"/>
                  </a:cubicBezTo>
                  <a:cubicBezTo>
                    <a:pt x="78" y="419"/>
                    <a:pt x="78" y="419"/>
                    <a:pt x="78" y="419"/>
                  </a:cubicBezTo>
                  <a:cubicBezTo>
                    <a:pt x="65" y="438"/>
                    <a:pt x="65" y="438"/>
                    <a:pt x="65" y="438"/>
                  </a:cubicBezTo>
                  <a:cubicBezTo>
                    <a:pt x="91" y="464"/>
                    <a:pt x="91" y="464"/>
                    <a:pt x="91" y="464"/>
                  </a:cubicBezTo>
                  <a:cubicBezTo>
                    <a:pt x="110" y="451"/>
                    <a:pt x="110" y="451"/>
                    <a:pt x="110" y="451"/>
                  </a:cubicBezTo>
                  <a:cubicBezTo>
                    <a:pt x="124" y="437"/>
                    <a:pt x="124" y="437"/>
                    <a:pt x="124" y="437"/>
                  </a:cubicBezTo>
                  <a:cubicBezTo>
                    <a:pt x="135" y="446"/>
                    <a:pt x="146" y="454"/>
                    <a:pt x="159" y="461"/>
                  </a:cubicBezTo>
                  <a:cubicBezTo>
                    <a:pt x="152" y="478"/>
                    <a:pt x="152" y="478"/>
                    <a:pt x="152" y="478"/>
                  </a:cubicBezTo>
                  <a:cubicBezTo>
                    <a:pt x="146" y="501"/>
                    <a:pt x="146" y="501"/>
                    <a:pt x="146" y="501"/>
                  </a:cubicBezTo>
                  <a:cubicBezTo>
                    <a:pt x="181" y="516"/>
                    <a:pt x="181" y="516"/>
                    <a:pt x="181" y="516"/>
                  </a:cubicBezTo>
                  <a:cubicBezTo>
                    <a:pt x="193" y="496"/>
                    <a:pt x="193" y="496"/>
                    <a:pt x="193" y="496"/>
                  </a:cubicBezTo>
                  <a:cubicBezTo>
                    <a:pt x="201" y="478"/>
                    <a:pt x="201" y="478"/>
                    <a:pt x="201" y="478"/>
                  </a:cubicBezTo>
                  <a:cubicBezTo>
                    <a:pt x="214" y="482"/>
                    <a:pt x="228" y="485"/>
                    <a:pt x="242" y="486"/>
                  </a:cubicBezTo>
                  <a:cubicBezTo>
                    <a:pt x="242" y="505"/>
                    <a:pt x="242" y="505"/>
                    <a:pt x="242" y="505"/>
                  </a:cubicBezTo>
                  <a:cubicBezTo>
                    <a:pt x="246" y="528"/>
                    <a:pt x="246" y="528"/>
                    <a:pt x="246" y="528"/>
                  </a:cubicBezTo>
                  <a:cubicBezTo>
                    <a:pt x="284" y="528"/>
                    <a:pt x="284" y="528"/>
                    <a:pt x="284" y="528"/>
                  </a:cubicBezTo>
                  <a:cubicBezTo>
                    <a:pt x="288" y="505"/>
                    <a:pt x="288" y="505"/>
                    <a:pt x="288" y="505"/>
                  </a:cubicBezTo>
                  <a:cubicBezTo>
                    <a:pt x="288" y="486"/>
                    <a:pt x="288" y="486"/>
                    <a:pt x="288" y="486"/>
                  </a:cubicBezTo>
                  <a:cubicBezTo>
                    <a:pt x="302" y="485"/>
                    <a:pt x="316" y="482"/>
                    <a:pt x="329" y="478"/>
                  </a:cubicBezTo>
                  <a:cubicBezTo>
                    <a:pt x="336" y="496"/>
                    <a:pt x="336" y="496"/>
                    <a:pt x="336" y="496"/>
                  </a:cubicBezTo>
                  <a:cubicBezTo>
                    <a:pt x="349" y="516"/>
                    <a:pt x="349" y="516"/>
                    <a:pt x="349" y="516"/>
                  </a:cubicBezTo>
                  <a:cubicBezTo>
                    <a:pt x="383" y="501"/>
                    <a:pt x="383" y="501"/>
                    <a:pt x="383" y="501"/>
                  </a:cubicBezTo>
                  <a:cubicBezTo>
                    <a:pt x="378" y="478"/>
                    <a:pt x="378" y="478"/>
                    <a:pt x="378" y="478"/>
                  </a:cubicBezTo>
                  <a:cubicBezTo>
                    <a:pt x="371" y="461"/>
                    <a:pt x="371" y="461"/>
                    <a:pt x="371" y="461"/>
                  </a:cubicBezTo>
                  <a:cubicBezTo>
                    <a:pt x="383" y="454"/>
                    <a:pt x="395" y="446"/>
                    <a:pt x="406" y="437"/>
                  </a:cubicBezTo>
                  <a:cubicBezTo>
                    <a:pt x="420" y="451"/>
                    <a:pt x="420" y="451"/>
                    <a:pt x="420" y="451"/>
                  </a:cubicBezTo>
                  <a:cubicBezTo>
                    <a:pt x="439" y="464"/>
                    <a:pt x="439" y="464"/>
                    <a:pt x="439" y="464"/>
                  </a:cubicBezTo>
                  <a:cubicBezTo>
                    <a:pt x="465" y="438"/>
                    <a:pt x="465" y="438"/>
                    <a:pt x="465" y="438"/>
                  </a:cubicBezTo>
                  <a:cubicBezTo>
                    <a:pt x="452" y="419"/>
                    <a:pt x="452" y="419"/>
                    <a:pt x="452" y="419"/>
                  </a:cubicBezTo>
                  <a:cubicBezTo>
                    <a:pt x="438" y="405"/>
                    <a:pt x="438" y="405"/>
                    <a:pt x="438" y="405"/>
                  </a:cubicBezTo>
                  <a:cubicBezTo>
                    <a:pt x="447" y="394"/>
                    <a:pt x="455" y="383"/>
                    <a:pt x="462" y="370"/>
                  </a:cubicBezTo>
                  <a:cubicBezTo>
                    <a:pt x="479" y="377"/>
                    <a:pt x="479" y="377"/>
                    <a:pt x="479" y="377"/>
                  </a:cubicBezTo>
                  <a:cubicBezTo>
                    <a:pt x="502" y="383"/>
                    <a:pt x="502" y="383"/>
                    <a:pt x="502" y="383"/>
                  </a:cubicBezTo>
                  <a:cubicBezTo>
                    <a:pt x="516" y="348"/>
                    <a:pt x="516" y="348"/>
                    <a:pt x="516" y="348"/>
                  </a:cubicBezTo>
                  <a:cubicBezTo>
                    <a:pt x="496" y="335"/>
                    <a:pt x="496" y="335"/>
                    <a:pt x="496" y="335"/>
                  </a:cubicBezTo>
                  <a:cubicBezTo>
                    <a:pt x="479" y="328"/>
                    <a:pt x="479" y="328"/>
                    <a:pt x="479" y="328"/>
                  </a:cubicBezTo>
                  <a:cubicBezTo>
                    <a:pt x="483" y="315"/>
                    <a:pt x="486" y="301"/>
                    <a:pt x="487" y="287"/>
                  </a:cubicBezTo>
                  <a:lnTo>
                    <a:pt x="506" y="287"/>
                  </a:lnTo>
                  <a:close/>
                  <a:moveTo>
                    <a:pt x="265" y="290"/>
                  </a:moveTo>
                  <a:cubicBezTo>
                    <a:pt x="251" y="290"/>
                    <a:pt x="239" y="278"/>
                    <a:pt x="239" y="264"/>
                  </a:cubicBezTo>
                  <a:cubicBezTo>
                    <a:pt x="239" y="250"/>
                    <a:pt x="251" y="238"/>
                    <a:pt x="265" y="238"/>
                  </a:cubicBezTo>
                  <a:cubicBezTo>
                    <a:pt x="279" y="238"/>
                    <a:pt x="291" y="250"/>
                    <a:pt x="291" y="264"/>
                  </a:cubicBezTo>
                  <a:cubicBezTo>
                    <a:pt x="291" y="278"/>
                    <a:pt x="279" y="290"/>
                    <a:pt x="265" y="290"/>
                  </a:cubicBez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4111" tIns="47055" rIns="94111" bIns="47055" numCol="1" anchor="t" anchorCtr="0" compatLnSpc="1">
              <a:prstTxWarp prst="textNoShape">
                <a:avLst/>
              </a:prstTxWarp>
            </a:bodyPr>
            <a:lstStyle/>
            <a:p>
              <a:endParaRPr lang="zh-CN" altLang="en-US" sz="1600" dirty="0"/>
            </a:p>
          </p:txBody>
        </p:sp>
        <p:sp>
          <p:nvSpPr>
            <p:cNvPr id="68" name="Freeform 13"/>
            <p:cNvSpPr>
              <a:spLocks noEditPoints="1"/>
            </p:cNvSpPr>
            <p:nvPr/>
          </p:nvSpPr>
          <p:spPr bwMode="auto">
            <a:xfrm>
              <a:off x="5405438" y="2741613"/>
              <a:ext cx="1376363" cy="1381125"/>
            </a:xfrm>
            <a:custGeom>
              <a:avLst/>
              <a:gdLst>
                <a:gd name="T0" fmla="*/ 184 w 367"/>
                <a:gd name="T1" fmla="*/ 0 h 368"/>
                <a:gd name="T2" fmla="*/ 0 w 367"/>
                <a:gd name="T3" fmla="*/ 184 h 368"/>
                <a:gd name="T4" fmla="*/ 184 w 367"/>
                <a:gd name="T5" fmla="*/ 368 h 368"/>
                <a:gd name="T6" fmla="*/ 367 w 367"/>
                <a:gd name="T7" fmla="*/ 184 h 368"/>
                <a:gd name="T8" fmla="*/ 184 w 367"/>
                <a:gd name="T9" fmla="*/ 0 h 368"/>
                <a:gd name="T10" fmla="*/ 184 w 367"/>
                <a:gd name="T11" fmla="*/ 250 h 368"/>
                <a:gd name="T12" fmla="*/ 118 w 367"/>
                <a:gd name="T13" fmla="*/ 184 h 368"/>
                <a:gd name="T14" fmla="*/ 184 w 367"/>
                <a:gd name="T15" fmla="*/ 118 h 368"/>
                <a:gd name="T16" fmla="*/ 250 w 367"/>
                <a:gd name="T17" fmla="*/ 184 h 368"/>
                <a:gd name="T18" fmla="*/ 184 w 367"/>
                <a:gd name="T19" fmla="*/ 25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7" h="368">
                  <a:moveTo>
                    <a:pt x="184" y="0"/>
                  </a:moveTo>
                  <a:cubicBezTo>
                    <a:pt x="83" y="0"/>
                    <a:pt x="0" y="83"/>
                    <a:pt x="0" y="184"/>
                  </a:cubicBezTo>
                  <a:cubicBezTo>
                    <a:pt x="0" y="285"/>
                    <a:pt x="83" y="368"/>
                    <a:pt x="184" y="368"/>
                  </a:cubicBezTo>
                  <a:cubicBezTo>
                    <a:pt x="285" y="368"/>
                    <a:pt x="367" y="285"/>
                    <a:pt x="367" y="184"/>
                  </a:cubicBezTo>
                  <a:cubicBezTo>
                    <a:pt x="367" y="83"/>
                    <a:pt x="285" y="0"/>
                    <a:pt x="184" y="0"/>
                  </a:cubicBezTo>
                  <a:close/>
                  <a:moveTo>
                    <a:pt x="184" y="250"/>
                  </a:moveTo>
                  <a:cubicBezTo>
                    <a:pt x="148" y="250"/>
                    <a:pt x="118" y="220"/>
                    <a:pt x="118" y="184"/>
                  </a:cubicBezTo>
                  <a:cubicBezTo>
                    <a:pt x="118" y="148"/>
                    <a:pt x="148" y="118"/>
                    <a:pt x="184" y="118"/>
                  </a:cubicBezTo>
                  <a:cubicBezTo>
                    <a:pt x="220" y="118"/>
                    <a:pt x="250" y="148"/>
                    <a:pt x="250" y="184"/>
                  </a:cubicBezTo>
                  <a:cubicBezTo>
                    <a:pt x="250" y="220"/>
                    <a:pt x="220" y="250"/>
                    <a:pt x="184" y="25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4111" tIns="47055" rIns="94111" bIns="47055" numCol="1" anchor="t" anchorCtr="0" compatLnSpc="1">
              <a:prstTxWarp prst="textNoShape">
                <a:avLst/>
              </a:prstTxWarp>
            </a:bodyPr>
            <a:lstStyle/>
            <a:p>
              <a:endParaRPr lang="zh-CN" altLang="en-US" sz="1600" dirty="0"/>
            </a:p>
          </p:txBody>
        </p:sp>
      </p:grpSp>
      <p:grpSp>
        <p:nvGrpSpPr>
          <p:cNvPr id="5" name="组合 68"/>
          <p:cNvGrpSpPr>
            <a:grpSpLocks noChangeAspect="1"/>
          </p:cNvGrpSpPr>
          <p:nvPr/>
        </p:nvGrpSpPr>
        <p:grpSpPr>
          <a:xfrm>
            <a:off x="4620383" y="2270148"/>
            <a:ext cx="1126235" cy="1142728"/>
            <a:chOff x="5803900" y="2852738"/>
            <a:chExt cx="1300163" cy="1319212"/>
          </a:xfrm>
          <a:solidFill>
            <a:srgbClr val="000000">
              <a:alpha val="60000"/>
            </a:srgbClr>
          </a:solidFill>
          <a:effectLst/>
        </p:grpSpPr>
        <p:sp>
          <p:nvSpPr>
            <p:cNvPr id="70" name="Freeform 18"/>
            <p:cNvSpPr>
              <a:spLocks noEditPoints="1"/>
            </p:cNvSpPr>
            <p:nvPr/>
          </p:nvSpPr>
          <p:spPr bwMode="auto">
            <a:xfrm>
              <a:off x="5803900" y="2852738"/>
              <a:ext cx="1300163" cy="1319212"/>
            </a:xfrm>
            <a:custGeom>
              <a:avLst/>
              <a:gdLst>
                <a:gd name="T0" fmla="*/ 309 w 347"/>
                <a:gd name="T1" fmla="*/ 176 h 352"/>
                <a:gd name="T2" fmla="*/ 326 w 347"/>
                <a:gd name="T3" fmla="*/ 150 h 352"/>
                <a:gd name="T4" fmla="*/ 335 w 347"/>
                <a:gd name="T5" fmla="*/ 103 h 352"/>
                <a:gd name="T6" fmla="*/ 294 w 347"/>
                <a:gd name="T7" fmla="*/ 113 h 352"/>
                <a:gd name="T8" fmla="*/ 282 w 347"/>
                <a:gd name="T9" fmla="*/ 65 h 352"/>
                <a:gd name="T10" fmla="*/ 262 w 347"/>
                <a:gd name="T11" fmla="*/ 22 h 352"/>
                <a:gd name="T12" fmla="*/ 234 w 347"/>
                <a:gd name="T13" fmla="*/ 54 h 352"/>
                <a:gd name="T14" fmla="*/ 196 w 347"/>
                <a:gd name="T15" fmla="*/ 23 h 352"/>
                <a:gd name="T16" fmla="*/ 155 w 347"/>
                <a:gd name="T17" fmla="*/ 0 h 352"/>
                <a:gd name="T18" fmla="*/ 151 w 347"/>
                <a:gd name="T19" fmla="*/ 42 h 352"/>
                <a:gd name="T20" fmla="*/ 102 w 347"/>
                <a:gd name="T21" fmla="*/ 39 h 352"/>
                <a:gd name="T22" fmla="*/ 55 w 347"/>
                <a:gd name="T23" fmla="*/ 44 h 352"/>
                <a:gd name="T24" fmla="*/ 77 w 347"/>
                <a:gd name="T25" fmla="*/ 81 h 352"/>
                <a:gd name="T26" fmla="*/ 35 w 347"/>
                <a:gd name="T27" fmla="*/ 107 h 352"/>
                <a:gd name="T28" fmla="*/ 0 w 347"/>
                <a:gd name="T29" fmla="*/ 139 h 352"/>
                <a:gd name="T30" fmla="*/ 39 w 347"/>
                <a:gd name="T31" fmla="*/ 156 h 352"/>
                <a:gd name="T32" fmla="*/ 39 w 347"/>
                <a:gd name="T33" fmla="*/ 195 h 352"/>
                <a:gd name="T34" fmla="*/ 0 w 347"/>
                <a:gd name="T35" fmla="*/ 212 h 352"/>
                <a:gd name="T36" fmla="*/ 35 w 347"/>
                <a:gd name="T37" fmla="*/ 244 h 352"/>
                <a:gd name="T38" fmla="*/ 77 w 347"/>
                <a:gd name="T39" fmla="*/ 271 h 352"/>
                <a:gd name="T40" fmla="*/ 55 w 347"/>
                <a:gd name="T41" fmla="*/ 307 h 352"/>
                <a:gd name="T42" fmla="*/ 102 w 347"/>
                <a:gd name="T43" fmla="*/ 313 h 352"/>
                <a:gd name="T44" fmla="*/ 151 w 347"/>
                <a:gd name="T45" fmla="*/ 309 h 352"/>
                <a:gd name="T46" fmla="*/ 155 w 347"/>
                <a:gd name="T47" fmla="*/ 352 h 352"/>
                <a:gd name="T48" fmla="*/ 196 w 347"/>
                <a:gd name="T49" fmla="*/ 329 h 352"/>
                <a:gd name="T50" fmla="*/ 234 w 347"/>
                <a:gd name="T51" fmla="*/ 297 h 352"/>
                <a:gd name="T52" fmla="*/ 262 w 347"/>
                <a:gd name="T53" fmla="*/ 329 h 352"/>
                <a:gd name="T54" fmla="*/ 282 w 347"/>
                <a:gd name="T55" fmla="*/ 286 h 352"/>
                <a:gd name="T56" fmla="*/ 294 w 347"/>
                <a:gd name="T57" fmla="*/ 239 h 352"/>
                <a:gd name="T58" fmla="*/ 335 w 347"/>
                <a:gd name="T59" fmla="*/ 248 h 352"/>
                <a:gd name="T60" fmla="*/ 326 w 347"/>
                <a:gd name="T61" fmla="*/ 201 h 352"/>
                <a:gd name="T62" fmla="*/ 174 w 347"/>
                <a:gd name="T63" fmla="*/ 201 h 352"/>
                <a:gd name="T64" fmla="*/ 174 w 347"/>
                <a:gd name="T65" fmla="*/ 150 h 352"/>
                <a:gd name="T66" fmla="*/ 174 w 347"/>
                <a:gd name="T67" fmla="*/ 20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352">
                  <a:moveTo>
                    <a:pt x="308" y="195"/>
                  </a:moveTo>
                  <a:cubicBezTo>
                    <a:pt x="309" y="189"/>
                    <a:pt x="309" y="182"/>
                    <a:pt x="309" y="176"/>
                  </a:cubicBezTo>
                  <a:cubicBezTo>
                    <a:pt x="309" y="169"/>
                    <a:pt x="309" y="162"/>
                    <a:pt x="308" y="156"/>
                  </a:cubicBezTo>
                  <a:cubicBezTo>
                    <a:pt x="326" y="150"/>
                    <a:pt x="326" y="150"/>
                    <a:pt x="326" y="150"/>
                  </a:cubicBezTo>
                  <a:cubicBezTo>
                    <a:pt x="347" y="139"/>
                    <a:pt x="347" y="139"/>
                    <a:pt x="347" y="139"/>
                  </a:cubicBezTo>
                  <a:cubicBezTo>
                    <a:pt x="335" y="103"/>
                    <a:pt x="335" y="103"/>
                    <a:pt x="335" y="103"/>
                  </a:cubicBezTo>
                  <a:cubicBezTo>
                    <a:pt x="312" y="107"/>
                    <a:pt x="312" y="107"/>
                    <a:pt x="312" y="107"/>
                  </a:cubicBezTo>
                  <a:cubicBezTo>
                    <a:pt x="294" y="113"/>
                    <a:pt x="294" y="113"/>
                    <a:pt x="294" y="113"/>
                  </a:cubicBezTo>
                  <a:cubicBezTo>
                    <a:pt x="288" y="101"/>
                    <a:pt x="280" y="90"/>
                    <a:pt x="271" y="81"/>
                  </a:cubicBezTo>
                  <a:cubicBezTo>
                    <a:pt x="282" y="65"/>
                    <a:pt x="282" y="65"/>
                    <a:pt x="282" y="65"/>
                  </a:cubicBezTo>
                  <a:cubicBezTo>
                    <a:pt x="292" y="44"/>
                    <a:pt x="292" y="44"/>
                    <a:pt x="292" y="44"/>
                  </a:cubicBezTo>
                  <a:cubicBezTo>
                    <a:pt x="262" y="22"/>
                    <a:pt x="262" y="22"/>
                    <a:pt x="262" y="22"/>
                  </a:cubicBezTo>
                  <a:cubicBezTo>
                    <a:pt x="245" y="39"/>
                    <a:pt x="245" y="39"/>
                    <a:pt x="245" y="39"/>
                  </a:cubicBezTo>
                  <a:cubicBezTo>
                    <a:pt x="234" y="54"/>
                    <a:pt x="234" y="54"/>
                    <a:pt x="234" y="54"/>
                  </a:cubicBezTo>
                  <a:cubicBezTo>
                    <a:pt x="222" y="48"/>
                    <a:pt x="210" y="44"/>
                    <a:pt x="196" y="42"/>
                  </a:cubicBezTo>
                  <a:cubicBezTo>
                    <a:pt x="196" y="23"/>
                    <a:pt x="196" y="23"/>
                    <a:pt x="196" y="23"/>
                  </a:cubicBezTo>
                  <a:cubicBezTo>
                    <a:pt x="192" y="0"/>
                    <a:pt x="192" y="0"/>
                    <a:pt x="192" y="0"/>
                  </a:cubicBezTo>
                  <a:cubicBezTo>
                    <a:pt x="155" y="0"/>
                    <a:pt x="155" y="0"/>
                    <a:pt x="155" y="0"/>
                  </a:cubicBezTo>
                  <a:cubicBezTo>
                    <a:pt x="151" y="23"/>
                    <a:pt x="151" y="23"/>
                    <a:pt x="151" y="23"/>
                  </a:cubicBezTo>
                  <a:cubicBezTo>
                    <a:pt x="151" y="42"/>
                    <a:pt x="151" y="42"/>
                    <a:pt x="151" y="42"/>
                  </a:cubicBezTo>
                  <a:cubicBezTo>
                    <a:pt x="138" y="44"/>
                    <a:pt x="125" y="48"/>
                    <a:pt x="113" y="54"/>
                  </a:cubicBezTo>
                  <a:cubicBezTo>
                    <a:pt x="102" y="39"/>
                    <a:pt x="102" y="39"/>
                    <a:pt x="102" y="39"/>
                  </a:cubicBezTo>
                  <a:cubicBezTo>
                    <a:pt x="85" y="22"/>
                    <a:pt x="85" y="22"/>
                    <a:pt x="85" y="22"/>
                  </a:cubicBezTo>
                  <a:cubicBezTo>
                    <a:pt x="55" y="44"/>
                    <a:pt x="55" y="44"/>
                    <a:pt x="55" y="44"/>
                  </a:cubicBezTo>
                  <a:cubicBezTo>
                    <a:pt x="65" y="65"/>
                    <a:pt x="65" y="65"/>
                    <a:pt x="65" y="65"/>
                  </a:cubicBezTo>
                  <a:cubicBezTo>
                    <a:pt x="77" y="81"/>
                    <a:pt x="77" y="81"/>
                    <a:pt x="77" y="81"/>
                  </a:cubicBezTo>
                  <a:cubicBezTo>
                    <a:pt x="67" y="90"/>
                    <a:pt x="60" y="101"/>
                    <a:pt x="53" y="113"/>
                  </a:cubicBezTo>
                  <a:cubicBezTo>
                    <a:pt x="35" y="107"/>
                    <a:pt x="35" y="107"/>
                    <a:pt x="35" y="107"/>
                  </a:cubicBezTo>
                  <a:cubicBezTo>
                    <a:pt x="12" y="103"/>
                    <a:pt x="12" y="103"/>
                    <a:pt x="12" y="103"/>
                  </a:cubicBezTo>
                  <a:cubicBezTo>
                    <a:pt x="0" y="139"/>
                    <a:pt x="0" y="139"/>
                    <a:pt x="0" y="139"/>
                  </a:cubicBezTo>
                  <a:cubicBezTo>
                    <a:pt x="21" y="150"/>
                    <a:pt x="21" y="150"/>
                    <a:pt x="21" y="150"/>
                  </a:cubicBezTo>
                  <a:cubicBezTo>
                    <a:pt x="39" y="156"/>
                    <a:pt x="39" y="156"/>
                    <a:pt x="39" y="156"/>
                  </a:cubicBezTo>
                  <a:cubicBezTo>
                    <a:pt x="38" y="162"/>
                    <a:pt x="38" y="169"/>
                    <a:pt x="38" y="176"/>
                  </a:cubicBezTo>
                  <a:cubicBezTo>
                    <a:pt x="38" y="182"/>
                    <a:pt x="38" y="189"/>
                    <a:pt x="39" y="195"/>
                  </a:cubicBezTo>
                  <a:cubicBezTo>
                    <a:pt x="21" y="201"/>
                    <a:pt x="21" y="201"/>
                    <a:pt x="21" y="201"/>
                  </a:cubicBezTo>
                  <a:cubicBezTo>
                    <a:pt x="0" y="212"/>
                    <a:pt x="0" y="212"/>
                    <a:pt x="0" y="212"/>
                  </a:cubicBezTo>
                  <a:cubicBezTo>
                    <a:pt x="12" y="248"/>
                    <a:pt x="12" y="248"/>
                    <a:pt x="12" y="248"/>
                  </a:cubicBezTo>
                  <a:cubicBezTo>
                    <a:pt x="35" y="244"/>
                    <a:pt x="35" y="244"/>
                    <a:pt x="35" y="244"/>
                  </a:cubicBezTo>
                  <a:cubicBezTo>
                    <a:pt x="53" y="239"/>
                    <a:pt x="53" y="239"/>
                    <a:pt x="53" y="239"/>
                  </a:cubicBezTo>
                  <a:cubicBezTo>
                    <a:pt x="60" y="250"/>
                    <a:pt x="67" y="261"/>
                    <a:pt x="77" y="271"/>
                  </a:cubicBezTo>
                  <a:cubicBezTo>
                    <a:pt x="65" y="286"/>
                    <a:pt x="65" y="286"/>
                    <a:pt x="65" y="286"/>
                  </a:cubicBezTo>
                  <a:cubicBezTo>
                    <a:pt x="55" y="307"/>
                    <a:pt x="55" y="307"/>
                    <a:pt x="55" y="307"/>
                  </a:cubicBezTo>
                  <a:cubicBezTo>
                    <a:pt x="85" y="329"/>
                    <a:pt x="85" y="329"/>
                    <a:pt x="85" y="329"/>
                  </a:cubicBezTo>
                  <a:cubicBezTo>
                    <a:pt x="102" y="313"/>
                    <a:pt x="102" y="313"/>
                    <a:pt x="102" y="313"/>
                  </a:cubicBezTo>
                  <a:cubicBezTo>
                    <a:pt x="113" y="297"/>
                    <a:pt x="113" y="297"/>
                    <a:pt x="113" y="297"/>
                  </a:cubicBezTo>
                  <a:cubicBezTo>
                    <a:pt x="125" y="303"/>
                    <a:pt x="138" y="307"/>
                    <a:pt x="151" y="309"/>
                  </a:cubicBezTo>
                  <a:cubicBezTo>
                    <a:pt x="151" y="329"/>
                    <a:pt x="151" y="329"/>
                    <a:pt x="151" y="329"/>
                  </a:cubicBezTo>
                  <a:cubicBezTo>
                    <a:pt x="155" y="352"/>
                    <a:pt x="155" y="352"/>
                    <a:pt x="155" y="352"/>
                  </a:cubicBezTo>
                  <a:cubicBezTo>
                    <a:pt x="192" y="352"/>
                    <a:pt x="192" y="352"/>
                    <a:pt x="192" y="352"/>
                  </a:cubicBezTo>
                  <a:cubicBezTo>
                    <a:pt x="196" y="329"/>
                    <a:pt x="196" y="329"/>
                    <a:pt x="196" y="329"/>
                  </a:cubicBezTo>
                  <a:cubicBezTo>
                    <a:pt x="196" y="309"/>
                    <a:pt x="196" y="309"/>
                    <a:pt x="196" y="309"/>
                  </a:cubicBezTo>
                  <a:cubicBezTo>
                    <a:pt x="210" y="307"/>
                    <a:pt x="222" y="303"/>
                    <a:pt x="234" y="297"/>
                  </a:cubicBezTo>
                  <a:cubicBezTo>
                    <a:pt x="245" y="313"/>
                    <a:pt x="245" y="313"/>
                    <a:pt x="245" y="313"/>
                  </a:cubicBezTo>
                  <a:cubicBezTo>
                    <a:pt x="262" y="329"/>
                    <a:pt x="262" y="329"/>
                    <a:pt x="262" y="329"/>
                  </a:cubicBezTo>
                  <a:cubicBezTo>
                    <a:pt x="292" y="307"/>
                    <a:pt x="292" y="307"/>
                    <a:pt x="292" y="307"/>
                  </a:cubicBezTo>
                  <a:cubicBezTo>
                    <a:pt x="282" y="286"/>
                    <a:pt x="282" y="286"/>
                    <a:pt x="282" y="286"/>
                  </a:cubicBezTo>
                  <a:cubicBezTo>
                    <a:pt x="271" y="271"/>
                    <a:pt x="271" y="271"/>
                    <a:pt x="271" y="271"/>
                  </a:cubicBezTo>
                  <a:cubicBezTo>
                    <a:pt x="280" y="261"/>
                    <a:pt x="288" y="250"/>
                    <a:pt x="294" y="239"/>
                  </a:cubicBezTo>
                  <a:cubicBezTo>
                    <a:pt x="312" y="244"/>
                    <a:pt x="312" y="244"/>
                    <a:pt x="312" y="244"/>
                  </a:cubicBezTo>
                  <a:cubicBezTo>
                    <a:pt x="335" y="248"/>
                    <a:pt x="335" y="248"/>
                    <a:pt x="335" y="248"/>
                  </a:cubicBezTo>
                  <a:cubicBezTo>
                    <a:pt x="347" y="212"/>
                    <a:pt x="347" y="212"/>
                    <a:pt x="347" y="212"/>
                  </a:cubicBezTo>
                  <a:cubicBezTo>
                    <a:pt x="326" y="201"/>
                    <a:pt x="326" y="201"/>
                    <a:pt x="326" y="201"/>
                  </a:cubicBezTo>
                  <a:lnTo>
                    <a:pt x="308" y="195"/>
                  </a:lnTo>
                  <a:close/>
                  <a:moveTo>
                    <a:pt x="174" y="201"/>
                  </a:moveTo>
                  <a:cubicBezTo>
                    <a:pt x="159" y="201"/>
                    <a:pt x="148" y="190"/>
                    <a:pt x="148" y="176"/>
                  </a:cubicBezTo>
                  <a:cubicBezTo>
                    <a:pt x="148" y="162"/>
                    <a:pt x="159" y="150"/>
                    <a:pt x="174" y="150"/>
                  </a:cubicBezTo>
                  <a:cubicBezTo>
                    <a:pt x="188" y="150"/>
                    <a:pt x="199" y="162"/>
                    <a:pt x="199" y="176"/>
                  </a:cubicBezTo>
                  <a:cubicBezTo>
                    <a:pt x="199" y="190"/>
                    <a:pt x="188" y="201"/>
                    <a:pt x="174" y="201"/>
                  </a:cubicBezTo>
                  <a:close/>
                </a:path>
              </a:pathLst>
            </a:custGeom>
            <a:blipFill dpi="0" rotWithShape="1">
              <a:blip r:embed="rId5" cstate="print">
                <a:extLst>
                  <a:ext uri="{28A0092B-C50C-407E-A947-70E740481C1C}">
                    <a14:useLocalDpi xmlns:a14="http://schemas.microsoft.com/office/drawing/2010/main" val="0"/>
                  </a:ext>
                </a:extLst>
              </a:blip>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4111" tIns="47055" rIns="94111" bIns="47055" numCol="1" anchor="t" anchorCtr="0" compatLnSpc="1">
              <a:prstTxWarp prst="textNoShape">
                <a:avLst/>
              </a:prstTxWarp>
            </a:bodyPr>
            <a:lstStyle/>
            <a:p>
              <a:endParaRPr lang="zh-CN" altLang="en-US" sz="1600" dirty="0"/>
            </a:p>
          </p:txBody>
        </p:sp>
        <p:sp>
          <p:nvSpPr>
            <p:cNvPr id="71" name="Freeform 19"/>
            <p:cNvSpPr>
              <a:spLocks noEditPoints="1"/>
            </p:cNvSpPr>
            <p:nvPr/>
          </p:nvSpPr>
          <p:spPr bwMode="auto">
            <a:xfrm>
              <a:off x="6080125" y="3136900"/>
              <a:ext cx="747713" cy="746125"/>
            </a:xfrm>
            <a:custGeom>
              <a:avLst/>
              <a:gdLst>
                <a:gd name="T0" fmla="*/ 100 w 199"/>
                <a:gd name="T1" fmla="*/ 0 h 199"/>
                <a:gd name="T2" fmla="*/ 0 w 199"/>
                <a:gd name="T3" fmla="*/ 100 h 199"/>
                <a:gd name="T4" fmla="*/ 100 w 199"/>
                <a:gd name="T5" fmla="*/ 199 h 199"/>
                <a:gd name="T6" fmla="*/ 199 w 199"/>
                <a:gd name="T7" fmla="*/ 100 h 199"/>
                <a:gd name="T8" fmla="*/ 100 w 199"/>
                <a:gd name="T9" fmla="*/ 0 h 199"/>
                <a:gd name="T10" fmla="*/ 100 w 199"/>
                <a:gd name="T11" fmla="*/ 150 h 199"/>
                <a:gd name="T12" fmla="*/ 49 w 199"/>
                <a:gd name="T13" fmla="*/ 100 h 199"/>
                <a:gd name="T14" fmla="*/ 100 w 199"/>
                <a:gd name="T15" fmla="*/ 49 h 199"/>
                <a:gd name="T16" fmla="*/ 150 w 199"/>
                <a:gd name="T17" fmla="*/ 100 h 199"/>
                <a:gd name="T18" fmla="*/ 100 w 199"/>
                <a:gd name="T19"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9" h="199">
                  <a:moveTo>
                    <a:pt x="100" y="0"/>
                  </a:moveTo>
                  <a:cubicBezTo>
                    <a:pt x="45" y="0"/>
                    <a:pt x="0" y="45"/>
                    <a:pt x="0" y="100"/>
                  </a:cubicBezTo>
                  <a:cubicBezTo>
                    <a:pt x="0" y="155"/>
                    <a:pt x="45" y="199"/>
                    <a:pt x="100" y="199"/>
                  </a:cubicBezTo>
                  <a:cubicBezTo>
                    <a:pt x="155" y="199"/>
                    <a:pt x="199" y="155"/>
                    <a:pt x="199" y="100"/>
                  </a:cubicBezTo>
                  <a:cubicBezTo>
                    <a:pt x="199" y="45"/>
                    <a:pt x="155" y="0"/>
                    <a:pt x="100" y="0"/>
                  </a:cubicBezTo>
                  <a:close/>
                  <a:moveTo>
                    <a:pt x="100" y="150"/>
                  </a:moveTo>
                  <a:cubicBezTo>
                    <a:pt x="72" y="150"/>
                    <a:pt x="49" y="128"/>
                    <a:pt x="49" y="100"/>
                  </a:cubicBezTo>
                  <a:cubicBezTo>
                    <a:pt x="49" y="72"/>
                    <a:pt x="72" y="49"/>
                    <a:pt x="100" y="49"/>
                  </a:cubicBezTo>
                  <a:cubicBezTo>
                    <a:pt x="127" y="49"/>
                    <a:pt x="150" y="72"/>
                    <a:pt x="150" y="100"/>
                  </a:cubicBezTo>
                  <a:cubicBezTo>
                    <a:pt x="150" y="128"/>
                    <a:pt x="127" y="150"/>
                    <a:pt x="100" y="15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4111" tIns="47055" rIns="94111" bIns="47055" numCol="1" anchor="t" anchorCtr="0" compatLnSpc="1">
              <a:prstTxWarp prst="textNoShape">
                <a:avLst/>
              </a:prstTxWarp>
            </a:bodyPr>
            <a:lstStyle/>
            <a:p>
              <a:endParaRPr lang="zh-CN" altLang="en-US" sz="1600" dirty="0"/>
            </a:p>
          </p:txBody>
        </p:sp>
      </p:grpSp>
      <p:grpSp>
        <p:nvGrpSpPr>
          <p:cNvPr id="6" name="组合 71"/>
          <p:cNvGrpSpPr>
            <a:grpSpLocks noChangeAspect="1"/>
          </p:cNvGrpSpPr>
          <p:nvPr/>
        </p:nvGrpSpPr>
        <p:grpSpPr>
          <a:xfrm>
            <a:off x="5487259" y="2794146"/>
            <a:ext cx="1368261" cy="1366874"/>
            <a:chOff x="5305425" y="2638425"/>
            <a:chExt cx="1579563" cy="1577975"/>
          </a:xfrm>
          <a:solidFill>
            <a:srgbClr val="000000">
              <a:alpha val="60000"/>
            </a:srgbClr>
          </a:solidFill>
          <a:effectLst/>
        </p:grpSpPr>
        <p:sp>
          <p:nvSpPr>
            <p:cNvPr id="73" name="Freeform 6"/>
            <p:cNvSpPr>
              <a:spLocks noEditPoints="1"/>
            </p:cNvSpPr>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4111" tIns="47055" rIns="94111" bIns="47055" numCol="1" anchor="t" anchorCtr="0" compatLnSpc="1">
              <a:prstTxWarp prst="textNoShape">
                <a:avLst/>
              </a:prstTxWarp>
            </a:bodyPr>
            <a:lstStyle/>
            <a:p>
              <a:endParaRPr lang="zh-CN" altLang="en-US" sz="1600" dirty="0"/>
            </a:p>
          </p:txBody>
        </p:sp>
        <p:sp>
          <p:nvSpPr>
            <p:cNvPr id="74" name="Freeform 7"/>
            <p:cNvSpPr>
              <a:spLocks noEditPoints="1"/>
            </p:cNvSpPr>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4111" tIns="47055" rIns="94111" bIns="47055" numCol="1" anchor="t" anchorCtr="0" compatLnSpc="1">
              <a:prstTxWarp prst="textNoShape">
                <a:avLst/>
              </a:prstTxWarp>
            </a:bodyPr>
            <a:lstStyle/>
            <a:p>
              <a:endParaRPr lang="zh-CN" altLang="en-US" sz="1600" dirty="0"/>
            </a:p>
          </p:txBody>
        </p:sp>
      </p:grpSp>
      <p:sp>
        <p:nvSpPr>
          <p:cNvPr id="75" name="TextBox 15"/>
          <p:cNvSpPr txBox="1">
            <a:spLocks noChangeAspect="1"/>
          </p:cNvSpPr>
          <p:nvPr/>
        </p:nvSpPr>
        <p:spPr>
          <a:xfrm>
            <a:off x="673788" y="2022620"/>
            <a:ext cx="1128267" cy="415568"/>
          </a:xfrm>
          <a:prstGeom prst="rect">
            <a:avLst/>
          </a:prstGeom>
          <a:noFill/>
        </p:spPr>
        <p:txBody>
          <a:bodyPr wrap="square" lIns="45837" tIns="22919" rIns="45837" bIns="22919" rtlCol="0" anchor="ctr">
            <a:spAutoFit/>
          </a:bodyPr>
          <a:lstStyle/>
          <a:p>
            <a:pPr lvl="0"/>
            <a:endParaRPr lang="en-US" altLang="zh-CN" sz="800" dirty="0">
              <a:solidFill>
                <a:schemeClr val="bg1">
                  <a:lumMod val="50000"/>
                </a:schemeClr>
              </a:solidFill>
              <a:latin typeface="微软雅黑" pitchFamily="34" charset="-122"/>
              <a:ea typeface="微软雅黑" pitchFamily="34" charset="-122"/>
              <a:cs typeface="华文黑体" pitchFamily="2" charset="-122"/>
            </a:endParaRPr>
          </a:p>
          <a:p>
            <a:pPr lvl="0"/>
            <a:r>
              <a:rPr lang="zh-CN" altLang="en-US" sz="800" dirty="0">
                <a:solidFill>
                  <a:schemeClr val="bg1">
                    <a:lumMod val="50000"/>
                  </a:schemeClr>
                </a:solidFill>
                <a:latin typeface="微软雅黑" pitchFamily="34" charset="-122"/>
                <a:ea typeface="微软雅黑" pitchFamily="34" charset="-122"/>
                <a:cs typeface="华文黑体" pitchFamily="2" charset="-122"/>
              </a:rPr>
              <a:t>单击添加文本单击添加文本单击添加文本</a:t>
            </a:r>
          </a:p>
        </p:txBody>
      </p:sp>
      <p:sp>
        <p:nvSpPr>
          <p:cNvPr id="76" name="矩形 75"/>
          <p:cNvSpPr>
            <a:spLocks noChangeAspect="1"/>
          </p:cNvSpPr>
          <p:nvPr/>
        </p:nvSpPr>
        <p:spPr>
          <a:xfrm>
            <a:off x="2064550" y="1188237"/>
            <a:ext cx="1603096" cy="230927"/>
          </a:xfrm>
          <a:prstGeom prst="rect">
            <a:avLst/>
          </a:prstGeom>
        </p:spPr>
        <p:txBody>
          <a:bodyPr wrap="square" lIns="45837" tIns="22919" rIns="45837" bIns="22919">
            <a:spAutoFit/>
          </a:bodyPr>
          <a:lstStyle/>
          <a:p>
            <a:pPr algn="ctr"/>
            <a:r>
              <a:rPr lang="zh-CN" altLang="en-US" sz="1200" b="1" dirty="0">
                <a:solidFill>
                  <a:schemeClr val="bg1">
                    <a:lumMod val="50000"/>
                  </a:schemeClr>
                </a:solidFill>
                <a:latin typeface="微软雅黑" pitchFamily="34" charset="-122"/>
                <a:ea typeface="微软雅黑" pitchFamily="34" charset="-122"/>
                <a:cs typeface="华文黑体" pitchFamily="2" charset="-122"/>
              </a:rPr>
              <a:t>添加标题</a:t>
            </a:r>
            <a:endParaRPr lang="en-US" altLang="zh-CN" sz="1200" b="1" dirty="0">
              <a:solidFill>
                <a:schemeClr val="bg1">
                  <a:lumMod val="50000"/>
                </a:schemeClr>
              </a:solidFill>
              <a:latin typeface="微软雅黑" pitchFamily="34" charset="-122"/>
              <a:ea typeface="微软雅黑" pitchFamily="34" charset="-122"/>
              <a:cs typeface="华文黑体" pitchFamily="2" charset="-122"/>
            </a:endParaRPr>
          </a:p>
        </p:txBody>
      </p:sp>
      <p:sp>
        <p:nvSpPr>
          <p:cNvPr id="77" name="TextBox 17"/>
          <p:cNvSpPr txBox="1">
            <a:spLocks noChangeAspect="1"/>
          </p:cNvSpPr>
          <p:nvPr/>
        </p:nvSpPr>
        <p:spPr>
          <a:xfrm>
            <a:off x="1011194" y="3322296"/>
            <a:ext cx="1739314" cy="415568"/>
          </a:xfrm>
          <a:prstGeom prst="rect">
            <a:avLst/>
          </a:prstGeom>
          <a:noFill/>
        </p:spPr>
        <p:txBody>
          <a:bodyPr wrap="square" lIns="45837" tIns="22919" rIns="45837" bIns="22919" rtlCol="0" anchor="ctr">
            <a:spAutoFit/>
          </a:bodyPr>
          <a:lstStyle/>
          <a:p>
            <a:pPr lvl="0"/>
            <a:endParaRPr lang="en-US" altLang="zh-CN" sz="800" dirty="0">
              <a:solidFill>
                <a:schemeClr val="bg1">
                  <a:lumMod val="50000"/>
                </a:schemeClr>
              </a:solidFill>
              <a:latin typeface="微软雅黑" pitchFamily="34" charset="-122"/>
              <a:ea typeface="微软雅黑" pitchFamily="34" charset="-122"/>
              <a:cs typeface="华文黑体" pitchFamily="2" charset="-122"/>
            </a:endParaRPr>
          </a:p>
          <a:p>
            <a:r>
              <a:rPr lang="zh-CN" altLang="en-US" sz="800" dirty="0">
                <a:solidFill>
                  <a:schemeClr val="bg1">
                    <a:lumMod val="50000"/>
                  </a:schemeClr>
                </a:solidFill>
                <a:latin typeface="微软雅黑" pitchFamily="34" charset="-122"/>
                <a:ea typeface="微软雅黑" pitchFamily="34" charset="-122"/>
                <a:cs typeface="华文黑体" pitchFamily="2" charset="-122"/>
              </a:rPr>
              <a:t>单击添加文本单击添加文本单击添加文本单击添加文本</a:t>
            </a:r>
          </a:p>
        </p:txBody>
      </p:sp>
      <p:sp>
        <p:nvSpPr>
          <p:cNvPr id="78" name="矩形 77"/>
          <p:cNvSpPr>
            <a:spLocks noChangeAspect="1"/>
          </p:cNvSpPr>
          <p:nvPr/>
        </p:nvSpPr>
        <p:spPr>
          <a:xfrm>
            <a:off x="3137378" y="4082788"/>
            <a:ext cx="1603096" cy="230927"/>
          </a:xfrm>
          <a:prstGeom prst="rect">
            <a:avLst/>
          </a:prstGeom>
        </p:spPr>
        <p:txBody>
          <a:bodyPr wrap="square" lIns="45837" tIns="22919" rIns="45837" bIns="22919">
            <a:spAutoFit/>
          </a:bodyPr>
          <a:lstStyle/>
          <a:p>
            <a:pPr algn="ctr"/>
            <a:r>
              <a:rPr lang="zh-CN" altLang="en-US" sz="1200" b="1" dirty="0">
                <a:solidFill>
                  <a:schemeClr val="bg1">
                    <a:lumMod val="50000"/>
                  </a:schemeClr>
                </a:solidFill>
                <a:latin typeface="微软雅黑" pitchFamily="34" charset="-122"/>
                <a:ea typeface="微软雅黑" pitchFamily="34" charset="-122"/>
                <a:cs typeface="华文黑体" pitchFamily="2" charset="-122"/>
              </a:rPr>
              <a:t>添加标题</a:t>
            </a:r>
            <a:endParaRPr lang="en-US" altLang="zh-CN" sz="1200" b="1" dirty="0">
              <a:solidFill>
                <a:schemeClr val="bg1">
                  <a:lumMod val="50000"/>
                </a:schemeClr>
              </a:solidFill>
              <a:latin typeface="微软雅黑" pitchFamily="34" charset="-122"/>
              <a:ea typeface="微软雅黑" pitchFamily="34" charset="-122"/>
              <a:cs typeface="华文黑体" pitchFamily="2" charset="-122"/>
            </a:endParaRPr>
          </a:p>
        </p:txBody>
      </p:sp>
      <p:sp>
        <p:nvSpPr>
          <p:cNvPr id="79" name="TextBox 19"/>
          <p:cNvSpPr txBox="1">
            <a:spLocks noChangeAspect="1"/>
          </p:cNvSpPr>
          <p:nvPr/>
        </p:nvSpPr>
        <p:spPr>
          <a:xfrm>
            <a:off x="6210321" y="1913350"/>
            <a:ext cx="1731555" cy="415568"/>
          </a:xfrm>
          <a:prstGeom prst="rect">
            <a:avLst/>
          </a:prstGeom>
          <a:noFill/>
        </p:spPr>
        <p:txBody>
          <a:bodyPr wrap="square" lIns="45837" tIns="22919" rIns="45837" bIns="22919" rtlCol="0" anchor="ctr">
            <a:spAutoFit/>
          </a:bodyPr>
          <a:lstStyle/>
          <a:p>
            <a:pPr lvl="0"/>
            <a:endParaRPr lang="en-US" altLang="zh-CN" sz="800" dirty="0">
              <a:solidFill>
                <a:schemeClr val="bg1">
                  <a:lumMod val="50000"/>
                </a:schemeClr>
              </a:solidFill>
              <a:latin typeface="微软雅黑" pitchFamily="34" charset="-122"/>
              <a:ea typeface="微软雅黑" pitchFamily="34" charset="-122"/>
              <a:cs typeface="华文黑体" pitchFamily="2" charset="-122"/>
            </a:endParaRPr>
          </a:p>
          <a:p>
            <a:pPr lvl="0"/>
            <a:r>
              <a:rPr lang="zh-CN" altLang="en-US" sz="800" dirty="0">
                <a:solidFill>
                  <a:schemeClr val="bg1">
                    <a:lumMod val="50000"/>
                  </a:schemeClr>
                </a:solidFill>
                <a:latin typeface="微软雅黑" pitchFamily="34" charset="-122"/>
                <a:ea typeface="微软雅黑" pitchFamily="34" charset="-122"/>
                <a:cs typeface="华文黑体" pitchFamily="2" charset="-122"/>
              </a:rPr>
              <a:t>单击添加文本单击添加文本单击添加文本</a:t>
            </a:r>
          </a:p>
        </p:txBody>
      </p:sp>
      <p:sp>
        <p:nvSpPr>
          <p:cNvPr id="80" name="矩形 79"/>
          <p:cNvSpPr>
            <a:spLocks noChangeAspect="1"/>
          </p:cNvSpPr>
          <p:nvPr/>
        </p:nvSpPr>
        <p:spPr>
          <a:xfrm>
            <a:off x="4482220" y="1955965"/>
            <a:ext cx="1603096" cy="230927"/>
          </a:xfrm>
          <a:prstGeom prst="rect">
            <a:avLst/>
          </a:prstGeom>
        </p:spPr>
        <p:txBody>
          <a:bodyPr wrap="square" lIns="45837" tIns="22919" rIns="45837" bIns="22919">
            <a:spAutoFit/>
          </a:bodyPr>
          <a:lstStyle/>
          <a:p>
            <a:pPr algn="ctr"/>
            <a:r>
              <a:rPr lang="zh-CN" altLang="en-US" sz="1200" b="1" dirty="0">
                <a:solidFill>
                  <a:schemeClr val="bg1">
                    <a:lumMod val="50000"/>
                  </a:schemeClr>
                </a:solidFill>
                <a:latin typeface="微软雅黑" pitchFamily="34" charset="-122"/>
                <a:ea typeface="微软雅黑" pitchFamily="34" charset="-122"/>
                <a:cs typeface="华文黑体" pitchFamily="2" charset="-122"/>
              </a:rPr>
              <a:t>添加标题</a:t>
            </a:r>
            <a:endParaRPr lang="en-US" altLang="zh-CN" sz="1200" b="1" dirty="0">
              <a:solidFill>
                <a:schemeClr val="bg1">
                  <a:lumMod val="50000"/>
                </a:schemeClr>
              </a:solidFill>
              <a:latin typeface="微软雅黑" pitchFamily="34" charset="-122"/>
              <a:ea typeface="微软雅黑" pitchFamily="34" charset="-122"/>
              <a:cs typeface="华文黑体" pitchFamily="2" charset="-122"/>
            </a:endParaRPr>
          </a:p>
        </p:txBody>
      </p:sp>
      <p:sp>
        <p:nvSpPr>
          <p:cNvPr id="81" name="TextBox 21"/>
          <p:cNvSpPr txBox="1">
            <a:spLocks noChangeAspect="1"/>
          </p:cNvSpPr>
          <p:nvPr/>
        </p:nvSpPr>
        <p:spPr>
          <a:xfrm>
            <a:off x="7112669" y="3591064"/>
            <a:ext cx="1374833" cy="415568"/>
          </a:xfrm>
          <a:prstGeom prst="rect">
            <a:avLst/>
          </a:prstGeom>
          <a:noFill/>
        </p:spPr>
        <p:txBody>
          <a:bodyPr wrap="square" lIns="45837" tIns="22919" rIns="45837" bIns="22919" rtlCol="0" anchor="ctr">
            <a:spAutoFit/>
          </a:bodyPr>
          <a:lstStyle/>
          <a:p>
            <a:pPr lvl="0"/>
            <a:endParaRPr lang="en-US" altLang="zh-CN" sz="800" dirty="0">
              <a:solidFill>
                <a:schemeClr val="bg1">
                  <a:lumMod val="50000"/>
                </a:schemeClr>
              </a:solidFill>
              <a:latin typeface="微软雅黑" pitchFamily="34" charset="-122"/>
              <a:ea typeface="微软雅黑" pitchFamily="34" charset="-122"/>
              <a:cs typeface="华文黑体" pitchFamily="2" charset="-122"/>
            </a:endParaRPr>
          </a:p>
          <a:p>
            <a:pPr lvl="0"/>
            <a:r>
              <a:rPr lang="zh-CN" altLang="en-US" sz="800" dirty="0">
                <a:solidFill>
                  <a:schemeClr val="bg1">
                    <a:lumMod val="50000"/>
                  </a:schemeClr>
                </a:solidFill>
                <a:latin typeface="微软雅黑" pitchFamily="34" charset="-122"/>
                <a:ea typeface="微软雅黑" pitchFamily="34" charset="-122"/>
                <a:cs typeface="华文黑体" pitchFamily="2" charset="-122"/>
              </a:rPr>
              <a:t>单击添加文本单击添加文本单击添加文本单击添加文本</a:t>
            </a:r>
          </a:p>
        </p:txBody>
      </p:sp>
      <p:sp>
        <p:nvSpPr>
          <p:cNvPr id="82" name="矩形 81"/>
          <p:cNvSpPr>
            <a:spLocks noChangeAspect="1"/>
          </p:cNvSpPr>
          <p:nvPr/>
        </p:nvSpPr>
        <p:spPr>
          <a:xfrm>
            <a:off x="5369841" y="4197616"/>
            <a:ext cx="1603096" cy="230927"/>
          </a:xfrm>
          <a:prstGeom prst="rect">
            <a:avLst/>
          </a:prstGeom>
        </p:spPr>
        <p:txBody>
          <a:bodyPr wrap="square" lIns="45837" tIns="22919" rIns="45837" bIns="22919">
            <a:spAutoFit/>
          </a:bodyPr>
          <a:lstStyle/>
          <a:p>
            <a:pPr algn="ctr"/>
            <a:r>
              <a:rPr lang="zh-CN" altLang="en-US" sz="1200" b="1" dirty="0">
                <a:solidFill>
                  <a:schemeClr val="bg1">
                    <a:lumMod val="50000"/>
                  </a:schemeClr>
                </a:solidFill>
                <a:latin typeface="微软雅黑" pitchFamily="34" charset="-122"/>
                <a:ea typeface="微软雅黑" pitchFamily="34" charset="-122"/>
                <a:cs typeface="华文黑体" pitchFamily="2" charset="-122"/>
              </a:rPr>
              <a:t>添加标题</a:t>
            </a:r>
            <a:endParaRPr lang="en-US" altLang="zh-CN" sz="1200" b="1" dirty="0">
              <a:solidFill>
                <a:schemeClr val="bg1">
                  <a:lumMod val="50000"/>
                </a:schemeClr>
              </a:solidFill>
              <a:latin typeface="微软雅黑" pitchFamily="34" charset="-122"/>
              <a:ea typeface="微软雅黑" pitchFamily="34" charset="-122"/>
              <a:cs typeface="华文黑体" pitchFamily="2" charset="-122"/>
            </a:endParaRPr>
          </a:p>
        </p:txBody>
      </p:sp>
      <p:cxnSp>
        <p:nvCxnSpPr>
          <p:cNvPr id="83" name="肘形连接符 82"/>
          <p:cNvCxnSpPr>
            <a:cxnSpLocks noChangeAspect="1"/>
          </p:cNvCxnSpPr>
          <p:nvPr/>
        </p:nvCxnSpPr>
        <p:spPr>
          <a:xfrm rot="10800000" flipV="1">
            <a:off x="671353" y="1991327"/>
            <a:ext cx="1687474" cy="576099"/>
          </a:xfrm>
          <a:prstGeom prst="bentConnector3">
            <a:avLst>
              <a:gd name="adj1" fmla="val 31488"/>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4" name="肘形连接符 83"/>
          <p:cNvCxnSpPr>
            <a:cxnSpLocks noChangeAspect="1"/>
          </p:cNvCxnSpPr>
          <p:nvPr/>
        </p:nvCxnSpPr>
        <p:spPr>
          <a:xfrm>
            <a:off x="1011194" y="3328506"/>
            <a:ext cx="2499230" cy="548820"/>
          </a:xfrm>
          <a:prstGeom prst="bentConnector3">
            <a:avLst>
              <a:gd name="adj1" fmla="val 67390"/>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5" name="肘形连接符 84"/>
          <p:cNvCxnSpPr>
            <a:cxnSpLocks noChangeAspect="1"/>
          </p:cNvCxnSpPr>
          <p:nvPr/>
        </p:nvCxnSpPr>
        <p:spPr>
          <a:xfrm rot="10800000" flipV="1">
            <a:off x="6553804" y="3544242"/>
            <a:ext cx="1878637" cy="381240"/>
          </a:xfrm>
          <a:prstGeom prst="bentConnector3">
            <a:avLst>
              <a:gd name="adj1" fmla="val 74581"/>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6" name="肘形连接符 85"/>
          <p:cNvCxnSpPr>
            <a:cxnSpLocks noChangeAspect="1"/>
          </p:cNvCxnSpPr>
          <p:nvPr/>
        </p:nvCxnSpPr>
        <p:spPr>
          <a:xfrm rot="10800000" flipV="1">
            <a:off x="5558152" y="1886598"/>
            <a:ext cx="2241933" cy="541201"/>
          </a:xfrm>
          <a:prstGeom prst="bentConnector3">
            <a:avLst>
              <a:gd name="adj1" fmla="val 76655"/>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016029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8" presetClass="emph" presetSubtype="0" repeatCount="indefinite" fill="hold" nodeType="withEffect">
                                  <p:stCondLst>
                                    <p:cond delay="0"/>
                                  </p:stCondLst>
                                  <p:childTnLst>
                                    <p:animRot by="-43200000">
                                      <p:cBhvr>
                                        <p:cTn id="10" dur="4000" fill="hold"/>
                                        <p:tgtEl>
                                          <p:spTgt spid="3"/>
                                        </p:tgtEl>
                                        <p:attrNameLst>
                                          <p:attrName>r</p:attrName>
                                        </p:attrNameLst>
                                      </p:cBhvr>
                                    </p:animRot>
                                  </p:childTnLst>
                                </p:cTn>
                              </p:par>
                              <p:par>
                                <p:cTn id="11" presetID="22" presetClass="entr" presetSubtype="2" fill="hold" nodeType="withEffect">
                                  <p:stCondLst>
                                    <p:cond delay="500"/>
                                  </p:stCondLst>
                                  <p:childTnLst>
                                    <p:set>
                                      <p:cBhvr>
                                        <p:cTn id="12" dur="1" fill="hold">
                                          <p:stCondLst>
                                            <p:cond delay="0"/>
                                          </p:stCondLst>
                                        </p:cTn>
                                        <p:tgtEl>
                                          <p:spTgt spid="83"/>
                                        </p:tgtEl>
                                        <p:attrNameLst>
                                          <p:attrName>style.visibility</p:attrName>
                                        </p:attrNameLst>
                                      </p:cBhvr>
                                      <p:to>
                                        <p:strVal val="visible"/>
                                      </p:to>
                                    </p:set>
                                    <p:animEffect transition="in" filter="wipe(right)">
                                      <p:cBhvr>
                                        <p:cTn id="13" dur="500"/>
                                        <p:tgtEl>
                                          <p:spTgt spid="83"/>
                                        </p:tgtEl>
                                      </p:cBhvr>
                                    </p:animEffect>
                                  </p:childTnLst>
                                </p:cTn>
                              </p:par>
                              <p:par>
                                <p:cTn id="14" presetID="53" presetClass="entr" presetSubtype="16" fill="hold" grpId="0" nodeType="withEffect">
                                  <p:stCondLst>
                                    <p:cond delay="500"/>
                                  </p:stCondLst>
                                  <p:childTnLst>
                                    <p:set>
                                      <p:cBhvr>
                                        <p:cTn id="15" dur="1" fill="hold">
                                          <p:stCondLst>
                                            <p:cond delay="0"/>
                                          </p:stCondLst>
                                        </p:cTn>
                                        <p:tgtEl>
                                          <p:spTgt spid="75"/>
                                        </p:tgtEl>
                                        <p:attrNameLst>
                                          <p:attrName>style.visibility</p:attrName>
                                        </p:attrNameLst>
                                      </p:cBhvr>
                                      <p:to>
                                        <p:strVal val="visible"/>
                                      </p:to>
                                    </p:set>
                                    <p:anim calcmode="lin" valueType="num">
                                      <p:cBhvr>
                                        <p:cTn id="16" dur="500" fill="hold"/>
                                        <p:tgtEl>
                                          <p:spTgt spid="75"/>
                                        </p:tgtEl>
                                        <p:attrNameLst>
                                          <p:attrName>ppt_w</p:attrName>
                                        </p:attrNameLst>
                                      </p:cBhvr>
                                      <p:tavLst>
                                        <p:tav tm="0">
                                          <p:val>
                                            <p:fltVal val="0"/>
                                          </p:val>
                                        </p:tav>
                                        <p:tav tm="100000">
                                          <p:val>
                                            <p:strVal val="#ppt_w"/>
                                          </p:val>
                                        </p:tav>
                                      </p:tavLst>
                                    </p:anim>
                                    <p:anim calcmode="lin" valueType="num">
                                      <p:cBhvr>
                                        <p:cTn id="17" dur="500" fill="hold"/>
                                        <p:tgtEl>
                                          <p:spTgt spid="75"/>
                                        </p:tgtEl>
                                        <p:attrNameLst>
                                          <p:attrName>ppt_h</p:attrName>
                                        </p:attrNameLst>
                                      </p:cBhvr>
                                      <p:tavLst>
                                        <p:tav tm="0">
                                          <p:val>
                                            <p:fltVal val="0"/>
                                          </p:val>
                                        </p:tav>
                                        <p:tav tm="100000">
                                          <p:val>
                                            <p:strVal val="#ppt_h"/>
                                          </p:val>
                                        </p:tav>
                                      </p:tavLst>
                                    </p:anim>
                                    <p:animEffect transition="in" filter="fade">
                                      <p:cBhvr>
                                        <p:cTn id="18" dur="500"/>
                                        <p:tgtEl>
                                          <p:spTgt spid="75"/>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76"/>
                                        </p:tgtEl>
                                        <p:attrNameLst>
                                          <p:attrName>style.visibility</p:attrName>
                                        </p:attrNameLst>
                                      </p:cBhvr>
                                      <p:to>
                                        <p:strVal val="visible"/>
                                      </p:to>
                                    </p:set>
                                    <p:animEffect transition="in" filter="fade">
                                      <p:cBhvr>
                                        <p:cTn id="21" dur="500"/>
                                        <p:tgtEl>
                                          <p:spTgt spid="76"/>
                                        </p:tgtEl>
                                      </p:cBhvr>
                                    </p:animEffect>
                                  </p:childTnLst>
                                </p:cTn>
                              </p:par>
                              <p:par>
                                <p:cTn id="22" presetID="2" presetClass="entr" presetSubtype="1" decel="100000" fill="hold" nodeType="withEffect">
                                  <p:stCondLst>
                                    <p:cond delay="50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0-#ppt_h/2"/>
                                          </p:val>
                                        </p:tav>
                                        <p:tav tm="100000">
                                          <p:val>
                                            <p:strVal val="#ppt_y"/>
                                          </p:val>
                                        </p:tav>
                                      </p:tavLst>
                                    </p:anim>
                                  </p:childTnLst>
                                </p:cTn>
                              </p:par>
                              <p:par>
                                <p:cTn id="26" presetID="8" presetClass="emph" presetSubtype="0" repeatCount="indefinite" fill="hold" nodeType="withEffect">
                                  <p:stCondLst>
                                    <p:cond delay="500"/>
                                  </p:stCondLst>
                                  <p:childTnLst>
                                    <p:animRot by="43200000">
                                      <p:cBhvr>
                                        <p:cTn id="27" dur="3500" fill="hold"/>
                                        <p:tgtEl>
                                          <p:spTgt spid="4"/>
                                        </p:tgtEl>
                                        <p:attrNameLst>
                                          <p:attrName>r</p:attrName>
                                        </p:attrNameLst>
                                      </p:cBhvr>
                                    </p:animRot>
                                  </p:childTnLst>
                                </p:cTn>
                              </p:par>
                              <p:par>
                                <p:cTn id="28" presetID="22" presetClass="entr" presetSubtype="2" fill="hold" nodeType="withEffect">
                                  <p:stCondLst>
                                    <p:cond delay="1000"/>
                                  </p:stCondLst>
                                  <p:childTnLst>
                                    <p:set>
                                      <p:cBhvr>
                                        <p:cTn id="29" dur="1" fill="hold">
                                          <p:stCondLst>
                                            <p:cond delay="0"/>
                                          </p:stCondLst>
                                        </p:cTn>
                                        <p:tgtEl>
                                          <p:spTgt spid="84"/>
                                        </p:tgtEl>
                                        <p:attrNameLst>
                                          <p:attrName>style.visibility</p:attrName>
                                        </p:attrNameLst>
                                      </p:cBhvr>
                                      <p:to>
                                        <p:strVal val="visible"/>
                                      </p:to>
                                    </p:set>
                                    <p:animEffect transition="in" filter="wipe(right)">
                                      <p:cBhvr>
                                        <p:cTn id="30" dur="500"/>
                                        <p:tgtEl>
                                          <p:spTgt spid="84"/>
                                        </p:tgtEl>
                                      </p:cBhvr>
                                    </p:animEffect>
                                  </p:childTnLst>
                                </p:cTn>
                              </p:par>
                              <p:par>
                                <p:cTn id="31" presetID="53" presetClass="entr" presetSubtype="16" fill="hold" grpId="0" nodeType="withEffect">
                                  <p:stCondLst>
                                    <p:cond delay="1000"/>
                                  </p:stCondLst>
                                  <p:childTnLst>
                                    <p:set>
                                      <p:cBhvr>
                                        <p:cTn id="32" dur="1" fill="hold">
                                          <p:stCondLst>
                                            <p:cond delay="0"/>
                                          </p:stCondLst>
                                        </p:cTn>
                                        <p:tgtEl>
                                          <p:spTgt spid="77"/>
                                        </p:tgtEl>
                                        <p:attrNameLst>
                                          <p:attrName>style.visibility</p:attrName>
                                        </p:attrNameLst>
                                      </p:cBhvr>
                                      <p:to>
                                        <p:strVal val="visible"/>
                                      </p:to>
                                    </p:set>
                                    <p:anim calcmode="lin" valueType="num">
                                      <p:cBhvr>
                                        <p:cTn id="33" dur="500" fill="hold"/>
                                        <p:tgtEl>
                                          <p:spTgt spid="77"/>
                                        </p:tgtEl>
                                        <p:attrNameLst>
                                          <p:attrName>ppt_w</p:attrName>
                                        </p:attrNameLst>
                                      </p:cBhvr>
                                      <p:tavLst>
                                        <p:tav tm="0">
                                          <p:val>
                                            <p:fltVal val="0"/>
                                          </p:val>
                                        </p:tav>
                                        <p:tav tm="100000">
                                          <p:val>
                                            <p:strVal val="#ppt_w"/>
                                          </p:val>
                                        </p:tav>
                                      </p:tavLst>
                                    </p:anim>
                                    <p:anim calcmode="lin" valueType="num">
                                      <p:cBhvr>
                                        <p:cTn id="34" dur="500" fill="hold"/>
                                        <p:tgtEl>
                                          <p:spTgt spid="77"/>
                                        </p:tgtEl>
                                        <p:attrNameLst>
                                          <p:attrName>ppt_h</p:attrName>
                                        </p:attrNameLst>
                                      </p:cBhvr>
                                      <p:tavLst>
                                        <p:tav tm="0">
                                          <p:val>
                                            <p:fltVal val="0"/>
                                          </p:val>
                                        </p:tav>
                                        <p:tav tm="100000">
                                          <p:val>
                                            <p:strVal val="#ppt_h"/>
                                          </p:val>
                                        </p:tav>
                                      </p:tavLst>
                                    </p:anim>
                                    <p:animEffect transition="in" filter="fade">
                                      <p:cBhvr>
                                        <p:cTn id="35" dur="500"/>
                                        <p:tgtEl>
                                          <p:spTgt spid="77"/>
                                        </p:tgtEl>
                                      </p:cBhvr>
                                    </p:animEffect>
                                  </p:childTnLst>
                                </p:cTn>
                              </p:par>
                              <p:par>
                                <p:cTn id="36" presetID="10" presetClass="entr" presetSubtype="0" fill="hold" grpId="0" nodeType="withEffect">
                                  <p:stCondLst>
                                    <p:cond delay="500"/>
                                  </p:stCondLst>
                                  <p:childTnLst>
                                    <p:set>
                                      <p:cBhvr>
                                        <p:cTn id="37" dur="1" fill="hold">
                                          <p:stCondLst>
                                            <p:cond delay="0"/>
                                          </p:stCondLst>
                                        </p:cTn>
                                        <p:tgtEl>
                                          <p:spTgt spid="78"/>
                                        </p:tgtEl>
                                        <p:attrNameLst>
                                          <p:attrName>style.visibility</p:attrName>
                                        </p:attrNameLst>
                                      </p:cBhvr>
                                      <p:to>
                                        <p:strVal val="visible"/>
                                      </p:to>
                                    </p:set>
                                    <p:animEffect transition="in" filter="fade">
                                      <p:cBhvr>
                                        <p:cTn id="38" dur="500"/>
                                        <p:tgtEl>
                                          <p:spTgt spid="78"/>
                                        </p:tgtEl>
                                      </p:cBhvr>
                                    </p:animEffect>
                                  </p:childTnLst>
                                </p:cTn>
                              </p:par>
                              <p:par>
                                <p:cTn id="39" presetID="2" presetClass="entr" presetSubtype="1" decel="100000" fill="hold" nodeType="withEffect">
                                  <p:stCondLst>
                                    <p:cond delay="100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0-#ppt_h/2"/>
                                          </p:val>
                                        </p:tav>
                                        <p:tav tm="100000">
                                          <p:val>
                                            <p:strVal val="#ppt_y"/>
                                          </p:val>
                                        </p:tav>
                                      </p:tavLst>
                                    </p:anim>
                                  </p:childTnLst>
                                </p:cTn>
                              </p:par>
                              <p:par>
                                <p:cTn id="43" presetID="8" presetClass="emph" presetSubtype="0" repeatCount="indefinite" fill="hold" nodeType="withEffect">
                                  <p:stCondLst>
                                    <p:cond delay="1000"/>
                                  </p:stCondLst>
                                  <p:childTnLst>
                                    <p:animRot by="-43200000">
                                      <p:cBhvr>
                                        <p:cTn id="44" dur="3500" fill="hold"/>
                                        <p:tgtEl>
                                          <p:spTgt spid="5"/>
                                        </p:tgtEl>
                                        <p:attrNameLst>
                                          <p:attrName>r</p:attrName>
                                        </p:attrNameLst>
                                      </p:cBhvr>
                                    </p:animRot>
                                  </p:childTnLst>
                                </p:cTn>
                              </p:par>
                              <p:par>
                                <p:cTn id="45" presetID="22" presetClass="entr" presetSubtype="8" fill="hold" nodeType="withEffect">
                                  <p:stCondLst>
                                    <p:cond delay="1500"/>
                                  </p:stCondLst>
                                  <p:childTnLst>
                                    <p:set>
                                      <p:cBhvr>
                                        <p:cTn id="46" dur="1" fill="hold">
                                          <p:stCondLst>
                                            <p:cond delay="0"/>
                                          </p:stCondLst>
                                        </p:cTn>
                                        <p:tgtEl>
                                          <p:spTgt spid="86"/>
                                        </p:tgtEl>
                                        <p:attrNameLst>
                                          <p:attrName>style.visibility</p:attrName>
                                        </p:attrNameLst>
                                      </p:cBhvr>
                                      <p:to>
                                        <p:strVal val="visible"/>
                                      </p:to>
                                    </p:set>
                                    <p:animEffect transition="in" filter="wipe(left)">
                                      <p:cBhvr>
                                        <p:cTn id="47" dur="500"/>
                                        <p:tgtEl>
                                          <p:spTgt spid="86"/>
                                        </p:tgtEl>
                                      </p:cBhvr>
                                    </p:animEffect>
                                  </p:childTnLst>
                                </p:cTn>
                              </p:par>
                              <p:par>
                                <p:cTn id="48" presetID="53" presetClass="entr" presetSubtype="16" fill="hold" grpId="0" nodeType="withEffect">
                                  <p:stCondLst>
                                    <p:cond delay="1500"/>
                                  </p:stCondLst>
                                  <p:childTnLst>
                                    <p:set>
                                      <p:cBhvr>
                                        <p:cTn id="49" dur="1" fill="hold">
                                          <p:stCondLst>
                                            <p:cond delay="0"/>
                                          </p:stCondLst>
                                        </p:cTn>
                                        <p:tgtEl>
                                          <p:spTgt spid="79"/>
                                        </p:tgtEl>
                                        <p:attrNameLst>
                                          <p:attrName>style.visibility</p:attrName>
                                        </p:attrNameLst>
                                      </p:cBhvr>
                                      <p:to>
                                        <p:strVal val="visible"/>
                                      </p:to>
                                    </p:set>
                                    <p:anim calcmode="lin" valueType="num">
                                      <p:cBhvr>
                                        <p:cTn id="50" dur="500" fill="hold"/>
                                        <p:tgtEl>
                                          <p:spTgt spid="79"/>
                                        </p:tgtEl>
                                        <p:attrNameLst>
                                          <p:attrName>ppt_w</p:attrName>
                                        </p:attrNameLst>
                                      </p:cBhvr>
                                      <p:tavLst>
                                        <p:tav tm="0">
                                          <p:val>
                                            <p:fltVal val="0"/>
                                          </p:val>
                                        </p:tav>
                                        <p:tav tm="100000">
                                          <p:val>
                                            <p:strVal val="#ppt_w"/>
                                          </p:val>
                                        </p:tav>
                                      </p:tavLst>
                                    </p:anim>
                                    <p:anim calcmode="lin" valueType="num">
                                      <p:cBhvr>
                                        <p:cTn id="51" dur="500" fill="hold"/>
                                        <p:tgtEl>
                                          <p:spTgt spid="79"/>
                                        </p:tgtEl>
                                        <p:attrNameLst>
                                          <p:attrName>ppt_h</p:attrName>
                                        </p:attrNameLst>
                                      </p:cBhvr>
                                      <p:tavLst>
                                        <p:tav tm="0">
                                          <p:val>
                                            <p:fltVal val="0"/>
                                          </p:val>
                                        </p:tav>
                                        <p:tav tm="100000">
                                          <p:val>
                                            <p:strVal val="#ppt_h"/>
                                          </p:val>
                                        </p:tav>
                                      </p:tavLst>
                                    </p:anim>
                                    <p:animEffect transition="in" filter="fade">
                                      <p:cBhvr>
                                        <p:cTn id="52" dur="500"/>
                                        <p:tgtEl>
                                          <p:spTgt spid="79"/>
                                        </p:tgtEl>
                                      </p:cBhvr>
                                    </p:animEffect>
                                  </p:childTnLst>
                                </p:cTn>
                              </p:par>
                              <p:par>
                                <p:cTn id="53" presetID="10" presetClass="entr" presetSubtype="0" fill="hold" grpId="0" nodeType="withEffect">
                                  <p:stCondLst>
                                    <p:cond delay="1000"/>
                                  </p:stCondLst>
                                  <p:childTnLst>
                                    <p:set>
                                      <p:cBhvr>
                                        <p:cTn id="54" dur="1" fill="hold">
                                          <p:stCondLst>
                                            <p:cond delay="0"/>
                                          </p:stCondLst>
                                        </p:cTn>
                                        <p:tgtEl>
                                          <p:spTgt spid="80"/>
                                        </p:tgtEl>
                                        <p:attrNameLst>
                                          <p:attrName>style.visibility</p:attrName>
                                        </p:attrNameLst>
                                      </p:cBhvr>
                                      <p:to>
                                        <p:strVal val="visible"/>
                                      </p:to>
                                    </p:set>
                                    <p:animEffect transition="in" filter="fade">
                                      <p:cBhvr>
                                        <p:cTn id="55" dur="500"/>
                                        <p:tgtEl>
                                          <p:spTgt spid="80"/>
                                        </p:tgtEl>
                                      </p:cBhvr>
                                    </p:animEffect>
                                  </p:childTnLst>
                                </p:cTn>
                              </p:par>
                              <p:par>
                                <p:cTn id="56" presetID="2" presetClass="entr" presetSubtype="1" decel="100000" fill="hold" nodeType="withEffect">
                                  <p:stCondLst>
                                    <p:cond delay="1500"/>
                                  </p:stCondLst>
                                  <p:childTnLst>
                                    <p:set>
                                      <p:cBhvr>
                                        <p:cTn id="57" dur="1" fill="hold">
                                          <p:stCondLst>
                                            <p:cond delay="0"/>
                                          </p:stCondLst>
                                        </p:cTn>
                                        <p:tgtEl>
                                          <p:spTgt spid="6"/>
                                        </p:tgtEl>
                                        <p:attrNameLst>
                                          <p:attrName>style.visibility</p:attrName>
                                        </p:attrNameLst>
                                      </p:cBhvr>
                                      <p:to>
                                        <p:strVal val="visible"/>
                                      </p:to>
                                    </p:set>
                                    <p:anim calcmode="lin" valueType="num">
                                      <p:cBhvr additive="base">
                                        <p:cTn id="58" dur="500" fill="hold"/>
                                        <p:tgtEl>
                                          <p:spTgt spid="6"/>
                                        </p:tgtEl>
                                        <p:attrNameLst>
                                          <p:attrName>ppt_x</p:attrName>
                                        </p:attrNameLst>
                                      </p:cBhvr>
                                      <p:tavLst>
                                        <p:tav tm="0">
                                          <p:val>
                                            <p:strVal val="#ppt_x"/>
                                          </p:val>
                                        </p:tav>
                                        <p:tav tm="100000">
                                          <p:val>
                                            <p:strVal val="#ppt_x"/>
                                          </p:val>
                                        </p:tav>
                                      </p:tavLst>
                                    </p:anim>
                                    <p:anim calcmode="lin" valueType="num">
                                      <p:cBhvr additive="base">
                                        <p:cTn id="59" dur="500" fill="hold"/>
                                        <p:tgtEl>
                                          <p:spTgt spid="6"/>
                                        </p:tgtEl>
                                        <p:attrNameLst>
                                          <p:attrName>ppt_y</p:attrName>
                                        </p:attrNameLst>
                                      </p:cBhvr>
                                      <p:tavLst>
                                        <p:tav tm="0">
                                          <p:val>
                                            <p:strVal val="0-#ppt_h/2"/>
                                          </p:val>
                                        </p:tav>
                                        <p:tav tm="100000">
                                          <p:val>
                                            <p:strVal val="#ppt_y"/>
                                          </p:val>
                                        </p:tav>
                                      </p:tavLst>
                                    </p:anim>
                                  </p:childTnLst>
                                </p:cTn>
                              </p:par>
                              <p:par>
                                <p:cTn id="60" presetID="8" presetClass="emph" presetSubtype="0" repeatCount="indefinite" fill="hold" nodeType="withEffect">
                                  <p:stCondLst>
                                    <p:cond delay="1500"/>
                                  </p:stCondLst>
                                  <p:childTnLst>
                                    <p:animRot by="43200000">
                                      <p:cBhvr>
                                        <p:cTn id="61" dur="3000" fill="hold"/>
                                        <p:tgtEl>
                                          <p:spTgt spid="6"/>
                                        </p:tgtEl>
                                        <p:attrNameLst>
                                          <p:attrName>r</p:attrName>
                                        </p:attrNameLst>
                                      </p:cBhvr>
                                    </p:animRot>
                                  </p:childTnLst>
                                </p:cTn>
                              </p:par>
                              <p:par>
                                <p:cTn id="62" presetID="22" presetClass="entr" presetSubtype="8" fill="hold" nodeType="withEffect">
                                  <p:stCondLst>
                                    <p:cond delay="2000"/>
                                  </p:stCondLst>
                                  <p:childTnLst>
                                    <p:set>
                                      <p:cBhvr>
                                        <p:cTn id="63" dur="1" fill="hold">
                                          <p:stCondLst>
                                            <p:cond delay="0"/>
                                          </p:stCondLst>
                                        </p:cTn>
                                        <p:tgtEl>
                                          <p:spTgt spid="85"/>
                                        </p:tgtEl>
                                        <p:attrNameLst>
                                          <p:attrName>style.visibility</p:attrName>
                                        </p:attrNameLst>
                                      </p:cBhvr>
                                      <p:to>
                                        <p:strVal val="visible"/>
                                      </p:to>
                                    </p:set>
                                    <p:animEffect transition="in" filter="wipe(left)">
                                      <p:cBhvr>
                                        <p:cTn id="64" dur="500"/>
                                        <p:tgtEl>
                                          <p:spTgt spid="85"/>
                                        </p:tgtEl>
                                      </p:cBhvr>
                                    </p:animEffect>
                                  </p:childTnLst>
                                </p:cTn>
                              </p:par>
                              <p:par>
                                <p:cTn id="65" presetID="53" presetClass="entr" presetSubtype="16" fill="hold" grpId="0" nodeType="withEffect">
                                  <p:stCondLst>
                                    <p:cond delay="2000"/>
                                  </p:stCondLst>
                                  <p:childTnLst>
                                    <p:set>
                                      <p:cBhvr>
                                        <p:cTn id="66" dur="1" fill="hold">
                                          <p:stCondLst>
                                            <p:cond delay="0"/>
                                          </p:stCondLst>
                                        </p:cTn>
                                        <p:tgtEl>
                                          <p:spTgt spid="81"/>
                                        </p:tgtEl>
                                        <p:attrNameLst>
                                          <p:attrName>style.visibility</p:attrName>
                                        </p:attrNameLst>
                                      </p:cBhvr>
                                      <p:to>
                                        <p:strVal val="visible"/>
                                      </p:to>
                                    </p:set>
                                    <p:anim calcmode="lin" valueType="num">
                                      <p:cBhvr>
                                        <p:cTn id="67" dur="500" fill="hold"/>
                                        <p:tgtEl>
                                          <p:spTgt spid="81"/>
                                        </p:tgtEl>
                                        <p:attrNameLst>
                                          <p:attrName>ppt_w</p:attrName>
                                        </p:attrNameLst>
                                      </p:cBhvr>
                                      <p:tavLst>
                                        <p:tav tm="0">
                                          <p:val>
                                            <p:fltVal val="0"/>
                                          </p:val>
                                        </p:tav>
                                        <p:tav tm="100000">
                                          <p:val>
                                            <p:strVal val="#ppt_w"/>
                                          </p:val>
                                        </p:tav>
                                      </p:tavLst>
                                    </p:anim>
                                    <p:anim calcmode="lin" valueType="num">
                                      <p:cBhvr>
                                        <p:cTn id="68" dur="500" fill="hold"/>
                                        <p:tgtEl>
                                          <p:spTgt spid="81"/>
                                        </p:tgtEl>
                                        <p:attrNameLst>
                                          <p:attrName>ppt_h</p:attrName>
                                        </p:attrNameLst>
                                      </p:cBhvr>
                                      <p:tavLst>
                                        <p:tav tm="0">
                                          <p:val>
                                            <p:fltVal val="0"/>
                                          </p:val>
                                        </p:tav>
                                        <p:tav tm="100000">
                                          <p:val>
                                            <p:strVal val="#ppt_h"/>
                                          </p:val>
                                        </p:tav>
                                      </p:tavLst>
                                    </p:anim>
                                    <p:animEffect transition="in" filter="fade">
                                      <p:cBhvr>
                                        <p:cTn id="69" dur="500"/>
                                        <p:tgtEl>
                                          <p:spTgt spid="81"/>
                                        </p:tgtEl>
                                      </p:cBhvr>
                                    </p:animEffect>
                                  </p:childTnLst>
                                </p:cTn>
                              </p:par>
                              <p:par>
                                <p:cTn id="70" presetID="10" presetClass="entr" presetSubtype="0" fill="hold" grpId="0" nodeType="withEffect">
                                  <p:stCondLst>
                                    <p:cond delay="1500"/>
                                  </p:stCondLst>
                                  <p:childTnLst>
                                    <p:set>
                                      <p:cBhvr>
                                        <p:cTn id="71" dur="1" fill="hold">
                                          <p:stCondLst>
                                            <p:cond delay="0"/>
                                          </p:stCondLst>
                                        </p:cTn>
                                        <p:tgtEl>
                                          <p:spTgt spid="82"/>
                                        </p:tgtEl>
                                        <p:attrNameLst>
                                          <p:attrName>style.visibility</p:attrName>
                                        </p:attrNameLst>
                                      </p:cBhvr>
                                      <p:to>
                                        <p:strVal val="visible"/>
                                      </p:to>
                                    </p:set>
                                    <p:animEffect transition="in" filter="fade">
                                      <p:cBhvr>
                                        <p:cTn id="72"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7" grpId="0"/>
      <p:bldP spid="78" grpId="0"/>
      <p:bldP spid="79" grpId="0"/>
      <p:bldP spid="80" grpId="0"/>
      <p:bldP spid="81" grpId="0"/>
      <p:bldP spid="8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五边形 2"/>
          <p:cNvSpPr/>
          <p:nvPr/>
        </p:nvSpPr>
        <p:spPr>
          <a:xfrm flipH="1">
            <a:off x="1981896" y="2837703"/>
            <a:ext cx="2251162" cy="384242"/>
          </a:xfrm>
          <a:prstGeom prst="homePlat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5" tIns="34292" rIns="68585" bIns="34292" anchor="ctr"/>
          <a:lstStyle/>
          <a:p>
            <a:pPr algn="ctr" fontAlgn="auto"/>
            <a:endParaRPr lang="zh-CN" altLang="en-US" sz="1100" noProof="1">
              <a:latin typeface="微软雅黑" panose="020B0503020204020204" pitchFamily="34" charset="-122"/>
              <a:ea typeface="微软雅黑" panose="020B0503020204020204" pitchFamily="34" charset="-122"/>
            </a:endParaRPr>
          </a:p>
        </p:txBody>
      </p:sp>
      <p:sp>
        <p:nvSpPr>
          <p:cNvPr id="4" name="五边形 3"/>
          <p:cNvSpPr/>
          <p:nvPr/>
        </p:nvSpPr>
        <p:spPr>
          <a:xfrm flipH="1">
            <a:off x="2848703" y="3293395"/>
            <a:ext cx="1384353" cy="382654"/>
          </a:xfrm>
          <a:prstGeom prst="homePlat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5" tIns="34292" rIns="68585" bIns="34292" anchor="ctr"/>
          <a:lstStyle/>
          <a:p>
            <a:pPr algn="ctr" fontAlgn="auto"/>
            <a:endParaRPr lang="zh-CN" altLang="en-US" sz="1100" noProof="1">
              <a:latin typeface="微软雅黑" panose="020B0503020204020204" pitchFamily="34" charset="-122"/>
              <a:ea typeface="微软雅黑" panose="020B0503020204020204" pitchFamily="34" charset="-122"/>
            </a:endParaRPr>
          </a:p>
        </p:txBody>
      </p:sp>
      <p:sp>
        <p:nvSpPr>
          <p:cNvPr id="5" name="五边形 4"/>
          <p:cNvSpPr/>
          <p:nvPr/>
        </p:nvSpPr>
        <p:spPr>
          <a:xfrm flipH="1">
            <a:off x="2321632" y="3747499"/>
            <a:ext cx="1911424" cy="384242"/>
          </a:xfrm>
          <a:prstGeom prst="homePlat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5" tIns="34292" rIns="68585" bIns="34292" anchor="ctr"/>
          <a:lstStyle/>
          <a:p>
            <a:pPr algn="ctr" fontAlgn="auto"/>
            <a:endParaRPr lang="zh-CN" altLang="en-US" sz="1100" noProof="1">
              <a:latin typeface="微软雅黑" panose="020B0503020204020204" pitchFamily="34" charset="-122"/>
              <a:ea typeface="微软雅黑" panose="020B0503020204020204" pitchFamily="34" charset="-122"/>
            </a:endParaRPr>
          </a:p>
        </p:txBody>
      </p:sp>
      <p:sp>
        <p:nvSpPr>
          <p:cNvPr id="6" name="五边形 5"/>
          <p:cNvSpPr/>
          <p:nvPr/>
        </p:nvSpPr>
        <p:spPr>
          <a:xfrm flipH="1">
            <a:off x="1477050" y="4203192"/>
            <a:ext cx="2756007" cy="382653"/>
          </a:xfrm>
          <a:prstGeom prst="homePlate">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5" tIns="34292" rIns="68585" bIns="34292" anchor="ctr"/>
          <a:lstStyle/>
          <a:p>
            <a:pPr algn="ctr" fontAlgn="auto"/>
            <a:endParaRPr lang="zh-CN" altLang="en-US" sz="1100" noProof="1">
              <a:latin typeface="微软雅黑" panose="020B0503020204020204" pitchFamily="34" charset="-122"/>
              <a:ea typeface="微软雅黑" panose="020B0503020204020204" pitchFamily="34" charset="-122"/>
            </a:endParaRPr>
          </a:p>
        </p:txBody>
      </p:sp>
      <p:sp>
        <p:nvSpPr>
          <p:cNvPr id="7" name="TextBox 159"/>
          <p:cNvSpPr txBox="1">
            <a:spLocks noChangeArrowheads="1"/>
          </p:cNvSpPr>
          <p:nvPr/>
        </p:nvSpPr>
        <p:spPr bwMode="auto">
          <a:xfrm>
            <a:off x="3602796" y="2875810"/>
            <a:ext cx="582634" cy="315967"/>
          </a:xfrm>
          <a:prstGeom prst="rect">
            <a:avLst/>
          </a:prstGeom>
          <a:noFill/>
          <a:ln w="9525">
            <a:noFill/>
            <a:miter lim="800000"/>
            <a:headEnd/>
            <a:tailEnd/>
          </a:ln>
        </p:spPr>
        <p:txBody>
          <a:bodyPr wrap="none" lIns="68585" tIns="34292" rIns="68585" bIns="34292">
            <a:spAutoFit/>
          </a:bodyPr>
          <a:lstStyle/>
          <a:p>
            <a:pPr algn="ctr"/>
            <a:r>
              <a:rPr lang="en-US" altLang="zh-CN" sz="1600" b="1" dirty="0">
                <a:solidFill>
                  <a:schemeClr val="bg1"/>
                </a:solidFill>
                <a:latin typeface="微软雅黑" pitchFamily="34" charset="-122"/>
                <a:ea typeface="微软雅黑" pitchFamily="34" charset="-122"/>
              </a:rPr>
              <a:t>73%</a:t>
            </a:r>
            <a:endParaRPr lang="zh-CN" altLang="en-US" sz="1600" b="1" dirty="0">
              <a:solidFill>
                <a:schemeClr val="bg1"/>
              </a:solidFill>
              <a:latin typeface="微软雅黑" pitchFamily="34" charset="-122"/>
              <a:ea typeface="微软雅黑" pitchFamily="34" charset="-122"/>
            </a:endParaRPr>
          </a:p>
        </p:txBody>
      </p:sp>
      <p:sp>
        <p:nvSpPr>
          <p:cNvPr id="9" name="TextBox 160"/>
          <p:cNvSpPr txBox="1">
            <a:spLocks noChangeArrowheads="1"/>
          </p:cNvSpPr>
          <p:nvPr/>
        </p:nvSpPr>
        <p:spPr bwMode="auto">
          <a:xfrm>
            <a:off x="3596446" y="3334679"/>
            <a:ext cx="582634" cy="315968"/>
          </a:xfrm>
          <a:prstGeom prst="rect">
            <a:avLst/>
          </a:prstGeom>
          <a:noFill/>
          <a:ln w="9525">
            <a:noFill/>
            <a:miter lim="800000"/>
            <a:headEnd/>
            <a:tailEnd/>
          </a:ln>
        </p:spPr>
        <p:txBody>
          <a:bodyPr wrap="none" lIns="68585" tIns="34292" rIns="68585" bIns="34292">
            <a:spAutoFit/>
          </a:bodyPr>
          <a:lstStyle/>
          <a:p>
            <a:pPr algn="ctr"/>
            <a:r>
              <a:rPr lang="en-US" altLang="zh-CN" sz="1600" b="1" dirty="0">
                <a:solidFill>
                  <a:schemeClr val="bg1"/>
                </a:solidFill>
                <a:latin typeface="微软雅黑" pitchFamily="34" charset="-122"/>
                <a:ea typeface="微软雅黑" pitchFamily="34" charset="-122"/>
              </a:rPr>
              <a:t>30%</a:t>
            </a:r>
            <a:endParaRPr lang="zh-CN" altLang="en-US" sz="1600" b="1" dirty="0">
              <a:solidFill>
                <a:schemeClr val="bg1"/>
              </a:solidFill>
              <a:latin typeface="微软雅黑" pitchFamily="34" charset="-122"/>
              <a:ea typeface="微软雅黑" pitchFamily="34" charset="-122"/>
            </a:endParaRPr>
          </a:p>
        </p:txBody>
      </p:sp>
      <p:sp>
        <p:nvSpPr>
          <p:cNvPr id="10" name="TextBox 161"/>
          <p:cNvSpPr txBox="1">
            <a:spLocks noChangeArrowheads="1"/>
          </p:cNvSpPr>
          <p:nvPr/>
        </p:nvSpPr>
        <p:spPr bwMode="auto">
          <a:xfrm>
            <a:off x="3596446" y="3790369"/>
            <a:ext cx="582634" cy="314380"/>
          </a:xfrm>
          <a:prstGeom prst="rect">
            <a:avLst/>
          </a:prstGeom>
          <a:noFill/>
          <a:ln w="9525">
            <a:noFill/>
            <a:miter lim="800000"/>
            <a:headEnd/>
            <a:tailEnd/>
          </a:ln>
        </p:spPr>
        <p:txBody>
          <a:bodyPr wrap="none" lIns="68585" tIns="34292" rIns="68585" bIns="34292">
            <a:spAutoFit/>
          </a:bodyPr>
          <a:lstStyle/>
          <a:p>
            <a:pPr algn="ctr"/>
            <a:r>
              <a:rPr lang="en-US" altLang="zh-CN" sz="1600" b="1" dirty="0">
                <a:solidFill>
                  <a:schemeClr val="bg1"/>
                </a:solidFill>
                <a:latin typeface="微软雅黑" pitchFamily="34" charset="-122"/>
                <a:ea typeface="微软雅黑" pitchFamily="34" charset="-122"/>
              </a:rPr>
              <a:t>50%</a:t>
            </a:r>
            <a:endParaRPr lang="zh-CN" altLang="en-US" sz="1600" b="1" dirty="0">
              <a:solidFill>
                <a:schemeClr val="bg1"/>
              </a:solidFill>
              <a:latin typeface="微软雅黑" pitchFamily="34" charset="-122"/>
              <a:ea typeface="微软雅黑" pitchFamily="34" charset="-122"/>
            </a:endParaRPr>
          </a:p>
        </p:txBody>
      </p:sp>
      <p:sp>
        <p:nvSpPr>
          <p:cNvPr id="11" name="TextBox 162"/>
          <p:cNvSpPr txBox="1">
            <a:spLocks noChangeArrowheads="1"/>
          </p:cNvSpPr>
          <p:nvPr/>
        </p:nvSpPr>
        <p:spPr bwMode="auto">
          <a:xfrm>
            <a:off x="3615496" y="4249236"/>
            <a:ext cx="582634" cy="315968"/>
          </a:xfrm>
          <a:prstGeom prst="rect">
            <a:avLst/>
          </a:prstGeom>
          <a:noFill/>
          <a:ln w="9525">
            <a:noFill/>
            <a:miter lim="800000"/>
            <a:headEnd/>
            <a:tailEnd/>
          </a:ln>
        </p:spPr>
        <p:txBody>
          <a:bodyPr wrap="none" lIns="68585" tIns="34292" rIns="68585" bIns="34292">
            <a:spAutoFit/>
          </a:bodyPr>
          <a:lstStyle/>
          <a:p>
            <a:pPr algn="ctr"/>
            <a:r>
              <a:rPr lang="en-US" altLang="zh-CN" sz="1600" b="1" dirty="0">
                <a:solidFill>
                  <a:schemeClr val="bg1"/>
                </a:solidFill>
                <a:latin typeface="微软雅黑" pitchFamily="34" charset="-122"/>
                <a:ea typeface="微软雅黑" pitchFamily="34" charset="-122"/>
              </a:rPr>
              <a:t>75%</a:t>
            </a:r>
            <a:endParaRPr lang="zh-CN" altLang="en-US" sz="1600" b="1" dirty="0">
              <a:solidFill>
                <a:schemeClr val="bg1"/>
              </a:solidFill>
              <a:latin typeface="微软雅黑" pitchFamily="34" charset="-122"/>
              <a:ea typeface="微软雅黑" pitchFamily="34" charset="-122"/>
            </a:endParaRPr>
          </a:p>
        </p:txBody>
      </p:sp>
      <p:sp>
        <p:nvSpPr>
          <p:cNvPr id="12" name="五边形 11"/>
          <p:cNvSpPr/>
          <p:nvPr/>
        </p:nvSpPr>
        <p:spPr>
          <a:xfrm>
            <a:off x="4960159" y="2840880"/>
            <a:ext cx="1149395" cy="382653"/>
          </a:xfrm>
          <a:prstGeom prst="homePlate">
            <a:avLst/>
          </a:prstGeom>
          <a:blipFill dpi="0" rotWithShape="1">
            <a:blip r:embed="rId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5" tIns="34292" rIns="68585" bIns="34292" anchor="ctr"/>
          <a:lstStyle/>
          <a:p>
            <a:pPr algn="ctr" fontAlgn="auto"/>
            <a:endParaRPr lang="zh-CN" altLang="en-US" sz="1100" b="1" noProof="1">
              <a:solidFill>
                <a:schemeClr val="bg1"/>
              </a:solidFill>
              <a:latin typeface="微软雅黑" panose="020B0503020204020204" pitchFamily="34" charset="-122"/>
              <a:ea typeface="微软雅黑" panose="020B0503020204020204" pitchFamily="34" charset="-122"/>
            </a:endParaRPr>
          </a:p>
        </p:txBody>
      </p:sp>
      <p:sp>
        <p:nvSpPr>
          <p:cNvPr id="13" name="五边形 12"/>
          <p:cNvSpPr/>
          <p:nvPr/>
        </p:nvSpPr>
        <p:spPr>
          <a:xfrm>
            <a:off x="4960160" y="3294985"/>
            <a:ext cx="2170197" cy="382653"/>
          </a:xfrm>
          <a:prstGeom prst="homePlate">
            <a:avLst/>
          </a:prstGeom>
          <a:blipFill dpi="0" rotWithShape="1">
            <a:blip r:embed="rId8"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5" tIns="34292" rIns="68585" bIns="34292" anchor="ctr"/>
          <a:lstStyle/>
          <a:p>
            <a:pPr algn="ctr" fontAlgn="auto"/>
            <a:endParaRPr lang="zh-CN" altLang="en-US" sz="1100" noProof="1">
              <a:latin typeface="微软雅黑" panose="020B0503020204020204" pitchFamily="34" charset="-122"/>
              <a:ea typeface="微软雅黑" panose="020B0503020204020204" pitchFamily="34" charset="-122"/>
            </a:endParaRPr>
          </a:p>
        </p:txBody>
      </p:sp>
      <p:sp>
        <p:nvSpPr>
          <p:cNvPr id="14" name="五边形 13"/>
          <p:cNvSpPr/>
          <p:nvPr/>
        </p:nvSpPr>
        <p:spPr>
          <a:xfrm>
            <a:off x="4960159" y="3750674"/>
            <a:ext cx="1360540" cy="382654"/>
          </a:xfrm>
          <a:prstGeom prst="homePlate">
            <a:avLst/>
          </a:prstGeom>
          <a:blipFill dpi="0" rotWithShape="1">
            <a:blip r:embed="rId9"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5" tIns="34292" rIns="68585" bIns="34292" anchor="ctr"/>
          <a:lstStyle/>
          <a:p>
            <a:pPr algn="ctr" fontAlgn="auto"/>
            <a:endParaRPr lang="zh-CN" altLang="en-US" sz="1100" b="1" noProof="1">
              <a:solidFill>
                <a:schemeClr val="bg1"/>
              </a:solidFill>
              <a:latin typeface="微软雅黑" panose="020B0503020204020204" pitchFamily="34" charset="-122"/>
              <a:ea typeface="微软雅黑" panose="020B0503020204020204" pitchFamily="34" charset="-122"/>
            </a:endParaRPr>
          </a:p>
        </p:txBody>
      </p:sp>
      <p:sp>
        <p:nvSpPr>
          <p:cNvPr id="15" name="五边形 14"/>
          <p:cNvSpPr/>
          <p:nvPr/>
        </p:nvSpPr>
        <p:spPr>
          <a:xfrm>
            <a:off x="4960160" y="4204778"/>
            <a:ext cx="2900475" cy="382654"/>
          </a:xfrm>
          <a:prstGeom prst="homePlate">
            <a:avLst/>
          </a:prstGeom>
          <a:blipFill dpi="0" rotWithShape="1">
            <a:blip r:embed="rId10"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5" tIns="34292" rIns="68585" bIns="34292" anchor="ctr"/>
          <a:lstStyle/>
          <a:p>
            <a:pPr algn="ctr" fontAlgn="auto"/>
            <a:endParaRPr lang="zh-CN" altLang="en-US" sz="1100" noProof="1">
              <a:latin typeface="微软雅黑" panose="020B0503020204020204" pitchFamily="34" charset="-122"/>
              <a:ea typeface="微软雅黑" panose="020B0503020204020204" pitchFamily="34" charset="-122"/>
            </a:endParaRPr>
          </a:p>
        </p:txBody>
      </p:sp>
      <p:sp>
        <p:nvSpPr>
          <p:cNvPr id="16" name="TextBox 173"/>
          <p:cNvSpPr txBox="1">
            <a:spLocks noChangeArrowheads="1"/>
          </p:cNvSpPr>
          <p:nvPr/>
        </p:nvSpPr>
        <p:spPr bwMode="auto">
          <a:xfrm>
            <a:off x="5030012" y="2882161"/>
            <a:ext cx="582635" cy="315967"/>
          </a:xfrm>
          <a:prstGeom prst="rect">
            <a:avLst/>
          </a:prstGeom>
          <a:noFill/>
          <a:ln w="9525">
            <a:noFill/>
            <a:miter lim="800000"/>
            <a:headEnd/>
            <a:tailEnd/>
          </a:ln>
        </p:spPr>
        <p:txBody>
          <a:bodyPr wrap="none" lIns="68585" tIns="34292" rIns="68585" bIns="34292">
            <a:spAutoFit/>
          </a:bodyPr>
          <a:lstStyle/>
          <a:p>
            <a:pPr algn="ctr"/>
            <a:r>
              <a:rPr lang="en-US" altLang="zh-CN" sz="1600" b="1" dirty="0">
                <a:solidFill>
                  <a:schemeClr val="bg1"/>
                </a:solidFill>
                <a:latin typeface="微软雅黑" pitchFamily="34" charset="-122"/>
                <a:ea typeface="微软雅黑" pitchFamily="34" charset="-122"/>
              </a:rPr>
              <a:t>20%</a:t>
            </a:r>
            <a:endParaRPr lang="zh-CN" altLang="en-US" sz="1600" b="1" dirty="0">
              <a:solidFill>
                <a:schemeClr val="bg1"/>
              </a:solidFill>
              <a:latin typeface="微软雅黑" pitchFamily="34" charset="-122"/>
              <a:ea typeface="微软雅黑" pitchFamily="34" charset="-122"/>
            </a:endParaRPr>
          </a:p>
        </p:txBody>
      </p:sp>
      <p:sp>
        <p:nvSpPr>
          <p:cNvPr id="17" name="TextBox 174"/>
          <p:cNvSpPr txBox="1">
            <a:spLocks noChangeArrowheads="1"/>
          </p:cNvSpPr>
          <p:nvPr/>
        </p:nvSpPr>
        <p:spPr bwMode="auto">
          <a:xfrm>
            <a:off x="5030012" y="3329914"/>
            <a:ext cx="582635" cy="315967"/>
          </a:xfrm>
          <a:prstGeom prst="rect">
            <a:avLst/>
          </a:prstGeom>
          <a:noFill/>
          <a:ln w="9525">
            <a:noFill/>
            <a:miter lim="800000"/>
            <a:headEnd/>
            <a:tailEnd/>
          </a:ln>
        </p:spPr>
        <p:txBody>
          <a:bodyPr wrap="none" lIns="68585" tIns="34292" rIns="68585" bIns="34292">
            <a:spAutoFit/>
          </a:bodyPr>
          <a:lstStyle/>
          <a:p>
            <a:pPr algn="ctr"/>
            <a:r>
              <a:rPr lang="en-US" altLang="zh-CN" sz="1600" b="1" dirty="0">
                <a:solidFill>
                  <a:schemeClr val="bg1"/>
                </a:solidFill>
                <a:latin typeface="微软雅黑" pitchFamily="34" charset="-122"/>
                <a:ea typeface="微软雅黑" pitchFamily="34" charset="-122"/>
              </a:rPr>
              <a:t>56%</a:t>
            </a:r>
            <a:endParaRPr lang="zh-CN" altLang="en-US" sz="1600" b="1" dirty="0">
              <a:solidFill>
                <a:schemeClr val="bg1"/>
              </a:solidFill>
              <a:latin typeface="微软雅黑" pitchFamily="34" charset="-122"/>
              <a:ea typeface="微软雅黑" pitchFamily="34" charset="-122"/>
            </a:endParaRPr>
          </a:p>
        </p:txBody>
      </p:sp>
      <p:sp>
        <p:nvSpPr>
          <p:cNvPr id="18" name="TextBox 175"/>
          <p:cNvSpPr txBox="1">
            <a:spLocks noChangeArrowheads="1"/>
          </p:cNvSpPr>
          <p:nvPr/>
        </p:nvSpPr>
        <p:spPr bwMode="auto">
          <a:xfrm>
            <a:off x="5030012" y="3790369"/>
            <a:ext cx="582635" cy="314380"/>
          </a:xfrm>
          <a:prstGeom prst="rect">
            <a:avLst/>
          </a:prstGeom>
          <a:noFill/>
          <a:ln w="9525">
            <a:noFill/>
            <a:miter lim="800000"/>
            <a:headEnd/>
            <a:tailEnd/>
          </a:ln>
        </p:spPr>
        <p:txBody>
          <a:bodyPr wrap="none" lIns="68585" tIns="34292" rIns="68585" bIns="34292">
            <a:spAutoFit/>
          </a:bodyPr>
          <a:lstStyle/>
          <a:p>
            <a:pPr algn="ctr"/>
            <a:r>
              <a:rPr lang="en-US" altLang="zh-CN" sz="1600" b="1" dirty="0">
                <a:solidFill>
                  <a:schemeClr val="bg1"/>
                </a:solidFill>
                <a:latin typeface="微软雅黑" pitchFamily="34" charset="-122"/>
                <a:ea typeface="微软雅黑" pitchFamily="34" charset="-122"/>
              </a:rPr>
              <a:t>29%</a:t>
            </a:r>
            <a:endParaRPr lang="zh-CN" altLang="en-US" sz="1600" b="1" dirty="0">
              <a:solidFill>
                <a:schemeClr val="bg1"/>
              </a:solidFill>
              <a:latin typeface="微软雅黑" pitchFamily="34" charset="-122"/>
              <a:ea typeface="微软雅黑" pitchFamily="34" charset="-122"/>
            </a:endParaRPr>
          </a:p>
        </p:txBody>
      </p:sp>
      <p:sp>
        <p:nvSpPr>
          <p:cNvPr id="19" name="TextBox 176"/>
          <p:cNvSpPr txBox="1">
            <a:spLocks noChangeArrowheads="1"/>
          </p:cNvSpPr>
          <p:nvPr/>
        </p:nvSpPr>
        <p:spPr bwMode="auto">
          <a:xfrm>
            <a:off x="5042713" y="4246061"/>
            <a:ext cx="582635" cy="315968"/>
          </a:xfrm>
          <a:prstGeom prst="rect">
            <a:avLst/>
          </a:prstGeom>
          <a:noFill/>
          <a:ln w="9525">
            <a:noFill/>
            <a:miter lim="800000"/>
            <a:headEnd/>
            <a:tailEnd/>
          </a:ln>
        </p:spPr>
        <p:txBody>
          <a:bodyPr wrap="none" lIns="68585" tIns="34292" rIns="68585" bIns="34292">
            <a:spAutoFit/>
          </a:bodyPr>
          <a:lstStyle/>
          <a:p>
            <a:pPr algn="ctr"/>
            <a:r>
              <a:rPr lang="en-US" altLang="zh-CN" sz="1600" b="1" dirty="0">
                <a:solidFill>
                  <a:schemeClr val="bg1"/>
                </a:solidFill>
                <a:latin typeface="微软雅黑" pitchFamily="34" charset="-122"/>
                <a:ea typeface="微软雅黑" pitchFamily="34" charset="-122"/>
              </a:rPr>
              <a:t>77%</a:t>
            </a:r>
            <a:endParaRPr lang="zh-CN" altLang="en-US" sz="1600" b="1" dirty="0">
              <a:solidFill>
                <a:schemeClr val="bg1"/>
              </a:solidFill>
              <a:latin typeface="微软雅黑" pitchFamily="34" charset="-122"/>
              <a:ea typeface="微软雅黑" pitchFamily="34" charset="-122"/>
            </a:endParaRPr>
          </a:p>
        </p:txBody>
      </p:sp>
      <p:sp>
        <p:nvSpPr>
          <p:cNvPr id="20" name="TextBox 180"/>
          <p:cNvSpPr txBox="1">
            <a:spLocks noChangeArrowheads="1"/>
          </p:cNvSpPr>
          <p:nvPr/>
        </p:nvSpPr>
        <p:spPr bwMode="auto">
          <a:xfrm>
            <a:off x="4310848" y="2917093"/>
            <a:ext cx="571522" cy="242929"/>
          </a:xfrm>
          <a:prstGeom prst="rect">
            <a:avLst/>
          </a:prstGeom>
          <a:noFill/>
          <a:ln w="9525">
            <a:noFill/>
            <a:miter lim="800000"/>
            <a:headEnd/>
            <a:tailEnd/>
          </a:ln>
        </p:spPr>
        <p:txBody>
          <a:bodyPr wrap="none" lIns="68585" tIns="34292" rIns="68585" bIns="34292">
            <a:spAutoFit/>
          </a:bodyPr>
          <a:lstStyle/>
          <a:p>
            <a:pPr algn="ctr"/>
            <a:r>
              <a:rPr lang="zh-CN" altLang="en-US" sz="1100" b="1" dirty="0">
                <a:solidFill>
                  <a:schemeClr val="bg1">
                    <a:lumMod val="50000"/>
                  </a:schemeClr>
                </a:solidFill>
                <a:latin typeface="微软雅黑" pitchFamily="34" charset="-122"/>
                <a:ea typeface="微软雅黑" pitchFamily="34" charset="-122"/>
              </a:rPr>
              <a:t>项目一</a:t>
            </a:r>
          </a:p>
        </p:txBody>
      </p:sp>
      <p:sp>
        <p:nvSpPr>
          <p:cNvPr id="21" name="TextBox 181"/>
          <p:cNvSpPr txBox="1">
            <a:spLocks noChangeArrowheads="1"/>
          </p:cNvSpPr>
          <p:nvPr/>
        </p:nvSpPr>
        <p:spPr bwMode="auto">
          <a:xfrm>
            <a:off x="4310848" y="3369607"/>
            <a:ext cx="571522" cy="241342"/>
          </a:xfrm>
          <a:prstGeom prst="rect">
            <a:avLst/>
          </a:prstGeom>
          <a:noFill/>
          <a:ln w="9525">
            <a:noFill/>
            <a:miter lim="800000"/>
            <a:headEnd/>
            <a:tailEnd/>
          </a:ln>
        </p:spPr>
        <p:txBody>
          <a:bodyPr wrap="none" lIns="68585" tIns="34292" rIns="68585" bIns="34292">
            <a:spAutoFit/>
          </a:bodyPr>
          <a:lstStyle/>
          <a:p>
            <a:pPr algn="ctr"/>
            <a:r>
              <a:rPr lang="zh-CN" altLang="en-US" sz="1100" b="1" dirty="0">
                <a:solidFill>
                  <a:schemeClr val="bg1">
                    <a:lumMod val="50000"/>
                  </a:schemeClr>
                </a:solidFill>
                <a:latin typeface="微软雅黑" pitchFamily="34" charset="-122"/>
                <a:ea typeface="微软雅黑" pitchFamily="34" charset="-122"/>
              </a:rPr>
              <a:t>项目二</a:t>
            </a:r>
          </a:p>
        </p:txBody>
      </p:sp>
      <p:sp>
        <p:nvSpPr>
          <p:cNvPr id="22" name="TextBox 182"/>
          <p:cNvSpPr txBox="1">
            <a:spLocks noChangeArrowheads="1"/>
          </p:cNvSpPr>
          <p:nvPr/>
        </p:nvSpPr>
        <p:spPr bwMode="auto">
          <a:xfrm>
            <a:off x="4312434" y="3823711"/>
            <a:ext cx="569935" cy="242930"/>
          </a:xfrm>
          <a:prstGeom prst="rect">
            <a:avLst/>
          </a:prstGeom>
          <a:noFill/>
          <a:ln w="9525">
            <a:noFill/>
            <a:miter lim="800000"/>
            <a:headEnd/>
            <a:tailEnd/>
          </a:ln>
        </p:spPr>
        <p:txBody>
          <a:bodyPr wrap="none" lIns="68585" tIns="34292" rIns="68585" bIns="34292">
            <a:spAutoFit/>
          </a:bodyPr>
          <a:lstStyle/>
          <a:p>
            <a:pPr algn="ctr"/>
            <a:r>
              <a:rPr lang="zh-CN" altLang="en-US" sz="1100" b="1" dirty="0">
                <a:solidFill>
                  <a:schemeClr val="bg1">
                    <a:lumMod val="50000"/>
                  </a:schemeClr>
                </a:solidFill>
                <a:latin typeface="微软雅黑" pitchFamily="34" charset="-122"/>
                <a:ea typeface="微软雅黑" pitchFamily="34" charset="-122"/>
              </a:rPr>
              <a:t>项目三</a:t>
            </a:r>
          </a:p>
        </p:txBody>
      </p:sp>
      <p:sp>
        <p:nvSpPr>
          <p:cNvPr id="23" name="TextBox 183"/>
          <p:cNvSpPr txBox="1">
            <a:spLocks noChangeArrowheads="1"/>
          </p:cNvSpPr>
          <p:nvPr/>
        </p:nvSpPr>
        <p:spPr bwMode="auto">
          <a:xfrm>
            <a:off x="4312434" y="4280991"/>
            <a:ext cx="569935" cy="242930"/>
          </a:xfrm>
          <a:prstGeom prst="rect">
            <a:avLst/>
          </a:prstGeom>
          <a:noFill/>
          <a:ln w="9525">
            <a:noFill/>
            <a:miter lim="800000"/>
            <a:headEnd/>
            <a:tailEnd/>
          </a:ln>
        </p:spPr>
        <p:txBody>
          <a:bodyPr wrap="none" lIns="68585" tIns="34292" rIns="68585" bIns="34292">
            <a:spAutoFit/>
          </a:bodyPr>
          <a:lstStyle/>
          <a:p>
            <a:pPr algn="ctr"/>
            <a:r>
              <a:rPr lang="zh-CN" altLang="en-US" sz="1100" b="1" dirty="0">
                <a:solidFill>
                  <a:schemeClr val="bg1">
                    <a:lumMod val="50000"/>
                  </a:schemeClr>
                </a:solidFill>
                <a:latin typeface="微软雅黑" pitchFamily="34" charset="-122"/>
                <a:ea typeface="微软雅黑" pitchFamily="34" charset="-122"/>
              </a:rPr>
              <a:t>项目四</a:t>
            </a:r>
          </a:p>
        </p:txBody>
      </p:sp>
      <p:sp>
        <p:nvSpPr>
          <p:cNvPr id="24" name="Oval 4"/>
          <p:cNvSpPr/>
          <p:nvPr/>
        </p:nvSpPr>
        <p:spPr>
          <a:xfrm>
            <a:off x="4958572" y="1132434"/>
            <a:ext cx="838233" cy="790712"/>
          </a:xfrm>
          <a:prstGeom prst="ellipse">
            <a:avLst/>
          </a:prstGeom>
          <a:blipFill dpi="0" rotWithShape="1">
            <a:blip r:embed="rId11" cstate="print">
              <a:extLst>
                <a:ext uri="{28A0092B-C50C-407E-A947-70E740481C1C}">
                  <a14:useLocalDpi xmlns:a14="http://schemas.microsoft.com/office/drawing/2010/main" val="0"/>
                </a:ext>
              </a:extLst>
            </a:blip>
            <a:srcRect/>
            <a:stretch>
              <a:fillRect/>
            </a:stretch>
          </a:blipFill>
          <a:ln>
            <a:noFill/>
          </a:ln>
        </p:spPr>
        <p:style>
          <a:lnRef idx="2">
            <a:schemeClr val="accent5">
              <a:shade val="50000"/>
            </a:schemeClr>
          </a:lnRef>
          <a:fillRef idx="1">
            <a:schemeClr val="accent5"/>
          </a:fillRef>
          <a:effectRef idx="0">
            <a:schemeClr val="accent5"/>
          </a:effectRef>
          <a:fontRef idx="minor">
            <a:schemeClr val="lt1"/>
          </a:fontRef>
        </p:style>
        <p:txBody>
          <a:bodyPr lIns="68585" tIns="34292" rIns="68585" bIns="34292" anchor="ctr"/>
          <a:lstStyle/>
          <a:p>
            <a:pPr algn="ctr" fontAlgn="auto"/>
            <a:r>
              <a:rPr lang="en-US" sz="1400" b="1" noProof="1">
                <a:solidFill>
                  <a:schemeClr val="bg1"/>
                </a:solidFill>
                <a:latin typeface="微软雅黑" panose="020B0503020204020204" pitchFamily="34" charset="-122"/>
                <a:ea typeface="微软雅黑" panose="020B0503020204020204" pitchFamily="34" charset="-122"/>
              </a:rPr>
              <a:t>2017</a:t>
            </a:r>
          </a:p>
        </p:txBody>
      </p:sp>
      <p:sp>
        <p:nvSpPr>
          <p:cNvPr id="25" name="Oval 5"/>
          <p:cNvSpPr/>
          <p:nvPr/>
        </p:nvSpPr>
        <p:spPr>
          <a:xfrm>
            <a:off x="3412287" y="1132434"/>
            <a:ext cx="838233" cy="790712"/>
          </a:xfrm>
          <a:prstGeom prst="ellipse">
            <a:avLst/>
          </a:prstGeom>
          <a:blipFill dpi="0" rotWithShape="1">
            <a:blip r:embed="rId11" cstate="print">
              <a:extLst>
                <a:ext uri="{28A0092B-C50C-407E-A947-70E740481C1C}">
                  <a14:useLocalDpi xmlns:a14="http://schemas.microsoft.com/office/drawing/2010/main" val="0"/>
                </a:ext>
              </a:extLst>
            </a:blip>
            <a:srcRect/>
            <a:stretch>
              <a:fillRect/>
            </a:stretch>
          </a:blipFill>
          <a:ln>
            <a:noFill/>
          </a:ln>
        </p:spPr>
        <p:style>
          <a:lnRef idx="2">
            <a:schemeClr val="accent5">
              <a:shade val="50000"/>
            </a:schemeClr>
          </a:lnRef>
          <a:fillRef idx="1">
            <a:schemeClr val="accent5"/>
          </a:fillRef>
          <a:effectRef idx="0">
            <a:schemeClr val="accent5"/>
          </a:effectRef>
          <a:fontRef idx="minor">
            <a:schemeClr val="lt1"/>
          </a:fontRef>
        </p:style>
        <p:txBody>
          <a:bodyPr lIns="68585" tIns="34292" rIns="68585" bIns="34292" anchor="ctr"/>
          <a:lstStyle/>
          <a:p>
            <a:pPr algn="ctr" fontAlgn="auto"/>
            <a:r>
              <a:rPr lang="en-US" altLang="zh-CN" sz="1400" b="1" noProof="1">
                <a:solidFill>
                  <a:schemeClr val="bg1"/>
                </a:solidFill>
                <a:latin typeface="微软雅黑" panose="020B0503020204020204" pitchFamily="34" charset="-122"/>
                <a:ea typeface="微软雅黑" panose="020B0503020204020204" pitchFamily="34" charset="-122"/>
              </a:rPr>
              <a:t>2016</a:t>
            </a:r>
            <a:endParaRPr lang="en-US" sz="1400" b="1" noProof="1">
              <a:solidFill>
                <a:schemeClr val="bg1"/>
              </a:solidFill>
              <a:latin typeface="微软雅黑" panose="020B0503020204020204" pitchFamily="34" charset="-122"/>
              <a:ea typeface="微软雅黑" panose="020B0503020204020204" pitchFamily="34" charset="-122"/>
            </a:endParaRPr>
          </a:p>
        </p:txBody>
      </p:sp>
      <p:sp>
        <p:nvSpPr>
          <p:cNvPr id="26" name="Text Box 10"/>
          <p:cNvSpPr txBox="1">
            <a:spLocks noChangeArrowheads="1"/>
          </p:cNvSpPr>
          <p:nvPr/>
        </p:nvSpPr>
        <p:spPr bwMode="auto">
          <a:xfrm>
            <a:off x="4960160" y="2019999"/>
            <a:ext cx="3428544" cy="594703"/>
          </a:xfrm>
          <a:prstGeom prst="rect">
            <a:avLst/>
          </a:prstGeom>
          <a:noFill/>
          <a:ln w="9525">
            <a:noFill/>
            <a:miter lim="800000"/>
            <a:headEnd/>
            <a:tailEnd/>
          </a:ln>
        </p:spPr>
        <p:txBody>
          <a:bodyPr wrap="square" lIns="34292" tIns="17146" rIns="34292" bIns="17146">
            <a:spAutoFit/>
          </a:bodyPr>
          <a:lstStyle/>
          <a:p>
            <a:pPr defTabSz="816056">
              <a:lnSpc>
                <a:spcPct val="130000"/>
              </a:lnSpc>
            </a:pPr>
            <a:r>
              <a:rPr lang="zh-CN" altLang="en-US" sz="1200" b="1" dirty="0">
                <a:solidFill>
                  <a:schemeClr val="bg1">
                    <a:lumMod val="50000"/>
                  </a:schemeClr>
                </a:solidFill>
                <a:latin typeface="微软雅黑" pitchFamily="34" charset="-122"/>
                <a:ea typeface="微软雅黑" pitchFamily="34" charset="-122"/>
              </a:rPr>
              <a:t>单击此处添加标题</a:t>
            </a:r>
            <a:endParaRPr lang="en-US" altLang="zh-CN" sz="1200" b="1" dirty="0">
              <a:solidFill>
                <a:schemeClr val="bg1">
                  <a:lumMod val="50000"/>
                </a:schemeClr>
              </a:solidFill>
              <a:latin typeface="微软雅黑" pitchFamily="34" charset="-122"/>
              <a:ea typeface="微软雅黑" pitchFamily="34" charset="-122"/>
            </a:endParaRPr>
          </a:p>
          <a:p>
            <a:pPr defTabSz="816056">
              <a:lnSpc>
                <a:spcPct val="130000"/>
              </a:lnSpc>
            </a:pPr>
            <a:r>
              <a:rPr lang="zh-CN" altLang="en-US" sz="800" dirty="0">
                <a:solidFill>
                  <a:schemeClr val="bg1">
                    <a:lumMod val="50000"/>
                  </a:schemeClr>
                </a:solidFill>
                <a:latin typeface="微软雅黑" pitchFamily="34" charset="-122"/>
                <a:ea typeface="微软雅黑" pitchFamily="34" charset="-122"/>
              </a:rPr>
              <a:t>您的内容打在这里，或者通过复制您的文本后，在此框中选择粘贴，并选择只保留文字</a:t>
            </a:r>
            <a:r>
              <a:rPr lang="zh-CN" altLang="en-US" sz="800" dirty="0">
                <a:solidFill>
                  <a:srgbClr val="404040"/>
                </a:solidFill>
                <a:latin typeface="微软雅黑" pitchFamily="34" charset="-122"/>
                <a:ea typeface="微软雅黑" pitchFamily="34" charset="-122"/>
              </a:rPr>
              <a:t>。</a:t>
            </a:r>
            <a:endParaRPr lang="en-US" altLang="en-US" sz="800" dirty="0">
              <a:solidFill>
                <a:srgbClr val="404040"/>
              </a:solidFill>
              <a:latin typeface="微软雅黑" pitchFamily="34" charset="-122"/>
              <a:ea typeface="微软雅黑" pitchFamily="34" charset="-122"/>
            </a:endParaRPr>
          </a:p>
        </p:txBody>
      </p:sp>
      <p:sp>
        <p:nvSpPr>
          <p:cNvPr id="27" name="Text Box 10"/>
          <p:cNvSpPr txBox="1">
            <a:spLocks noChangeArrowheads="1"/>
          </p:cNvSpPr>
          <p:nvPr/>
        </p:nvSpPr>
        <p:spPr bwMode="auto">
          <a:xfrm>
            <a:off x="828885" y="2019999"/>
            <a:ext cx="3415286" cy="594703"/>
          </a:xfrm>
          <a:prstGeom prst="rect">
            <a:avLst/>
          </a:prstGeom>
          <a:noFill/>
          <a:ln w="9525">
            <a:noFill/>
            <a:miter lim="800000"/>
            <a:headEnd/>
            <a:tailEnd/>
          </a:ln>
        </p:spPr>
        <p:txBody>
          <a:bodyPr wrap="square" lIns="34292" tIns="17146" rIns="34292" bIns="17146">
            <a:spAutoFit/>
          </a:bodyPr>
          <a:lstStyle/>
          <a:p>
            <a:pPr algn="r" defTabSz="816056">
              <a:lnSpc>
                <a:spcPct val="130000"/>
              </a:lnSpc>
            </a:pPr>
            <a:r>
              <a:rPr lang="zh-CN" altLang="en-US" sz="1200" b="1" dirty="0">
                <a:solidFill>
                  <a:schemeClr val="bg1">
                    <a:lumMod val="50000"/>
                  </a:schemeClr>
                </a:solidFill>
                <a:latin typeface="微软雅黑" pitchFamily="34" charset="-122"/>
                <a:ea typeface="微软雅黑" pitchFamily="34" charset="-122"/>
              </a:rPr>
              <a:t>单击此处添加标题</a:t>
            </a:r>
            <a:endParaRPr lang="en-US" altLang="zh-CN" sz="1200" b="1" dirty="0">
              <a:solidFill>
                <a:schemeClr val="bg1">
                  <a:lumMod val="50000"/>
                </a:schemeClr>
              </a:solidFill>
              <a:latin typeface="微软雅黑" pitchFamily="34" charset="-122"/>
              <a:ea typeface="微软雅黑" pitchFamily="34" charset="-122"/>
            </a:endParaRPr>
          </a:p>
          <a:p>
            <a:pPr algn="r" defTabSz="816056">
              <a:lnSpc>
                <a:spcPct val="130000"/>
              </a:lnSpc>
            </a:pPr>
            <a:r>
              <a:rPr lang="zh-CN" altLang="en-US" sz="800" dirty="0">
                <a:solidFill>
                  <a:schemeClr val="bg1">
                    <a:lumMod val="50000"/>
                  </a:schemeClr>
                </a:solidFill>
                <a:latin typeface="微软雅黑" pitchFamily="34" charset="-122"/>
                <a:ea typeface="微软雅黑" pitchFamily="34" charset="-122"/>
              </a:rPr>
              <a:t>您的内容打在这里，或者通过复制您的文本后，在此框中选择粘贴，并选择只保留文字。</a:t>
            </a:r>
            <a:endParaRPr lang="en-US" altLang="en-US" sz="800" dirty="0">
              <a:solidFill>
                <a:schemeClr val="bg1">
                  <a:lumMod val="50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12538376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ppt_x</p:attrName>
                                        </p:attrNameLst>
                                      </p:cBhvr>
                                      <p:tavLst>
                                        <p:tav tm="0">
                                          <p:val>
                                            <p:strVal val="0-#ppt_w/2"/>
                                          </p:val>
                                        </p:tav>
                                        <p:tav tm="100000">
                                          <p:val>
                                            <p:strVal val="#ppt_x"/>
                                          </p:val>
                                        </p:tav>
                                      </p:tavLst>
                                    </p:anim>
                                    <p:anim calcmode="lin" valueType="num">
                                      <p:cBhvr>
                                        <p:cTn id="8" dur="500" fill="hold"/>
                                        <p:tgtEl>
                                          <p:spTgt spid="2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ppt_x</p:attrName>
                                        </p:attrNameLst>
                                      </p:cBhvr>
                                      <p:tavLst>
                                        <p:tav tm="0">
                                          <p:val>
                                            <p:strVal val="1+#ppt_w/2"/>
                                          </p:val>
                                        </p:tav>
                                        <p:tav tm="100000">
                                          <p:val>
                                            <p:strVal val="#ppt_x"/>
                                          </p:val>
                                        </p:tav>
                                      </p:tavLst>
                                    </p:anim>
                                    <p:anim calcmode="lin" valueType="num">
                                      <p:cBhvr>
                                        <p:cTn id="13" dur="500" fill="hold"/>
                                        <p:tgtEl>
                                          <p:spTgt spid="2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par>
                          <p:cTn id="22" fill="hold">
                            <p:stCondLst>
                              <p:cond delay="2000"/>
                            </p:stCondLst>
                            <p:childTnLst>
                              <p:par>
                                <p:cTn id="23" presetID="2" presetClass="entr" presetSubtype="4" decel="10000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ppt_x</p:attrName>
                                        </p:attrNameLst>
                                      </p:cBhvr>
                                      <p:tavLst>
                                        <p:tav tm="0">
                                          <p:val>
                                            <p:strVal val="#ppt_x"/>
                                          </p:val>
                                        </p:tav>
                                        <p:tav tm="100000">
                                          <p:val>
                                            <p:strVal val="#ppt_x"/>
                                          </p:val>
                                        </p:tav>
                                      </p:tavLst>
                                    </p:anim>
                                    <p:anim calcmode="lin" valueType="num">
                                      <p:cBhvr>
                                        <p:cTn id="26" dur="5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ppt_x</p:attrName>
                                        </p:attrNameLst>
                                      </p:cBhvr>
                                      <p:tavLst>
                                        <p:tav tm="0">
                                          <p:val>
                                            <p:strVal val="#ppt_x"/>
                                          </p:val>
                                        </p:tav>
                                        <p:tav tm="100000">
                                          <p:val>
                                            <p:strVal val="#ppt_x"/>
                                          </p:val>
                                        </p:tav>
                                      </p:tavLst>
                                    </p:anim>
                                    <p:anim calcmode="lin" valueType="num">
                                      <p:cBhvr>
                                        <p:cTn id="30" dur="500" fill="hold"/>
                                        <p:tgtEl>
                                          <p:spTgt spid="21"/>
                                        </p:tgtEl>
                                        <p:attrNameLst>
                                          <p:attrName>ppt_y</p:attrName>
                                        </p:attrNameLst>
                                      </p:cBhvr>
                                      <p:tavLst>
                                        <p:tav tm="0">
                                          <p:val>
                                            <p:strVal val="1+#ppt_h/2"/>
                                          </p:val>
                                        </p:tav>
                                        <p:tav tm="100000">
                                          <p:val>
                                            <p:strVal val="#ppt_y"/>
                                          </p:val>
                                        </p:tav>
                                      </p:tavLst>
                                    </p:anim>
                                  </p:childTnLst>
                                </p:cTn>
                              </p:par>
                              <p:par>
                                <p:cTn id="31" presetID="2" presetClass="entr" presetSubtype="4" decel="10000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p:cTn id="33" dur="500" fill="hold"/>
                                        <p:tgtEl>
                                          <p:spTgt spid="22"/>
                                        </p:tgtEl>
                                        <p:attrNameLst>
                                          <p:attrName>ppt_x</p:attrName>
                                        </p:attrNameLst>
                                      </p:cBhvr>
                                      <p:tavLst>
                                        <p:tav tm="0">
                                          <p:val>
                                            <p:strVal val="#ppt_x"/>
                                          </p:val>
                                        </p:tav>
                                        <p:tav tm="100000">
                                          <p:val>
                                            <p:strVal val="#ppt_x"/>
                                          </p:val>
                                        </p:tav>
                                      </p:tavLst>
                                    </p:anim>
                                    <p:anim calcmode="lin" valueType="num">
                                      <p:cBhvr>
                                        <p:cTn id="34" dur="500" fill="hold"/>
                                        <p:tgtEl>
                                          <p:spTgt spid="22"/>
                                        </p:tgtEl>
                                        <p:attrNameLst>
                                          <p:attrName>ppt_y</p:attrName>
                                        </p:attrNameLst>
                                      </p:cBhvr>
                                      <p:tavLst>
                                        <p:tav tm="0">
                                          <p:val>
                                            <p:strVal val="1+#ppt_h/2"/>
                                          </p:val>
                                        </p:tav>
                                        <p:tav tm="100000">
                                          <p:val>
                                            <p:strVal val="#ppt_y"/>
                                          </p:val>
                                        </p:tav>
                                      </p:tavLst>
                                    </p:anim>
                                  </p:childTnLst>
                                </p:cTn>
                              </p:par>
                              <p:par>
                                <p:cTn id="35" presetID="2" presetClass="entr" presetSubtype="4" decel="10000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ppt_x</p:attrName>
                                        </p:attrNameLst>
                                      </p:cBhvr>
                                      <p:tavLst>
                                        <p:tav tm="0">
                                          <p:val>
                                            <p:strVal val="#ppt_x"/>
                                          </p:val>
                                        </p:tav>
                                        <p:tav tm="100000">
                                          <p:val>
                                            <p:strVal val="#ppt_x"/>
                                          </p:val>
                                        </p:tav>
                                      </p:tavLst>
                                    </p:anim>
                                    <p:anim calcmode="lin" valueType="num">
                                      <p:cBhvr>
                                        <p:cTn id="38" dur="500" fill="hold"/>
                                        <p:tgtEl>
                                          <p:spTgt spid="23"/>
                                        </p:tgtEl>
                                        <p:attrNameLst>
                                          <p:attrName>ppt_y</p:attrName>
                                        </p:attrNameLst>
                                      </p:cBhvr>
                                      <p:tavLst>
                                        <p:tav tm="0">
                                          <p:val>
                                            <p:strVal val="1+#ppt_h/2"/>
                                          </p:val>
                                        </p:tav>
                                        <p:tav tm="100000">
                                          <p:val>
                                            <p:strVal val="#ppt_y"/>
                                          </p:val>
                                        </p:tav>
                                      </p:tavLst>
                                    </p:anim>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par>
                                <p:cTn id="43" presetID="22" presetClass="entr" presetSubtype="8" fill="hold" grpId="0" nodeType="withEffect">
                                  <p:stCondLst>
                                    <p:cond delay="10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par>
                                <p:cTn id="46" presetID="22" presetClass="entr" presetSubtype="8" fill="hold" grpId="0" nodeType="withEffect">
                                  <p:stCondLst>
                                    <p:cond delay="20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500"/>
                                        <p:tgtEl>
                                          <p:spTgt spid="14"/>
                                        </p:tgtEl>
                                      </p:cBhvr>
                                    </p:animEffect>
                                  </p:childTnLst>
                                </p:cTn>
                              </p:par>
                              <p:par>
                                <p:cTn id="49" presetID="22" presetClass="entr" presetSubtype="8" fill="hold" grpId="0" nodeType="withEffect">
                                  <p:stCondLst>
                                    <p:cond delay="300"/>
                                  </p:stCondLst>
                                  <p:childTnLst>
                                    <p:set>
                                      <p:cBhvr>
                                        <p:cTn id="50" dur="1" fill="hold">
                                          <p:stCondLst>
                                            <p:cond delay="0"/>
                                          </p:stCondLst>
                                        </p:cTn>
                                        <p:tgtEl>
                                          <p:spTgt spid="15"/>
                                        </p:tgtEl>
                                        <p:attrNameLst>
                                          <p:attrName>style.visibility</p:attrName>
                                        </p:attrNameLst>
                                      </p:cBhvr>
                                      <p:to>
                                        <p:strVal val="visible"/>
                                      </p:to>
                                    </p:set>
                                    <p:animEffect transition="in" filter="wipe(left)">
                                      <p:cBhvr>
                                        <p:cTn id="51" dur="500"/>
                                        <p:tgtEl>
                                          <p:spTgt spid="15"/>
                                        </p:tgtEl>
                                      </p:cBhvr>
                                    </p:animEffect>
                                  </p:childTnLst>
                                </p:cTn>
                              </p:par>
                              <p:par>
                                <p:cTn id="52" presetID="22" presetClass="entr" presetSubtype="2" fill="hold" grpId="0" nodeType="with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wipe(right)">
                                      <p:cBhvr>
                                        <p:cTn id="54" dur="500"/>
                                        <p:tgtEl>
                                          <p:spTgt spid="3"/>
                                        </p:tgtEl>
                                      </p:cBhvr>
                                    </p:animEffect>
                                  </p:childTnLst>
                                </p:cTn>
                              </p:par>
                              <p:par>
                                <p:cTn id="55" presetID="22" presetClass="entr" presetSubtype="2" fill="hold" grpId="0" nodeType="withEffect">
                                  <p:stCondLst>
                                    <p:cond delay="100"/>
                                  </p:stCondLst>
                                  <p:childTnLst>
                                    <p:set>
                                      <p:cBhvr>
                                        <p:cTn id="56" dur="1" fill="hold">
                                          <p:stCondLst>
                                            <p:cond delay="0"/>
                                          </p:stCondLst>
                                        </p:cTn>
                                        <p:tgtEl>
                                          <p:spTgt spid="4"/>
                                        </p:tgtEl>
                                        <p:attrNameLst>
                                          <p:attrName>style.visibility</p:attrName>
                                        </p:attrNameLst>
                                      </p:cBhvr>
                                      <p:to>
                                        <p:strVal val="visible"/>
                                      </p:to>
                                    </p:set>
                                    <p:animEffect transition="in" filter="wipe(right)">
                                      <p:cBhvr>
                                        <p:cTn id="57" dur="500"/>
                                        <p:tgtEl>
                                          <p:spTgt spid="4"/>
                                        </p:tgtEl>
                                      </p:cBhvr>
                                    </p:animEffect>
                                  </p:childTnLst>
                                </p:cTn>
                              </p:par>
                              <p:par>
                                <p:cTn id="58" presetID="22" presetClass="entr" presetSubtype="2" fill="hold" grpId="0" nodeType="withEffect">
                                  <p:stCondLst>
                                    <p:cond delay="200"/>
                                  </p:stCondLst>
                                  <p:childTnLst>
                                    <p:set>
                                      <p:cBhvr>
                                        <p:cTn id="59" dur="1" fill="hold">
                                          <p:stCondLst>
                                            <p:cond delay="0"/>
                                          </p:stCondLst>
                                        </p:cTn>
                                        <p:tgtEl>
                                          <p:spTgt spid="5"/>
                                        </p:tgtEl>
                                        <p:attrNameLst>
                                          <p:attrName>style.visibility</p:attrName>
                                        </p:attrNameLst>
                                      </p:cBhvr>
                                      <p:to>
                                        <p:strVal val="visible"/>
                                      </p:to>
                                    </p:set>
                                    <p:animEffect transition="in" filter="wipe(right)">
                                      <p:cBhvr>
                                        <p:cTn id="60" dur="500"/>
                                        <p:tgtEl>
                                          <p:spTgt spid="5"/>
                                        </p:tgtEl>
                                      </p:cBhvr>
                                    </p:animEffect>
                                  </p:childTnLst>
                                </p:cTn>
                              </p:par>
                              <p:par>
                                <p:cTn id="61" presetID="22" presetClass="entr" presetSubtype="2" fill="hold" grpId="0" nodeType="withEffect">
                                  <p:stCondLst>
                                    <p:cond delay="300"/>
                                  </p:stCondLst>
                                  <p:childTnLst>
                                    <p:set>
                                      <p:cBhvr>
                                        <p:cTn id="62" dur="1" fill="hold">
                                          <p:stCondLst>
                                            <p:cond delay="0"/>
                                          </p:stCondLst>
                                        </p:cTn>
                                        <p:tgtEl>
                                          <p:spTgt spid="6"/>
                                        </p:tgtEl>
                                        <p:attrNameLst>
                                          <p:attrName>style.visibility</p:attrName>
                                        </p:attrNameLst>
                                      </p:cBhvr>
                                      <p:to>
                                        <p:strVal val="visible"/>
                                      </p:to>
                                    </p:set>
                                    <p:animEffect transition="in" filter="wipe(right)">
                                      <p:cBhvr>
                                        <p:cTn id="63" dur="500"/>
                                        <p:tgtEl>
                                          <p:spTgt spid="6"/>
                                        </p:tgtEl>
                                      </p:cBhvr>
                                    </p:animEffect>
                                  </p:childTnLst>
                                </p:cTn>
                              </p:par>
                            </p:childTnLst>
                          </p:cTn>
                        </p:par>
                        <p:par>
                          <p:cTn id="64" fill="hold">
                            <p:stCondLst>
                              <p:cond delay="3300"/>
                            </p:stCondLst>
                            <p:childTnLst>
                              <p:par>
                                <p:cTn id="65" presetID="22" presetClass="entr" presetSubtype="8" fill="hold" grpId="0" nodeType="after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wipe(left)">
                                      <p:cBhvr>
                                        <p:cTn id="67" dur="500"/>
                                        <p:tgtEl>
                                          <p:spTgt spid="16"/>
                                        </p:tgtEl>
                                      </p:cBhvr>
                                    </p:animEffect>
                                  </p:childTnLst>
                                </p:cTn>
                              </p:par>
                              <p:par>
                                <p:cTn id="68" presetID="22" presetClass="entr" presetSubtype="8" fill="hold" grpId="0" nodeType="withEffect">
                                  <p:stCondLst>
                                    <p:cond delay="150"/>
                                  </p:stCondLst>
                                  <p:childTnLst>
                                    <p:set>
                                      <p:cBhvr>
                                        <p:cTn id="69" dur="1" fill="hold">
                                          <p:stCondLst>
                                            <p:cond delay="0"/>
                                          </p:stCondLst>
                                        </p:cTn>
                                        <p:tgtEl>
                                          <p:spTgt spid="17"/>
                                        </p:tgtEl>
                                        <p:attrNameLst>
                                          <p:attrName>style.visibility</p:attrName>
                                        </p:attrNameLst>
                                      </p:cBhvr>
                                      <p:to>
                                        <p:strVal val="visible"/>
                                      </p:to>
                                    </p:set>
                                    <p:animEffect transition="in" filter="wipe(left)">
                                      <p:cBhvr>
                                        <p:cTn id="70" dur="500"/>
                                        <p:tgtEl>
                                          <p:spTgt spid="17"/>
                                        </p:tgtEl>
                                      </p:cBhvr>
                                    </p:animEffect>
                                  </p:childTnLst>
                                </p:cTn>
                              </p:par>
                              <p:par>
                                <p:cTn id="71" presetID="22" presetClass="entr" presetSubtype="8" fill="hold" grpId="0" nodeType="withEffect">
                                  <p:stCondLst>
                                    <p:cond delay="300"/>
                                  </p:stCondLst>
                                  <p:childTnLst>
                                    <p:set>
                                      <p:cBhvr>
                                        <p:cTn id="72" dur="1" fill="hold">
                                          <p:stCondLst>
                                            <p:cond delay="0"/>
                                          </p:stCondLst>
                                        </p:cTn>
                                        <p:tgtEl>
                                          <p:spTgt spid="18"/>
                                        </p:tgtEl>
                                        <p:attrNameLst>
                                          <p:attrName>style.visibility</p:attrName>
                                        </p:attrNameLst>
                                      </p:cBhvr>
                                      <p:to>
                                        <p:strVal val="visible"/>
                                      </p:to>
                                    </p:set>
                                    <p:animEffect transition="in" filter="wipe(left)">
                                      <p:cBhvr>
                                        <p:cTn id="73" dur="500"/>
                                        <p:tgtEl>
                                          <p:spTgt spid="18"/>
                                        </p:tgtEl>
                                      </p:cBhvr>
                                    </p:animEffect>
                                  </p:childTnLst>
                                </p:cTn>
                              </p:par>
                              <p:par>
                                <p:cTn id="74" presetID="22" presetClass="entr" presetSubtype="8" fill="hold" grpId="0" nodeType="withEffect">
                                  <p:stCondLst>
                                    <p:cond delay="450"/>
                                  </p:stCondLst>
                                  <p:childTnLst>
                                    <p:set>
                                      <p:cBhvr>
                                        <p:cTn id="75" dur="1" fill="hold">
                                          <p:stCondLst>
                                            <p:cond delay="0"/>
                                          </p:stCondLst>
                                        </p:cTn>
                                        <p:tgtEl>
                                          <p:spTgt spid="19"/>
                                        </p:tgtEl>
                                        <p:attrNameLst>
                                          <p:attrName>style.visibility</p:attrName>
                                        </p:attrNameLst>
                                      </p:cBhvr>
                                      <p:to>
                                        <p:strVal val="visible"/>
                                      </p:to>
                                    </p:set>
                                    <p:animEffect transition="in" filter="wipe(left)">
                                      <p:cBhvr>
                                        <p:cTn id="76" dur="500"/>
                                        <p:tgtEl>
                                          <p:spTgt spid="19"/>
                                        </p:tgtEl>
                                      </p:cBhvr>
                                    </p:animEffect>
                                  </p:childTnLst>
                                </p:cTn>
                              </p:par>
                              <p:par>
                                <p:cTn id="77" presetID="22" presetClass="entr" presetSubtype="2" fill="hold" grpId="0" nodeType="withEffect">
                                  <p:stCondLst>
                                    <p:cond delay="0"/>
                                  </p:stCondLst>
                                  <p:childTnLst>
                                    <p:set>
                                      <p:cBhvr>
                                        <p:cTn id="78" dur="1" fill="hold">
                                          <p:stCondLst>
                                            <p:cond delay="0"/>
                                          </p:stCondLst>
                                        </p:cTn>
                                        <p:tgtEl>
                                          <p:spTgt spid="7"/>
                                        </p:tgtEl>
                                        <p:attrNameLst>
                                          <p:attrName>style.visibility</p:attrName>
                                        </p:attrNameLst>
                                      </p:cBhvr>
                                      <p:to>
                                        <p:strVal val="visible"/>
                                      </p:to>
                                    </p:set>
                                    <p:animEffect transition="in" filter="wipe(right)">
                                      <p:cBhvr>
                                        <p:cTn id="79" dur="500"/>
                                        <p:tgtEl>
                                          <p:spTgt spid="7"/>
                                        </p:tgtEl>
                                      </p:cBhvr>
                                    </p:animEffect>
                                  </p:childTnLst>
                                </p:cTn>
                              </p:par>
                              <p:par>
                                <p:cTn id="80" presetID="22" presetClass="entr" presetSubtype="2" fill="hold" grpId="0" nodeType="withEffect">
                                  <p:stCondLst>
                                    <p:cond delay="150"/>
                                  </p:stCondLst>
                                  <p:childTnLst>
                                    <p:set>
                                      <p:cBhvr>
                                        <p:cTn id="81" dur="1" fill="hold">
                                          <p:stCondLst>
                                            <p:cond delay="0"/>
                                          </p:stCondLst>
                                        </p:cTn>
                                        <p:tgtEl>
                                          <p:spTgt spid="9"/>
                                        </p:tgtEl>
                                        <p:attrNameLst>
                                          <p:attrName>style.visibility</p:attrName>
                                        </p:attrNameLst>
                                      </p:cBhvr>
                                      <p:to>
                                        <p:strVal val="visible"/>
                                      </p:to>
                                    </p:set>
                                    <p:animEffect transition="in" filter="wipe(right)">
                                      <p:cBhvr>
                                        <p:cTn id="82" dur="500"/>
                                        <p:tgtEl>
                                          <p:spTgt spid="9"/>
                                        </p:tgtEl>
                                      </p:cBhvr>
                                    </p:animEffect>
                                  </p:childTnLst>
                                </p:cTn>
                              </p:par>
                              <p:par>
                                <p:cTn id="83" presetID="22" presetClass="entr" presetSubtype="2" fill="hold" grpId="0" nodeType="withEffect">
                                  <p:stCondLst>
                                    <p:cond delay="300"/>
                                  </p:stCondLst>
                                  <p:childTnLst>
                                    <p:set>
                                      <p:cBhvr>
                                        <p:cTn id="84" dur="1" fill="hold">
                                          <p:stCondLst>
                                            <p:cond delay="0"/>
                                          </p:stCondLst>
                                        </p:cTn>
                                        <p:tgtEl>
                                          <p:spTgt spid="10"/>
                                        </p:tgtEl>
                                        <p:attrNameLst>
                                          <p:attrName>style.visibility</p:attrName>
                                        </p:attrNameLst>
                                      </p:cBhvr>
                                      <p:to>
                                        <p:strVal val="visible"/>
                                      </p:to>
                                    </p:set>
                                    <p:animEffect transition="in" filter="wipe(right)">
                                      <p:cBhvr>
                                        <p:cTn id="85" dur="500"/>
                                        <p:tgtEl>
                                          <p:spTgt spid="10"/>
                                        </p:tgtEl>
                                      </p:cBhvr>
                                    </p:animEffect>
                                  </p:childTnLst>
                                </p:cTn>
                              </p:par>
                              <p:par>
                                <p:cTn id="86" presetID="22" presetClass="entr" presetSubtype="2" fill="hold" grpId="0" nodeType="withEffect">
                                  <p:stCondLst>
                                    <p:cond delay="450"/>
                                  </p:stCondLst>
                                  <p:childTnLst>
                                    <p:set>
                                      <p:cBhvr>
                                        <p:cTn id="87" dur="1" fill="hold">
                                          <p:stCondLst>
                                            <p:cond delay="0"/>
                                          </p:stCondLst>
                                        </p:cTn>
                                        <p:tgtEl>
                                          <p:spTgt spid="11"/>
                                        </p:tgtEl>
                                        <p:attrNameLst>
                                          <p:attrName>style.visibility</p:attrName>
                                        </p:attrNameLst>
                                      </p:cBhvr>
                                      <p:to>
                                        <p:strVal val="visible"/>
                                      </p:to>
                                    </p:set>
                                    <p:animEffect transition="in" filter="wipe(right)">
                                      <p:cBhvr>
                                        <p:cTn id="8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p:bldP spid="9" grpId="0"/>
      <p:bldP spid="10" grpId="0"/>
      <p:bldP spid="11" grpId="0"/>
      <p:bldP spid="12" grpId="0" animBg="1"/>
      <p:bldP spid="13" grpId="0" animBg="1"/>
      <p:bldP spid="14" grpId="0" animBg="1"/>
      <p:bldP spid="15" grpId="0" animBg="1"/>
      <p:bldP spid="16" grpId="0"/>
      <p:bldP spid="17" grpId="0"/>
      <p:bldP spid="18" grpId="0"/>
      <p:bldP spid="19" grpId="0"/>
      <p:bldP spid="20" grpId="0"/>
      <p:bldP spid="21" grpId="0"/>
      <p:bldP spid="22" grpId="0"/>
      <p:bldP spid="23" grpId="0"/>
      <p:bldP spid="24" grpId="0" animBg="1"/>
      <p:bldP spid="25" grpId="0" animBg="1"/>
      <p:bldP spid="26"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F1948EB7-9276-493E-A7D2-2217E32AD0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4" y="0"/>
            <a:ext cx="9138700" cy="5145088"/>
          </a:xfrm>
          <a:prstGeom prst="rect">
            <a:avLst/>
          </a:prstGeom>
        </p:spPr>
      </p:pic>
      <p:sp>
        <p:nvSpPr>
          <p:cNvPr id="50" name="Text Placeholder 3"/>
          <p:cNvSpPr txBox="1">
            <a:spLocks/>
          </p:cNvSpPr>
          <p:nvPr/>
        </p:nvSpPr>
        <p:spPr>
          <a:xfrm>
            <a:off x="2914264" y="1492424"/>
            <a:ext cx="1231168" cy="1177811"/>
          </a:xfrm>
          <a:prstGeom prst="rect">
            <a:avLst/>
          </a:prstGeom>
        </p:spPr>
        <p:txBody>
          <a:bodyPr wrap="none" lIns="0" tIns="0" rIns="0" bIns="0" anchor="ct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defRPr/>
            </a:pPr>
            <a:r>
              <a:rPr lang="en-US" sz="8600" dirty="0">
                <a:solidFill>
                  <a:schemeClr val="accent1"/>
                </a:solidFill>
                <a:latin typeface="微软雅黑" panose="020B0503020204020204" pitchFamily="34" charset="-122"/>
                <a:ea typeface="微软雅黑" panose="020B0503020204020204" pitchFamily="34" charset="-122"/>
                <a:cs typeface="Arial" panose="020B0604020202020204" pitchFamily="34" charset="0"/>
              </a:rPr>
              <a:t>02</a:t>
            </a:r>
          </a:p>
        </p:txBody>
      </p:sp>
      <p:sp>
        <p:nvSpPr>
          <p:cNvPr id="51" name="文本框 58"/>
          <p:cNvSpPr txBox="1"/>
          <p:nvPr/>
        </p:nvSpPr>
        <p:spPr>
          <a:xfrm>
            <a:off x="4280489" y="2091451"/>
            <a:ext cx="2380537" cy="435149"/>
          </a:xfrm>
          <a:prstGeom prst="rect">
            <a:avLst/>
          </a:prstGeom>
          <a:noFill/>
        </p:spPr>
        <p:txBody>
          <a:bodyPr wrap="square" lIns="65032" tIns="32516" rIns="65032" bIns="32516">
            <a:spAutoFit/>
          </a:bodyPr>
          <a:lstStyle/>
          <a:p>
            <a:pPr>
              <a:defRPr/>
            </a:pPr>
            <a:r>
              <a:rPr lang="zh-CN" altLang="en-US" sz="2400" b="1" dirty="0">
                <a:solidFill>
                  <a:schemeClr val="bg1">
                    <a:lumMod val="50000"/>
                  </a:schemeClr>
                </a:solidFill>
                <a:latin typeface="微软雅黑" panose="020B0503020204020204" pitchFamily="34" charset="-122"/>
                <a:ea typeface="微软雅黑" panose="020B0503020204020204" pitchFamily="34" charset="-122"/>
              </a:rPr>
              <a:t>请输入你的标题</a:t>
            </a:r>
          </a:p>
        </p:txBody>
      </p:sp>
      <p:sp>
        <p:nvSpPr>
          <p:cNvPr id="52" name="文本框 59"/>
          <p:cNvSpPr txBox="1"/>
          <p:nvPr/>
        </p:nvSpPr>
        <p:spPr>
          <a:xfrm>
            <a:off x="4280486" y="1661533"/>
            <a:ext cx="1502159" cy="434999"/>
          </a:xfrm>
          <a:prstGeom prst="rect">
            <a:avLst/>
          </a:prstGeom>
          <a:noFill/>
        </p:spPr>
        <p:txBody>
          <a:bodyPr wrap="none" lIns="65032" tIns="32516" rIns="65032" bIns="32516">
            <a:spAutoFit/>
          </a:bodyPr>
          <a:lstStyle>
            <a:defPPr>
              <a:defRPr lang="zh-CN"/>
            </a:defPPr>
            <a:lvl1pPr>
              <a:defRPr sz="6000" b="1" i="1">
                <a:solidFill>
                  <a:schemeClr val="bg1"/>
                </a:solidFill>
                <a:latin typeface="Meiryo UI" panose="020B0604030504040204" pitchFamily="34" charset="-128"/>
                <a:ea typeface="Meiryo UI" panose="020B0604030504040204" pitchFamily="34" charset="-128"/>
                <a:cs typeface="Meiryo UI" panose="020B0604030504040204" pitchFamily="34" charset="-128"/>
              </a:defRPr>
            </a:lvl1pPr>
          </a:lstStyle>
          <a:p>
            <a:pPr>
              <a:defRPr/>
            </a:pPr>
            <a:r>
              <a:rPr lang="en-US" altLang="zh-CN" sz="24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Part Two</a:t>
            </a:r>
            <a:endParaRPr lang="zh-CN" altLang="en-US" sz="24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69" name="Straight Connector 13"/>
          <p:cNvCxnSpPr>
            <a:cxnSpLocks noChangeShapeType="1"/>
          </p:cNvCxnSpPr>
          <p:nvPr/>
        </p:nvCxnSpPr>
        <p:spPr bwMode="auto">
          <a:xfrm flipH="1">
            <a:off x="2220659" y="2664279"/>
            <a:ext cx="4392487" cy="0"/>
          </a:xfrm>
          <a:prstGeom prst="line">
            <a:avLst/>
          </a:prstGeom>
          <a:noFill/>
          <a:ln w="19050" cap="sq" algn="ctr">
            <a:solidFill>
              <a:schemeClr val="accent2"/>
            </a:solidFill>
            <a:miter lim="800000"/>
            <a:headEnd type="oval" w="med" len="med"/>
            <a:tailEnd/>
          </a:ln>
          <a:extLst>
            <a:ext uri="{909E8E84-426E-40DD-AFC4-6F175D3DCCD1}">
              <a14:hiddenFill xmlns:a14="http://schemas.microsoft.com/office/drawing/2010/main">
                <a:noFill/>
              </a14:hiddenFill>
            </a:ext>
          </a:extLst>
        </p:spPr>
      </p:cxnSp>
      <p:sp>
        <p:nvSpPr>
          <p:cNvPr id="17" name="文本框 66"/>
          <p:cNvSpPr txBox="1">
            <a:spLocks noChangeArrowheads="1"/>
          </p:cNvSpPr>
          <p:nvPr/>
        </p:nvSpPr>
        <p:spPr bwMode="auto">
          <a:xfrm>
            <a:off x="2436682" y="2862317"/>
            <a:ext cx="410445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a:lnSpc>
                <a:spcPct val="150000"/>
              </a:lnSpc>
            </a:pPr>
            <a:r>
              <a:rPr lang="zh-CN" altLang="en-US" sz="800" dirty="0">
                <a:solidFill>
                  <a:schemeClr val="bg1">
                    <a:lumMod val="50000"/>
                  </a:scheme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点击添加相关标题文字，点击添加相关标题文字，点击添加相关标题文字，点击添加相关标题文字。点击添加相关标题文字，点击添加相关标题文字，点击添加相关标题文字，点击添加相关标题文字。</a:t>
            </a:r>
            <a:endParaRPr lang="en-GB" altLang="zh-CN" sz="800" dirty="0">
              <a:solidFill>
                <a:schemeClr val="bg1">
                  <a:lumMod val="50000"/>
                </a:schemeClr>
              </a:solidFill>
              <a:latin typeface="Arial" panose="020B0604020202020204" pitchFamily="34" charset="0"/>
              <a:ea typeface="微软雅黑" panose="020B0503020204020204" pitchFamily="34" charset="-122"/>
              <a:cs typeface="+mn-ea"/>
              <a:sym typeface="+mn-lt"/>
            </a:endParaRPr>
          </a:p>
        </p:txBody>
      </p:sp>
    </p:spTree>
    <p:extLst>
      <p:ext uri="{BB962C8B-B14F-4D97-AF65-F5344CB8AC3E}">
        <p14:creationId xmlns:p14="http://schemas.microsoft.com/office/powerpoint/2010/main" val="3265972961"/>
      </p:ext>
    </p:extLst>
  </p:cSld>
  <p:clrMapOvr>
    <a:masterClrMapping/>
  </p:clrMapOvr>
  <mc:AlternateContent xmlns:mc="http://schemas.openxmlformats.org/markup-compatibility/2006" xmlns:p14="http://schemas.microsoft.com/office/powerpoint/2010/main">
    <mc:Choice Requires="p14">
      <p:transition spd="slow" p14:dur="1500" advClick="0" advTm="4000">
        <p:random/>
      </p:transition>
    </mc:Choice>
    <mc:Fallback xmlns="">
      <p:transition spd="slow" advClick="0"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additive="base">
                                        <p:cTn id="13" dur="250" fill="hold"/>
                                        <p:tgtEl>
                                          <p:spTgt spid="50"/>
                                        </p:tgtEl>
                                        <p:attrNameLst>
                                          <p:attrName>ppt_x</p:attrName>
                                        </p:attrNameLst>
                                      </p:cBhvr>
                                      <p:tavLst>
                                        <p:tav tm="0">
                                          <p:val>
                                            <p:strVal val="0-#ppt_w/2"/>
                                          </p:val>
                                        </p:tav>
                                        <p:tav tm="100000">
                                          <p:val>
                                            <p:strVal val="#ppt_x"/>
                                          </p:val>
                                        </p:tav>
                                      </p:tavLst>
                                    </p:anim>
                                    <p:anim calcmode="lin" valueType="num">
                                      <p:cBhvr additive="base">
                                        <p:cTn id="14" dur="250" fill="hold"/>
                                        <p:tgtEl>
                                          <p:spTgt spid="50"/>
                                        </p:tgtEl>
                                        <p:attrNameLst>
                                          <p:attrName>ppt_y</p:attrName>
                                        </p:attrNameLst>
                                      </p:cBhvr>
                                      <p:tavLst>
                                        <p:tav tm="0">
                                          <p:val>
                                            <p:strVal val="#ppt_y"/>
                                          </p:val>
                                        </p:tav>
                                        <p:tav tm="100000">
                                          <p:val>
                                            <p:strVal val="#ppt_y"/>
                                          </p:val>
                                        </p:tav>
                                      </p:tavLst>
                                    </p:anim>
                                  </p:childTnLst>
                                </p:cTn>
                              </p:par>
                            </p:childTnLst>
                          </p:cTn>
                        </p:par>
                        <p:par>
                          <p:cTn id="15" fill="hold">
                            <p:stCondLst>
                              <p:cond delay="1250"/>
                            </p:stCondLst>
                            <p:childTnLst>
                              <p:par>
                                <p:cTn id="16" presetID="2" presetClass="entr" presetSubtype="8" fill="hold" grpId="0" nodeType="afterEffect">
                                  <p:stCondLst>
                                    <p:cond delay="0"/>
                                  </p:stCondLst>
                                  <p:childTnLst>
                                    <p:set>
                                      <p:cBhvr>
                                        <p:cTn id="17" dur="1" fill="hold">
                                          <p:stCondLst>
                                            <p:cond delay="0"/>
                                          </p:stCondLst>
                                        </p:cTn>
                                        <p:tgtEl>
                                          <p:spTgt spid="51"/>
                                        </p:tgtEl>
                                        <p:attrNameLst>
                                          <p:attrName>style.visibility</p:attrName>
                                        </p:attrNameLst>
                                      </p:cBhvr>
                                      <p:to>
                                        <p:strVal val="visible"/>
                                      </p:to>
                                    </p:set>
                                    <p:anim calcmode="lin" valueType="num">
                                      <p:cBhvr additive="base">
                                        <p:cTn id="18" dur="250" fill="hold"/>
                                        <p:tgtEl>
                                          <p:spTgt spid="51"/>
                                        </p:tgtEl>
                                        <p:attrNameLst>
                                          <p:attrName>ppt_x</p:attrName>
                                        </p:attrNameLst>
                                      </p:cBhvr>
                                      <p:tavLst>
                                        <p:tav tm="0">
                                          <p:val>
                                            <p:strVal val="0-#ppt_w/2"/>
                                          </p:val>
                                        </p:tav>
                                        <p:tav tm="100000">
                                          <p:val>
                                            <p:strVal val="#ppt_x"/>
                                          </p:val>
                                        </p:tav>
                                      </p:tavLst>
                                    </p:anim>
                                    <p:anim calcmode="lin" valueType="num">
                                      <p:cBhvr additive="base">
                                        <p:cTn id="19" dur="250" fill="hold"/>
                                        <p:tgtEl>
                                          <p:spTgt spid="51"/>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8" fill="hold" grpId="0" nodeType="after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additive="base">
                                        <p:cTn id="23" dur="250" fill="hold"/>
                                        <p:tgtEl>
                                          <p:spTgt spid="52"/>
                                        </p:tgtEl>
                                        <p:attrNameLst>
                                          <p:attrName>ppt_x</p:attrName>
                                        </p:attrNameLst>
                                      </p:cBhvr>
                                      <p:tavLst>
                                        <p:tav tm="0">
                                          <p:val>
                                            <p:strVal val="0-#ppt_w/2"/>
                                          </p:val>
                                        </p:tav>
                                        <p:tav tm="100000">
                                          <p:val>
                                            <p:strVal val="#ppt_x"/>
                                          </p:val>
                                        </p:tav>
                                      </p:tavLst>
                                    </p:anim>
                                    <p:anim calcmode="lin" valueType="num">
                                      <p:cBhvr additive="base">
                                        <p:cTn id="24" dur="250" fill="hold"/>
                                        <p:tgtEl>
                                          <p:spTgt spid="52"/>
                                        </p:tgtEl>
                                        <p:attrNameLst>
                                          <p:attrName>ppt_y</p:attrName>
                                        </p:attrNameLst>
                                      </p:cBhvr>
                                      <p:tavLst>
                                        <p:tav tm="0">
                                          <p:val>
                                            <p:strVal val="#ppt_y"/>
                                          </p:val>
                                        </p:tav>
                                        <p:tav tm="100000">
                                          <p:val>
                                            <p:strVal val="#ppt_y"/>
                                          </p:val>
                                        </p:tav>
                                      </p:tavLst>
                                    </p:anim>
                                  </p:childTnLst>
                                </p:cTn>
                              </p:par>
                            </p:childTnLst>
                          </p:cTn>
                        </p:par>
                        <p:par>
                          <p:cTn id="25" fill="hold">
                            <p:stCondLst>
                              <p:cond delay="1750"/>
                            </p:stCondLst>
                            <p:childTnLst>
                              <p:par>
                                <p:cTn id="26" presetID="2" presetClass="entr" presetSubtype="8" fill="hold" nodeType="afterEffect">
                                  <p:stCondLst>
                                    <p:cond delay="0"/>
                                  </p:stCondLst>
                                  <p:childTnLst>
                                    <p:set>
                                      <p:cBhvr>
                                        <p:cTn id="27" dur="1" fill="hold">
                                          <p:stCondLst>
                                            <p:cond delay="0"/>
                                          </p:stCondLst>
                                        </p:cTn>
                                        <p:tgtEl>
                                          <p:spTgt spid="69"/>
                                        </p:tgtEl>
                                        <p:attrNameLst>
                                          <p:attrName>style.visibility</p:attrName>
                                        </p:attrNameLst>
                                      </p:cBhvr>
                                      <p:to>
                                        <p:strVal val="visible"/>
                                      </p:to>
                                    </p:set>
                                    <p:anim calcmode="lin" valueType="num">
                                      <p:cBhvr additive="base">
                                        <p:cTn id="28" dur="250" fill="hold"/>
                                        <p:tgtEl>
                                          <p:spTgt spid="69"/>
                                        </p:tgtEl>
                                        <p:attrNameLst>
                                          <p:attrName>ppt_x</p:attrName>
                                        </p:attrNameLst>
                                      </p:cBhvr>
                                      <p:tavLst>
                                        <p:tav tm="0">
                                          <p:val>
                                            <p:strVal val="0-#ppt_w/2"/>
                                          </p:val>
                                        </p:tav>
                                        <p:tav tm="100000">
                                          <p:val>
                                            <p:strVal val="#ppt_x"/>
                                          </p:val>
                                        </p:tav>
                                      </p:tavLst>
                                    </p:anim>
                                    <p:anim calcmode="lin" valueType="num">
                                      <p:cBhvr additive="base">
                                        <p:cTn id="29" dur="250" fill="hold"/>
                                        <p:tgtEl>
                                          <p:spTgt spid="69"/>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extBox 110"/>
          <p:cNvSpPr txBox="1"/>
          <p:nvPr/>
        </p:nvSpPr>
        <p:spPr>
          <a:xfrm>
            <a:off x="915689" y="1662725"/>
            <a:ext cx="1986694" cy="707791"/>
          </a:xfrm>
          <a:prstGeom prst="rect">
            <a:avLst/>
          </a:prstGeom>
          <a:noFill/>
        </p:spPr>
        <p:txBody>
          <a:bodyPr wrap="square" lIns="0" tIns="0" rIns="0" bIns="0" rtlCol="0">
            <a:spAutoFit/>
          </a:bodyPr>
          <a:lstStyle/>
          <a:p>
            <a:pPr defTabSz="914309">
              <a:defRPr/>
            </a:pPr>
            <a:r>
              <a:rPr lang="zh-CN" altLang="en-US" sz="1200" b="1" kern="0" dirty="0">
                <a:solidFill>
                  <a:schemeClr val="bg1">
                    <a:lumMod val="50000"/>
                  </a:schemeClr>
                </a:solidFill>
                <a:latin typeface="微软雅黑" pitchFamily="34" charset="-122"/>
                <a:ea typeface="微软雅黑" pitchFamily="34" charset="-122"/>
              </a:rPr>
              <a:t>详写内容</a:t>
            </a:r>
            <a:r>
              <a:rPr lang="en-US" altLang="zh-CN" sz="1200" b="1" kern="0" dirty="0">
                <a:solidFill>
                  <a:schemeClr val="bg1">
                    <a:lumMod val="50000"/>
                  </a:schemeClr>
                </a:solidFill>
                <a:latin typeface="微软雅黑" pitchFamily="34" charset="-122"/>
                <a:ea typeface="微软雅黑" pitchFamily="34" charset="-122"/>
              </a:rPr>
              <a:t>……</a:t>
            </a:r>
          </a:p>
          <a:p>
            <a:pPr defTabSz="914309">
              <a:defRPr/>
            </a:pPr>
            <a:endParaRPr lang="en-US" altLang="zh-CN" sz="1000" kern="0" dirty="0">
              <a:solidFill>
                <a:srgbClr val="000000">
                  <a:lumMod val="65000"/>
                  <a:lumOff val="35000"/>
                </a:srgbClr>
              </a:solidFill>
              <a:latin typeface="微软雅黑" pitchFamily="34" charset="-122"/>
              <a:ea typeface="微软雅黑" pitchFamily="34" charset="-122"/>
            </a:endParaRPr>
          </a:p>
          <a:p>
            <a:pPr defTabSz="914309">
              <a:defRPr/>
            </a:pPr>
            <a:r>
              <a:rPr lang="zh-CN" altLang="en-US" sz="800" kern="0" dirty="0">
                <a:solidFill>
                  <a:schemeClr val="bg1">
                    <a:lumMod val="50000"/>
                  </a:schemeClr>
                </a:solidFill>
                <a:latin typeface="微软雅黑" pitchFamily="34" charset="-122"/>
                <a:ea typeface="微软雅黑" pitchFamily="34" charset="-122"/>
              </a:rPr>
              <a:t>点击输入本栏的具体文字，简明扼要的说明分项内容，此为概念图解，请根据您的具体内容酌情修改</a:t>
            </a:r>
            <a:endParaRPr lang="en-US" altLang="zh-CN" sz="800" kern="0" dirty="0">
              <a:solidFill>
                <a:schemeClr val="bg1">
                  <a:lumMod val="50000"/>
                </a:schemeClr>
              </a:solidFill>
              <a:latin typeface="微软雅黑" pitchFamily="34" charset="-122"/>
              <a:ea typeface="微软雅黑" pitchFamily="34" charset="-122"/>
            </a:endParaRPr>
          </a:p>
        </p:txBody>
      </p:sp>
      <p:sp>
        <p:nvSpPr>
          <p:cNvPr id="112" name="TextBox 111"/>
          <p:cNvSpPr txBox="1"/>
          <p:nvPr/>
        </p:nvSpPr>
        <p:spPr>
          <a:xfrm>
            <a:off x="6289024" y="1662725"/>
            <a:ext cx="1986695" cy="677017"/>
          </a:xfrm>
          <a:prstGeom prst="rect">
            <a:avLst/>
          </a:prstGeom>
          <a:noFill/>
        </p:spPr>
        <p:txBody>
          <a:bodyPr wrap="square" lIns="0" tIns="0" rIns="0" bIns="0" rtlCol="0">
            <a:spAutoFit/>
          </a:bodyPr>
          <a:lstStyle/>
          <a:p>
            <a:pPr defTabSz="914309">
              <a:defRPr/>
            </a:pPr>
            <a:r>
              <a:rPr lang="zh-CN" altLang="en-US" sz="1200" b="1" kern="0" dirty="0">
                <a:solidFill>
                  <a:schemeClr val="bg1">
                    <a:lumMod val="50000"/>
                  </a:schemeClr>
                </a:solidFill>
                <a:latin typeface="微软雅黑" pitchFamily="34" charset="-122"/>
                <a:ea typeface="微软雅黑" pitchFamily="34" charset="-122"/>
              </a:rPr>
              <a:t>详写内容</a:t>
            </a:r>
            <a:r>
              <a:rPr lang="en-US" altLang="zh-CN" sz="1200" b="1" kern="0" dirty="0">
                <a:solidFill>
                  <a:schemeClr val="bg1">
                    <a:lumMod val="50000"/>
                  </a:schemeClr>
                </a:solidFill>
                <a:latin typeface="微软雅黑" pitchFamily="34" charset="-122"/>
                <a:ea typeface="微软雅黑" pitchFamily="34" charset="-122"/>
              </a:rPr>
              <a:t>……</a:t>
            </a:r>
          </a:p>
          <a:p>
            <a:pPr defTabSz="914309">
              <a:defRPr/>
            </a:pPr>
            <a:endParaRPr lang="en-US" altLang="zh-CN" sz="800" kern="0" dirty="0">
              <a:solidFill>
                <a:schemeClr val="bg1">
                  <a:lumMod val="50000"/>
                </a:schemeClr>
              </a:solidFill>
              <a:latin typeface="微软雅黑" pitchFamily="34" charset="-122"/>
              <a:ea typeface="微软雅黑" pitchFamily="34" charset="-122"/>
            </a:endParaRPr>
          </a:p>
          <a:p>
            <a:pPr defTabSz="914309">
              <a:defRPr/>
            </a:pPr>
            <a:r>
              <a:rPr lang="zh-CN" altLang="en-US" sz="800" kern="0" dirty="0">
                <a:solidFill>
                  <a:schemeClr val="bg1">
                    <a:lumMod val="50000"/>
                  </a:schemeClr>
                </a:solidFill>
                <a:latin typeface="微软雅黑" pitchFamily="34" charset="-122"/>
                <a:ea typeface="微软雅黑" pitchFamily="34" charset="-122"/>
              </a:rPr>
              <a:t>点击输入本栏的具体文字，简明扼要的说明分项内容，此为概念图解，请根据您的具体内容酌情修改</a:t>
            </a:r>
            <a:endParaRPr lang="en-US" altLang="zh-CN" sz="800" kern="0" dirty="0">
              <a:solidFill>
                <a:schemeClr val="bg1">
                  <a:lumMod val="50000"/>
                </a:schemeClr>
              </a:solidFill>
              <a:latin typeface="微软雅黑" pitchFamily="34" charset="-122"/>
              <a:ea typeface="微软雅黑" pitchFamily="34" charset="-122"/>
            </a:endParaRPr>
          </a:p>
        </p:txBody>
      </p:sp>
      <p:sp>
        <p:nvSpPr>
          <p:cNvPr id="113" name="TextBox 112"/>
          <p:cNvSpPr txBox="1"/>
          <p:nvPr/>
        </p:nvSpPr>
        <p:spPr>
          <a:xfrm>
            <a:off x="6289024" y="3149563"/>
            <a:ext cx="1986694" cy="707791"/>
          </a:xfrm>
          <a:prstGeom prst="rect">
            <a:avLst/>
          </a:prstGeom>
          <a:noFill/>
        </p:spPr>
        <p:txBody>
          <a:bodyPr wrap="square" lIns="0" tIns="0" rIns="0" bIns="0" rtlCol="0">
            <a:spAutoFit/>
          </a:bodyPr>
          <a:lstStyle/>
          <a:p>
            <a:pPr defTabSz="914309">
              <a:defRPr/>
            </a:pPr>
            <a:r>
              <a:rPr lang="zh-CN" altLang="en-US" sz="1200" b="1" kern="0" dirty="0">
                <a:solidFill>
                  <a:schemeClr val="bg1">
                    <a:lumMod val="50000"/>
                  </a:schemeClr>
                </a:solidFill>
                <a:latin typeface="微软雅黑" pitchFamily="34" charset="-122"/>
                <a:ea typeface="微软雅黑" pitchFamily="34" charset="-122"/>
              </a:rPr>
              <a:t>详写内容</a:t>
            </a:r>
            <a:r>
              <a:rPr lang="en-US" altLang="zh-CN" sz="1200" b="1" kern="0" dirty="0">
                <a:solidFill>
                  <a:schemeClr val="bg1">
                    <a:lumMod val="50000"/>
                  </a:schemeClr>
                </a:solidFill>
                <a:latin typeface="微软雅黑" pitchFamily="34" charset="-122"/>
                <a:ea typeface="微软雅黑" pitchFamily="34" charset="-122"/>
              </a:rPr>
              <a:t>……</a:t>
            </a:r>
          </a:p>
          <a:p>
            <a:pPr defTabSz="914309">
              <a:defRPr/>
            </a:pPr>
            <a:endParaRPr lang="en-US" altLang="zh-CN" sz="1000" kern="0" dirty="0">
              <a:solidFill>
                <a:srgbClr val="000000">
                  <a:lumMod val="65000"/>
                  <a:lumOff val="35000"/>
                </a:srgbClr>
              </a:solidFill>
              <a:latin typeface="微软雅黑" pitchFamily="34" charset="-122"/>
              <a:ea typeface="微软雅黑" pitchFamily="34" charset="-122"/>
            </a:endParaRPr>
          </a:p>
          <a:p>
            <a:pPr defTabSz="914309">
              <a:defRPr/>
            </a:pPr>
            <a:r>
              <a:rPr lang="zh-CN" altLang="en-US" sz="800" kern="0" dirty="0">
                <a:solidFill>
                  <a:schemeClr val="bg1">
                    <a:lumMod val="50000"/>
                  </a:schemeClr>
                </a:solidFill>
                <a:latin typeface="微软雅黑" pitchFamily="34" charset="-122"/>
                <a:ea typeface="微软雅黑" pitchFamily="34" charset="-122"/>
              </a:rPr>
              <a:t>点击输入本栏的具体文字，简明扼要的说明分项内容，此为概念图解，请根据您的具体内容酌情修改</a:t>
            </a:r>
            <a:endParaRPr lang="en-US" altLang="zh-CN" sz="800" kern="0" dirty="0">
              <a:solidFill>
                <a:schemeClr val="bg1">
                  <a:lumMod val="50000"/>
                </a:schemeClr>
              </a:solidFill>
              <a:latin typeface="微软雅黑" pitchFamily="34" charset="-122"/>
              <a:ea typeface="微软雅黑" pitchFamily="34" charset="-122"/>
            </a:endParaRPr>
          </a:p>
        </p:txBody>
      </p:sp>
      <p:sp>
        <p:nvSpPr>
          <p:cNvPr id="114" name="TextBox 113"/>
          <p:cNvSpPr txBox="1"/>
          <p:nvPr/>
        </p:nvSpPr>
        <p:spPr>
          <a:xfrm>
            <a:off x="915689" y="3149563"/>
            <a:ext cx="1986694" cy="707791"/>
          </a:xfrm>
          <a:prstGeom prst="rect">
            <a:avLst/>
          </a:prstGeom>
          <a:noFill/>
        </p:spPr>
        <p:txBody>
          <a:bodyPr wrap="square" lIns="0" tIns="0" rIns="0" bIns="0" rtlCol="0">
            <a:spAutoFit/>
          </a:bodyPr>
          <a:lstStyle/>
          <a:p>
            <a:pPr defTabSz="914309">
              <a:defRPr/>
            </a:pPr>
            <a:r>
              <a:rPr lang="zh-CN" altLang="en-US" sz="1200" b="1" kern="0" dirty="0">
                <a:solidFill>
                  <a:schemeClr val="bg1">
                    <a:lumMod val="50000"/>
                  </a:schemeClr>
                </a:solidFill>
                <a:latin typeface="微软雅黑" pitchFamily="34" charset="-122"/>
                <a:ea typeface="微软雅黑" pitchFamily="34" charset="-122"/>
              </a:rPr>
              <a:t>详写内容</a:t>
            </a:r>
            <a:r>
              <a:rPr lang="en-US" altLang="zh-CN" sz="1200" b="1" kern="0" dirty="0">
                <a:solidFill>
                  <a:schemeClr val="bg1">
                    <a:lumMod val="50000"/>
                  </a:schemeClr>
                </a:solidFill>
                <a:latin typeface="微软雅黑" pitchFamily="34" charset="-122"/>
                <a:ea typeface="微软雅黑" pitchFamily="34" charset="-122"/>
              </a:rPr>
              <a:t>……</a:t>
            </a:r>
          </a:p>
          <a:p>
            <a:pPr defTabSz="914309">
              <a:defRPr/>
            </a:pPr>
            <a:endParaRPr lang="en-US" altLang="zh-CN" sz="1000" kern="0" dirty="0">
              <a:solidFill>
                <a:srgbClr val="000000">
                  <a:lumMod val="65000"/>
                  <a:lumOff val="35000"/>
                </a:srgbClr>
              </a:solidFill>
              <a:latin typeface="微软雅黑" pitchFamily="34" charset="-122"/>
              <a:ea typeface="微软雅黑" pitchFamily="34" charset="-122"/>
            </a:endParaRPr>
          </a:p>
          <a:p>
            <a:pPr defTabSz="914309">
              <a:defRPr/>
            </a:pPr>
            <a:r>
              <a:rPr lang="zh-CN" altLang="en-US" sz="800" kern="0" dirty="0">
                <a:solidFill>
                  <a:schemeClr val="bg1">
                    <a:lumMod val="50000"/>
                  </a:schemeClr>
                </a:solidFill>
                <a:latin typeface="微软雅黑" pitchFamily="34" charset="-122"/>
                <a:ea typeface="微软雅黑" pitchFamily="34" charset="-122"/>
              </a:rPr>
              <a:t>点击输入本栏的具体文字，简明扼要的说明分项内容，此为概念图解，请根据您的具体内容酌情修改</a:t>
            </a:r>
            <a:endParaRPr lang="en-US" altLang="zh-CN" sz="800" kern="0" dirty="0">
              <a:solidFill>
                <a:schemeClr val="bg1">
                  <a:lumMod val="50000"/>
                </a:schemeClr>
              </a:solidFill>
              <a:latin typeface="微软雅黑" pitchFamily="34" charset="-122"/>
              <a:ea typeface="微软雅黑" pitchFamily="34" charset="-122"/>
            </a:endParaRPr>
          </a:p>
        </p:txBody>
      </p:sp>
      <p:grpSp>
        <p:nvGrpSpPr>
          <p:cNvPr id="5" name="组合 114"/>
          <p:cNvGrpSpPr/>
          <p:nvPr/>
        </p:nvGrpSpPr>
        <p:grpSpPr>
          <a:xfrm>
            <a:off x="3240522" y="1419582"/>
            <a:ext cx="2752498" cy="2752947"/>
            <a:chOff x="3218020" y="2137420"/>
            <a:chExt cx="2752869" cy="2753319"/>
          </a:xfrm>
        </p:grpSpPr>
        <p:sp>
          <p:nvSpPr>
            <p:cNvPr id="116" name="椭圆 6"/>
            <p:cNvSpPr/>
            <p:nvPr/>
          </p:nvSpPr>
          <p:spPr>
            <a:xfrm flipH="1" flipV="1">
              <a:off x="4617911" y="3332449"/>
              <a:ext cx="1352978" cy="1558290"/>
            </a:xfrm>
            <a:custGeom>
              <a:avLst/>
              <a:gdLst/>
              <a:ahLst/>
              <a:cxnLst/>
              <a:rect l="l" t="t" r="r" b="b"/>
              <a:pathLst>
                <a:path w="1352978" h="1558290">
                  <a:moveTo>
                    <a:pt x="779145" y="0"/>
                  </a:moveTo>
                  <a:cubicBezTo>
                    <a:pt x="1007226" y="0"/>
                    <a:pt x="1212417" y="98002"/>
                    <a:pt x="1352978" y="255954"/>
                  </a:cubicBezTo>
                  <a:cubicBezTo>
                    <a:pt x="1230457" y="395537"/>
                    <a:pt x="1158327" y="578918"/>
                    <a:pt x="1158327" y="779145"/>
                  </a:cubicBezTo>
                  <a:cubicBezTo>
                    <a:pt x="1158327" y="979373"/>
                    <a:pt x="1230457" y="1162753"/>
                    <a:pt x="1352978" y="1302337"/>
                  </a:cubicBezTo>
                  <a:cubicBezTo>
                    <a:pt x="1212417" y="1460288"/>
                    <a:pt x="1007226" y="1558290"/>
                    <a:pt x="779145" y="1558290"/>
                  </a:cubicBezTo>
                  <a:cubicBezTo>
                    <a:pt x="348835" y="1558290"/>
                    <a:pt x="0" y="1209455"/>
                    <a:pt x="0" y="779145"/>
                  </a:cubicBezTo>
                  <a:cubicBezTo>
                    <a:pt x="0" y="611543"/>
                    <a:pt x="52919" y="456302"/>
                    <a:pt x="144162" y="330069"/>
                  </a:cubicBezTo>
                  <a:lnTo>
                    <a:pt x="109784" y="108908"/>
                  </a:lnTo>
                  <a:lnTo>
                    <a:pt x="331101" y="143310"/>
                  </a:lnTo>
                  <a:cubicBezTo>
                    <a:pt x="457190" y="52617"/>
                    <a:pt x="612023" y="0"/>
                    <a:pt x="779145" y="0"/>
                  </a:cubicBez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rtlCol="0" anchor="ctr"/>
            <a:lstStyle/>
            <a:p>
              <a:pPr algn="ctr" defTabSz="914309">
                <a:defRPr/>
              </a:pPr>
              <a:endParaRPr lang="zh-CN" altLang="en-US" sz="1799" kern="0">
                <a:solidFill>
                  <a:sysClr val="window" lastClr="FFFFFF"/>
                </a:solidFill>
                <a:latin typeface="Calibri"/>
                <a:ea typeface="宋体"/>
              </a:endParaRPr>
            </a:p>
          </p:txBody>
        </p:sp>
        <p:sp>
          <p:nvSpPr>
            <p:cNvPr id="117" name="椭圆 61"/>
            <p:cNvSpPr/>
            <p:nvPr/>
          </p:nvSpPr>
          <p:spPr>
            <a:xfrm flipH="1" flipV="1">
              <a:off x="3218020" y="3537575"/>
              <a:ext cx="1558290" cy="1353163"/>
            </a:xfrm>
            <a:custGeom>
              <a:avLst/>
              <a:gdLst/>
              <a:ahLst/>
              <a:cxnLst/>
              <a:rect l="l" t="t" r="r" b="b"/>
              <a:pathLst>
                <a:path w="1558290" h="1353163">
                  <a:moveTo>
                    <a:pt x="779145" y="0"/>
                  </a:moveTo>
                  <a:cubicBezTo>
                    <a:pt x="946584" y="0"/>
                    <a:pt x="1101686" y="52816"/>
                    <a:pt x="1227870" y="143872"/>
                  </a:cubicBezTo>
                  <a:lnTo>
                    <a:pt x="1452805" y="108907"/>
                  </a:lnTo>
                  <a:lnTo>
                    <a:pt x="1417746" y="334454"/>
                  </a:lnTo>
                  <a:cubicBezTo>
                    <a:pt x="1506649" y="460075"/>
                    <a:pt x="1558290" y="613579"/>
                    <a:pt x="1558290" y="779145"/>
                  </a:cubicBezTo>
                  <a:cubicBezTo>
                    <a:pt x="1558290" y="1007122"/>
                    <a:pt x="1460378" y="1212230"/>
                    <a:pt x="1302560" y="1352794"/>
                  </a:cubicBezTo>
                  <a:cubicBezTo>
                    <a:pt x="1163008" y="1230383"/>
                    <a:pt x="979715" y="1158329"/>
                    <a:pt x="779593" y="1158329"/>
                  </a:cubicBezTo>
                  <a:cubicBezTo>
                    <a:pt x="579261" y="1158329"/>
                    <a:pt x="395794" y="1230534"/>
                    <a:pt x="256179" y="1353163"/>
                  </a:cubicBezTo>
                  <a:cubicBezTo>
                    <a:pt x="98093" y="1212607"/>
                    <a:pt x="0" y="1007331"/>
                    <a:pt x="0" y="779145"/>
                  </a:cubicBezTo>
                  <a:cubicBezTo>
                    <a:pt x="0" y="348835"/>
                    <a:pt x="348835" y="0"/>
                    <a:pt x="779145" y="0"/>
                  </a:cubicBez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rtlCol="0" anchor="ctr"/>
            <a:lstStyle/>
            <a:p>
              <a:pPr algn="ctr" defTabSz="914309">
                <a:defRPr/>
              </a:pPr>
              <a:endParaRPr lang="zh-CN" altLang="en-US" sz="1799" kern="0">
                <a:solidFill>
                  <a:sysClr val="window" lastClr="FFFFFF"/>
                </a:solidFill>
                <a:latin typeface="Calibri"/>
                <a:ea typeface="宋体"/>
              </a:endParaRPr>
            </a:p>
          </p:txBody>
        </p:sp>
        <p:sp>
          <p:nvSpPr>
            <p:cNvPr id="118" name="椭圆 6"/>
            <p:cNvSpPr/>
            <p:nvPr/>
          </p:nvSpPr>
          <p:spPr>
            <a:xfrm>
              <a:off x="3218020" y="2137420"/>
              <a:ext cx="1352978" cy="1558290"/>
            </a:xfrm>
            <a:custGeom>
              <a:avLst/>
              <a:gdLst/>
              <a:ahLst/>
              <a:cxnLst/>
              <a:rect l="l" t="t" r="r" b="b"/>
              <a:pathLst>
                <a:path w="1352978" h="1558290">
                  <a:moveTo>
                    <a:pt x="779145" y="0"/>
                  </a:moveTo>
                  <a:cubicBezTo>
                    <a:pt x="1007226" y="0"/>
                    <a:pt x="1212417" y="98002"/>
                    <a:pt x="1352978" y="255954"/>
                  </a:cubicBezTo>
                  <a:cubicBezTo>
                    <a:pt x="1230457" y="395537"/>
                    <a:pt x="1158327" y="578918"/>
                    <a:pt x="1158327" y="779145"/>
                  </a:cubicBezTo>
                  <a:cubicBezTo>
                    <a:pt x="1158327" y="979373"/>
                    <a:pt x="1230457" y="1162753"/>
                    <a:pt x="1352978" y="1302337"/>
                  </a:cubicBezTo>
                  <a:cubicBezTo>
                    <a:pt x="1212417" y="1460288"/>
                    <a:pt x="1007226" y="1558290"/>
                    <a:pt x="779145" y="1558290"/>
                  </a:cubicBezTo>
                  <a:cubicBezTo>
                    <a:pt x="348835" y="1558290"/>
                    <a:pt x="0" y="1209455"/>
                    <a:pt x="0" y="779145"/>
                  </a:cubicBezTo>
                  <a:cubicBezTo>
                    <a:pt x="0" y="611543"/>
                    <a:pt x="52919" y="456302"/>
                    <a:pt x="144162" y="330069"/>
                  </a:cubicBezTo>
                  <a:lnTo>
                    <a:pt x="109784" y="108908"/>
                  </a:lnTo>
                  <a:lnTo>
                    <a:pt x="331101" y="143310"/>
                  </a:lnTo>
                  <a:cubicBezTo>
                    <a:pt x="457190" y="52617"/>
                    <a:pt x="612023" y="0"/>
                    <a:pt x="779145" y="0"/>
                  </a:cubicBez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rtlCol="0" anchor="ctr"/>
            <a:lstStyle/>
            <a:p>
              <a:pPr algn="ctr" defTabSz="914309">
                <a:defRPr/>
              </a:pPr>
              <a:endParaRPr lang="zh-CN" altLang="en-US" sz="1799" kern="0" dirty="0">
                <a:solidFill>
                  <a:sysClr val="window" lastClr="FFFFFF"/>
                </a:solidFill>
                <a:latin typeface="Calibri"/>
                <a:ea typeface="宋体"/>
              </a:endParaRPr>
            </a:p>
          </p:txBody>
        </p:sp>
        <p:sp>
          <p:nvSpPr>
            <p:cNvPr id="119" name="椭圆 61"/>
            <p:cNvSpPr/>
            <p:nvPr/>
          </p:nvSpPr>
          <p:spPr>
            <a:xfrm>
              <a:off x="4412599" y="2137421"/>
              <a:ext cx="1558290" cy="1353163"/>
            </a:xfrm>
            <a:custGeom>
              <a:avLst/>
              <a:gdLst/>
              <a:ahLst/>
              <a:cxnLst/>
              <a:rect l="l" t="t" r="r" b="b"/>
              <a:pathLst>
                <a:path w="1558290" h="1353163">
                  <a:moveTo>
                    <a:pt x="779145" y="0"/>
                  </a:moveTo>
                  <a:cubicBezTo>
                    <a:pt x="946584" y="0"/>
                    <a:pt x="1101686" y="52816"/>
                    <a:pt x="1227870" y="143872"/>
                  </a:cubicBezTo>
                  <a:lnTo>
                    <a:pt x="1452805" y="108907"/>
                  </a:lnTo>
                  <a:lnTo>
                    <a:pt x="1417746" y="334454"/>
                  </a:lnTo>
                  <a:cubicBezTo>
                    <a:pt x="1506649" y="460075"/>
                    <a:pt x="1558290" y="613579"/>
                    <a:pt x="1558290" y="779145"/>
                  </a:cubicBezTo>
                  <a:cubicBezTo>
                    <a:pt x="1558290" y="1007122"/>
                    <a:pt x="1460378" y="1212230"/>
                    <a:pt x="1302560" y="1352794"/>
                  </a:cubicBezTo>
                  <a:cubicBezTo>
                    <a:pt x="1163008" y="1230383"/>
                    <a:pt x="979715" y="1158329"/>
                    <a:pt x="779593" y="1158329"/>
                  </a:cubicBezTo>
                  <a:cubicBezTo>
                    <a:pt x="579261" y="1158329"/>
                    <a:pt x="395794" y="1230534"/>
                    <a:pt x="256179" y="1353163"/>
                  </a:cubicBezTo>
                  <a:cubicBezTo>
                    <a:pt x="98093" y="1212607"/>
                    <a:pt x="0" y="1007331"/>
                    <a:pt x="0" y="779145"/>
                  </a:cubicBezTo>
                  <a:cubicBezTo>
                    <a:pt x="0" y="348835"/>
                    <a:pt x="348835" y="0"/>
                    <a:pt x="779145" y="0"/>
                  </a:cubicBez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rtlCol="0" anchor="ctr"/>
            <a:lstStyle/>
            <a:p>
              <a:pPr algn="ctr" defTabSz="914309">
                <a:defRPr/>
              </a:pPr>
              <a:endParaRPr lang="zh-CN" altLang="en-US" sz="1799" kern="0">
                <a:solidFill>
                  <a:sysClr val="window" lastClr="FFFFFF"/>
                </a:solidFill>
                <a:latin typeface="Calibri"/>
                <a:ea typeface="宋体"/>
              </a:endParaRPr>
            </a:p>
          </p:txBody>
        </p:sp>
        <p:sp>
          <p:nvSpPr>
            <p:cNvPr id="122" name="TextBox 121"/>
            <p:cNvSpPr txBox="1"/>
            <p:nvPr/>
          </p:nvSpPr>
          <p:spPr>
            <a:xfrm>
              <a:off x="3463304" y="2604739"/>
              <a:ext cx="884467" cy="276999"/>
            </a:xfrm>
            <a:prstGeom prst="rect">
              <a:avLst/>
            </a:prstGeom>
            <a:noFill/>
          </p:spPr>
          <p:txBody>
            <a:bodyPr wrap="square" lIns="0" tIns="0" rIns="0" bIns="0" rtlCol="0">
              <a:spAutoFit/>
            </a:bodyPr>
            <a:lstStyle/>
            <a:p>
              <a:pPr algn="ctr" defTabSz="914309">
                <a:defRPr/>
              </a:pPr>
              <a:r>
                <a:rPr lang="zh-CN" altLang="en-US" sz="1799" b="1" kern="0" dirty="0">
                  <a:solidFill>
                    <a:sysClr val="window" lastClr="FFFFFF"/>
                  </a:solidFill>
                  <a:latin typeface="微软雅黑" pitchFamily="34" charset="-122"/>
                  <a:ea typeface="微软雅黑" pitchFamily="34" charset="-122"/>
                </a:rPr>
                <a:t>优势</a:t>
              </a:r>
            </a:p>
          </p:txBody>
        </p:sp>
        <p:sp>
          <p:nvSpPr>
            <p:cNvPr id="123" name="TextBox 122"/>
            <p:cNvSpPr txBox="1"/>
            <p:nvPr/>
          </p:nvSpPr>
          <p:spPr>
            <a:xfrm>
              <a:off x="4784238" y="2585629"/>
              <a:ext cx="815013" cy="276999"/>
            </a:xfrm>
            <a:prstGeom prst="rect">
              <a:avLst/>
            </a:prstGeom>
            <a:noFill/>
          </p:spPr>
          <p:txBody>
            <a:bodyPr wrap="square" lIns="0" tIns="0" rIns="0" bIns="0" rtlCol="0">
              <a:spAutoFit/>
            </a:bodyPr>
            <a:lstStyle/>
            <a:p>
              <a:pPr algn="ctr" defTabSz="914309">
                <a:defRPr/>
              </a:pPr>
              <a:r>
                <a:rPr lang="zh-CN" altLang="en-US" sz="1799" b="1" kern="0" dirty="0">
                  <a:solidFill>
                    <a:sysClr val="window" lastClr="FFFFFF"/>
                  </a:solidFill>
                  <a:latin typeface="微软雅黑" pitchFamily="34" charset="-122"/>
                  <a:ea typeface="微软雅黑" pitchFamily="34" charset="-122"/>
                </a:rPr>
                <a:t>机遇</a:t>
              </a:r>
            </a:p>
          </p:txBody>
        </p:sp>
        <p:sp>
          <p:nvSpPr>
            <p:cNvPr id="124" name="TextBox 123"/>
            <p:cNvSpPr txBox="1"/>
            <p:nvPr/>
          </p:nvSpPr>
          <p:spPr>
            <a:xfrm>
              <a:off x="3506168" y="3943238"/>
              <a:ext cx="911515" cy="276999"/>
            </a:xfrm>
            <a:prstGeom prst="rect">
              <a:avLst/>
            </a:prstGeom>
            <a:noFill/>
          </p:spPr>
          <p:txBody>
            <a:bodyPr wrap="square" lIns="0" tIns="0" rIns="0" bIns="0" rtlCol="0">
              <a:spAutoFit/>
            </a:bodyPr>
            <a:lstStyle/>
            <a:p>
              <a:pPr algn="ctr" defTabSz="914309">
                <a:defRPr/>
              </a:pPr>
              <a:r>
                <a:rPr lang="zh-CN" altLang="en-US" sz="1799" b="1" kern="0" dirty="0">
                  <a:solidFill>
                    <a:sysClr val="window" lastClr="FFFFFF"/>
                  </a:solidFill>
                  <a:latin typeface="微软雅黑" pitchFamily="34" charset="-122"/>
                  <a:ea typeface="微软雅黑" pitchFamily="34" charset="-122"/>
                </a:rPr>
                <a:t>挑战</a:t>
              </a:r>
            </a:p>
          </p:txBody>
        </p:sp>
        <p:sp>
          <p:nvSpPr>
            <p:cNvPr id="125" name="TextBox 124"/>
            <p:cNvSpPr txBox="1"/>
            <p:nvPr/>
          </p:nvSpPr>
          <p:spPr>
            <a:xfrm>
              <a:off x="4881641" y="3886086"/>
              <a:ext cx="842487" cy="276999"/>
            </a:xfrm>
            <a:prstGeom prst="rect">
              <a:avLst/>
            </a:prstGeom>
            <a:noFill/>
          </p:spPr>
          <p:txBody>
            <a:bodyPr wrap="square" lIns="0" tIns="0" rIns="0" bIns="0" rtlCol="0">
              <a:spAutoFit/>
            </a:bodyPr>
            <a:lstStyle/>
            <a:p>
              <a:pPr algn="ctr" defTabSz="914309">
                <a:defRPr/>
              </a:pPr>
              <a:r>
                <a:rPr lang="zh-CN" altLang="en-US" sz="1799" b="1" kern="0" dirty="0">
                  <a:solidFill>
                    <a:sysClr val="window" lastClr="FFFFFF"/>
                  </a:solidFill>
                  <a:latin typeface="微软雅黑" pitchFamily="34" charset="-122"/>
                  <a:ea typeface="微软雅黑" pitchFamily="34" charset="-122"/>
                </a:rPr>
                <a:t>劣势</a:t>
              </a:r>
            </a:p>
          </p:txBody>
        </p:sp>
      </p:grpSp>
    </p:spTree>
    <p:extLst>
      <p:ext uri="{BB962C8B-B14F-4D97-AF65-F5344CB8AC3E}">
        <p14:creationId xmlns:p14="http://schemas.microsoft.com/office/powerpoint/2010/main" val="2046191611"/>
      </p:ext>
    </p:extLst>
  </p:cSld>
  <p:clrMapOvr>
    <a:masterClrMapping/>
  </p:clrMapOvr>
  <mc:AlternateContent xmlns:mc="http://schemas.openxmlformats.org/markup-compatibility/2006" xmlns:p14="http://schemas.microsoft.com/office/powerpoint/2010/main">
    <mc:Choice Requires="p14">
      <p:transition spd="slow" p14:dur="1500" advClick="0" advTm="4000">
        <p:random/>
      </p:transition>
    </mc:Choice>
    <mc:Fallback xmlns="">
      <p:transition spd="slow" advClick="0"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par>
                                <p:cTn id="10" presetID="8" presetClass="emph" presetSubtype="0" fill="hold" nodeType="withEffect">
                                  <p:stCondLst>
                                    <p:cond delay="0"/>
                                  </p:stCondLst>
                                  <p:childTnLst>
                                    <p:animRot by="21600000">
                                      <p:cBhvr>
                                        <p:cTn id="11" dur="1000" fill="hold"/>
                                        <p:tgtEl>
                                          <p:spTgt spid="5"/>
                                        </p:tgtEl>
                                        <p:attrNameLst>
                                          <p:attrName>r</p:attrName>
                                        </p:attrNameLst>
                                      </p:cBhvr>
                                    </p:animRot>
                                  </p:childTnLst>
                                </p:cTn>
                              </p:par>
                            </p:childTnLst>
                          </p:cTn>
                        </p:par>
                        <p:par>
                          <p:cTn id="12" fill="hold">
                            <p:stCondLst>
                              <p:cond delay="1000"/>
                            </p:stCondLst>
                            <p:childTnLst>
                              <p:par>
                                <p:cTn id="13" presetID="2" presetClass="entr" presetSubtype="8" fill="hold" grpId="0" nodeType="afterEffect">
                                  <p:stCondLst>
                                    <p:cond delay="0"/>
                                  </p:stCondLst>
                                  <p:childTnLst>
                                    <p:set>
                                      <p:cBhvr>
                                        <p:cTn id="14" dur="1" fill="hold">
                                          <p:stCondLst>
                                            <p:cond delay="0"/>
                                          </p:stCondLst>
                                        </p:cTn>
                                        <p:tgtEl>
                                          <p:spTgt spid="111"/>
                                        </p:tgtEl>
                                        <p:attrNameLst>
                                          <p:attrName>style.visibility</p:attrName>
                                        </p:attrNameLst>
                                      </p:cBhvr>
                                      <p:to>
                                        <p:strVal val="visible"/>
                                      </p:to>
                                    </p:set>
                                    <p:anim calcmode="lin" valueType="num">
                                      <p:cBhvr additive="base">
                                        <p:cTn id="15" dur="500" fill="hold"/>
                                        <p:tgtEl>
                                          <p:spTgt spid="111"/>
                                        </p:tgtEl>
                                        <p:attrNameLst>
                                          <p:attrName>ppt_x</p:attrName>
                                        </p:attrNameLst>
                                      </p:cBhvr>
                                      <p:tavLst>
                                        <p:tav tm="0">
                                          <p:val>
                                            <p:strVal val="0-#ppt_w/2"/>
                                          </p:val>
                                        </p:tav>
                                        <p:tav tm="100000">
                                          <p:val>
                                            <p:strVal val="#ppt_x"/>
                                          </p:val>
                                        </p:tav>
                                      </p:tavLst>
                                    </p:anim>
                                    <p:anim calcmode="lin" valueType="num">
                                      <p:cBhvr additive="base">
                                        <p:cTn id="16" dur="500" fill="hold"/>
                                        <p:tgtEl>
                                          <p:spTgt spid="111"/>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500" fill="hold"/>
                                        <p:tgtEl>
                                          <p:spTgt spid="112"/>
                                        </p:tgtEl>
                                        <p:attrNameLst>
                                          <p:attrName>ppt_x</p:attrName>
                                        </p:attrNameLst>
                                      </p:cBhvr>
                                      <p:tavLst>
                                        <p:tav tm="0">
                                          <p:val>
                                            <p:strVal val="1+#ppt_w/2"/>
                                          </p:val>
                                        </p:tav>
                                        <p:tav tm="100000">
                                          <p:val>
                                            <p:strVal val="#ppt_x"/>
                                          </p:val>
                                        </p:tav>
                                      </p:tavLst>
                                    </p:anim>
                                    <p:anim calcmode="lin" valueType="num">
                                      <p:cBhvr additive="base">
                                        <p:cTn id="20" dur="500" fill="hold"/>
                                        <p:tgtEl>
                                          <p:spTgt spid="112"/>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13"/>
                                        </p:tgtEl>
                                        <p:attrNameLst>
                                          <p:attrName>style.visibility</p:attrName>
                                        </p:attrNameLst>
                                      </p:cBhvr>
                                      <p:to>
                                        <p:strVal val="visible"/>
                                      </p:to>
                                    </p:set>
                                    <p:anim calcmode="lin" valueType="num">
                                      <p:cBhvr additive="base">
                                        <p:cTn id="23" dur="500" fill="hold"/>
                                        <p:tgtEl>
                                          <p:spTgt spid="113"/>
                                        </p:tgtEl>
                                        <p:attrNameLst>
                                          <p:attrName>ppt_x</p:attrName>
                                        </p:attrNameLst>
                                      </p:cBhvr>
                                      <p:tavLst>
                                        <p:tav tm="0">
                                          <p:val>
                                            <p:strVal val="1+#ppt_w/2"/>
                                          </p:val>
                                        </p:tav>
                                        <p:tav tm="100000">
                                          <p:val>
                                            <p:strVal val="#ppt_x"/>
                                          </p:val>
                                        </p:tav>
                                      </p:tavLst>
                                    </p:anim>
                                    <p:anim calcmode="lin" valueType="num">
                                      <p:cBhvr additive="base">
                                        <p:cTn id="24" dur="500" fill="hold"/>
                                        <p:tgtEl>
                                          <p:spTgt spid="113"/>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14"/>
                                        </p:tgtEl>
                                        <p:attrNameLst>
                                          <p:attrName>style.visibility</p:attrName>
                                        </p:attrNameLst>
                                      </p:cBhvr>
                                      <p:to>
                                        <p:strVal val="visible"/>
                                      </p:to>
                                    </p:set>
                                    <p:anim calcmode="lin" valueType="num">
                                      <p:cBhvr additive="base">
                                        <p:cTn id="27" dur="500" fill="hold"/>
                                        <p:tgtEl>
                                          <p:spTgt spid="114"/>
                                        </p:tgtEl>
                                        <p:attrNameLst>
                                          <p:attrName>ppt_x</p:attrName>
                                        </p:attrNameLst>
                                      </p:cBhvr>
                                      <p:tavLst>
                                        <p:tav tm="0">
                                          <p:val>
                                            <p:strVal val="0-#ppt_w/2"/>
                                          </p:val>
                                        </p:tav>
                                        <p:tav tm="100000">
                                          <p:val>
                                            <p:strVal val="#ppt_x"/>
                                          </p:val>
                                        </p:tav>
                                      </p:tavLst>
                                    </p:anim>
                                    <p:anim calcmode="lin" valueType="num">
                                      <p:cBhvr additive="base">
                                        <p:cTn id="28" dur="500" fill="hold"/>
                                        <p:tgtEl>
                                          <p:spTgt spid="1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112" grpId="0"/>
      <p:bldP spid="113" grpId="0"/>
      <p:bldP spid="11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93FDE6F3-C2C1-497D-9AC0-D418F52504A2"/>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OUTPUT_FOLDER" val="C:\Users\Administrator\Desktop"/>
  <p:tag name="ISPRING_PRESENTATION_TITLE" val="bt641.pptx"/>
</p:tagLst>
</file>

<file path=ppt/theme/theme1.xml><?xml version="1.0" encoding="utf-8"?>
<a:theme xmlns:a="http://schemas.openxmlformats.org/drawingml/2006/main" name="1_自定义设计方案">
  <a:themeElements>
    <a:clrScheme name="自定义 18">
      <a:dk1>
        <a:sysClr val="windowText" lastClr="000000"/>
      </a:dk1>
      <a:lt1>
        <a:sysClr val="window" lastClr="FFFFFF"/>
      </a:lt1>
      <a:dk2>
        <a:srgbClr val="5A6378"/>
      </a:dk2>
      <a:lt2>
        <a:srgbClr val="7F7F7F"/>
      </a:lt2>
      <a:accent1>
        <a:srgbClr val="0070C0"/>
      </a:accent1>
      <a:accent2>
        <a:srgbClr val="00B0F0"/>
      </a:accent2>
      <a:accent3>
        <a:srgbClr val="0070C0"/>
      </a:accent3>
      <a:accent4>
        <a:srgbClr val="00B0F0"/>
      </a:accent4>
      <a:accent5>
        <a:srgbClr val="0070C0"/>
      </a:accent5>
      <a:accent6>
        <a:srgbClr val="00B0F0"/>
      </a:accent6>
      <a:hlink>
        <a:srgbClr val="168BBA"/>
      </a:hlink>
      <a:folHlink>
        <a:srgbClr val="6800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2318</Words>
  <Application>Microsoft Office PowerPoint</Application>
  <PresentationFormat>自定义</PresentationFormat>
  <Paragraphs>261</Paragraphs>
  <Slides>25</Slides>
  <Notes>22</Notes>
  <HiddenSlides>0</HiddenSlides>
  <MMClips>1</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25</vt:i4>
      </vt:variant>
    </vt:vector>
  </HeadingPairs>
  <TitlesOfParts>
    <vt:vector size="48" baseType="lpstr">
      <vt:lpstr>Clear Sans</vt:lpstr>
      <vt:lpstr>Gill Sans</vt:lpstr>
      <vt:lpstr>Helvetica Light</vt:lpstr>
      <vt:lpstr>Lato</vt:lpstr>
      <vt:lpstr>ＭＳ Ｐゴシック</vt:lpstr>
      <vt:lpstr>ＭＳ Ｐゴシック</vt:lpstr>
      <vt:lpstr>Open Sans</vt:lpstr>
      <vt:lpstr>Signika</vt:lpstr>
      <vt:lpstr>方正兰亭黑_GBK</vt:lpstr>
      <vt:lpstr>方正兰亭纤黑简体</vt:lpstr>
      <vt:lpstr>华文黑体</vt:lpstr>
      <vt:lpstr>宋体</vt:lpstr>
      <vt:lpstr>微软雅黑</vt:lpstr>
      <vt:lpstr>Andalus</vt:lpstr>
      <vt:lpstr>Arial</vt:lpstr>
      <vt:lpstr>Broadway</vt:lpstr>
      <vt:lpstr>Calibri</vt:lpstr>
      <vt:lpstr>Calibri Light</vt:lpstr>
      <vt:lpstr>Cambria Math</vt:lpstr>
      <vt:lpstr>Helvetica</vt:lpstr>
      <vt:lpstr>Times New Roman</vt:lpstr>
      <vt:lpstr>Wingdings</vt:lpstr>
      <vt:lpstr>1_自定义设计方案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bt641.pptx</dc:title>
  <dc:creator/>
  <cp:lastModifiedBy/>
  <cp:revision>1</cp:revision>
  <dcterms:created xsi:type="dcterms:W3CDTF">2016-10-17T14:00:15Z</dcterms:created>
  <dcterms:modified xsi:type="dcterms:W3CDTF">2017-07-29T08:46:49Z</dcterms:modified>
</cp:coreProperties>
</file>