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theme/themeOverride7.xml" ContentType="application/vnd.openxmlformats-officedocument.themeOverride+xml"/>
  <Override PartName="/ppt/theme/themeOverride12.xml" ContentType="application/vnd.openxmlformats-officedocument.themeOverr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Override5.xml" ContentType="application/vnd.openxmlformats-officedocument.themeOverride+xml"/>
  <Override PartName="/ppt/theme/themeOverride10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15.xml" ContentType="application/vnd.openxmlformats-officedocument.themeOverr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theme/themeOverride13.xml" ContentType="application/vnd.openxmlformats-officedocument.themeOverr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theme/themeOverride8.xml" ContentType="application/vnd.openxmlformats-officedocument.themeOverride+xml"/>
  <Override PartName="/ppt/theme/themeOverride11.xml" ContentType="application/vnd.openxmlformats-officedocument.themeOverride+xml"/>
  <Override PartName="/ppt/theme/themeOverride20.xml" ContentType="application/vnd.openxmlformats-officedocument.themeOverride+xml"/>
  <Default Extension="mp3" ContentType="audio/mpe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6.xml" ContentType="application/vnd.openxmlformats-officedocument.themeOverr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theme/themeOverride9.xml" ContentType="application/vnd.openxmlformats-officedocument.themeOverride+xml"/>
  <Override PartName="/ppt/theme/themeOverride14.xml" ContentType="application/vnd.openxmlformats-officedocument.themeOverr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359" r:id="rId2"/>
    <p:sldId id="370" r:id="rId3"/>
    <p:sldId id="322" r:id="rId4"/>
    <p:sldId id="402" r:id="rId5"/>
    <p:sldId id="403" r:id="rId6"/>
    <p:sldId id="404" r:id="rId7"/>
    <p:sldId id="405" r:id="rId8"/>
    <p:sldId id="406" r:id="rId9"/>
    <p:sldId id="321" r:id="rId10"/>
    <p:sldId id="389" r:id="rId11"/>
    <p:sldId id="397" r:id="rId12"/>
    <p:sldId id="390" r:id="rId13"/>
    <p:sldId id="399" r:id="rId14"/>
    <p:sldId id="392" r:id="rId15"/>
    <p:sldId id="357" r:id="rId16"/>
    <p:sldId id="394" r:id="rId17"/>
    <p:sldId id="395" r:id="rId18"/>
    <p:sldId id="396" r:id="rId19"/>
    <p:sldId id="320" r:id="rId20"/>
    <p:sldId id="391" r:id="rId21"/>
    <p:sldId id="385" r:id="rId22"/>
    <p:sldId id="398" r:id="rId23"/>
    <p:sldId id="400" r:id="rId24"/>
    <p:sldId id="401" r:id="rId25"/>
    <p:sldId id="318" r:id="rId26"/>
  </p:sldIdLst>
  <p:sldSz cx="9144000" cy="5143500" type="screen16x9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3AAD2"/>
    <a:srgbClr val="257DB8"/>
    <a:srgbClr val="217BB8"/>
    <a:srgbClr val="9CCBBB"/>
    <a:srgbClr val="5A895C"/>
    <a:srgbClr val="7EBA88"/>
    <a:srgbClr val="427B45"/>
    <a:srgbClr val="F4FAF7"/>
    <a:srgbClr val="DCF1E5"/>
    <a:srgbClr val="B7D9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1935" autoAdjust="0"/>
    <p:restoredTop sz="94660" autoAdjust="0"/>
  </p:normalViewPr>
  <p:slideViewPr>
    <p:cSldViewPr>
      <p:cViewPr varScale="1">
        <p:scale>
          <a:sx n="95" d="100"/>
          <a:sy n="95" d="100"/>
        </p:scale>
        <p:origin x="-1008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10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3A075-29DF-4CAE-8BA7-CDA0ED456C88}" type="datetimeFigureOut">
              <a:rPr lang="zh-CN" altLang="en-US" smtClean="0"/>
              <a:pPr/>
              <a:t>2018/3/29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924EE-29F1-4E68-A53A-86CBCBDF827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13844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B73EA-EE91-4E33-A9C1-8BF5DD7139A2}" type="datetimeFigureOut">
              <a:rPr lang="zh-CN" altLang="en-US" smtClean="0"/>
              <a:pPr/>
              <a:t>2018/3/29 Thursday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2B679-AE23-4750-8FB0-6513430B895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9930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0102316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360841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956223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181465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366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5767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4971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00486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641554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4413484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65493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908293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70514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2083806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3223725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5891974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84037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3893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4367978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854849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247932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4960911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89102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7677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13493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83114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5121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2018/3/29 Thursday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2018/3/29 Thursday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2018/3/29 Thursday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61" r:id="rId3"/>
    <p:sldLayoutId id="2147483654" r:id="rId4"/>
    <p:sldLayoutId id="2147483655" r:id="rId5"/>
  </p:sldLayoutIdLst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3.png"/><Relationship Id="rId2" Type="http://schemas.openxmlformats.org/officeDocument/2006/relationships/video" Target="NULL" TargetMode="Externa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microsoft.com/office/2007/relationships/media" Target="../media/media1.mp3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2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6" Type="http://schemas.openxmlformats.org/officeDocument/2006/relationships/image" Target="../media/image29.jpeg"/><Relationship Id="rId11" Type="http://schemas.openxmlformats.org/officeDocument/2006/relationships/image" Target="../media/image2.pn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1.jpeg"/><Relationship Id="rId9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2.pn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6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BEE0A226-E8C1-4185-A612-9EE1651211C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8286438E-627E-4407-A5B6-27CF2C1C6E2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2"/>
          <a:stretch/>
        </p:blipFill>
        <p:spPr>
          <a:xfrm>
            <a:off x="0" y="2931790"/>
            <a:ext cx="9144000" cy="221171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C55B75C5-8B84-4CCC-BC16-1AB1DBEEAC8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18"/>
          <a:stretch/>
        </p:blipFill>
        <p:spPr>
          <a:xfrm>
            <a:off x="467545" y="0"/>
            <a:ext cx="8566272" cy="915566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7132AD9-F349-450B-90D9-7013BCD5951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28"/>
          <a:stretch/>
        </p:blipFill>
        <p:spPr>
          <a:xfrm>
            <a:off x="577728" y="2219212"/>
            <a:ext cx="8566272" cy="290332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B0ADA415-C86A-41B1-B9A2-0BCF2DBBB8D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515" y="582993"/>
            <a:ext cx="4094726" cy="33470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8958FD1-BD3C-4218-9DA0-E2FFCB73BE5C}"/>
              </a:ext>
            </a:extLst>
          </p:cNvPr>
          <p:cNvSpPr/>
          <p:nvPr/>
        </p:nvSpPr>
        <p:spPr>
          <a:xfrm>
            <a:off x="2207323" y="1707654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1C86A7DD-A059-4825-AAD3-06BA1ADD278D}"/>
              </a:ext>
            </a:extLst>
          </p:cNvPr>
          <p:cNvSpPr/>
          <p:nvPr/>
        </p:nvSpPr>
        <p:spPr>
          <a:xfrm>
            <a:off x="3268290" y="2398117"/>
            <a:ext cx="3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水彩风简约通用</a:t>
            </a:r>
          </a:p>
        </p:txBody>
      </p: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817A9846-7672-4578-9306-43E2DA048679}"/>
              </a:ext>
            </a:extLst>
          </p:cNvPr>
          <p:cNvSpPr/>
          <p:nvPr/>
        </p:nvSpPr>
        <p:spPr>
          <a:xfrm>
            <a:off x="2051720" y="170765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  <p:pic>
        <p:nvPicPr>
          <p:cNvPr id="20" name="Paula DeAnda - Why Would I Ever">
            <a:hlinkClick r:id="" action="ppaction://media"/>
            <a:extLst>
              <a:ext uri="{FF2B5EF4-FFF2-40B4-BE49-F238E27FC236}">
                <a16:creationId xmlns="" xmlns:a16="http://schemas.microsoft.com/office/drawing/2014/main" id="{35DBC535-C193-4C5E-A79E-815399BD732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xmlns="" r:embed="rId9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5524797" y="-1532706"/>
            <a:ext cx="487363" cy="487363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843808" y="3930069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xxx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汇报时间：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XX</a:t>
            </a:r>
            <a:r>
              <a:rPr lang="zh-CN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</a:t>
            </a:r>
          </a:p>
        </p:txBody>
      </p:sp>
    </p:spTree>
    <p:extLst>
      <p:ext uri="{BB962C8B-B14F-4D97-AF65-F5344CB8AC3E}">
        <p14:creationId xmlns:p14="http://schemas.microsoft.com/office/powerpoint/2010/main" xmlns="" val="104806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10" grpId="0" animBg="1"/>
      <p:bldP spid="18" grpId="0"/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8BA51F6C-C200-4055-8DA8-8742884BBE1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1109663" y="1570683"/>
            <a:ext cx="6910388" cy="695805"/>
            <a:chOff x="839692" y="2560760"/>
            <a:chExt cx="10493566" cy="927740"/>
          </a:xfrm>
        </p:grpSpPr>
        <p:grpSp>
          <p:nvGrpSpPr>
            <p:cNvPr id="17" name="组合 16"/>
            <p:cNvGrpSpPr/>
            <p:nvPr/>
          </p:nvGrpSpPr>
          <p:grpSpPr>
            <a:xfrm>
              <a:off x="3713912" y="2560760"/>
              <a:ext cx="2020976" cy="927740"/>
              <a:chOff x="5122025" y="525814"/>
              <a:chExt cx="2020976" cy="927740"/>
            </a:xfrm>
          </p:grpSpPr>
          <p:sp>
            <p:nvSpPr>
              <p:cNvPr id="27" name="文本框 10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8" name="矩形 27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6456335" y="2560760"/>
              <a:ext cx="2020976" cy="927740"/>
              <a:chOff x="5122025" y="525814"/>
              <a:chExt cx="2020976" cy="927740"/>
            </a:xfrm>
          </p:grpSpPr>
          <p:sp>
            <p:nvSpPr>
              <p:cNvPr id="25" name="文本框 13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9312282" y="2560760"/>
              <a:ext cx="2020976" cy="927740"/>
              <a:chOff x="5122025" y="525814"/>
              <a:chExt cx="2020976" cy="927740"/>
            </a:xfrm>
          </p:grpSpPr>
          <p:sp>
            <p:nvSpPr>
              <p:cNvPr id="23" name="文本框 16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839692" y="2560760"/>
              <a:ext cx="2020976" cy="927740"/>
              <a:chOff x="5122025" y="525814"/>
              <a:chExt cx="2020976" cy="927740"/>
            </a:xfrm>
          </p:grpSpPr>
          <p:sp>
            <p:nvSpPr>
              <p:cNvPr id="21" name="文本框 24"/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zh-CN" altLang="en-US" sz="1000"/>
                  <a:t>此部分内容作为文字排版占位显示 （建议使用主题字体）</a:t>
                </a: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1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zh-CN" altLang="en-US" b="1" dirty="0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</p:grpSp>
      </p:grpSp>
      <p:cxnSp>
        <p:nvCxnSpPr>
          <p:cNvPr id="5" name="直接连接符 4"/>
          <p:cNvCxnSpPr/>
          <p:nvPr/>
        </p:nvCxnSpPr>
        <p:spPr>
          <a:xfrm flipV="1">
            <a:off x="2004090" y="2355726"/>
            <a:ext cx="0" cy="631551"/>
          </a:xfrm>
          <a:prstGeom prst="line">
            <a:avLst/>
          </a:prstGeom>
          <a:ln w="12700">
            <a:solidFill>
              <a:schemeClr val="accent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V="1">
            <a:off x="5387757" y="2355726"/>
            <a:ext cx="0" cy="631551"/>
          </a:xfrm>
          <a:prstGeom prst="line">
            <a:avLst/>
          </a:prstGeom>
          <a:ln w="12700">
            <a:solidFill>
              <a:schemeClr val="accent4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7128421" y="2355726"/>
            <a:ext cx="0" cy="631551"/>
          </a:xfrm>
          <a:prstGeom prst="line">
            <a:avLst/>
          </a:prstGeom>
          <a:ln w="12700">
            <a:solidFill>
              <a:schemeClr val="accent6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3744754" y="2355726"/>
            <a:ext cx="0" cy="631551"/>
          </a:xfrm>
          <a:prstGeom prst="line">
            <a:avLst/>
          </a:prstGeom>
          <a:ln w="12700">
            <a:solidFill>
              <a:schemeClr val="accent2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组合 30"/>
          <p:cNvGrpSpPr/>
          <p:nvPr/>
        </p:nvGrpSpPr>
        <p:grpSpPr>
          <a:xfrm>
            <a:off x="4294377" y="2930203"/>
            <a:ext cx="2254759" cy="1240870"/>
            <a:chOff x="4294377" y="2930203"/>
            <a:chExt cx="2254759" cy="1240870"/>
          </a:xfrm>
        </p:grpSpPr>
        <p:sp>
          <p:nvSpPr>
            <p:cNvPr id="8" name="任意多边形: 形状 7"/>
            <p:cNvSpPr/>
            <p:nvPr/>
          </p:nvSpPr>
          <p:spPr>
            <a:xfrm flipV="1">
              <a:off x="4294377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任意多边形: 形状 12"/>
            <p:cNvSpPr>
              <a:spLocks/>
            </p:cNvSpPr>
            <p:nvPr/>
          </p:nvSpPr>
          <p:spPr bwMode="auto">
            <a:xfrm>
              <a:off x="5207621" y="3391681"/>
              <a:ext cx="382315" cy="323084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2594864" y="2930203"/>
            <a:ext cx="2254759" cy="1240870"/>
            <a:chOff x="2594864" y="2930203"/>
            <a:chExt cx="2254759" cy="1240870"/>
          </a:xfrm>
        </p:grpSpPr>
        <p:sp>
          <p:nvSpPr>
            <p:cNvPr id="37" name="任意多边形: 形状 36"/>
            <p:cNvSpPr/>
            <p:nvPr/>
          </p:nvSpPr>
          <p:spPr>
            <a:xfrm flipV="1">
              <a:off x="2594864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8" name="任意多边形: 形状 37"/>
            <p:cNvSpPr>
              <a:spLocks noChangeAspect="1"/>
            </p:cNvSpPr>
            <p:nvPr/>
          </p:nvSpPr>
          <p:spPr bwMode="auto">
            <a:xfrm>
              <a:off x="3541363" y="3330887"/>
              <a:ext cx="429759" cy="444672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95350" y="2930203"/>
            <a:ext cx="2254759" cy="1240870"/>
            <a:chOff x="895350" y="2930203"/>
            <a:chExt cx="2254759" cy="1240870"/>
          </a:xfrm>
        </p:grpSpPr>
        <p:sp>
          <p:nvSpPr>
            <p:cNvPr id="34" name="任意多边形: 形状 33"/>
            <p:cNvSpPr/>
            <p:nvPr/>
          </p:nvSpPr>
          <p:spPr>
            <a:xfrm flipV="1">
              <a:off x="895350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1791533" y="3347255"/>
              <a:ext cx="425113" cy="411936"/>
            </a:xfrm>
            <a:custGeom>
              <a:avLst/>
              <a:gdLst>
                <a:gd name="connsiteX0" fmla="*/ 58918 w 323554"/>
                <a:gd name="connsiteY0" fmla="*/ 189699 h 313525"/>
                <a:gd name="connsiteX1" fmla="*/ 101421 w 323554"/>
                <a:gd name="connsiteY1" fmla="*/ 189699 h 313525"/>
                <a:gd name="connsiteX2" fmla="*/ 103997 w 323554"/>
                <a:gd name="connsiteY2" fmla="*/ 189699 h 313525"/>
                <a:gd name="connsiteX3" fmla="*/ 114301 w 323554"/>
                <a:gd name="connsiteY3" fmla="*/ 201731 h 313525"/>
                <a:gd name="connsiteX4" fmla="*/ 113013 w 323554"/>
                <a:gd name="connsiteY4" fmla="*/ 205741 h 313525"/>
                <a:gd name="connsiteX5" fmla="*/ 101421 w 323554"/>
                <a:gd name="connsiteY5" fmla="*/ 215099 h 313525"/>
                <a:gd name="connsiteX6" fmla="*/ 58918 w 323554"/>
                <a:gd name="connsiteY6" fmla="*/ 215099 h 313525"/>
                <a:gd name="connsiteX7" fmla="*/ 46038 w 323554"/>
                <a:gd name="connsiteY7" fmla="*/ 201731 h 313525"/>
                <a:gd name="connsiteX8" fmla="*/ 58918 w 323554"/>
                <a:gd name="connsiteY8" fmla="*/ 189699 h 313525"/>
                <a:gd name="connsiteX9" fmla="*/ 149225 w 323554"/>
                <a:gd name="connsiteY9" fmla="*/ 165887 h 313525"/>
                <a:gd name="connsiteX10" fmla="*/ 142875 w 323554"/>
                <a:gd name="connsiteY10" fmla="*/ 186525 h 313525"/>
                <a:gd name="connsiteX11" fmla="*/ 153988 w 323554"/>
                <a:gd name="connsiteY11" fmla="*/ 196050 h 313525"/>
                <a:gd name="connsiteX12" fmla="*/ 173038 w 323554"/>
                <a:gd name="connsiteY12" fmla="*/ 188112 h 313525"/>
                <a:gd name="connsiteX13" fmla="*/ 145188 w 323554"/>
                <a:gd name="connsiteY13" fmla="*/ 151599 h 313525"/>
                <a:gd name="connsiteX14" fmla="*/ 187326 w 323554"/>
                <a:gd name="connsiteY14" fmla="*/ 190104 h 313525"/>
                <a:gd name="connsiteX15" fmla="*/ 138803 w 323554"/>
                <a:gd name="connsiteY15" fmla="*/ 210640 h 313525"/>
                <a:gd name="connsiteX16" fmla="*/ 131142 w 323554"/>
                <a:gd name="connsiteY16" fmla="*/ 210640 h 313525"/>
                <a:gd name="connsiteX17" fmla="*/ 129865 w 323554"/>
                <a:gd name="connsiteY17" fmla="*/ 202939 h 313525"/>
                <a:gd name="connsiteX18" fmla="*/ 145188 w 323554"/>
                <a:gd name="connsiteY18" fmla="*/ 151599 h 313525"/>
                <a:gd name="connsiteX19" fmla="*/ 58982 w 323554"/>
                <a:gd name="connsiteY19" fmla="*/ 146837 h 313525"/>
                <a:gd name="connsiteX20" fmla="*/ 130176 w 323554"/>
                <a:gd name="connsiteY20" fmla="*/ 146837 h 313525"/>
                <a:gd name="connsiteX21" fmla="*/ 130176 w 323554"/>
                <a:gd name="connsiteY21" fmla="*/ 148186 h 313525"/>
                <a:gd name="connsiteX22" fmla="*/ 122409 w 323554"/>
                <a:gd name="connsiteY22" fmla="*/ 173825 h 313525"/>
                <a:gd name="connsiteX23" fmla="*/ 58982 w 323554"/>
                <a:gd name="connsiteY23" fmla="*/ 173825 h 313525"/>
                <a:gd name="connsiteX24" fmla="*/ 46038 w 323554"/>
                <a:gd name="connsiteY24" fmla="*/ 160331 h 313525"/>
                <a:gd name="connsiteX25" fmla="*/ 58982 w 323554"/>
                <a:gd name="connsiteY25" fmla="*/ 146837 h 313525"/>
                <a:gd name="connsiteX26" fmla="*/ 59011 w 323554"/>
                <a:gd name="connsiteY26" fmla="*/ 105562 h 313525"/>
                <a:gd name="connsiteX27" fmla="*/ 166688 w 323554"/>
                <a:gd name="connsiteY27" fmla="*/ 105562 h 313525"/>
                <a:gd name="connsiteX28" fmla="*/ 144634 w 323554"/>
                <a:gd name="connsiteY28" fmla="*/ 130962 h 313525"/>
                <a:gd name="connsiteX29" fmla="*/ 59011 w 323554"/>
                <a:gd name="connsiteY29" fmla="*/ 130962 h 313525"/>
                <a:gd name="connsiteX30" fmla="*/ 46038 w 323554"/>
                <a:gd name="connsiteY30" fmla="*/ 118930 h 313525"/>
                <a:gd name="connsiteX31" fmla="*/ 59011 w 323554"/>
                <a:gd name="connsiteY31" fmla="*/ 105562 h 313525"/>
                <a:gd name="connsiteX32" fmla="*/ 226883 w 323554"/>
                <a:gd name="connsiteY32" fmla="*/ 81749 h 313525"/>
                <a:gd name="connsiteX33" fmla="*/ 224292 w 323554"/>
                <a:gd name="connsiteY33" fmla="*/ 83037 h 313525"/>
                <a:gd name="connsiteX34" fmla="*/ 171159 w 323554"/>
                <a:gd name="connsiteY34" fmla="*/ 140996 h 313525"/>
                <a:gd name="connsiteX35" fmla="*/ 172455 w 323554"/>
                <a:gd name="connsiteY35" fmla="*/ 146148 h 313525"/>
                <a:gd name="connsiteX36" fmla="*/ 175047 w 323554"/>
                <a:gd name="connsiteY36" fmla="*/ 148724 h 313525"/>
                <a:gd name="connsiteX37" fmla="*/ 177639 w 323554"/>
                <a:gd name="connsiteY37" fmla="*/ 150012 h 313525"/>
                <a:gd name="connsiteX38" fmla="*/ 180230 w 323554"/>
                <a:gd name="connsiteY38" fmla="*/ 148724 h 313525"/>
                <a:gd name="connsiteX39" fmla="*/ 232067 w 323554"/>
                <a:gd name="connsiteY39" fmla="*/ 90765 h 313525"/>
                <a:gd name="connsiteX40" fmla="*/ 232067 w 323554"/>
                <a:gd name="connsiteY40" fmla="*/ 85613 h 313525"/>
                <a:gd name="connsiteX41" fmla="*/ 229475 w 323554"/>
                <a:gd name="connsiteY41" fmla="*/ 83037 h 313525"/>
                <a:gd name="connsiteX42" fmla="*/ 226883 w 323554"/>
                <a:gd name="connsiteY42" fmla="*/ 81749 h 313525"/>
                <a:gd name="connsiteX43" fmla="*/ 247254 w 323554"/>
                <a:gd name="connsiteY43" fmla="*/ 62303 h 313525"/>
                <a:gd name="connsiteX44" fmla="*/ 242491 w 323554"/>
                <a:gd name="connsiteY44" fmla="*/ 63493 h 313525"/>
                <a:gd name="connsiteX45" fmla="*/ 237729 w 323554"/>
                <a:gd name="connsiteY45" fmla="*/ 68256 h 313525"/>
                <a:gd name="connsiteX46" fmla="*/ 236538 w 323554"/>
                <a:gd name="connsiteY46" fmla="*/ 70637 h 313525"/>
                <a:gd name="connsiteX47" fmla="*/ 237729 w 323554"/>
                <a:gd name="connsiteY47" fmla="*/ 73019 h 313525"/>
                <a:gd name="connsiteX48" fmla="*/ 240110 w 323554"/>
                <a:gd name="connsiteY48" fmla="*/ 74209 h 313525"/>
                <a:gd name="connsiteX49" fmla="*/ 242491 w 323554"/>
                <a:gd name="connsiteY49" fmla="*/ 75400 h 313525"/>
                <a:gd name="connsiteX50" fmla="*/ 244873 w 323554"/>
                <a:gd name="connsiteY50" fmla="*/ 75400 h 313525"/>
                <a:gd name="connsiteX51" fmla="*/ 244873 w 323554"/>
                <a:gd name="connsiteY51" fmla="*/ 74209 h 313525"/>
                <a:gd name="connsiteX52" fmla="*/ 249635 w 323554"/>
                <a:gd name="connsiteY52" fmla="*/ 69447 h 313525"/>
                <a:gd name="connsiteX53" fmla="*/ 249635 w 323554"/>
                <a:gd name="connsiteY53" fmla="*/ 64684 h 313525"/>
                <a:gd name="connsiteX54" fmla="*/ 247254 w 323554"/>
                <a:gd name="connsiteY54" fmla="*/ 62303 h 313525"/>
                <a:gd name="connsiteX55" fmla="*/ 24647 w 323554"/>
                <a:gd name="connsiteY55" fmla="*/ 48412 h 313525"/>
                <a:gd name="connsiteX56" fmla="*/ 201069 w 323554"/>
                <a:gd name="connsiteY56" fmla="*/ 48412 h 313525"/>
                <a:gd name="connsiteX57" fmla="*/ 214041 w 323554"/>
                <a:gd name="connsiteY57" fmla="*/ 52292 h 313525"/>
                <a:gd name="connsiteX58" fmla="*/ 193285 w 323554"/>
                <a:gd name="connsiteY58" fmla="*/ 76863 h 313525"/>
                <a:gd name="connsiteX59" fmla="*/ 181610 w 323554"/>
                <a:gd name="connsiteY59" fmla="*/ 72983 h 313525"/>
                <a:gd name="connsiteX60" fmla="*/ 45403 w 323554"/>
                <a:gd name="connsiteY60" fmla="*/ 72983 h 313525"/>
                <a:gd name="connsiteX61" fmla="*/ 24647 w 323554"/>
                <a:gd name="connsiteY61" fmla="*/ 93675 h 313525"/>
                <a:gd name="connsiteX62" fmla="*/ 24647 w 323554"/>
                <a:gd name="connsiteY62" fmla="*/ 268262 h 313525"/>
                <a:gd name="connsiteX63" fmla="*/ 45403 w 323554"/>
                <a:gd name="connsiteY63" fmla="*/ 287660 h 313525"/>
                <a:gd name="connsiteX64" fmla="*/ 181610 w 323554"/>
                <a:gd name="connsiteY64" fmla="*/ 287660 h 313525"/>
                <a:gd name="connsiteX65" fmla="*/ 202366 w 323554"/>
                <a:gd name="connsiteY65" fmla="*/ 268262 h 313525"/>
                <a:gd name="connsiteX66" fmla="*/ 202366 w 323554"/>
                <a:gd name="connsiteY66" fmla="*/ 202307 h 313525"/>
                <a:gd name="connsiteX67" fmla="*/ 203663 w 323554"/>
                <a:gd name="connsiteY67" fmla="*/ 201014 h 313525"/>
                <a:gd name="connsiteX68" fmla="*/ 206258 w 323554"/>
                <a:gd name="connsiteY68" fmla="*/ 198427 h 313525"/>
                <a:gd name="connsiteX69" fmla="*/ 227013 w 323554"/>
                <a:gd name="connsiteY69" fmla="*/ 175149 h 313525"/>
                <a:gd name="connsiteX70" fmla="*/ 227013 w 323554"/>
                <a:gd name="connsiteY70" fmla="*/ 287660 h 313525"/>
                <a:gd name="connsiteX71" fmla="*/ 201069 w 323554"/>
                <a:gd name="connsiteY71" fmla="*/ 313525 h 313525"/>
                <a:gd name="connsiteX72" fmla="*/ 25944 w 323554"/>
                <a:gd name="connsiteY72" fmla="*/ 313525 h 313525"/>
                <a:gd name="connsiteX73" fmla="*/ 0 w 323554"/>
                <a:gd name="connsiteY73" fmla="*/ 287660 h 313525"/>
                <a:gd name="connsiteX74" fmla="*/ 0 w 323554"/>
                <a:gd name="connsiteY74" fmla="*/ 72983 h 313525"/>
                <a:gd name="connsiteX75" fmla="*/ 24647 w 323554"/>
                <a:gd name="connsiteY75" fmla="*/ 48412 h 313525"/>
                <a:gd name="connsiteX76" fmla="*/ 242888 w 323554"/>
                <a:gd name="connsiteY76" fmla="*/ 42062 h 313525"/>
                <a:gd name="connsiteX77" fmla="*/ 285751 w 323554"/>
                <a:gd name="connsiteY77" fmla="*/ 81750 h 313525"/>
                <a:gd name="connsiteX78" fmla="*/ 279401 w 323554"/>
                <a:gd name="connsiteY78" fmla="*/ 89687 h 313525"/>
                <a:gd name="connsiteX79" fmla="*/ 200026 w 323554"/>
                <a:gd name="connsiteY79" fmla="*/ 178587 h 313525"/>
                <a:gd name="connsiteX80" fmla="*/ 193676 w 323554"/>
                <a:gd name="connsiteY80" fmla="*/ 184937 h 313525"/>
                <a:gd name="connsiteX81" fmla="*/ 150813 w 323554"/>
                <a:gd name="connsiteY81" fmla="*/ 146837 h 313525"/>
                <a:gd name="connsiteX82" fmla="*/ 155576 w 323554"/>
                <a:gd name="connsiteY82" fmla="*/ 138899 h 313525"/>
                <a:gd name="connsiteX83" fmla="*/ 236538 w 323554"/>
                <a:gd name="connsiteY83" fmla="*/ 48412 h 313525"/>
                <a:gd name="connsiteX84" fmla="*/ 257175 w 323554"/>
                <a:gd name="connsiteY84" fmla="*/ 26187 h 313525"/>
                <a:gd name="connsiteX85" fmla="*/ 301625 w 323554"/>
                <a:gd name="connsiteY85" fmla="*/ 64287 h 313525"/>
                <a:gd name="connsiteX86" fmla="*/ 295275 w 323554"/>
                <a:gd name="connsiteY86" fmla="*/ 72225 h 313525"/>
                <a:gd name="connsiteX87" fmla="*/ 290513 w 323554"/>
                <a:gd name="connsiteY87" fmla="*/ 75400 h 313525"/>
                <a:gd name="connsiteX88" fmla="*/ 247650 w 323554"/>
                <a:gd name="connsiteY88" fmla="*/ 37300 h 313525"/>
                <a:gd name="connsiteX89" fmla="*/ 250825 w 323554"/>
                <a:gd name="connsiteY89" fmla="*/ 34125 h 313525"/>
                <a:gd name="connsiteX90" fmla="*/ 285750 w 323554"/>
                <a:gd name="connsiteY90" fmla="*/ 11899 h 313525"/>
                <a:gd name="connsiteX91" fmla="*/ 279400 w 323554"/>
                <a:gd name="connsiteY91" fmla="*/ 19837 h 313525"/>
                <a:gd name="connsiteX92" fmla="*/ 304800 w 323554"/>
                <a:gd name="connsiteY92" fmla="*/ 43649 h 313525"/>
                <a:gd name="connsiteX93" fmla="*/ 312738 w 323554"/>
                <a:gd name="connsiteY93" fmla="*/ 35712 h 313525"/>
                <a:gd name="connsiteX94" fmla="*/ 285265 w 323554"/>
                <a:gd name="connsiteY94" fmla="*/ 516 h 313525"/>
                <a:gd name="connsiteX95" fmla="*/ 294336 w 323554"/>
                <a:gd name="connsiteY95" fmla="*/ 3151 h 313525"/>
                <a:gd name="connsiteX96" fmla="*/ 318958 w 323554"/>
                <a:gd name="connsiteY96" fmla="*/ 25545 h 313525"/>
                <a:gd name="connsiteX97" fmla="*/ 320254 w 323554"/>
                <a:gd name="connsiteY97" fmla="*/ 43987 h 313525"/>
                <a:gd name="connsiteX98" fmla="*/ 305999 w 323554"/>
                <a:gd name="connsiteY98" fmla="*/ 61112 h 313525"/>
                <a:gd name="connsiteX99" fmla="*/ 261938 w 323554"/>
                <a:gd name="connsiteY99" fmla="*/ 20276 h 313525"/>
                <a:gd name="connsiteX100" fmla="*/ 276193 w 323554"/>
                <a:gd name="connsiteY100" fmla="*/ 4468 h 313525"/>
                <a:gd name="connsiteX101" fmla="*/ 285265 w 323554"/>
                <a:gd name="connsiteY101" fmla="*/ 516 h 313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23554" h="313525">
                  <a:moveTo>
                    <a:pt x="58918" y="189699"/>
                  </a:moveTo>
                  <a:cubicBezTo>
                    <a:pt x="58918" y="189699"/>
                    <a:pt x="58918" y="189699"/>
                    <a:pt x="101421" y="189699"/>
                  </a:cubicBezTo>
                  <a:cubicBezTo>
                    <a:pt x="102709" y="189699"/>
                    <a:pt x="102709" y="189699"/>
                    <a:pt x="103997" y="189699"/>
                  </a:cubicBezTo>
                  <a:cubicBezTo>
                    <a:pt x="109149" y="189699"/>
                    <a:pt x="114301" y="195046"/>
                    <a:pt x="114301" y="201731"/>
                  </a:cubicBezTo>
                  <a:cubicBezTo>
                    <a:pt x="114301" y="203067"/>
                    <a:pt x="114301" y="204404"/>
                    <a:pt x="113013" y="205741"/>
                  </a:cubicBezTo>
                  <a:cubicBezTo>
                    <a:pt x="111725" y="211088"/>
                    <a:pt x="107861" y="215099"/>
                    <a:pt x="101421" y="215099"/>
                  </a:cubicBezTo>
                  <a:cubicBezTo>
                    <a:pt x="101421" y="215099"/>
                    <a:pt x="101421" y="215099"/>
                    <a:pt x="58918" y="215099"/>
                  </a:cubicBezTo>
                  <a:cubicBezTo>
                    <a:pt x="51190" y="215099"/>
                    <a:pt x="46038" y="209752"/>
                    <a:pt x="46038" y="201731"/>
                  </a:cubicBezTo>
                  <a:cubicBezTo>
                    <a:pt x="46038" y="195046"/>
                    <a:pt x="51190" y="189699"/>
                    <a:pt x="58918" y="189699"/>
                  </a:cubicBezTo>
                  <a:close/>
                  <a:moveTo>
                    <a:pt x="149225" y="165887"/>
                  </a:moveTo>
                  <a:lnTo>
                    <a:pt x="142875" y="186525"/>
                  </a:lnTo>
                  <a:lnTo>
                    <a:pt x="153988" y="196050"/>
                  </a:lnTo>
                  <a:lnTo>
                    <a:pt x="173038" y="188112"/>
                  </a:lnTo>
                  <a:close/>
                  <a:moveTo>
                    <a:pt x="145188" y="151599"/>
                  </a:moveTo>
                  <a:cubicBezTo>
                    <a:pt x="145188" y="151599"/>
                    <a:pt x="145188" y="151599"/>
                    <a:pt x="187326" y="190104"/>
                  </a:cubicBezTo>
                  <a:cubicBezTo>
                    <a:pt x="187326" y="190104"/>
                    <a:pt x="187326" y="190104"/>
                    <a:pt x="138803" y="210640"/>
                  </a:cubicBezTo>
                  <a:cubicBezTo>
                    <a:pt x="136249" y="211924"/>
                    <a:pt x="133696" y="211924"/>
                    <a:pt x="131142" y="210640"/>
                  </a:cubicBezTo>
                  <a:cubicBezTo>
                    <a:pt x="129865" y="208073"/>
                    <a:pt x="128588" y="205506"/>
                    <a:pt x="129865" y="202939"/>
                  </a:cubicBezTo>
                  <a:cubicBezTo>
                    <a:pt x="129865" y="202939"/>
                    <a:pt x="129865" y="202939"/>
                    <a:pt x="145188" y="151599"/>
                  </a:cubicBezTo>
                  <a:close/>
                  <a:moveTo>
                    <a:pt x="58982" y="146837"/>
                  </a:moveTo>
                  <a:cubicBezTo>
                    <a:pt x="58982" y="146837"/>
                    <a:pt x="58982" y="146837"/>
                    <a:pt x="130176" y="146837"/>
                  </a:cubicBezTo>
                  <a:cubicBezTo>
                    <a:pt x="130176" y="148186"/>
                    <a:pt x="130176" y="148186"/>
                    <a:pt x="130176" y="148186"/>
                  </a:cubicBezTo>
                  <a:lnTo>
                    <a:pt x="122409" y="173825"/>
                  </a:lnTo>
                  <a:cubicBezTo>
                    <a:pt x="122409" y="173825"/>
                    <a:pt x="122409" y="173825"/>
                    <a:pt x="58982" y="173825"/>
                  </a:cubicBezTo>
                  <a:cubicBezTo>
                    <a:pt x="51216" y="173825"/>
                    <a:pt x="46038" y="167078"/>
                    <a:pt x="46038" y="160331"/>
                  </a:cubicBezTo>
                  <a:cubicBezTo>
                    <a:pt x="46038" y="153584"/>
                    <a:pt x="51216" y="146837"/>
                    <a:pt x="58982" y="146837"/>
                  </a:cubicBezTo>
                  <a:close/>
                  <a:moveTo>
                    <a:pt x="59011" y="105562"/>
                  </a:moveTo>
                  <a:lnTo>
                    <a:pt x="166688" y="105562"/>
                  </a:lnTo>
                  <a:cubicBezTo>
                    <a:pt x="166688" y="105562"/>
                    <a:pt x="166688" y="105562"/>
                    <a:pt x="144634" y="130962"/>
                  </a:cubicBezTo>
                  <a:cubicBezTo>
                    <a:pt x="144634" y="130962"/>
                    <a:pt x="144634" y="130962"/>
                    <a:pt x="59011" y="130962"/>
                  </a:cubicBezTo>
                  <a:cubicBezTo>
                    <a:pt x="51227" y="130962"/>
                    <a:pt x="46038" y="125615"/>
                    <a:pt x="46038" y="118930"/>
                  </a:cubicBezTo>
                  <a:cubicBezTo>
                    <a:pt x="46038" y="110909"/>
                    <a:pt x="51227" y="105562"/>
                    <a:pt x="59011" y="105562"/>
                  </a:cubicBezTo>
                  <a:close/>
                  <a:moveTo>
                    <a:pt x="226883" y="81749"/>
                  </a:moveTo>
                  <a:cubicBezTo>
                    <a:pt x="225587" y="81749"/>
                    <a:pt x="224292" y="83037"/>
                    <a:pt x="224292" y="83037"/>
                  </a:cubicBezTo>
                  <a:cubicBezTo>
                    <a:pt x="224292" y="83037"/>
                    <a:pt x="224292" y="83037"/>
                    <a:pt x="171159" y="140996"/>
                  </a:cubicBezTo>
                  <a:cubicBezTo>
                    <a:pt x="169863" y="142284"/>
                    <a:pt x="169863" y="144860"/>
                    <a:pt x="172455" y="146148"/>
                  </a:cubicBezTo>
                  <a:cubicBezTo>
                    <a:pt x="172455" y="146148"/>
                    <a:pt x="172455" y="146148"/>
                    <a:pt x="175047" y="148724"/>
                  </a:cubicBezTo>
                  <a:cubicBezTo>
                    <a:pt x="175047" y="148724"/>
                    <a:pt x="176343" y="150012"/>
                    <a:pt x="177639" y="150012"/>
                  </a:cubicBezTo>
                  <a:cubicBezTo>
                    <a:pt x="177639" y="150012"/>
                    <a:pt x="178934" y="148724"/>
                    <a:pt x="180230" y="148724"/>
                  </a:cubicBezTo>
                  <a:cubicBezTo>
                    <a:pt x="180230" y="148724"/>
                    <a:pt x="180230" y="148724"/>
                    <a:pt x="232067" y="90765"/>
                  </a:cubicBezTo>
                  <a:cubicBezTo>
                    <a:pt x="233363" y="89477"/>
                    <a:pt x="233363" y="86901"/>
                    <a:pt x="232067" y="85613"/>
                  </a:cubicBezTo>
                  <a:cubicBezTo>
                    <a:pt x="232067" y="85613"/>
                    <a:pt x="232067" y="85613"/>
                    <a:pt x="229475" y="83037"/>
                  </a:cubicBezTo>
                  <a:cubicBezTo>
                    <a:pt x="228179" y="81749"/>
                    <a:pt x="226883" y="81749"/>
                    <a:pt x="226883" y="81749"/>
                  </a:cubicBezTo>
                  <a:close/>
                  <a:moveTo>
                    <a:pt x="247254" y="62303"/>
                  </a:moveTo>
                  <a:cubicBezTo>
                    <a:pt x="244873" y="61112"/>
                    <a:pt x="243682" y="62303"/>
                    <a:pt x="242491" y="63493"/>
                  </a:cubicBezTo>
                  <a:cubicBezTo>
                    <a:pt x="242491" y="63493"/>
                    <a:pt x="242491" y="63493"/>
                    <a:pt x="237729" y="68256"/>
                  </a:cubicBezTo>
                  <a:cubicBezTo>
                    <a:pt x="237729" y="68256"/>
                    <a:pt x="236538" y="69447"/>
                    <a:pt x="236538" y="70637"/>
                  </a:cubicBezTo>
                  <a:cubicBezTo>
                    <a:pt x="236538" y="70637"/>
                    <a:pt x="237729" y="71828"/>
                    <a:pt x="237729" y="73019"/>
                  </a:cubicBezTo>
                  <a:cubicBezTo>
                    <a:pt x="237729" y="73019"/>
                    <a:pt x="237729" y="73019"/>
                    <a:pt x="240110" y="74209"/>
                  </a:cubicBezTo>
                  <a:cubicBezTo>
                    <a:pt x="241301" y="75400"/>
                    <a:pt x="242491" y="75400"/>
                    <a:pt x="242491" y="75400"/>
                  </a:cubicBezTo>
                  <a:cubicBezTo>
                    <a:pt x="243682" y="75400"/>
                    <a:pt x="243682" y="75400"/>
                    <a:pt x="244873" y="75400"/>
                  </a:cubicBezTo>
                  <a:cubicBezTo>
                    <a:pt x="244873" y="74209"/>
                    <a:pt x="244873" y="74209"/>
                    <a:pt x="244873" y="74209"/>
                  </a:cubicBezTo>
                  <a:cubicBezTo>
                    <a:pt x="244873" y="74209"/>
                    <a:pt x="244873" y="74209"/>
                    <a:pt x="249635" y="69447"/>
                  </a:cubicBezTo>
                  <a:cubicBezTo>
                    <a:pt x="250826" y="68256"/>
                    <a:pt x="250826" y="65875"/>
                    <a:pt x="249635" y="64684"/>
                  </a:cubicBezTo>
                  <a:cubicBezTo>
                    <a:pt x="249635" y="64684"/>
                    <a:pt x="249635" y="64684"/>
                    <a:pt x="247254" y="62303"/>
                  </a:cubicBezTo>
                  <a:close/>
                  <a:moveTo>
                    <a:pt x="24647" y="48412"/>
                  </a:moveTo>
                  <a:cubicBezTo>
                    <a:pt x="24647" y="48412"/>
                    <a:pt x="24647" y="48412"/>
                    <a:pt x="201069" y="48412"/>
                  </a:cubicBezTo>
                  <a:cubicBezTo>
                    <a:pt x="206258" y="48412"/>
                    <a:pt x="210149" y="49705"/>
                    <a:pt x="214041" y="52292"/>
                  </a:cubicBezTo>
                  <a:cubicBezTo>
                    <a:pt x="214041" y="52292"/>
                    <a:pt x="214041" y="52292"/>
                    <a:pt x="193285" y="76863"/>
                  </a:cubicBezTo>
                  <a:cubicBezTo>
                    <a:pt x="189394" y="74277"/>
                    <a:pt x="185502" y="72983"/>
                    <a:pt x="181610" y="72983"/>
                  </a:cubicBezTo>
                  <a:cubicBezTo>
                    <a:pt x="181610" y="72983"/>
                    <a:pt x="181610" y="72983"/>
                    <a:pt x="45403" y="72983"/>
                  </a:cubicBezTo>
                  <a:cubicBezTo>
                    <a:pt x="33728" y="72983"/>
                    <a:pt x="24647" y="82036"/>
                    <a:pt x="24647" y="93675"/>
                  </a:cubicBezTo>
                  <a:cubicBezTo>
                    <a:pt x="24647" y="93675"/>
                    <a:pt x="24647" y="93675"/>
                    <a:pt x="24647" y="268262"/>
                  </a:cubicBezTo>
                  <a:cubicBezTo>
                    <a:pt x="24647" y="278608"/>
                    <a:pt x="33728" y="287660"/>
                    <a:pt x="45403" y="287660"/>
                  </a:cubicBezTo>
                  <a:cubicBezTo>
                    <a:pt x="45403" y="287660"/>
                    <a:pt x="45403" y="287660"/>
                    <a:pt x="181610" y="287660"/>
                  </a:cubicBezTo>
                  <a:cubicBezTo>
                    <a:pt x="193285" y="287660"/>
                    <a:pt x="202366" y="278608"/>
                    <a:pt x="202366" y="268262"/>
                  </a:cubicBezTo>
                  <a:cubicBezTo>
                    <a:pt x="202366" y="268262"/>
                    <a:pt x="202366" y="268262"/>
                    <a:pt x="202366" y="202307"/>
                  </a:cubicBezTo>
                  <a:cubicBezTo>
                    <a:pt x="202366" y="202307"/>
                    <a:pt x="202366" y="201014"/>
                    <a:pt x="203663" y="201014"/>
                  </a:cubicBezTo>
                  <a:cubicBezTo>
                    <a:pt x="203663" y="199720"/>
                    <a:pt x="204960" y="199720"/>
                    <a:pt x="206258" y="198427"/>
                  </a:cubicBezTo>
                  <a:cubicBezTo>
                    <a:pt x="206258" y="198427"/>
                    <a:pt x="206258" y="198427"/>
                    <a:pt x="227013" y="175149"/>
                  </a:cubicBezTo>
                  <a:cubicBezTo>
                    <a:pt x="227013" y="175149"/>
                    <a:pt x="227013" y="175149"/>
                    <a:pt x="227013" y="287660"/>
                  </a:cubicBezTo>
                  <a:cubicBezTo>
                    <a:pt x="227013" y="301886"/>
                    <a:pt x="215338" y="313525"/>
                    <a:pt x="201069" y="313525"/>
                  </a:cubicBezTo>
                  <a:cubicBezTo>
                    <a:pt x="201069" y="313525"/>
                    <a:pt x="201069" y="313525"/>
                    <a:pt x="25944" y="313525"/>
                  </a:cubicBezTo>
                  <a:cubicBezTo>
                    <a:pt x="11675" y="313525"/>
                    <a:pt x="0" y="301886"/>
                    <a:pt x="0" y="287660"/>
                  </a:cubicBezTo>
                  <a:cubicBezTo>
                    <a:pt x="0" y="287660"/>
                    <a:pt x="0" y="287660"/>
                    <a:pt x="0" y="72983"/>
                  </a:cubicBezTo>
                  <a:cubicBezTo>
                    <a:pt x="0" y="60051"/>
                    <a:pt x="10378" y="48412"/>
                    <a:pt x="24647" y="48412"/>
                  </a:cubicBezTo>
                  <a:close/>
                  <a:moveTo>
                    <a:pt x="242888" y="42062"/>
                  </a:moveTo>
                  <a:lnTo>
                    <a:pt x="285751" y="81750"/>
                  </a:lnTo>
                  <a:lnTo>
                    <a:pt x="279401" y="89687"/>
                  </a:lnTo>
                  <a:lnTo>
                    <a:pt x="200026" y="178587"/>
                  </a:lnTo>
                  <a:lnTo>
                    <a:pt x="193676" y="184937"/>
                  </a:lnTo>
                  <a:lnTo>
                    <a:pt x="150813" y="146837"/>
                  </a:lnTo>
                  <a:lnTo>
                    <a:pt x="155576" y="138899"/>
                  </a:lnTo>
                  <a:lnTo>
                    <a:pt x="236538" y="48412"/>
                  </a:lnTo>
                  <a:close/>
                  <a:moveTo>
                    <a:pt x="257175" y="26187"/>
                  </a:moveTo>
                  <a:lnTo>
                    <a:pt x="301625" y="64287"/>
                  </a:lnTo>
                  <a:lnTo>
                    <a:pt x="295275" y="72225"/>
                  </a:lnTo>
                  <a:lnTo>
                    <a:pt x="290513" y="75400"/>
                  </a:lnTo>
                  <a:lnTo>
                    <a:pt x="247650" y="37300"/>
                  </a:lnTo>
                  <a:lnTo>
                    <a:pt x="250825" y="34125"/>
                  </a:lnTo>
                  <a:close/>
                  <a:moveTo>
                    <a:pt x="285750" y="11899"/>
                  </a:moveTo>
                  <a:lnTo>
                    <a:pt x="279400" y="19837"/>
                  </a:lnTo>
                  <a:lnTo>
                    <a:pt x="304800" y="43649"/>
                  </a:lnTo>
                  <a:lnTo>
                    <a:pt x="312738" y="35712"/>
                  </a:lnTo>
                  <a:close/>
                  <a:moveTo>
                    <a:pt x="285265" y="516"/>
                  </a:moveTo>
                  <a:cubicBezTo>
                    <a:pt x="289152" y="-801"/>
                    <a:pt x="291744" y="516"/>
                    <a:pt x="294336" y="3151"/>
                  </a:cubicBezTo>
                  <a:cubicBezTo>
                    <a:pt x="294336" y="3151"/>
                    <a:pt x="294336" y="3151"/>
                    <a:pt x="318958" y="25545"/>
                  </a:cubicBezTo>
                  <a:cubicBezTo>
                    <a:pt x="324142" y="30814"/>
                    <a:pt x="325438" y="38718"/>
                    <a:pt x="320254" y="43987"/>
                  </a:cubicBezTo>
                  <a:cubicBezTo>
                    <a:pt x="320254" y="43987"/>
                    <a:pt x="320254" y="43987"/>
                    <a:pt x="305999" y="61112"/>
                  </a:cubicBezTo>
                  <a:cubicBezTo>
                    <a:pt x="305999" y="61112"/>
                    <a:pt x="305999" y="61112"/>
                    <a:pt x="261938" y="20276"/>
                  </a:cubicBezTo>
                  <a:cubicBezTo>
                    <a:pt x="261938" y="20276"/>
                    <a:pt x="261938" y="20276"/>
                    <a:pt x="276193" y="4468"/>
                  </a:cubicBezTo>
                  <a:cubicBezTo>
                    <a:pt x="278785" y="1834"/>
                    <a:pt x="281377" y="516"/>
                    <a:pt x="285265" y="5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5993891" y="2930203"/>
            <a:ext cx="2254759" cy="1240870"/>
            <a:chOff x="5993891" y="2930203"/>
            <a:chExt cx="2254759" cy="1240870"/>
          </a:xfrm>
        </p:grpSpPr>
        <p:sp>
          <p:nvSpPr>
            <p:cNvPr id="40" name="任意多边形: 形状 39"/>
            <p:cNvSpPr/>
            <p:nvPr/>
          </p:nvSpPr>
          <p:spPr>
            <a:xfrm flipV="1">
              <a:off x="5993891" y="2930203"/>
              <a:ext cx="2254759" cy="1240870"/>
            </a:xfrm>
            <a:custGeom>
              <a:avLst/>
              <a:gdLst>
                <a:gd name="connsiteX0" fmla="*/ 0 w 3390900"/>
                <a:gd name="connsiteY0" fmla="*/ 0 h 1695450"/>
                <a:gd name="connsiteX1" fmla="*/ 3390900 w 3390900"/>
                <a:gd name="connsiteY1" fmla="*/ 0 h 1695450"/>
                <a:gd name="connsiteX2" fmla="*/ 1695450 w 3390900"/>
                <a:gd name="connsiteY2" fmla="*/ 1695450 h 1695450"/>
                <a:gd name="connsiteX3" fmla="*/ 0 w 3390900"/>
                <a:gd name="connsiteY3" fmla="*/ 0 h 1695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0900" h="1695450">
                  <a:moveTo>
                    <a:pt x="0" y="0"/>
                  </a:moveTo>
                  <a:lnTo>
                    <a:pt x="3390900" y="0"/>
                  </a:lnTo>
                  <a:cubicBezTo>
                    <a:pt x="3390900" y="936371"/>
                    <a:pt x="2631821" y="1695450"/>
                    <a:pt x="1695450" y="1695450"/>
                  </a:cubicBezTo>
                  <a:cubicBezTo>
                    <a:pt x="759079" y="1695450"/>
                    <a:pt x="0" y="936371"/>
                    <a:pt x="0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6894664" y="3328784"/>
              <a:ext cx="453214" cy="448877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/>
            </a:p>
          </p:txBody>
        </p: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947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629562" y="1165917"/>
            <a:ext cx="3915443" cy="3115277"/>
            <a:chOff x="90140" y="1194594"/>
            <a:chExt cx="5707063" cy="4468813"/>
          </a:xfrm>
        </p:grpSpPr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1879253" y="42775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2 h 266"/>
                <a:gd name="T4" fmla="*/ 66 w 175"/>
                <a:gd name="T5" fmla="*/ 3 h 266"/>
                <a:gd name="T6" fmla="*/ 74 w 175"/>
                <a:gd name="T7" fmla="*/ 7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8 h 266"/>
                <a:gd name="T14" fmla="*/ 122 w 175"/>
                <a:gd name="T15" fmla="*/ 38 h 266"/>
                <a:gd name="T16" fmla="*/ 135 w 175"/>
                <a:gd name="T17" fmla="*/ 51 h 266"/>
                <a:gd name="T18" fmla="*/ 148 w 175"/>
                <a:gd name="T19" fmla="*/ 65 h 266"/>
                <a:gd name="T20" fmla="*/ 158 w 175"/>
                <a:gd name="T21" fmla="*/ 82 h 266"/>
                <a:gd name="T22" fmla="*/ 167 w 175"/>
                <a:gd name="T23" fmla="*/ 100 h 266"/>
                <a:gd name="T24" fmla="*/ 173 w 175"/>
                <a:gd name="T25" fmla="*/ 121 h 266"/>
                <a:gd name="T26" fmla="*/ 175 w 175"/>
                <a:gd name="T27" fmla="*/ 146 h 266"/>
                <a:gd name="T28" fmla="*/ 174 w 175"/>
                <a:gd name="T29" fmla="*/ 172 h 266"/>
                <a:gd name="T30" fmla="*/ 167 w 175"/>
                <a:gd name="T31" fmla="*/ 200 h 266"/>
                <a:gd name="T32" fmla="*/ 157 w 175"/>
                <a:gd name="T33" fmla="*/ 233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4 h 266"/>
                <a:gd name="T40" fmla="*/ 122 w 175"/>
                <a:gd name="T41" fmla="*/ 260 h 266"/>
                <a:gd name="T42" fmla="*/ 110 w 175"/>
                <a:gd name="T43" fmla="*/ 255 h 266"/>
                <a:gd name="T44" fmla="*/ 96 w 175"/>
                <a:gd name="T45" fmla="*/ 247 h 266"/>
                <a:gd name="T46" fmla="*/ 80 w 175"/>
                <a:gd name="T47" fmla="*/ 238 h 266"/>
                <a:gd name="T48" fmla="*/ 65 w 175"/>
                <a:gd name="T49" fmla="*/ 226 h 266"/>
                <a:gd name="T50" fmla="*/ 49 w 175"/>
                <a:gd name="T51" fmla="*/ 214 h 266"/>
                <a:gd name="T52" fmla="*/ 35 w 175"/>
                <a:gd name="T53" fmla="*/ 199 h 266"/>
                <a:gd name="T54" fmla="*/ 22 w 175"/>
                <a:gd name="T55" fmla="*/ 183 h 266"/>
                <a:gd name="T56" fmla="*/ 11 w 175"/>
                <a:gd name="T57" fmla="*/ 164 h 266"/>
                <a:gd name="T58" fmla="*/ 4 w 175"/>
                <a:gd name="T59" fmla="*/ 144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1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30 w 175"/>
                <a:gd name="T75" fmla="*/ 33 h 266"/>
                <a:gd name="T76" fmla="*/ 26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50 h 266"/>
                <a:gd name="T90" fmla="*/ 46 w 175"/>
                <a:gd name="T91" fmla="*/ 142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9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2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2"/>
                  </a:lnTo>
                  <a:lnTo>
                    <a:pt x="66" y="3"/>
                  </a:lnTo>
                  <a:lnTo>
                    <a:pt x="74" y="7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8"/>
                  </a:lnTo>
                  <a:lnTo>
                    <a:pt x="122" y="38"/>
                  </a:lnTo>
                  <a:lnTo>
                    <a:pt x="135" y="51"/>
                  </a:lnTo>
                  <a:lnTo>
                    <a:pt x="148" y="65"/>
                  </a:lnTo>
                  <a:lnTo>
                    <a:pt x="158" y="82"/>
                  </a:lnTo>
                  <a:lnTo>
                    <a:pt x="167" y="100"/>
                  </a:lnTo>
                  <a:lnTo>
                    <a:pt x="173" y="121"/>
                  </a:lnTo>
                  <a:lnTo>
                    <a:pt x="175" y="146"/>
                  </a:lnTo>
                  <a:lnTo>
                    <a:pt x="174" y="172"/>
                  </a:lnTo>
                  <a:lnTo>
                    <a:pt x="167" y="200"/>
                  </a:lnTo>
                  <a:lnTo>
                    <a:pt x="157" y="233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4"/>
                  </a:lnTo>
                  <a:lnTo>
                    <a:pt x="122" y="260"/>
                  </a:lnTo>
                  <a:lnTo>
                    <a:pt x="110" y="255"/>
                  </a:lnTo>
                  <a:lnTo>
                    <a:pt x="96" y="247"/>
                  </a:lnTo>
                  <a:lnTo>
                    <a:pt x="80" y="238"/>
                  </a:lnTo>
                  <a:lnTo>
                    <a:pt x="65" y="226"/>
                  </a:lnTo>
                  <a:lnTo>
                    <a:pt x="49" y="214"/>
                  </a:lnTo>
                  <a:lnTo>
                    <a:pt x="35" y="199"/>
                  </a:lnTo>
                  <a:lnTo>
                    <a:pt x="22" y="183"/>
                  </a:lnTo>
                  <a:lnTo>
                    <a:pt x="11" y="164"/>
                  </a:lnTo>
                  <a:lnTo>
                    <a:pt x="4" y="144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1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30" y="33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50"/>
                  </a:lnTo>
                  <a:lnTo>
                    <a:pt x="46" y="142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9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2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1469678" y="4490244"/>
              <a:ext cx="279400" cy="422275"/>
            </a:xfrm>
            <a:custGeom>
              <a:avLst/>
              <a:gdLst>
                <a:gd name="T0" fmla="*/ 60 w 176"/>
                <a:gd name="T1" fmla="*/ 0 h 266"/>
                <a:gd name="T2" fmla="*/ 61 w 176"/>
                <a:gd name="T3" fmla="*/ 0 h 266"/>
                <a:gd name="T4" fmla="*/ 67 w 176"/>
                <a:gd name="T5" fmla="*/ 3 h 266"/>
                <a:gd name="T6" fmla="*/ 74 w 176"/>
                <a:gd name="T7" fmla="*/ 6 h 266"/>
                <a:gd name="T8" fmla="*/ 85 w 176"/>
                <a:gd name="T9" fmla="*/ 12 h 266"/>
                <a:gd name="T10" fmla="*/ 98 w 176"/>
                <a:gd name="T11" fmla="*/ 18 h 266"/>
                <a:gd name="T12" fmla="*/ 110 w 176"/>
                <a:gd name="T13" fmla="*/ 26 h 266"/>
                <a:gd name="T14" fmla="*/ 124 w 176"/>
                <a:gd name="T15" fmla="*/ 36 h 266"/>
                <a:gd name="T16" fmla="*/ 137 w 176"/>
                <a:gd name="T17" fmla="*/ 49 h 266"/>
                <a:gd name="T18" fmla="*/ 149 w 176"/>
                <a:gd name="T19" fmla="*/ 64 h 266"/>
                <a:gd name="T20" fmla="*/ 159 w 176"/>
                <a:gd name="T21" fmla="*/ 80 h 266"/>
                <a:gd name="T22" fmla="*/ 168 w 176"/>
                <a:gd name="T23" fmla="*/ 100 h 266"/>
                <a:gd name="T24" fmla="*/ 173 w 176"/>
                <a:gd name="T25" fmla="*/ 121 h 266"/>
                <a:gd name="T26" fmla="*/ 176 w 176"/>
                <a:gd name="T27" fmla="*/ 144 h 266"/>
                <a:gd name="T28" fmla="*/ 175 w 176"/>
                <a:gd name="T29" fmla="*/ 171 h 266"/>
                <a:gd name="T30" fmla="*/ 169 w 176"/>
                <a:gd name="T31" fmla="*/ 200 h 266"/>
                <a:gd name="T32" fmla="*/ 158 w 176"/>
                <a:gd name="T33" fmla="*/ 231 h 266"/>
                <a:gd name="T34" fmla="*/ 141 w 176"/>
                <a:gd name="T35" fmla="*/ 266 h 266"/>
                <a:gd name="T36" fmla="*/ 139 w 176"/>
                <a:gd name="T37" fmla="*/ 265 h 266"/>
                <a:gd name="T38" fmla="*/ 133 w 176"/>
                <a:gd name="T39" fmla="*/ 264 h 266"/>
                <a:gd name="T40" fmla="*/ 123 w 176"/>
                <a:gd name="T41" fmla="*/ 258 h 266"/>
                <a:gd name="T42" fmla="*/ 111 w 176"/>
                <a:gd name="T43" fmla="*/ 253 h 266"/>
                <a:gd name="T44" fmla="*/ 97 w 176"/>
                <a:gd name="T45" fmla="*/ 245 h 266"/>
                <a:gd name="T46" fmla="*/ 81 w 176"/>
                <a:gd name="T47" fmla="*/ 236 h 266"/>
                <a:gd name="T48" fmla="*/ 65 w 176"/>
                <a:gd name="T49" fmla="*/ 226 h 266"/>
                <a:gd name="T50" fmla="*/ 50 w 176"/>
                <a:gd name="T51" fmla="*/ 213 h 266"/>
                <a:gd name="T52" fmla="*/ 35 w 176"/>
                <a:gd name="T53" fmla="*/ 199 h 266"/>
                <a:gd name="T54" fmla="*/ 22 w 176"/>
                <a:gd name="T55" fmla="*/ 182 h 266"/>
                <a:gd name="T56" fmla="*/ 12 w 176"/>
                <a:gd name="T57" fmla="*/ 164 h 266"/>
                <a:gd name="T58" fmla="*/ 4 w 176"/>
                <a:gd name="T59" fmla="*/ 143 h 266"/>
                <a:gd name="T60" fmla="*/ 0 w 176"/>
                <a:gd name="T61" fmla="*/ 121 h 266"/>
                <a:gd name="T62" fmla="*/ 2 w 176"/>
                <a:gd name="T63" fmla="*/ 96 h 266"/>
                <a:gd name="T64" fmla="*/ 7 w 176"/>
                <a:gd name="T65" fmla="*/ 69 h 266"/>
                <a:gd name="T66" fmla="*/ 19 w 176"/>
                <a:gd name="T67" fmla="*/ 40 h 266"/>
                <a:gd name="T68" fmla="*/ 37 w 176"/>
                <a:gd name="T69" fmla="*/ 9 h 266"/>
                <a:gd name="T70" fmla="*/ 35 w 176"/>
                <a:gd name="T71" fmla="*/ 12 h 266"/>
                <a:gd name="T72" fmla="*/ 33 w 176"/>
                <a:gd name="T73" fmla="*/ 19 h 266"/>
                <a:gd name="T74" fmla="*/ 30 w 176"/>
                <a:gd name="T75" fmla="*/ 32 h 266"/>
                <a:gd name="T76" fmla="*/ 28 w 176"/>
                <a:gd name="T77" fmla="*/ 48 h 266"/>
                <a:gd name="T78" fmla="*/ 25 w 176"/>
                <a:gd name="T79" fmla="*/ 66 h 266"/>
                <a:gd name="T80" fmla="*/ 26 w 176"/>
                <a:gd name="T81" fmla="*/ 87 h 266"/>
                <a:gd name="T82" fmla="*/ 30 w 176"/>
                <a:gd name="T83" fmla="*/ 108 h 266"/>
                <a:gd name="T84" fmla="*/ 38 w 176"/>
                <a:gd name="T85" fmla="*/ 131 h 266"/>
                <a:gd name="T86" fmla="*/ 51 w 176"/>
                <a:gd name="T87" fmla="*/ 152 h 266"/>
                <a:gd name="T88" fmla="*/ 50 w 176"/>
                <a:gd name="T89" fmla="*/ 149 h 266"/>
                <a:gd name="T90" fmla="*/ 47 w 176"/>
                <a:gd name="T91" fmla="*/ 140 h 266"/>
                <a:gd name="T92" fmla="*/ 43 w 176"/>
                <a:gd name="T93" fmla="*/ 126 h 266"/>
                <a:gd name="T94" fmla="*/ 41 w 176"/>
                <a:gd name="T95" fmla="*/ 109 h 266"/>
                <a:gd name="T96" fmla="*/ 38 w 176"/>
                <a:gd name="T97" fmla="*/ 88 h 266"/>
                <a:gd name="T98" fmla="*/ 38 w 176"/>
                <a:gd name="T99" fmla="*/ 66 h 266"/>
                <a:gd name="T100" fmla="*/ 41 w 176"/>
                <a:gd name="T101" fmla="*/ 43 h 266"/>
                <a:gd name="T102" fmla="*/ 48 w 176"/>
                <a:gd name="T103" fmla="*/ 21 h 266"/>
                <a:gd name="T104" fmla="*/ 60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60" y="0"/>
                  </a:moveTo>
                  <a:lnTo>
                    <a:pt x="61" y="0"/>
                  </a:lnTo>
                  <a:lnTo>
                    <a:pt x="67" y="3"/>
                  </a:lnTo>
                  <a:lnTo>
                    <a:pt x="74" y="6"/>
                  </a:lnTo>
                  <a:lnTo>
                    <a:pt x="85" y="12"/>
                  </a:lnTo>
                  <a:lnTo>
                    <a:pt x="98" y="18"/>
                  </a:lnTo>
                  <a:lnTo>
                    <a:pt x="110" y="26"/>
                  </a:lnTo>
                  <a:lnTo>
                    <a:pt x="124" y="36"/>
                  </a:lnTo>
                  <a:lnTo>
                    <a:pt x="137" y="49"/>
                  </a:lnTo>
                  <a:lnTo>
                    <a:pt x="149" y="64"/>
                  </a:lnTo>
                  <a:lnTo>
                    <a:pt x="159" y="80"/>
                  </a:lnTo>
                  <a:lnTo>
                    <a:pt x="168" y="100"/>
                  </a:lnTo>
                  <a:lnTo>
                    <a:pt x="173" y="121"/>
                  </a:lnTo>
                  <a:lnTo>
                    <a:pt x="176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8" y="231"/>
                  </a:lnTo>
                  <a:lnTo>
                    <a:pt x="141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58"/>
                  </a:lnTo>
                  <a:lnTo>
                    <a:pt x="111" y="253"/>
                  </a:lnTo>
                  <a:lnTo>
                    <a:pt x="97" y="245"/>
                  </a:lnTo>
                  <a:lnTo>
                    <a:pt x="81" y="236"/>
                  </a:lnTo>
                  <a:lnTo>
                    <a:pt x="65" y="226"/>
                  </a:lnTo>
                  <a:lnTo>
                    <a:pt x="50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2" y="96"/>
                  </a:lnTo>
                  <a:lnTo>
                    <a:pt x="7" y="69"/>
                  </a:lnTo>
                  <a:lnTo>
                    <a:pt x="19" y="40"/>
                  </a:lnTo>
                  <a:lnTo>
                    <a:pt x="37" y="9"/>
                  </a:lnTo>
                  <a:lnTo>
                    <a:pt x="35" y="12"/>
                  </a:lnTo>
                  <a:lnTo>
                    <a:pt x="33" y="19"/>
                  </a:lnTo>
                  <a:lnTo>
                    <a:pt x="30" y="32"/>
                  </a:lnTo>
                  <a:lnTo>
                    <a:pt x="28" y="48"/>
                  </a:lnTo>
                  <a:lnTo>
                    <a:pt x="25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2"/>
                  </a:lnTo>
                  <a:lnTo>
                    <a:pt x="50" y="149"/>
                  </a:lnTo>
                  <a:lnTo>
                    <a:pt x="47" y="140"/>
                  </a:lnTo>
                  <a:lnTo>
                    <a:pt x="43" y="126"/>
                  </a:lnTo>
                  <a:lnTo>
                    <a:pt x="41" y="109"/>
                  </a:lnTo>
                  <a:lnTo>
                    <a:pt x="38" y="88"/>
                  </a:lnTo>
                  <a:lnTo>
                    <a:pt x="38" y="66"/>
                  </a:lnTo>
                  <a:lnTo>
                    <a:pt x="41" y="43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任意多边形: 形状 18"/>
            <p:cNvSpPr>
              <a:spLocks/>
            </p:cNvSpPr>
            <p:nvPr/>
          </p:nvSpPr>
          <p:spPr bwMode="auto">
            <a:xfrm>
              <a:off x="783878" y="4561681"/>
              <a:ext cx="279400" cy="404813"/>
            </a:xfrm>
            <a:custGeom>
              <a:avLst/>
              <a:gdLst>
                <a:gd name="T0" fmla="*/ 133 w 176"/>
                <a:gd name="T1" fmla="*/ 0 h 255"/>
                <a:gd name="T2" fmla="*/ 131 w 176"/>
                <a:gd name="T3" fmla="*/ 2 h 255"/>
                <a:gd name="T4" fmla="*/ 124 w 176"/>
                <a:gd name="T5" fmla="*/ 4 h 255"/>
                <a:gd name="T6" fmla="*/ 113 w 176"/>
                <a:gd name="T7" fmla="*/ 11 h 255"/>
                <a:gd name="T8" fmla="*/ 100 w 176"/>
                <a:gd name="T9" fmla="*/ 20 h 255"/>
                <a:gd name="T10" fmla="*/ 85 w 176"/>
                <a:gd name="T11" fmla="*/ 32 h 255"/>
                <a:gd name="T12" fmla="*/ 72 w 176"/>
                <a:gd name="T13" fmla="*/ 47 h 255"/>
                <a:gd name="T14" fmla="*/ 59 w 176"/>
                <a:gd name="T15" fmla="*/ 65 h 255"/>
                <a:gd name="T16" fmla="*/ 49 w 176"/>
                <a:gd name="T17" fmla="*/ 86 h 255"/>
                <a:gd name="T18" fmla="*/ 42 w 176"/>
                <a:gd name="T19" fmla="*/ 111 h 255"/>
                <a:gd name="T20" fmla="*/ 44 w 176"/>
                <a:gd name="T21" fmla="*/ 108 h 255"/>
                <a:gd name="T22" fmla="*/ 49 w 176"/>
                <a:gd name="T23" fmla="*/ 100 h 255"/>
                <a:gd name="T24" fmla="*/ 55 w 176"/>
                <a:gd name="T25" fmla="*/ 87 h 255"/>
                <a:gd name="T26" fmla="*/ 66 w 176"/>
                <a:gd name="T27" fmla="*/ 73 h 255"/>
                <a:gd name="T28" fmla="*/ 79 w 176"/>
                <a:gd name="T29" fmla="*/ 58 h 255"/>
                <a:gd name="T30" fmla="*/ 94 w 176"/>
                <a:gd name="T31" fmla="*/ 42 h 255"/>
                <a:gd name="T32" fmla="*/ 113 w 176"/>
                <a:gd name="T33" fmla="*/ 28 h 255"/>
                <a:gd name="T34" fmla="*/ 133 w 176"/>
                <a:gd name="T35" fmla="*/ 16 h 255"/>
                <a:gd name="T36" fmla="*/ 157 w 176"/>
                <a:gd name="T37" fmla="*/ 10 h 255"/>
                <a:gd name="T38" fmla="*/ 158 w 176"/>
                <a:gd name="T39" fmla="*/ 12 h 255"/>
                <a:gd name="T40" fmla="*/ 161 w 176"/>
                <a:gd name="T41" fmla="*/ 17 h 255"/>
                <a:gd name="T42" fmla="*/ 163 w 176"/>
                <a:gd name="T43" fmla="*/ 26 h 255"/>
                <a:gd name="T44" fmla="*/ 167 w 176"/>
                <a:gd name="T45" fmla="*/ 39 h 255"/>
                <a:gd name="T46" fmla="*/ 171 w 176"/>
                <a:gd name="T47" fmla="*/ 54 h 255"/>
                <a:gd name="T48" fmla="*/ 175 w 176"/>
                <a:gd name="T49" fmla="*/ 71 h 255"/>
                <a:gd name="T50" fmla="*/ 176 w 176"/>
                <a:gd name="T51" fmla="*/ 89 h 255"/>
                <a:gd name="T52" fmla="*/ 175 w 176"/>
                <a:gd name="T53" fmla="*/ 108 h 255"/>
                <a:gd name="T54" fmla="*/ 172 w 176"/>
                <a:gd name="T55" fmla="*/ 129 h 255"/>
                <a:gd name="T56" fmla="*/ 166 w 176"/>
                <a:gd name="T57" fmla="*/ 148 h 255"/>
                <a:gd name="T58" fmla="*/ 156 w 176"/>
                <a:gd name="T59" fmla="*/ 169 h 255"/>
                <a:gd name="T60" fmla="*/ 141 w 176"/>
                <a:gd name="T61" fmla="*/ 190 h 255"/>
                <a:gd name="T62" fmla="*/ 122 w 176"/>
                <a:gd name="T63" fmla="*/ 208 h 255"/>
                <a:gd name="T64" fmla="*/ 96 w 176"/>
                <a:gd name="T65" fmla="*/ 226 h 255"/>
                <a:gd name="T66" fmla="*/ 65 w 176"/>
                <a:gd name="T67" fmla="*/ 242 h 255"/>
                <a:gd name="T68" fmla="*/ 26 w 176"/>
                <a:gd name="T69" fmla="*/ 255 h 255"/>
                <a:gd name="T70" fmla="*/ 24 w 176"/>
                <a:gd name="T71" fmla="*/ 254 h 255"/>
                <a:gd name="T72" fmla="*/ 22 w 176"/>
                <a:gd name="T73" fmla="*/ 247 h 255"/>
                <a:gd name="T74" fmla="*/ 18 w 176"/>
                <a:gd name="T75" fmla="*/ 238 h 255"/>
                <a:gd name="T76" fmla="*/ 14 w 176"/>
                <a:gd name="T77" fmla="*/ 225 h 255"/>
                <a:gd name="T78" fmla="*/ 9 w 176"/>
                <a:gd name="T79" fmla="*/ 209 h 255"/>
                <a:gd name="T80" fmla="*/ 5 w 176"/>
                <a:gd name="T81" fmla="*/ 193 h 255"/>
                <a:gd name="T82" fmla="*/ 1 w 176"/>
                <a:gd name="T83" fmla="*/ 173 h 255"/>
                <a:gd name="T84" fmla="*/ 0 w 176"/>
                <a:gd name="T85" fmla="*/ 154 h 255"/>
                <a:gd name="T86" fmla="*/ 0 w 176"/>
                <a:gd name="T87" fmla="*/ 133 h 255"/>
                <a:gd name="T88" fmla="*/ 2 w 176"/>
                <a:gd name="T89" fmla="*/ 112 h 255"/>
                <a:gd name="T90" fmla="*/ 7 w 176"/>
                <a:gd name="T91" fmla="*/ 91 h 255"/>
                <a:gd name="T92" fmla="*/ 16 w 176"/>
                <a:gd name="T93" fmla="*/ 72 h 255"/>
                <a:gd name="T94" fmla="*/ 29 w 176"/>
                <a:gd name="T95" fmla="*/ 52 h 255"/>
                <a:gd name="T96" fmla="*/ 48 w 176"/>
                <a:gd name="T97" fmla="*/ 35 h 255"/>
                <a:gd name="T98" fmla="*/ 71 w 176"/>
                <a:gd name="T99" fmla="*/ 21 h 255"/>
                <a:gd name="T100" fmla="*/ 100 w 176"/>
                <a:gd name="T101" fmla="*/ 10 h 255"/>
                <a:gd name="T102" fmla="*/ 133 w 176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6" h="255">
                  <a:moveTo>
                    <a:pt x="133" y="0"/>
                  </a:moveTo>
                  <a:lnTo>
                    <a:pt x="131" y="2"/>
                  </a:lnTo>
                  <a:lnTo>
                    <a:pt x="124" y="4"/>
                  </a:lnTo>
                  <a:lnTo>
                    <a:pt x="113" y="11"/>
                  </a:lnTo>
                  <a:lnTo>
                    <a:pt x="100" y="20"/>
                  </a:lnTo>
                  <a:lnTo>
                    <a:pt x="85" y="32"/>
                  </a:lnTo>
                  <a:lnTo>
                    <a:pt x="72" y="47"/>
                  </a:lnTo>
                  <a:lnTo>
                    <a:pt x="59" y="65"/>
                  </a:lnTo>
                  <a:lnTo>
                    <a:pt x="49" y="86"/>
                  </a:lnTo>
                  <a:lnTo>
                    <a:pt x="42" y="111"/>
                  </a:lnTo>
                  <a:lnTo>
                    <a:pt x="44" y="108"/>
                  </a:lnTo>
                  <a:lnTo>
                    <a:pt x="49" y="100"/>
                  </a:lnTo>
                  <a:lnTo>
                    <a:pt x="55" y="87"/>
                  </a:lnTo>
                  <a:lnTo>
                    <a:pt x="66" y="73"/>
                  </a:lnTo>
                  <a:lnTo>
                    <a:pt x="79" y="58"/>
                  </a:lnTo>
                  <a:lnTo>
                    <a:pt x="94" y="42"/>
                  </a:lnTo>
                  <a:lnTo>
                    <a:pt x="113" y="28"/>
                  </a:lnTo>
                  <a:lnTo>
                    <a:pt x="133" y="16"/>
                  </a:lnTo>
                  <a:lnTo>
                    <a:pt x="157" y="10"/>
                  </a:lnTo>
                  <a:lnTo>
                    <a:pt x="158" y="12"/>
                  </a:lnTo>
                  <a:lnTo>
                    <a:pt x="161" y="17"/>
                  </a:lnTo>
                  <a:lnTo>
                    <a:pt x="163" y="26"/>
                  </a:lnTo>
                  <a:lnTo>
                    <a:pt x="167" y="39"/>
                  </a:lnTo>
                  <a:lnTo>
                    <a:pt x="171" y="54"/>
                  </a:lnTo>
                  <a:lnTo>
                    <a:pt x="175" y="71"/>
                  </a:lnTo>
                  <a:lnTo>
                    <a:pt x="176" y="89"/>
                  </a:lnTo>
                  <a:lnTo>
                    <a:pt x="175" y="108"/>
                  </a:lnTo>
                  <a:lnTo>
                    <a:pt x="172" y="129"/>
                  </a:lnTo>
                  <a:lnTo>
                    <a:pt x="166" y="148"/>
                  </a:lnTo>
                  <a:lnTo>
                    <a:pt x="156" y="169"/>
                  </a:lnTo>
                  <a:lnTo>
                    <a:pt x="141" y="190"/>
                  </a:lnTo>
                  <a:lnTo>
                    <a:pt x="122" y="208"/>
                  </a:lnTo>
                  <a:lnTo>
                    <a:pt x="96" y="226"/>
                  </a:lnTo>
                  <a:lnTo>
                    <a:pt x="65" y="242"/>
                  </a:lnTo>
                  <a:lnTo>
                    <a:pt x="26" y="255"/>
                  </a:lnTo>
                  <a:lnTo>
                    <a:pt x="24" y="254"/>
                  </a:lnTo>
                  <a:lnTo>
                    <a:pt x="22" y="247"/>
                  </a:lnTo>
                  <a:lnTo>
                    <a:pt x="18" y="238"/>
                  </a:lnTo>
                  <a:lnTo>
                    <a:pt x="14" y="225"/>
                  </a:lnTo>
                  <a:lnTo>
                    <a:pt x="9" y="209"/>
                  </a:lnTo>
                  <a:lnTo>
                    <a:pt x="5" y="193"/>
                  </a:lnTo>
                  <a:lnTo>
                    <a:pt x="1" y="173"/>
                  </a:lnTo>
                  <a:lnTo>
                    <a:pt x="0" y="154"/>
                  </a:lnTo>
                  <a:lnTo>
                    <a:pt x="0" y="133"/>
                  </a:lnTo>
                  <a:lnTo>
                    <a:pt x="2" y="112"/>
                  </a:lnTo>
                  <a:lnTo>
                    <a:pt x="7" y="91"/>
                  </a:lnTo>
                  <a:lnTo>
                    <a:pt x="16" y="72"/>
                  </a:lnTo>
                  <a:lnTo>
                    <a:pt x="29" y="52"/>
                  </a:lnTo>
                  <a:lnTo>
                    <a:pt x="48" y="35"/>
                  </a:lnTo>
                  <a:lnTo>
                    <a:pt x="71" y="21"/>
                  </a:lnTo>
                  <a:lnTo>
                    <a:pt x="100" y="10"/>
                  </a:lnTo>
                  <a:lnTo>
                    <a:pt x="13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任意多边形: 形状 19"/>
            <p:cNvSpPr>
              <a:spLocks/>
            </p:cNvSpPr>
            <p:nvPr/>
          </p:nvSpPr>
          <p:spPr bwMode="auto">
            <a:xfrm>
              <a:off x="620365" y="4071144"/>
              <a:ext cx="406400" cy="280988"/>
            </a:xfrm>
            <a:custGeom>
              <a:avLst/>
              <a:gdLst>
                <a:gd name="T0" fmla="*/ 103 w 256"/>
                <a:gd name="T1" fmla="*/ 0 h 177"/>
                <a:gd name="T2" fmla="*/ 123 w 256"/>
                <a:gd name="T3" fmla="*/ 0 h 177"/>
                <a:gd name="T4" fmla="*/ 144 w 256"/>
                <a:gd name="T5" fmla="*/ 3 h 177"/>
                <a:gd name="T6" fmla="*/ 165 w 256"/>
                <a:gd name="T7" fmla="*/ 8 h 177"/>
                <a:gd name="T8" fmla="*/ 184 w 256"/>
                <a:gd name="T9" fmla="*/ 19 h 177"/>
                <a:gd name="T10" fmla="*/ 203 w 256"/>
                <a:gd name="T11" fmla="*/ 32 h 177"/>
                <a:gd name="T12" fmla="*/ 220 w 256"/>
                <a:gd name="T13" fmla="*/ 48 h 177"/>
                <a:gd name="T14" fmla="*/ 235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5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9 w 256"/>
                <a:gd name="T31" fmla="*/ 73 h 177"/>
                <a:gd name="T32" fmla="*/ 191 w 256"/>
                <a:gd name="T33" fmla="*/ 60 h 177"/>
                <a:gd name="T34" fmla="*/ 169 w 256"/>
                <a:gd name="T35" fmla="*/ 51 h 177"/>
                <a:gd name="T36" fmla="*/ 144 w 256"/>
                <a:gd name="T37" fmla="*/ 45 h 177"/>
                <a:gd name="T38" fmla="*/ 147 w 256"/>
                <a:gd name="T39" fmla="*/ 46 h 177"/>
                <a:gd name="T40" fmla="*/ 156 w 256"/>
                <a:gd name="T41" fmla="*/ 50 h 177"/>
                <a:gd name="T42" fmla="*/ 168 w 256"/>
                <a:gd name="T43" fmla="*/ 58 h 177"/>
                <a:gd name="T44" fmla="*/ 183 w 256"/>
                <a:gd name="T45" fmla="*/ 68 h 177"/>
                <a:gd name="T46" fmla="*/ 199 w 256"/>
                <a:gd name="T47" fmla="*/ 81 h 177"/>
                <a:gd name="T48" fmla="*/ 214 w 256"/>
                <a:gd name="T49" fmla="*/ 97 h 177"/>
                <a:gd name="T50" fmla="*/ 229 w 256"/>
                <a:gd name="T51" fmla="*/ 115 h 177"/>
                <a:gd name="T52" fmla="*/ 239 w 256"/>
                <a:gd name="T53" fmla="*/ 135 h 177"/>
                <a:gd name="T54" fmla="*/ 247 w 256"/>
                <a:gd name="T55" fmla="*/ 159 h 177"/>
                <a:gd name="T56" fmla="*/ 244 w 256"/>
                <a:gd name="T57" fmla="*/ 159 h 177"/>
                <a:gd name="T58" fmla="*/ 238 w 256"/>
                <a:gd name="T59" fmla="*/ 161 h 177"/>
                <a:gd name="T60" fmla="*/ 229 w 256"/>
                <a:gd name="T61" fmla="*/ 165 h 177"/>
                <a:gd name="T62" fmla="*/ 217 w 256"/>
                <a:gd name="T63" fmla="*/ 169 h 177"/>
                <a:gd name="T64" fmla="*/ 203 w 256"/>
                <a:gd name="T65" fmla="*/ 173 h 177"/>
                <a:gd name="T66" fmla="*/ 186 w 256"/>
                <a:gd name="T67" fmla="*/ 176 h 177"/>
                <a:gd name="T68" fmla="*/ 168 w 256"/>
                <a:gd name="T69" fmla="*/ 177 h 177"/>
                <a:gd name="T70" fmla="*/ 148 w 256"/>
                <a:gd name="T71" fmla="*/ 177 h 177"/>
                <a:gd name="T72" fmla="*/ 127 w 256"/>
                <a:gd name="T73" fmla="*/ 173 h 177"/>
                <a:gd name="T74" fmla="*/ 106 w 256"/>
                <a:gd name="T75" fmla="*/ 168 h 177"/>
                <a:gd name="T76" fmla="*/ 86 w 256"/>
                <a:gd name="T77" fmla="*/ 158 h 177"/>
                <a:gd name="T78" fmla="*/ 66 w 256"/>
                <a:gd name="T79" fmla="*/ 142 h 177"/>
                <a:gd name="T80" fmla="*/ 47 w 256"/>
                <a:gd name="T81" fmla="*/ 122 h 177"/>
                <a:gd name="T82" fmla="*/ 30 w 256"/>
                <a:gd name="T83" fmla="*/ 98 h 177"/>
                <a:gd name="T84" fmla="*/ 14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9 w 256"/>
                <a:gd name="T91" fmla="*/ 24 h 177"/>
                <a:gd name="T92" fmla="*/ 18 w 256"/>
                <a:gd name="T93" fmla="*/ 20 h 177"/>
                <a:gd name="T94" fmla="*/ 31 w 256"/>
                <a:gd name="T95" fmla="*/ 15 h 177"/>
                <a:gd name="T96" fmla="*/ 45 w 256"/>
                <a:gd name="T97" fmla="*/ 11 h 177"/>
                <a:gd name="T98" fmla="*/ 64 w 256"/>
                <a:gd name="T99" fmla="*/ 6 h 177"/>
                <a:gd name="T100" fmla="*/ 82 w 256"/>
                <a:gd name="T101" fmla="*/ 3 h 177"/>
                <a:gd name="T102" fmla="*/ 103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3" y="0"/>
                  </a:moveTo>
                  <a:lnTo>
                    <a:pt x="123" y="0"/>
                  </a:lnTo>
                  <a:lnTo>
                    <a:pt x="144" y="3"/>
                  </a:lnTo>
                  <a:lnTo>
                    <a:pt x="165" y="8"/>
                  </a:lnTo>
                  <a:lnTo>
                    <a:pt x="184" y="19"/>
                  </a:lnTo>
                  <a:lnTo>
                    <a:pt x="203" y="32"/>
                  </a:lnTo>
                  <a:lnTo>
                    <a:pt x="220" y="48"/>
                  </a:lnTo>
                  <a:lnTo>
                    <a:pt x="235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5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9" y="73"/>
                  </a:lnTo>
                  <a:lnTo>
                    <a:pt x="191" y="60"/>
                  </a:lnTo>
                  <a:lnTo>
                    <a:pt x="169" y="51"/>
                  </a:lnTo>
                  <a:lnTo>
                    <a:pt x="144" y="45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8" y="58"/>
                  </a:lnTo>
                  <a:lnTo>
                    <a:pt x="183" y="68"/>
                  </a:lnTo>
                  <a:lnTo>
                    <a:pt x="199" y="81"/>
                  </a:lnTo>
                  <a:lnTo>
                    <a:pt x="214" y="97"/>
                  </a:lnTo>
                  <a:lnTo>
                    <a:pt x="229" y="115"/>
                  </a:lnTo>
                  <a:lnTo>
                    <a:pt x="239" y="135"/>
                  </a:lnTo>
                  <a:lnTo>
                    <a:pt x="247" y="159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3" y="173"/>
                  </a:lnTo>
                  <a:lnTo>
                    <a:pt x="186" y="176"/>
                  </a:lnTo>
                  <a:lnTo>
                    <a:pt x="168" y="177"/>
                  </a:lnTo>
                  <a:lnTo>
                    <a:pt x="148" y="177"/>
                  </a:lnTo>
                  <a:lnTo>
                    <a:pt x="127" y="173"/>
                  </a:lnTo>
                  <a:lnTo>
                    <a:pt x="106" y="168"/>
                  </a:lnTo>
                  <a:lnTo>
                    <a:pt x="86" y="158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30" y="98"/>
                  </a:lnTo>
                  <a:lnTo>
                    <a:pt x="14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9" y="24"/>
                  </a:lnTo>
                  <a:lnTo>
                    <a:pt x="18" y="20"/>
                  </a:lnTo>
                  <a:lnTo>
                    <a:pt x="31" y="15"/>
                  </a:lnTo>
                  <a:lnTo>
                    <a:pt x="45" y="11"/>
                  </a:lnTo>
                  <a:lnTo>
                    <a:pt x="64" y="6"/>
                  </a:lnTo>
                  <a:lnTo>
                    <a:pt x="82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任意多边形: 形状 20"/>
            <p:cNvSpPr>
              <a:spLocks/>
            </p:cNvSpPr>
            <p:nvPr/>
          </p:nvSpPr>
          <p:spPr bwMode="auto">
            <a:xfrm>
              <a:off x="90140" y="3694906"/>
              <a:ext cx="404813" cy="279400"/>
            </a:xfrm>
            <a:custGeom>
              <a:avLst/>
              <a:gdLst>
                <a:gd name="T0" fmla="*/ 101 w 255"/>
                <a:gd name="T1" fmla="*/ 0 h 176"/>
                <a:gd name="T2" fmla="*/ 122 w 255"/>
                <a:gd name="T3" fmla="*/ 0 h 176"/>
                <a:gd name="T4" fmla="*/ 143 w 255"/>
                <a:gd name="T5" fmla="*/ 2 h 176"/>
                <a:gd name="T6" fmla="*/ 164 w 255"/>
                <a:gd name="T7" fmla="*/ 8 h 176"/>
                <a:gd name="T8" fmla="*/ 183 w 255"/>
                <a:gd name="T9" fmla="*/ 17 h 176"/>
                <a:gd name="T10" fmla="*/ 203 w 255"/>
                <a:gd name="T11" fmla="*/ 30 h 176"/>
                <a:gd name="T12" fmla="*/ 220 w 255"/>
                <a:gd name="T13" fmla="*/ 48 h 176"/>
                <a:gd name="T14" fmla="*/ 234 w 255"/>
                <a:gd name="T15" fmla="*/ 71 h 176"/>
                <a:gd name="T16" fmla="*/ 246 w 255"/>
                <a:gd name="T17" fmla="*/ 100 h 176"/>
                <a:gd name="T18" fmla="*/ 255 w 255"/>
                <a:gd name="T19" fmla="*/ 135 h 176"/>
                <a:gd name="T20" fmla="*/ 255 w 255"/>
                <a:gd name="T21" fmla="*/ 132 h 176"/>
                <a:gd name="T22" fmla="*/ 251 w 255"/>
                <a:gd name="T23" fmla="*/ 125 h 176"/>
                <a:gd name="T24" fmla="*/ 244 w 255"/>
                <a:gd name="T25" fmla="*/ 113 h 176"/>
                <a:gd name="T26" fmla="*/ 235 w 255"/>
                <a:gd name="T27" fmla="*/ 100 h 176"/>
                <a:gd name="T28" fmla="*/ 223 w 255"/>
                <a:gd name="T29" fmla="*/ 86 h 176"/>
                <a:gd name="T30" fmla="*/ 208 w 255"/>
                <a:gd name="T31" fmla="*/ 73 h 176"/>
                <a:gd name="T32" fmla="*/ 190 w 255"/>
                <a:gd name="T33" fmla="*/ 60 h 176"/>
                <a:gd name="T34" fmla="*/ 169 w 255"/>
                <a:gd name="T35" fmla="*/ 49 h 176"/>
                <a:gd name="T36" fmla="*/ 144 w 255"/>
                <a:gd name="T37" fmla="*/ 43 h 176"/>
                <a:gd name="T38" fmla="*/ 147 w 255"/>
                <a:gd name="T39" fmla="*/ 44 h 176"/>
                <a:gd name="T40" fmla="*/ 155 w 255"/>
                <a:gd name="T41" fmla="*/ 49 h 176"/>
                <a:gd name="T42" fmla="*/ 168 w 255"/>
                <a:gd name="T43" fmla="*/ 56 h 176"/>
                <a:gd name="T44" fmla="*/ 182 w 255"/>
                <a:gd name="T45" fmla="*/ 66 h 176"/>
                <a:gd name="T46" fmla="*/ 197 w 255"/>
                <a:gd name="T47" fmla="*/ 79 h 176"/>
                <a:gd name="T48" fmla="*/ 214 w 255"/>
                <a:gd name="T49" fmla="*/ 95 h 176"/>
                <a:gd name="T50" fmla="*/ 227 w 255"/>
                <a:gd name="T51" fmla="*/ 113 h 176"/>
                <a:gd name="T52" fmla="*/ 239 w 255"/>
                <a:gd name="T53" fmla="*/ 134 h 176"/>
                <a:gd name="T54" fmla="*/ 246 w 255"/>
                <a:gd name="T55" fmla="*/ 157 h 176"/>
                <a:gd name="T56" fmla="*/ 243 w 255"/>
                <a:gd name="T57" fmla="*/ 158 h 176"/>
                <a:gd name="T58" fmla="*/ 238 w 255"/>
                <a:gd name="T59" fmla="*/ 161 h 176"/>
                <a:gd name="T60" fmla="*/ 229 w 255"/>
                <a:gd name="T61" fmla="*/ 165 h 176"/>
                <a:gd name="T62" fmla="*/ 217 w 255"/>
                <a:gd name="T63" fmla="*/ 169 h 176"/>
                <a:gd name="T64" fmla="*/ 201 w 255"/>
                <a:gd name="T65" fmla="*/ 171 h 176"/>
                <a:gd name="T66" fmla="*/ 184 w 255"/>
                <a:gd name="T67" fmla="*/ 175 h 176"/>
                <a:gd name="T68" fmla="*/ 166 w 255"/>
                <a:gd name="T69" fmla="*/ 176 h 176"/>
                <a:gd name="T70" fmla="*/ 147 w 255"/>
                <a:gd name="T71" fmla="*/ 175 h 176"/>
                <a:gd name="T72" fmla="*/ 127 w 255"/>
                <a:gd name="T73" fmla="*/ 173 h 176"/>
                <a:gd name="T74" fmla="*/ 106 w 255"/>
                <a:gd name="T75" fmla="*/ 166 h 176"/>
                <a:gd name="T76" fmla="*/ 86 w 255"/>
                <a:gd name="T77" fmla="*/ 156 h 176"/>
                <a:gd name="T78" fmla="*/ 65 w 255"/>
                <a:gd name="T79" fmla="*/ 141 h 176"/>
                <a:gd name="T80" fmla="*/ 47 w 255"/>
                <a:gd name="T81" fmla="*/ 122 h 176"/>
                <a:gd name="T82" fmla="*/ 28 w 255"/>
                <a:gd name="T83" fmla="*/ 96 h 176"/>
                <a:gd name="T84" fmla="*/ 13 w 255"/>
                <a:gd name="T85" fmla="*/ 65 h 176"/>
                <a:gd name="T86" fmla="*/ 0 w 255"/>
                <a:gd name="T87" fmla="*/ 26 h 176"/>
                <a:gd name="T88" fmla="*/ 1 w 255"/>
                <a:gd name="T89" fmla="*/ 26 h 176"/>
                <a:gd name="T90" fmla="*/ 8 w 255"/>
                <a:gd name="T91" fmla="*/ 22 h 176"/>
                <a:gd name="T92" fmla="*/ 18 w 255"/>
                <a:gd name="T93" fmla="*/ 18 h 176"/>
                <a:gd name="T94" fmla="*/ 30 w 255"/>
                <a:gd name="T95" fmla="*/ 14 h 176"/>
                <a:gd name="T96" fmla="*/ 45 w 255"/>
                <a:gd name="T97" fmla="*/ 9 h 176"/>
                <a:gd name="T98" fmla="*/ 62 w 255"/>
                <a:gd name="T99" fmla="*/ 5 h 176"/>
                <a:gd name="T100" fmla="*/ 82 w 255"/>
                <a:gd name="T101" fmla="*/ 1 h 176"/>
                <a:gd name="T102" fmla="*/ 101 w 255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6">
                  <a:moveTo>
                    <a:pt x="101" y="0"/>
                  </a:moveTo>
                  <a:lnTo>
                    <a:pt x="122" y="0"/>
                  </a:lnTo>
                  <a:lnTo>
                    <a:pt x="143" y="2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3" y="30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5" y="132"/>
                  </a:lnTo>
                  <a:lnTo>
                    <a:pt x="251" y="125"/>
                  </a:lnTo>
                  <a:lnTo>
                    <a:pt x="244" y="113"/>
                  </a:lnTo>
                  <a:lnTo>
                    <a:pt x="235" y="100"/>
                  </a:lnTo>
                  <a:lnTo>
                    <a:pt x="223" y="86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9" y="49"/>
                  </a:lnTo>
                  <a:lnTo>
                    <a:pt x="144" y="43"/>
                  </a:lnTo>
                  <a:lnTo>
                    <a:pt x="147" y="44"/>
                  </a:lnTo>
                  <a:lnTo>
                    <a:pt x="155" y="49"/>
                  </a:lnTo>
                  <a:lnTo>
                    <a:pt x="168" y="56"/>
                  </a:lnTo>
                  <a:lnTo>
                    <a:pt x="182" y="66"/>
                  </a:lnTo>
                  <a:lnTo>
                    <a:pt x="197" y="79"/>
                  </a:lnTo>
                  <a:lnTo>
                    <a:pt x="214" y="95"/>
                  </a:lnTo>
                  <a:lnTo>
                    <a:pt x="227" y="113"/>
                  </a:lnTo>
                  <a:lnTo>
                    <a:pt x="239" y="134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7" y="169"/>
                  </a:lnTo>
                  <a:lnTo>
                    <a:pt x="201" y="171"/>
                  </a:lnTo>
                  <a:lnTo>
                    <a:pt x="184" y="175"/>
                  </a:lnTo>
                  <a:lnTo>
                    <a:pt x="166" y="176"/>
                  </a:lnTo>
                  <a:lnTo>
                    <a:pt x="147" y="175"/>
                  </a:lnTo>
                  <a:lnTo>
                    <a:pt x="127" y="173"/>
                  </a:lnTo>
                  <a:lnTo>
                    <a:pt x="106" y="166"/>
                  </a:lnTo>
                  <a:lnTo>
                    <a:pt x="86" y="156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6"/>
                  </a:lnTo>
                  <a:lnTo>
                    <a:pt x="1" y="26"/>
                  </a:lnTo>
                  <a:lnTo>
                    <a:pt x="8" y="22"/>
                  </a:lnTo>
                  <a:lnTo>
                    <a:pt x="18" y="18"/>
                  </a:lnTo>
                  <a:lnTo>
                    <a:pt x="30" y="14"/>
                  </a:lnTo>
                  <a:lnTo>
                    <a:pt x="45" y="9"/>
                  </a:lnTo>
                  <a:lnTo>
                    <a:pt x="62" y="5"/>
                  </a:lnTo>
                  <a:lnTo>
                    <a:pt x="82" y="1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任意多边形: 形状 21"/>
            <p:cNvSpPr>
              <a:spLocks/>
            </p:cNvSpPr>
            <p:nvPr/>
          </p:nvSpPr>
          <p:spPr bwMode="auto">
            <a:xfrm>
              <a:off x="482253" y="3086894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6 w 175"/>
                <a:gd name="T3" fmla="*/ 1 h 266"/>
                <a:gd name="T4" fmla="*/ 43 w 175"/>
                <a:gd name="T5" fmla="*/ 4 h 266"/>
                <a:gd name="T6" fmla="*/ 53 w 175"/>
                <a:gd name="T7" fmla="*/ 8 h 266"/>
                <a:gd name="T8" fmla="*/ 65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7 h 266"/>
                <a:gd name="T20" fmla="*/ 153 w 175"/>
                <a:gd name="T21" fmla="*/ 84 h 266"/>
                <a:gd name="T22" fmla="*/ 164 w 175"/>
                <a:gd name="T23" fmla="*/ 102 h 266"/>
                <a:gd name="T24" fmla="*/ 171 w 175"/>
                <a:gd name="T25" fmla="*/ 123 h 266"/>
                <a:gd name="T26" fmla="*/ 175 w 175"/>
                <a:gd name="T27" fmla="*/ 145 h 266"/>
                <a:gd name="T28" fmla="*/ 174 w 175"/>
                <a:gd name="T29" fmla="*/ 170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5 w 175"/>
                <a:gd name="T41" fmla="*/ 235 h 266"/>
                <a:gd name="T42" fmla="*/ 148 w 175"/>
                <a:gd name="T43" fmla="*/ 219 h 266"/>
                <a:gd name="T44" fmla="*/ 149 w 175"/>
                <a:gd name="T45" fmla="*/ 200 h 266"/>
                <a:gd name="T46" fmla="*/ 149 w 175"/>
                <a:gd name="T47" fmla="*/ 180 h 266"/>
                <a:gd name="T48" fmla="*/ 145 w 175"/>
                <a:gd name="T49" fmla="*/ 158 h 266"/>
                <a:gd name="T50" fmla="*/ 138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1 w 175"/>
                <a:gd name="T59" fmla="*/ 140 h 266"/>
                <a:gd name="T60" fmla="*/ 135 w 175"/>
                <a:gd name="T61" fmla="*/ 157 h 266"/>
                <a:gd name="T62" fmla="*/ 138 w 175"/>
                <a:gd name="T63" fmla="*/ 178 h 266"/>
                <a:gd name="T64" fmla="*/ 138 w 175"/>
                <a:gd name="T65" fmla="*/ 200 h 266"/>
                <a:gd name="T66" fmla="*/ 134 w 175"/>
                <a:gd name="T67" fmla="*/ 223 h 266"/>
                <a:gd name="T68" fmla="*/ 127 w 175"/>
                <a:gd name="T69" fmla="*/ 245 h 266"/>
                <a:gd name="T70" fmla="*/ 115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0 w 175"/>
                <a:gd name="T77" fmla="*/ 260 h 266"/>
                <a:gd name="T78" fmla="*/ 89 w 175"/>
                <a:gd name="T79" fmla="*/ 254 h 266"/>
                <a:gd name="T80" fmla="*/ 78 w 175"/>
                <a:gd name="T81" fmla="*/ 248 h 266"/>
                <a:gd name="T82" fmla="*/ 65 w 175"/>
                <a:gd name="T83" fmla="*/ 240 h 266"/>
                <a:gd name="T84" fmla="*/ 52 w 175"/>
                <a:gd name="T85" fmla="*/ 230 h 266"/>
                <a:gd name="T86" fmla="*/ 39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8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6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6" y="1"/>
                  </a:lnTo>
                  <a:lnTo>
                    <a:pt x="43" y="4"/>
                  </a:lnTo>
                  <a:lnTo>
                    <a:pt x="53" y="8"/>
                  </a:lnTo>
                  <a:lnTo>
                    <a:pt x="65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7"/>
                  </a:lnTo>
                  <a:lnTo>
                    <a:pt x="153" y="84"/>
                  </a:lnTo>
                  <a:lnTo>
                    <a:pt x="164" y="102"/>
                  </a:lnTo>
                  <a:lnTo>
                    <a:pt x="171" y="123"/>
                  </a:lnTo>
                  <a:lnTo>
                    <a:pt x="175" y="145"/>
                  </a:lnTo>
                  <a:lnTo>
                    <a:pt x="174" y="170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49" y="200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8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1" y="140"/>
                  </a:lnTo>
                  <a:lnTo>
                    <a:pt x="135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0" y="260"/>
                  </a:lnTo>
                  <a:lnTo>
                    <a:pt x="89" y="254"/>
                  </a:lnTo>
                  <a:lnTo>
                    <a:pt x="78" y="248"/>
                  </a:lnTo>
                  <a:lnTo>
                    <a:pt x="65" y="240"/>
                  </a:lnTo>
                  <a:lnTo>
                    <a:pt x="52" y="230"/>
                  </a:lnTo>
                  <a:lnTo>
                    <a:pt x="39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8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/>
            <p:cNvSpPr>
              <a:spLocks/>
            </p:cNvSpPr>
            <p:nvPr/>
          </p:nvSpPr>
          <p:spPr bwMode="auto">
            <a:xfrm>
              <a:off x="977553" y="3031331"/>
              <a:ext cx="277813" cy="422275"/>
            </a:xfrm>
            <a:custGeom>
              <a:avLst/>
              <a:gdLst>
                <a:gd name="T0" fmla="*/ 35 w 175"/>
                <a:gd name="T1" fmla="*/ 0 h 266"/>
                <a:gd name="T2" fmla="*/ 37 w 175"/>
                <a:gd name="T3" fmla="*/ 1 h 266"/>
                <a:gd name="T4" fmla="*/ 44 w 175"/>
                <a:gd name="T5" fmla="*/ 4 h 266"/>
                <a:gd name="T6" fmla="*/ 53 w 175"/>
                <a:gd name="T7" fmla="*/ 8 h 266"/>
                <a:gd name="T8" fmla="*/ 66 w 175"/>
                <a:gd name="T9" fmla="*/ 13 h 266"/>
                <a:gd name="T10" fmla="*/ 79 w 175"/>
                <a:gd name="T11" fmla="*/ 21 h 266"/>
                <a:gd name="T12" fmla="*/ 95 w 175"/>
                <a:gd name="T13" fmla="*/ 30 h 266"/>
                <a:gd name="T14" fmla="*/ 110 w 175"/>
                <a:gd name="T15" fmla="*/ 40 h 266"/>
                <a:gd name="T16" fmla="*/ 126 w 175"/>
                <a:gd name="T17" fmla="*/ 53 h 266"/>
                <a:gd name="T18" fmla="*/ 140 w 175"/>
                <a:gd name="T19" fmla="*/ 69 h 266"/>
                <a:gd name="T20" fmla="*/ 153 w 175"/>
                <a:gd name="T21" fmla="*/ 84 h 266"/>
                <a:gd name="T22" fmla="*/ 165 w 175"/>
                <a:gd name="T23" fmla="*/ 104 h 266"/>
                <a:gd name="T24" fmla="*/ 171 w 175"/>
                <a:gd name="T25" fmla="*/ 123 h 266"/>
                <a:gd name="T26" fmla="*/ 175 w 175"/>
                <a:gd name="T27" fmla="*/ 147 h 266"/>
                <a:gd name="T28" fmla="*/ 175 w 175"/>
                <a:gd name="T29" fmla="*/ 171 h 266"/>
                <a:gd name="T30" fmla="*/ 169 w 175"/>
                <a:gd name="T31" fmla="*/ 197 h 266"/>
                <a:gd name="T32" fmla="*/ 157 w 175"/>
                <a:gd name="T33" fmla="*/ 226 h 266"/>
                <a:gd name="T34" fmla="*/ 139 w 175"/>
                <a:gd name="T35" fmla="*/ 257 h 266"/>
                <a:gd name="T36" fmla="*/ 140 w 175"/>
                <a:gd name="T37" fmla="*/ 254 h 266"/>
                <a:gd name="T38" fmla="*/ 143 w 175"/>
                <a:gd name="T39" fmla="*/ 247 h 266"/>
                <a:gd name="T40" fmla="*/ 147 w 175"/>
                <a:gd name="T41" fmla="*/ 235 h 266"/>
                <a:gd name="T42" fmla="*/ 149 w 175"/>
                <a:gd name="T43" fmla="*/ 219 h 266"/>
                <a:gd name="T44" fmla="*/ 150 w 175"/>
                <a:gd name="T45" fmla="*/ 200 h 266"/>
                <a:gd name="T46" fmla="*/ 150 w 175"/>
                <a:gd name="T47" fmla="*/ 180 h 266"/>
                <a:gd name="T48" fmla="*/ 147 w 175"/>
                <a:gd name="T49" fmla="*/ 158 h 266"/>
                <a:gd name="T50" fmla="*/ 137 w 175"/>
                <a:gd name="T51" fmla="*/ 136 h 266"/>
                <a:gd name="T52" fmla="*/ 125 w 175"/>
                <a:gd name="T53" fmla="*/ 114 h 266"/>
                <a:gd name="T54" fmla="*/ 126 w 175"/>
                <a:gd name="T55" fmla="*/ 117 h 266"/>
                <a:gd name="T56" fmla="*/ 128 w 175"/>
                <a:gd name="T57" fmla="*/ 126 h 266"/>
                <a:gd name="T58" fmla="*/ 132 w 175"/>
                <a:gd name="T59" fmla="*/ 140 h 266"/>
                <a:gd name="T60" fmla="*/ 136 w 175"/>
                <a:gd name="T61" fmla="*/ 158 h 266"/>
                <a:gd name="T62" fmla="*/ 137 w 175"/>
                <a:gd name="T63" fmla="*/ 178 h 266"/>
                <a:gd name="T64" fmla="*/ 137 w 175"/>
                <a:gd name="T65" fmla="*/ 200 h 266"/>
                <a:gd name="T66" fmla="*/ 135 w 175"/>
                <a:gd name="T67" fmla="*/ 223 h 266"/>
                <a:gd name="T68" fmla="*/ 128 w 175"/>
                <a:gd name="T69" fmla="*/ 245 h 266"/>
                <a:gd name="T70" fmla="*/ 117 w 175"/>
                <a:gd name="T71" fmla="*/ 266 h 266"/>
                <a:gd name="T72" fmla="*/ 114 w 175"/>
                <a:gd name="T73" fmla="*/ 266 h 266"/>
                <a:gd name="T74" fmla="*/ 109 w 175"/>
                <a:gd name="T75" fmla="*/ 263 h 266"/>
                <a:gd name="T76" fmla="*/ 101 w 175"/>
                <a:gd name="T77" fmla="*/ 261 h 266"/>
                <a:gd name="T78" fmla="*/ 91 w 175"/>
                <a:gd name="T79" fmla="*/ 256 h 266"/>
                <a:gd name="T80" fmla="*/ 79 w 175"/>
                <a:gd name="T81" fmla="*/ 248 h 266"/>
                <a:gd name="T82" fmla="*/ 66 w 175"/>
                <a:gd name="T83" fmla="*/ 240 h 266"/>
                <a:gd name="T84" fmla="*/ 53 w 175"/>
                <a:gd name="T85" fmla="*/ 230 h 266"/>
                <a:gd name="T86" fmla="*/ 40 w 175"/>
                <a:gd name="T87" fmla="*/ 217 h 266"/>
                <a:gd name="T88" fmla="*/ 27 w 175"/>
                <a:gd name="T89" fmla="*/ 202 h 266"/>
                <a:gd name="T90" fmla="*/ 17 w 175"/>
                <a:gd name="T91" fmla="*/ 186 h 266"/>
                <a:gd name="T92" fmla="*/ 9 w 175"/>
                <a:gd name="T93" fmla="*/ 167 h 266"/>
                <a:gd name="T94" fmla="*/ 2 w 175"/>
                <a:gd name="T95" fmla="*/ 145 h 266"/>
                <a:gd name="T96" fmla="*/ 0 w 175"/>
                <a:gd name="T97" fmla="*/ 122 h 266"/>
                <a:gd name="T98" fmla="*/ 1 w 175"/>
                <a:gd name="T99" fmla="*/ 96 h 266"/>
                <a:gd name="T100" fmla="*/ 8 w 175"/>
                <a:gd name="T101" fmla="*/ 66 h 266"/>
                <a:gd name="T102" fmla="*/ 18 w 175"/>
                <a:gd name="T103" fmla="*/ 35 h 266"/>
                <a:gd name="T104" fmla="*/ 35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8"/>
                  </a:lnTo>
                  <a:lnTo>
                    <a:pt x="66" y="13"/>
                  </a:lnTo>
                  <a:lnTo>
                    <a:pt x="79" y="21"/>
                  </a:lnTo>
                  <a:lnTo>
                    <a:pt x="95" y="30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0" y="69"/>
                  </a:lnTo>
                  <a:lnTo>
                    <a:pt x="153" y="84"/>
                  </a:lnTo>
                  <a:lnTo>
                    <a:pt x="165" y="104"/>
                  </a:lnTo>
                  <a:lnTo>
                    <a:pt x="171" y="123"/>
                  </a:lnTo>
                  <a:lnTo>
                    <a:pt x="175" y="147"/>
                  </a:lnTo>
                  <a:lnTo>
                    <a:pt x="175" y="171"/>
                  </a:lnTo>
                  <a:lnTo>
                    <a:pt x="169" y="197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7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0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7" y="136"/>
                  </a:lnTo>
                  <a:lnTo>
                    <a:pt x="125" y="114"/>
                  </a:lnTo>
                  <a:lnTo>
                    <a:pt x="126" y="117"/>
                  </a:lnTo>
                  <a:lnTo>
                    <a:pt x="128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8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6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30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8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1525240" y="3032919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8 h 256"/>
                <a:gd name="T6" fmla="*/ 158 w 177"/>
                <a:gd name="T7" fmla="*/ 18 h 256"/>
                <a:gd name="T8" fmla="*/ 163 w 177"/>
                <a:gd name="T9" fmla="*/ 30 h 256"/>
                <a:gd name="T10" fmla="*/ 167 w 177"/>
                <a:gd name="T11" fmla="*/ 46 h 256"/>
                <a:gd name="T12" fmla="*/ 172 w 177"/>
                <a:gd name="T13" fmla="*/ 62 h 256"/>
                <a:gd name="T14" fmla="*/ 175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5 w 177"/>
                <a:gd name="T21" fmla="*/ 143 h 256"/>
                <a:gd name="T22" fmla="*/ 168 w 177"/>
                <a:gd name="T23" fmla="*/ 164 h 256"/>
                <a:gd name="T24" fmla="*/ 159 w 177"/>
                <a:gd name="T25" fmla="*/ 185 h 256"/>
                <a:gd name="T26" fmla="*/ 146 w 177"/>
                <a:gd name="T27" fmla="*/ 203 h 256"/>
                <a:gd name="T28" fmla="*/ 128 w 177"/>
                <a:gd name="T29" fmla="*/ 220 h 256"/>
                <a:gd name="T30" fmla="*/ 106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5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6 w 177"/>
                <a:gd name="T49" fmla="*/ 190 h 256"/>
                <a:gd name="T50" fmla="*/ 127 w 177"/>
                <a:gd name="T51" fmla="*/ 169 h 256"/>
                <a:gd name="T52" fmla="*/ 133 w 177"/>
                <a:gd name="T53" fmla="*/ 144 h 256"/>
                <a:gd name="T54" fmla="*/ 132 w 177"/>
                <a:gd name="T55" fmla="*/ 147 h 256"/>
                <a:gd name="T56" fmla="*/ 128 w 177"/>
                <a:gd name="T57" fmla="*/ 156 h 256"/>
                <a:gd name="T58" fmla="*/ 120 w 177"/>
                <a:gd name="T59" fmla="*/ 168 h 256"/>
                <a:gd name="T60" fmla="*/ 110 w 177"/>
                <a:gd name="T61" fmla="*/ 182 h 256"/>
                <a:gd name="T62" fmla="*/ 97 w 177"/>
                <a:gd name="T63" fmla="*/ 199 h 256"/>
                <a:gd name="T64" fmla="*/ 81 w 177"/>
                <a:gd name="T65" fmla="*/ 214 h 256"/>
                <a:gd name="T66" fmla="*/ 63 w 177"/>
                <a:gd name="T67" fmla="*/ 229 h 256"/>
                <a:gd name="T68" fmla="*/ 42 w 177"/>
                <a:gd name="T69" fmla="*/ 239 h 256"/>
                <a:gd name="T70" fmla="*/ 19 w 177"/>
                <a:gd name="T71" fmla="*/ 246 h 256"/>
                <a:gd name="T72" fmla="*/ 19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2 w 177"/>
                <a:gd name="T83" fmla="*/ 186 h 256"/>
                <a:gd name="T84" fmla="*/ 0 w 177"/>
                <a:gd name="T85" fmla="*/ 166 h 256"/>
                <a:gd name="T86" fmla="*/ 0 w 177"/>
                <a:gd name="T87" fmla="*/ 147 h 256"/>
                <a:gd name="T88" fmla="*/ 3 w 177"/>
                <a:gd name="T89" fmla="*/ 127 h 256"/>
                <a:gd name="T90" fmla="*/ 10 w 177"/>
                <a:gd name="T91" fmla="*/ 107 h 256"/>
                <a:gd name="T92" fmla="*/ 20 w 177"/>
                <a:gd name="T93" fmla="*/ 86 h 256"/>
                <a:gd name="T94" fmla="*/ 36 w 177"/>
                <a:gd name="T95" fmla="*/ 66 h 256"/>
                <a:gd name="T96" fmla="*/ 55 w 177"/>
                <a:gd name="T97" fmla="*/ 47 h 256"/>
                <a:gd name="T98" fmla="*/ 80 w 177"/>
                <a:gd name="T99" fmla="*/ 29 h 256"/>
                <a:gd name="T100" fmla="*/ 111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8"/>
                  </a:lnTo>
                  <a:lnTo>
                    <a:pt x="158" y="18"/>
                  </a:lnTo>
                  <a:lnTo>
                    <a:pt x="163" y="30"/>
                  </a:lnTo>
                  <a:lnTo>
                    <a:pt x="167" y="46"/>
                  </a:lnTo>
                  <a:lnTo>
                    <a:pt x="172" y="62"/>
                  </a:lnTo>
                  <a:lnTo>
                    <a:pt x="175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8" y="164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8" y="220"/>
                  </a:lnTo>
                  <a:lnTo>
                    <a:pt x="106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5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7" y="169"/>
                  </a:lnTo>
                  <a:lnTo>
                    <a:pt x="133" y="144"/>
                  </a:lnTo>
                  <a:lnTo>
                    <a:pt x="132" y="147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10" y="182"/>
                  </a:lnTo>
                  <a:lnTo>
                    <a:pt x="97" y="199"/>
                  </a:lnTo>
                  <a:lnTo>
                    <a:pt x="81" y="214"/>
                  </a:lnTo>
                  <a:lnTo>
                    <a:pt x="63" y="229"/>
                  </a:lnTo>
                  <a:lnTo>
                    <a:pt x="42" y="239"/>
                  </a:lnTo>
                  <a:lnTo>
                    <a:pt x="19" y="246"/>
                  </a:lnTo>
                  <a:lnTo>
                    <a:pt x="19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2" y="186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7"/>
                  </a:lnTo>
                  <a:lnTo>
                    <a:pt x="10" y="107"/>
                  </a:lnTo>
                  <a:lnTo>
                    <a:pt x="20" y="86"/>
                  </a:lnTo>
                  <a:lnTo>
                    <a:pt x="36" y="66"/>
                  </a:lnTo>
                  <a:lnTo>
                    <a:pt x="55" y="47"/>
                  </a:lnTo>
                  <a:lnTo>
                    <a:pt x="80" y="29"/>
                  </a:lnTo>
                  <a:lnTo>
                    <a:pt x="111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1703040" y="3596481"/>
              <a:ext cx="423863" cy="277813"/>
            </a:xfrm>
            <a:custGeom>
              <a:avLst/>
              <a:gdLst>
                <a:gd name="T0" fmla="*/ 144 w 267"/>
                <a:gd name="T1" fmla="*/ 0 h 175"/>
                <a:gd name="T2" fmla="*/ 172 w 267"/>
                <a:gd name="T3" fmla="*/ 1 h 175"/>
                <a:gd name="T4" fmla="*/ 200 w 267"/>
                <a:gd name="T5" fmla="*/ 6 h 175"/>
                <a:gd name="T6" fmla="*/ 232 w 267"/>
                <a:gd name="T7" fmla="*/ 18 h 175"/>
                <a:gd name="T8" fmla="*/ 267 w 267"/>
                <a:gd name="T9" fmla="*/ 35 h 175"/>
                <a:gd name="T10" fmla="*/ 265 w 267"/>
                <a:gd name="T11" fmla="*/ 36 h 175"/>
                <a:gd name="T12" fmla="*/ 264 w 267"/>
                <a:gd name="T13" fmla="*/ 42 h 175"/>
                <a:gd name="T14" fmla="*/ 259 w 267"/>
                <a:gd name="T15" fmla="*/ 53 h 175"/>
                <a:gd name="T16" fmla="*/ 254 w 267"/>
                <a:gd name="T17" fmla="*/ 64 h 175"/>
                <a:gd name="T18" fmla="*/ 246 w 267"/>
                <a:gd name="T19" fmla="*/ 79 h 175"/>
                <a:gd name="T20" fmla="*/ 237 w 267"/>
                <a:gd name="T21" fmla="*/ 94 h 175"/>
                <a:gd name="T22" fmla="*/ 226 w 267"/>
                <a:gd name="T23" fmla="*/ 110 h 175"/>
                <a:gd name="T24" fmla="*/ 213 w 267"/>
                <a:gd name="T25" fmla="*/ 125 h 175"/>
                <a:gd name="T26" fmla="*/ 199 w 267"/>
                <a:gd name="T27" fmla="*/ 140 h 175"/>
                <a:gd name="T28" fmla="*/ 182 w 267"/>
                <a:gd name="T29" fmla="*/ 153 h 175"/>
                <a:gd name="T30" fmla="*/ 164 w 267"/>
                <a:gd name="T31" fmla="*/ 163 h 175"/>
                <a:gd name="T32" fmla="*/ 143 w 267"/>
                <a:gd name="T33" fmla="*/ 171 h 175"/>
                <a:gd name="T34" fmla="*/ 121 w 267"/>
                <a:gd name="T35" fmla="*/ 175 h 175"/>
                <a:gd name="T36" fmla="*/ 96 w 267"/>
                <a:gd name="T37" fmla="*/ 174 h 175"/>
                <a:gd name="T38" fmla="*/ 69 w 267"/>
                <a:gd name="T39" fmla="*/ 168 h 175"/>
                <a:gd name="T40" fmla="*/ 41 w 267"/>
                <a:gd name="T41" fmla="*/ 157 h 175"/>
                <a:gd name="T42" fmla="*/ 9 w 267"/>
                <a:gd name="T43" fmla="*/ 138 h 175"/>
                <a:gd name="T44" fmla="*/ 12 w 267"/>
                <a:gd name="T45" fmla="*/ 140 h 175"/>
                <a:gd name="T46" fmla="*/ 20 w 267"/>
                <a:gd name="T47" fmla="*/ 142 h 175"/>
                <a:gd name="T48" fmla="*/ 33 w 267"/>
                <a:gd name="T49" fmla="*/ 145 h 175"/>
                <a:gd name="T50" fmla="*/ 48 w 267"/>
                <a:gd name="T51" fmla="*/ 148 h 175"/>
                <a:gd name="T52" fmla="*/ 67 w 267"/>
                <a:gd name="T53" fmla="*/ 150 h 175"/>
                <a:gd name="T54" fmla="*/ 87 w 267"/>
                <a:gd name="T55" fmla="*/ 149 h 175"/>
                <a:gd name="T56" fmla="*/ 108 w 267"/>
                <a:gd name="T57" fmla="*/ 145 h 175"/>
                <a:gd name="T58" fmla="*/ 131 w 267"/>
                <a:gd name="T59" fmla="*/ 137 h 175"/>
                <a:gd name="T60" fmla="*/ 154 w 267"/>
                <a:gd name="T61" fmla="*/ 124 h 175"/>
                <a:gd name="T62" fmla="*/ 150 w 267"/>
                <a:gd name="T63" fmla="*/ 125 h 175"/>
                <a:gd name="T64" fmla="*/ 141 w 267"/>
                <a:gd name="T65" fmla="*/ 128 h 175"/>
                <a:gd name="T66" fmla="*/ 126 w 267"/>
                <a:gd name="T67" fmla="*/ 131 h 175"/>
                <a:gd name="T68" fmla="*/ 109 w 267"/>
                <a:gd name="T69" fmla="*/ 135 h 175"/>
                <a:gd name="T70" fmla="*/ 89 w 267"/>
                <a:gd name="T71" fmla="*/ 137 h 175"/>
                <a:gd name="T72" fmla="*/ 67 w 267"/>
                <a:gd name="T73" fmla="*/ 137 h 175"/>
                <a:gd name="T74" fmla="*/ 43 w 267"/>
                <a:gd name="T75" fmla="*/ 133 h 175"/>
                <a:gd name="T76" fmla="*/ 21 w 267"/>
                <a:gd name="T77" fmla="*/ 127 h 175"/>
                <a:gd name="T78" fmla="*/ 0 w 267"/>
                <a:gd name="T79" fmla="*/ 115 h 175"/>
                <a:gd name="T80" fmla="*/ 0 w 267"/>
                <a:gd name="T81" fmla="*/ 114 h 175"/>
                <a:gd name="T82" fmla="*/ 3 w 267"/>
                <a:gd name="T83" fmla="*/ 109 h 175"/>
                <a:gd name="T84" fmla="*/ 7 w 267"/>
                <a:gd name="T85" fmla="*/ 100 h 175"/>
                <a:gd name="T86" fmla="*/ 12 w 267"/>
                <a:gd name="T87" fmla="*/ 90 h 175"/>
                <a:gd name="T88" fmla="*/ 18 w 267"/>
                <a:gd name="T89" fmla="*/ 77 h 175"/>
                <a:gd name="T90" fmla="*/ 26 w 267"/>
                <a:gd name="T91" fmla="*/ 64 h 175"/>
                <a:gd name="T92" fmla="*/ 38 w 267"/>
                <a:gd name="T93" fmla="*/ 52 h 175"/>
                <a:gd name="T94" fmla="*/ 50 w 267"/>
                <a:gd name="T95" fmla="*/ 39 h 175"/>
                <a:gd name="T96" fmla="*/ 64 w 267"/>
                <a:gd name="T97" fmla="*/ 27 h 175"/>
                <a:gd name="T98" fmla="*/ 81 w 267"/>
                <a:gd name="T99" fmla="*/ 16 h 175"/>
                <a:gd name="T100" fmla="*/ 100 w 267"/>
                <a:gd name="T101" fmla="*/ 7 h 175"/>
                <a:gd name="T102" fmla="*/ 121 w 267"/>
                <a:gd name="T103" fmla="*/ 2 h 175"/>
                <a:gd name="T104" fmla="*/ 144 w 267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5">
                  <a:moveTo>
                    <a:pt x="144" y="0"/>
                  </a:moveTo>
                  <a:lnTo>
                    <a:pt x="172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7" y="35"/>
                  </a:lnTo>
                  <a:lnTo>
                    <a:pt x="265" y="36"/>
                  </a:lnTo>
                  <a:lnTo>
                    <a:pt x="264" y="42"/>
                  </a:lnTo>
                  <a:lnTo>
                    <a:pt x="259" y="53"/>
                  </a:lnTo>
                  <a:lnTo>
                    <a:pt x="254" y="64"/>
                  </a:lnTo>
                  <a:lnTo>
                    <a:pt x="246" y="79"/>
                  </a:lnTo>
                  <a:lnTo>
                    <a:pt x="237" y="94"/>
                  </a:lnTo>
                  <a:lnTo>
                    <a:pt x="226" y="110"/>
                  </a:lnTo>
                  <a:lnTo>
                    <a:pt x="213" y="125"/>
                  </a:lnTo>
                  <a:lnTo>
                    <a:pt x="199" y="140"/>
                  </a:lnTo>
                  <a:lnTo>
                    <a:pt x="182" y="153"/>
                  </a:lnTo>
                  <a:lnTo>
                    <a:pt x="164" y="163"/>
                  </a:lnTo>
                  <a:lnTo>
                    <a:pt x="143" y="171"/>
                  </a:lnTo>
                  <a:lnTo>
                    <a:pt x="121" y="175"/>
                  </a:lnTo>
                  <a:lnTo>
                    <a:pt x="96" y="174"/>
                  </a:lnTo>
                  <a:lnTo>
                    <a:pt x="69" y="168"/>
                  </a:lnTo>
                  <a:lnTo>
                    <a:pt x="41" y="157"/>
                  </a:lnTo>
                  <a:lnTo>
                    <a:pt x="9" y="138"/>
                  </a:lnTo>
                  <a:lnTo>
                    <a:pt x="12" y="140"/>
                  </a:lnTo>
                  <a:lnTo>
                    <a:pt x="20" y="142"/>
                  </a:lnTo>
                  <a:lnTo>
                    <a:pt x="33" y="145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49"/>
                  </a:lnTo>
                  <a:lnTo>
                    <a:pt x="108" y="145"/>
                  </a:lnTo>
                  <a:lnTo>
                    <a:pt x="131" y="137"/>
                  </a:lnTo>
                  <a:lnTo>
                    <a:pt x="154" y="124"/>
                  </a:lnTo>
                  <a:lnTo>
                    <a:pt x="150" y="125"/>
                  </a:lnTo>
                  <a:lnTo>
                    <a:pt x="141" y="128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3"/>
                  </a:lnTo>
                  <a:lnTo>
                    <a:pt x="21" y="127"/>
                  </a:lnTo>
                  <a:lnTo>
                    <a:pt x="0" y="115"/>
                  </a:lnTo>
                  <a:lnTo>
                    <a:pt x="0" y="114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7"/>
                  </a:lnTo>
                  <a:lnTo>
                    <a:pt x="26" y="64"/>
                  </a:lnTo>
                  <a:lnTo>
                    <a:pt x="38" y="52"/>
                  </a:lnTo>
                  <a:lnTo>
                    <a:pt x="50" y="39"/>
                  </a:lnTo>
                  <a:lnTo>
                    <a:pt x="64" y="27"/>
                  </a:lnTo>
                  <a:lnTo>
                    <a:pt x="81" y="16"/>
                  </a:lnTo>
                  <a:lnTo>
                    <a:pt x="100" y="7"/>
                  </a:lnTo>
                  <a:lnTo>
                    <a:pt x="121" y="2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1122015" y="242966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0 w 266"/>
                <a:gd name="T3" fmla="*/ 0 h 175"/>
                <a:gd name="T4" fmla="*/ 197 w 266"/>
                <a:gd name="T5" fmla="*/ 6 h 175"/>
                <a:gd name="T6" fmla="*/ 226 w 266"/>
                <a:gd name="T7" fmla="*/ 18 h 175"/>
                <a:gd name="T8" fmla="*/ 257 w 266"/>
                <a:gd name="T9" fmla="*/ 36 h 175"/>
                <a:gd name="T10" fmla="*/ 254 w 266"/>
                <a:gd name="T11" fmla="*/ 35 h 175"/>
                <a:gd name="T12" fmla="*/ 247 w 266"/>
                <a:gd name="T13" fmla="*/ 32 h 175"/>
                <a:gd name="T14" fmla="*/ 235 w 266"/>
                <a:gd name="T15" fmla="*/ 30 h 175"/>
                <a:gd name="T16" fmla="*/ 218 w 266"/>
                <a:gd name="T17" fmla="*/ 26 h 175"/>
                <a:gd name="T18" fmla="*/ 200 w 266"/>
                <a:gd name="T19" fmla="*/ 24 h 175"/>
                <a:gd name="T20" fmla="*/ 179 w 266"/>
                <a:gd name="T21" fmla="*/ 26 h 175"/>
                <a:gd name="T22" fmla="*/ 158 w 266"/>
                <a:gd name="T23" fmla="*/ 30 h 175"/>
                <a:gd name="T24" fmla="*/ 136 w 266"/>
                <a:gd name="T25" fmla="*/ 37 h 175"/>
                <a:gd name="T26" fmla="*/ 114 w 266"/>
                <a:gd name="T27" fmla="*/ 50 h 175"/>
                <a:gd name="T28" fmla="*/ 117 w 266"/>
                <a:gd name="T29" fmla="*/ 49 h 175"/>
                <a:gd name="T30" fmla="*/ 126 w 266"/>
                <a:gd name="T31" fmla="*/ 47 h 175"/>
                <a:gd name="T32" fmla="*/ 140 w 266"/>
                <a:gd name="T33" fmla="*/ 43 h 175"/>
                <a:gd name="T34" fmla="*/ 157 w 266"/>
                <a:gd name="T35" fmla="*/ 40 h 175"/>
                <a:gd name="T36" fmla="*/ 178 w 266"/>
                <a:gd name="T37" fmla="*/ 37 h 175"/>
                <a:gd name="T38" fmla="*/ 200 w 266"/>
                <a:gd name="T39" fmla="*/ 37 h 175"/>
                <a:gd name="T40" fmla="*/ 223 w 266"/>
                <a:gd name="T41" fmla="*/ 40 h 175"/>
                <a:gd name="T42" fmla="*/ 245 w 266"/>
                <a:gd name="T43" fmla="*/ 48 h 175"/>
                <a:gd name="T44" fmla="*/ 266 w 266"/>
                <a:gd name="T45" fmla="*/ 58 h 175"/>
                <a:gd name="T46" fmla="*/ 266 w 266"/>
                <a:gd name="T47" fmla="*/ 61 h 175"/>
                <a:gd name="T48" fmla="*/ 264 w 266"/>
                <a:gd name="T49" fmla="*/ 66 h 175"/>
                <a:gd name="T50" fmla="*/ 260 w 266"/>
                <a:gd name="T51" fmla="*/ 74 h 175"/>
                <a:gd name="T52" fmla="*/ 254 w 266"/>
                <a:gd name="T53" fmla="*/ 84 h 175"/>
                <a:gd name="T54" fmla="*/ 248 w 266"/>
                <a:gd name="T55" fmla="*/ 96 h 175"/>
                <a:gd name="T56" fmla="*/ 240 w 266"/>
                <a:gd name="T57" fmla="*/ 109 h 175"/>
                <a:gd name="T58" fmla="*/ 230 w 266"/>
                <a:gd name="T59" fmla="*/ 123 h 175"/>
                <a:gd name="T60" fmla="*/ 217 w 266"/>
                <a:gd name="T61" fmla="*/ 136 h 175"/>
                <a:gd name="T62" fmla="*/ 202 w 266"/>
                <a:gd name="T63" fmla="*/ 148 h 175"/>
                <a:gd name="T64" fmla="*/ 186 w 266"/>
                <a:gd name="T65" fmla="*/ 158 h 175"/>
                <a:gd name="T66" fmla="*/ 166 w 266"/>
                <a:gd name="T67" fmla="*/ 167 h 175"/>
                <a:gd name="T68" fmla="*/ 145 w 266"/>
                <a:gd name="T69" fmla="*/ 172 h 175"/>
                <a:gd name="T70" fmla="*/ 122 w 266"/>
                <a:gd name="T71" fmla="*/ 175 h 175"/>
                <a:gd name="T72" fmla="*/ 96 w 266"/>
                <a:gd name="T73" fmla="*/ 174 h 175"/>
                <a:gd name="T74" fmla="*/ 66 w 266"/>
                <a:gd name="T75" fmla="*/ 169 h 175"/>
                <a:gd name="T76" fmla="*/ 35 w 266"/>
                <a:gd name="T77" fmla="*/ 157 h 175"/>
                <a:gd name="T78" fmla="*/ 0 w 266"/>
                <a:gd name="T79" fmla="*/ 140 h 175"/>
                <a:gd name="T80" fmla="*/ 1 w 266"/>
                <a:gd name="T81" fmla="*/ 137 h 175"/>
                <a:gd name="T82" fmla="*/ 4 w 266"/>
                <a:gd name="T83" fmla="*/ 132 h 175"/>
                <a:gd name="T84" fmla="*/ 8 w 266"/>
                <a:gd name="T85" fmla="*/ 122 h 175"/>
                <a:gd name="T86" fmla="*/ 13 w 266"/>
                <a:gd name="T87" fmla="*/ 110 h 175"/>
                <a:gd name="T88" fmla="*/ 21 w 266"/>
                <a:gd name="T89" fmla="*/ 96 h 175"/>
                <a:gd name="T90" fmla="*/ 30 w 266"/>
                <a:gd name="T91" fmla="*/ 80 h 175"/>
                <a:gd name="T92" fmla="*/ 40 w 266"/>
                <a:gd name="T93" fmla="*/ 65 h 175"/>
                <a:gd name="T94" fmla="*/ 53 w 266"/>
                <a:gd name="T95" fmla="*/ 49 h 175"/>
                <a:gd name="T96" fmla="*/ 67 w 266"/>
                <a:gd name="T97" fmla="*/ 35 h 175"/>
                <a:gd name="T98" fmla="*/ 84 w 266"/>
                <a:gd name="T99" fmla="*/ 22 h 175"/>
                <a:gd name="T100" fmla="*/ 102 w 266"/>
                <a:gd name="T101" fmla="*/ 11 h 175"/>
                <a:gd name="T102" fmla="*/ 123 w 266"/>
                <a:gd name="T103" fmla="*/ 4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0" y="0"/>
                  </a:lnTo>
                  <a:lnTo>
                    <a:pt x="197" y="6"/>
                  </a:lnTo>
                  <a:lnTo>
                    <a:pt x="226" y="18"/>
                  </a:lnTo>
                  <a:lnTo>
                    <a:pt x="257" y="36"/>
                  </a:lnTo>
                  <a:lnTo>
                    <a:pt x="254" y="35"/>
                  </a:lnTo>
                  <a:lnTo>
                    <a:pt x="247" y="32"/>
                  </a:lnTo>
                  <a:lnTo>
                    <a:pt x="235" y="30"/>
                  </a:lnTo>
                  <a:lnTo>
                    <a:pt x="218" y="26"/>
                  </a:lnTo>
                  <a:lnTo>
                    <a:pt x="200" y="24"/>
                  </a:lnTo>
                  <a:lnTo>
                    <a:pt x="179" y="26"/>
                  </a:lnTo>
                  <a:lnTo>
                    <a:pt x="158" y="30"/>
                  </a:lnTo>
                  <a:lnTo>
                    <a:pt x="136" y="37"/>
                  </a:lnTo>
                  <a:lnTo>
                    <a:pt x="114" y="50"/>
                  </a:lnTo>
                  <a:lnTo>
                    <a:pt x="117" y="49"/>
                  </a:lnTo>
                  <a:lnTo>
                    <a:pt x="126" y="47"/>
                  </a:lnTo>
                  <a:lnTo>
                    <a:pt x="140" y="43"/>
                  </a:lnTo>
                  <a:lnTo>
                    <a:pt x="157" y="40"/>
                  </a:lnTo>
                  <a:lnTo>
                    <a:pt x="178" y="37"/>
                  </a:lnTo>
                  <a:lnTo>
                    <a:pt x="200" y="37"/>
                  </a:lnTo>
                  <a:lnTo>
                    <a:pt x="223" y="40"/>
                  </a:lnTo>
                  <a:lnTo>
                    <a:pt x="245" y="48"/>
                  </a:lnTo>
                  <a:lnTo>
                    <a:pt x="266" y="58"/>
                  </a:lnTo>
                  <a:lnTo>
                    <a:pt x="266" y="61"/>
                  </a:lnTo>
                  <a:lnTo>
                    <a:pt x="264" y="66"/>
                  </a:lnTo>
                  <a:lnTo>
                    <a:pt x="260" y="74"/>
                  </a:lnTo>
                  <a:lnTo>
                    <a:pt x="254" y="84"/>
                  </a:lnTo>
                  <a:lnTo>
                    <a:pt x="248" y="96"/>
                  </a:lnTo>
                  <a:lnTo>
                    <a:pt x="240" y="109"/>
                  </a:lnTo>
                  <a:lnTo>
                    <a:pt x="230" y="123"/>
                  </a:lnTo>
                  <a:lnTo>
                    <a:pt x="217" y="136"/>
                  </a:lnTo>
                  <a:lnTo>
                    <a:pt x="202" y="148"/>
                  </a:lnTo>
                  <a:lnTo>
                    <a:pt x="186" y="158"/>
                  </a:lnTo>
                  <a:lnTo>
                    <a:pt x="166" y="167"/>
                  </a:lnTo>
                  <a:lnTo>
                    <a:pt x="145" y="172"/>
                  </a:lnTo>
                  <a:lnTo>
                    <a:pt x="122" y="175"/>
                  </a:lnTo>
                  <a:lnTo>
                    <a:pt x="96" y="174"/>
                  </a:lnTo>
                  <a:lnTo>
                    <a:pt x="66" y="169"/>
                  </a:lnTo>
                  <a:lnTo>
                    <a:pt x="35" y="157"/>
                  </a:lnTo>
                  <a:lnTo>
                    <a:pt x="0" y="140"/>
                  </a:lnTo>
                  <a:lnTo>
                    <a:pt x="1" y="137"/>
                  </a:lnTo>
                  <a:lnTo>
                    <a:pt x="4" y="132"/>
                  </a:lnTo>
                  <a:lnTo>
                    <a:pt x="8" y="122"/>
                  </a:lnTo>
                  <a:lnTo>
                    <a:pt x="13" y="110"/>
                  </a:lnTo>
                  <a:lnTo>
                    <a:pt x="21" y="96"/>
                  </a:lnTo>
                  <a:lnTo>
                    <a:pt x="30" y="80"/>
                  </a:lnTo>
                  <a:lnTo>
                    <a:pt x="40" y="65"/>
                  </a:lnTo>
                  <a:lnTo>
                    <a:pt x="53" y="49"/>
                  </a:lnTo>
                  <a:lnTo>
                    <a:pt x="67" y="35"/>
                  </a:lnTo>
                  <a:lnTo>
                    <a:pt x="84" y="22"/>
                  </a:lnTo>
                  <a:lnTo>
                    <a:pt x="102" y="11"/>
                  </a:lnTo>
                  <a:lnTo>
                    <a:pt x="123" y="4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1171228" y="1870869"/>
              <a:ext cx="404813" cy="280988"/>
            </a:xfrm>
            <a:custGeom>
              <a:avLst/>
              <a:gdLst>
                <a:gd name="T0" fmla="*/ 101 w 255"/>
                <a:gd name="T1" fmla="*/ 0 h 177"/>
                <a:gd name="T2" fmla="*/ 122 w 255"/>
                <a:gd name="T3" fmla="*/ 0 h 177"/>
                <a:gd name="T4" fmla="*/ 143 w 255"/>
                <a:gd name="T5" fmla="*/ 3 h 177"/>
                <a:gd name="T6" fmla="*/ 164 w 255"/>
                <a:gd name="T7" fmla="*/ 8 h 177"/>
                <a:gd name="T8" fmla="*/ 183 w 255"/>
                <a:gd name="T9" fmla="*/ 17 h 177"/>
                <a:gd name="T10" fmla="*/ 201 w 255"/>
                <a:gd name="T11" fmla="*/ 31 h 177"/>
                <a:gd name="T12" fmla="*/ 220 w 255"/>
                <a:gd name="T13" fmla="*/ 48 h 177"/>
                <a:gd name="T14" fmla="*/ 234 w 255"/>
                <a:gd name="T15" fmla="*/ 71 h 177"/>
                <a:gd name="T16" fmla="*/ 246 w 255"/>
                <a:gd name="T17" fmla="*/ 100 h 177"/>
                <a:gd name="T18" fmla="*/ 255 w 255"/>
                <a:gd name="T19" fmla="*/ 135 h 177"/>
                <a:gd name="T20" fmla="*/ 253 w 255"/>
                <a:gd name="T21" fmla="*/ 132 h 177"/>
                <a:gd name="T22" fmla="*/ 249 w 255"/>
                <a:gd name="T23" fmla="*/ 125 h 177"/>
                <a:gd name="T24" fmla="*/ 244 w 255"/>
                <a:gd name="T25" fmla="*/ 114 h 177"/>
                <a:gd name="T26" fmla="*/ 235 w 255"/>
                <a:gd name="T27" fmla="*/ 101 h 177"/>
                <a:gd name="T28" fmla="*/ 222 w 255"/>
                <a:gd name="T29" fmla="*/ 87 h 177"/>
                <a:gd name="T30" fmla="*/ 208 w 255"/>
                <a:gd name="T31" fmla="*/ 73 h 177"/>
                <a:gd name="T32" fmla="*/ 190 w 255"/>
                <a:gd name="T33" fmla="*/ 60 h 177"/>
                <a:gd name="T34" fmla="*/ 168 w 255"/>
                <a:gd name="T35" fmla="*/ 49 h 177"/>
                <a:gd name="T36" fmla="*/ 143 w 255"/>
                <a:gd name="T37" fmla="*/ 44 h 177"/>
                <a:gd name="T38" fmla="*/ 147 w 255"/>
                <a:gd name="T39" fmla="*/ 45 h 177"/>
                <a:gd name="T40" fmla="*/ 155 w 255"/>
                <a:gd name="T41" fmla="*/ 49 h 177"/>
                <a:gd name="T42" fmla="*/ 168 w 255"/>
                <a:gd name="T43" fmla="*/ 57 h 177"/>
                <a:gd name="T44" fmla="*/ 182 w 255"/>
                <a:gd name="T45" fmla="*/ 68 h 177"/>
                <a:gd name="T46" fmla="*/ 197 w 255"/>
                <a:gd name="T47" fmla="*/ 80 h 177"/>
                <a:gd name="T48" fmla="*/ 213 w 255"/>
                <a:gd name="T49" fmla="*/ 96 h 177"/>
                <a:gd name="T50" fmla="*/ 227 w 255"/>
                <a:gd name="T51" fmla="*/ 114 h 177"/>
                <a:gd name="T52" fmla="*/ 239 w 255"/>
                <a:gd name="T53" fmla="*/ 135 h 177"/>
                <a:gd name="T54" fmla="*/ 246 w 255"/>
                <a:gd name="T55" fmla="*/ 157 h 177"/>
                <a:gd name="T56" fmla="*/ 243 w 255"/>
                <a:gd name="T57" fmla="*/ 158 h 177"/>
                <a:gd name="T58" fmla="*/ 238 w 255"/>
                <a:gd name="T59" fmla="*/ 161 h 177"/>
                <a:gd name="T60" fmla="*/ 229 w 255"/>
                <a:gd name="T61" fmla="*/ 165 h 177"/>
                <a:gd name="T62" fmla="*/ 216 w 255"/>
                <a:gd name="T63" fmla="*/ 169 h 177"/>
                <a:gd name="T64" fmla="*/ 201 w 255"/>
                <a:gd name="T65" fmla="*/ 173 h 177"/>
                <a:gd name="T66" fmla="*/ 184 w 255"/>
                <a:gd name="T67" fmla="*/ 175 h 177"/>
                <a:gd name="T68" fmla="*/ 166 w 255"/>
                <a:gd name="T69" fmla="*/ 177 h 177"/>
                <a:gd name="T70" fmla="*/ 147 w 255"/>
                <a:gd name="T71" fmla="*/ 177 h 177"/>
                <a:gd name="T72" fmla="*/ 126 w 255"/>
                <a:gd name="T73" fmla="*/ 173 h 177"/>
                <a:gd name="T74" fmla="*/ 105 w 255"/>
                <a:gd name="T75" fmla="*/ 166 h 177"/>
                <a:gd name="T76" fmla="*/ 86 w 255"/>
                <a:gd name="T77" fmla="*/ 157 h 177"/>
                <a:gd name="T78" fmla="*/ 65 w 255"/>
                <a:gd name="T79" fmla="*/ 141 h 177"/>
                <a:gd name="T80" fmla="*/ 47 w 255"/>
                <a:gd name="T81" fmla="*/ 122 h 177"/>
                <a:gd name="T82" fmla="*/ 28 w 255"/>
                <a:gd name="T83" fmla="*/ 97 h 177"/>
                <a:gd name="T84" fmla="*/ 13 w 255"/>
                <a:gd name="T85" fmla="*/ 65 h 177"/>
                <a:gd name="T86" fmla="*/ 0 w 255"/>
                <a:gd name="T87" fmla="*/ 27 h 177"/>
                <a:gd name="T88" fmla="*/ 1 w 255"/>
                <a:gd name="T89" fmla="*/ 26 h 177"/>
                <a:gd name="T90" fmla="*/ 8 w 255"/>
                <a:gd name="T91" fmla="*/ 23 h 177"/>
                <a:gd name="T92" fmla="*/ 17 w 255"/>
                <a:gd name="T93" fmla="*/ 19 h 177"/>
                <a:gd name="T94" fmla="*/ 30 w 255"/>
                <a:gd name="T95" fmla="*/ 14 h 177"/>
                <a:gd name="T96" fmla="*/ 45 w 255"/>
                <a:gd name="T97" fmla="*/ 10 h 177"/>
                <a:gd name="T98" fmla="*/ 62 w 255"/>
                <a:gd name="T99" fmla="*/ 5 h 177"/>
                <a:gd name="T100" fmla="*/ 82 w 255"/>
                <a:gd name="T101" fmla="*/ 3 h 177"/>
                <a:gd name="T102" fmla="*/ 101 w 255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4" y="8"/>
                  </a:lnTo>
                  <a:lnTo>
                    <a:pt x="183" y="17"/>
                  </a:lnTo>
                  <a:lnTo>
                    <a:pt x="201" y="31"/>
                  </a:lnTo>
                  <a:lnTo>
                    <a:pt x="220" y="48"/>
                  </a:lnTo>
                  <a:lnTo>
                    <a:pt x="234" y="71"/>
                  </a:lnTo>
                  <a:lnTo>
                    <a:pt x="246" y="100"/>
                  </a:lnTo>
                  <a:lnTo>
                    <a:pt x="255" y="135"/>
                  </a:lnTo>
                  <a:lnTo>
                    <a:pt x="253" y="132"/>
                  </a:lnTo>
                  <a:lnTo>
                    <a:pt x="249" y="125"/>
                  </a:lnTo>
                  <a:lnTo>
                    <a:pt x="244" y="114"/>
                  </a:lnTo>
                  <a:lnTo>
                    <a:pt x="235" y="101"/>
                  </a:lnTo>
                  <a:lnTo>
                    <a:pt x="222" y="87"/>
                  </a:lnTo>
                  <a:lnTo>
                    <a:pt x="208" y="73"/>
                  </a:lnTo>
                  <a:lnTo>
                    <a:pt x="190" y="60"/>
                  </a:lnTo>
                  <a:lnTo>
                    <a:pt x="168" y="49"/>
                  </a:lnTo>
                  <a:lnTo>
                    <a:pt x="143" y="44"/>
                  </a:lnTo>
                  <a:lnTo>
                    <a:pt x="147" y="45"/>
                  </a:lnTo>
                  <a:lnTo>
                    <a:pt x="155" y="49"/>
                  </a:lnTo>
                  <a:lnTo>
                    <a:pt x="168" y="57"/>
                  </a:lnTo>
                  <a:lnTo>
                    <a:pt x="182" y="68"/>
                  </a:lnTo>
                  <a:lnTo>
                    <a:pt x="197" y="80"/>
                  </a:lnTo>
                  <a:lnTo>
                    <a:pt x="213" y="96"/>
                  </a:lnTo>
                  <a:lnTo>
                    <a:pt x="227" y="114"/>
                  </a:lnTo>
                  <a:lnTo>
                    <a:pt x="239" y="135"/>
                  </a:lnTo>
                  <a:lnTo>
                    <a:pt x="246" y="157"/>
                  </a:lnTo>
                  <a:lnTo>
                    <a:pt x="243" y="158"/>
                  </a:lnTo>
                  <a:lnTo>
                    <a:pt x="238" y="161"/>
                  </a:lnTo>
                  <a:lnTo>
                    <a:pt x="229" y="165"/>
                  </a:lnTo>
                  <a:lnTo>
                    <a:pt x="216" y="169"/>
                  </a:lnTo>
                  <a:lnTo>
                    <a:pt x="201" y="173"/>
                  </a:lnTo>
                  <a:lnTo>
                    <a:pt x="184" y="175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6" y="173"/>
                  </a:lnTo>
                  <a:lnTo>
                    <a:pt x="105" y="166"/>
                  </a:lnTo>
                  <a:lnTo>
                    <a:pt x="86" y="157"/>
                  </a:lnTo>
                  <a:lnTo>
                    <a:pt x="65" y="141"/>
                  </a:lnTo>
                  <a:lnTo>
                    <a:pt x="47" y="122"/>
                  </a:lnTo>
                  <a:lnTo>
                    <a:pt x="28" y="97"/>
                  </a:lnTo>
                  <a:lnTo>
                    <a:pt x="13" y="65"/>
                  </a:lnTo>
                  <a:lnTo>
                    <a:pt x="0" y="27"/>
                  </a:lnTo>
                  <a:lnTo>
                    <a:pt x="1" y="26"/>
                  </a:lnTo>
                  <a:lnTo>
                    <a:pt x="8" y="23"/>
                  </a:lnTo>
                  <a:lnTo>
                    <a:pt x="17" y="19"/>
                  </a:lnTo>
                  <a:lnTo>
                    <a:pt x="30" y="14"/>
                  </a:lnTo>
                  <a:lnTo>
                    <a:pt x="45" y="10"/>
                  </a:lnTo>
                  <a:lnTo>
                    <a:pt x="62" y="5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/>
            <p:cNvSpPr>
              <a:spLocks/>
            </p:cNvSpPr>
            <p:nvPr/>
          </p:nvSpPr>
          <p:spPr bwMode="auto">
            <a:xfrm>
              <a:off x="1645890" y="1396206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8 w 175"/>
                <a:gd name="T3" fmla="*/ 0 h 267"/>
                <a:gd name="T4" fmla="*/ 44 w 175"/>
                <a:gd name="T5" fmla="*/ 3 h 267"/>
                <a:gd name="T6" fmla="*/ 53 w 175"/>
                <a:gd name="T7" fmla="*/ 7 h 267"/>
                <a:gd name="T8" fmla="*/ 66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4 h 267"/>
                <a:gd name="T18" fmla="*/ 140 w 175"/>
                <a:gd name="T19" fmla="*/ 68 h 267"/>
                <a:gd name="T20" fmla="*/ 153 w 175"/>
                <a:gd name="T21" fmla="*/ 85 h 267"/>
                <a:gd name="T22" fmla="*/ 165 w 175"/>
                <a:gd name="T23" fmla="*/ 103 h 267"/>
                <a:gd name="T24" fmla="*/ 171 w 175"/>
                <a:gd name="T25" fmla="*/ 124 h 267"/>
                <a:gd name="T26" fmla="*/ 175 w 175"/>
                <a:gd name="T27" fmla="*/ 146 h 267"/>
                <a:gd name="T28" fmla="*/ 175 w 175"/>
                <a:gd name="T29" fmla="*/ 170 h 267"/>
                <a:gd name="T30" fmla="*/ 169 w 175"/>
                <a:gd name="T31" fmla="*/ 196 h 267"/>
                <a:gd name="T32" fmla="*/ 157 w 175"/>
                <a:gd name="T33" fmla="*/ 226 h 267"/>
                <a:gd name="T34" fmla="*/ 139 w 175"/>
                <a:gd name="T35" fmla="*/ 257 h 267"/>
                <a:gd name="T36" fmla="*/ 140 w 175"/>
                <a:gd name="T37" fmla="*/ 255 h 267"/>
                <a:gd name="T38" fmla="*/ 143 w 175"/>
                <a:gd name="T39" fmla="*/ 246 h 267"/>
                <a:gd name="T40" fmla="*/ 147 w 175"/>
                <a:gd name="T41" fmla="*/ 234 h 267"/>
                <a:gd name="T42" fmla="*/ 149 w 175"/>
                <a:gd name="T43" fmla="*/ 219 h 267"/>
                <a:gd name="T44" fmla="*/ 151 w 175"/>
                <a:gd name="T45" fmla="*/ 200 h 267"/>
                <a:gd name="T46" fmla="*/ 151 w 175"/>
                <a:gd name="T47" fmla="*/ 180 h 267"/>
                <a:gd name="T48" fmla="*/ 147 w 175"/>
                <a:gd name="T49" fmla="*/ 157 h 267"/>
                <a:gd name="T50" fmla="*/ 138 w 175"/>
                <a:gd name="T51" fmla="*/ 135 h 267"/>
                <a:gd name="T52" fmla="*/ 125 w 175"/>
                <a:gd name="T53" fmla="*/ 113 h 267"/>
                <a:gd name="T54" fmla="*/ 126 w 175"/>
                <a:gd name="T55" fmla="*/ 117 h 267"/>
                <a:gd name="T56" fmla="*/ 129 w 175"/>
                <a:gd name="T57" fmla="*/ 126 h 267"/>
                <a:gd name="T58" fmla="*/ 132 w 175"/>
                <a:gd name="T59" fmla="*/ 139 h 267"/>
                <a:gd name="T60" fmla="*/ 136 w 175"/>
                <a:gd name="T61" fmla="*/ 157 h 267"/>
                <a:gd name="T62" fmla="*/ 138 w 175"/>
                <a:gd name="T63" fmla="*/ 178 h 267"/>
                <a:gd name="T64" fmla="*/ 138 w 175"/>
                <a:gd name="T65" fmla="*/ 200 h 267"/>
                <a:gd name="T66" fmla="*/ 135 w 175"/>
                <a:gd name="T67" fmla="*/ 222 h 267"/>
                <a:gd name="T68" fmla="*/ 129 w 175"/>
                <a:gd name="T69" fmla="*/ 244 h 267"/>
                <a:gd name="T70" fmla="*/ 117 w 175"/>
                <a:gd name="T71" fmla="*/ 267 h 267"/>
                <a:gd name="T72" fmla="*/ 114 w 175"/>
                <a:gd name="T73" fmla="*/ 265 h 267"/>
                <a:gd name="T74" fmla="*/ 109 w 175"/>
                <a:gd name="T75" fmla="*/ 264 h 267"/>
                <a:gd name="T76" fmla="*/ 101 w 175"/>
                <a:gd name="T77" fmla="*/ 260 h 267"/>
                <a:gd name="T78" fmla="*/ 91 w 175"/>
                <a:gd name="T79" fmla="*/ 255 h 267"/>
                <a:gd name="T80" fmla="*/ 79 w 175"/>
                <a:gd name="T81" fmla="*/ 248 h 267"/>
                <a:gd name="T82" fmla="*/ 66 w 175"/>
                <a:gd name="T83" fmla="*/ 239 h 267"/>
                <a:gd name="T84" fmla="*/ 53 w 175"/>
                <a:gd name="T85" fmla="*/ 229 h 267"/>
                <a:gd name="T86" fmla="*/ 40 w 175"/>
                <a:gd name="T87" fmla="*/ 217 h 267"/>
                <a:gd name="T88" fmla="*/ 27 w 175"/>
                <a:gd name="T89" fmla="*/ 202 h 267"/>
                <a:gd name="T90" fmla="*/ 17 w 175"/>
                <a:gd name="T91" fmla="*/ 186 h 267"/>
                <a:gd name="T92" fmla="*/ 9 w 175"/>
                <a:gd name="T93" fmla="*/ 167 h 267"/>
                <a:gd name="T94" fmla="*/ 2 w 175"/>
                <a:gd name="T95" fmla="*/ 146 h 267"/>
                <a:gd name="T96" fmla="*/ 0 w 175"/>
                <a:gd name="T97" fmla="*/ 121 h 267"/>
                <a:gd name="T98" fmla="*/ 1 w 175"/>
                <a:gd name="T99" fmla="*/ 95 h 267"/>
                <a:gd name="T100" fmla="*/ 8 w 175"/>
                <a:gd name="T101" fmla="*/ 67 h 267"/>
                <a:gd name="T102" fmla="*/ 18 w 175"/>
                <a:gd name="T103" fmla="*/ 34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8" y="0"/>
                  </a:lnTo>
                  <a:lnTo>
                    <a:pt x="44" y="3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4"/>
                  </a:lnTo>
                  <a:lnTo>
                    <a:pt x="140" y="68"/>
                  </a:lnTo>
                  <a:lnTo>
                    <a:pt x="153" y="85"/>
                  </a:lnTo>
                  <a:lnTo>
                    <a:pt x="165" y="103"/>
                  </a:lnTo>
                  <a:lnTo>
                    <a:pt x="171" y="124"/>
                  </a:lnTo>
                  <a:lnTo>
                    <a:pt x="175" y="146"/>
                  </a:lnTo>
                  <a:lnTo>
                    <a:pt x="175" y="170"/>
                  </a:lnTo>
                  <a:lnTo>
                    <a:pt x="169" y="196"/>
                  </a:lnTo>
                  <a:lnTo>
                    <a:pt x="157" y="226"/>
                  </a:lnTo>
                  <a:lnTo>
                    <a:pt x="139" y="257"/>
                  </a:lnTo>
                  <a:lnTo>
                    <a:pt x="140" y="255"/>
                  </a:lnTo>
                  <a:lnTo>
                    <a:pt x="143" y="246"/>
                  </a:lnTo>
                  <a:lnTo>
                    <a:pt x="147" y="234"/>
                  </a:lnTo>
                  <a:lnTo>
                    <a:pt x="149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7"/>
                  </a:lnTo>
                  <a:lnTo>
                    <a:pt x="138" y="135"/>
                  </a:lnTo>
                  <a:lnTo>
                    <a:pt x="125" y="113"/>
                  </a:lnTo>
                  <a:lnTo>
                    <a:pt x="126" y="117"/>
                  </a:lnTo>
                  <a:lnTo>
                    <a:pt x="129" y="126"/>
                  </a:lnTo>
                  <a:lnTo>
                    <a:pt x="132" y="139"/>
                  </a:lnTo>
                  <a:lnTo>
                    <a:pt x="136" y="157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5" y="222"/>
                  </a:lnTo>
                  <a:lnTo>
                    <a:pt x="129" y="244"/>
                  </a:lnTo>
                  <a:lnTo>
                    <a:pt x="117" y="267"/>
                  </a:lnTo>
                  <a:lnTo>
                    <a:pt x="114" y="265"/>
                  </a:lnTo>
                  <a:lnTo>
                    <a:pt x="109" y="264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39"/>
                  </a:lnTo>
                  <a:lnTo>
                    <a:pt x="53" y="229"/>
                  </a:lnTo>
                  <a:lnTo>
                    <a:pt x="40" y="217"/>
                  </a:lnTo>
                  <a:lnTo>
                    <a:pt x="27" y="202"/>
                  </a:lnTo>
                  <a:lnTo>
                    <a:pt x="17" y="186"/>
                  </a:lnTo>
                  <a:lnTo>
                    <a:pt x="9" y="167"/>
                  </a:lnTo>
                  <a:lnTo>
                    <a:pt x="2" y="146"/>
                  </a:lnTo>
                  <a:lnTo>
                    <a:pt x="0" y="121"/>
                  </a:lnTo>
                  <a:lnTo>
                    <a:pt x="1" y="95"/>
                  </a:lnTo>
                  <a:lnTo>
                    <a:pt x="8" y="67"/>
                  </a:lnTo>
                  <a:lnTo>
                    <a:pt x="18" y="34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/>
            <p:cNvSpPr>
              <a:spLocks/>
            </p:cNvSpPr>
            <p:nvPr/>
          </p:nvSpPr>
          <p:spPr bwMode="auto">
            <a:xfrm>
              <a:off x="2157065" y="14993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4 w 177"/>
                <a:gd name="T5" fmla="*/ 9 h 256"/>
                <a:gd name="T6" fmla="*/ 157 w 177"/>
                <a:gd name="T7" fmla="*/ 18 h 256"/>
                <a:gd name="T8" fmla="*/ 163 w 177"/>
                <a:gd name="T9" fmla="*/ 31 h 256"/>
                <a:gd name="T10" fmla="*/ 167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4 h 256"/>
                <a:gd name="T20" fmla="*/ 174 w 177"/>
                <a:gd name="T21" fmla="*/ 144 h 256"/>
                <a:gd name="T22" fmla="*/ 169 w 177"/>
                <a:gd name="T23" fmla="*/ 165 h 256"/>
                <a:gd name="T24" fmla="*/ 159 w 177"/>
                <a:gd name="T25" fmla="*/ 185 h 256"/>
                <a:gd name="T26" fmla="*/ 146 w 177"/>
                <a:gd name="T27" fmla="*/ 203 h 256"/>
                <a:gd name="T28" fmla="*/ 129 w 177"/>
                <a:gd name="T29" fmla="*/ 220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3 w 177"/>
                <a:gd name="T41" fmla="*/ 244 h 256"/>
                <a:gd name="T42" fmla="*/ 76 w 177"/>
                <a:gd name="T43" fmla="*/ 235 h 256"/>
                <a:gd name="T44" fmla="*/ 90 w 177"/>
                <a:gd name="T45" fmla="*/ 224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8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5 h 256"/>
                <a:gd name="T66" fmla="*/ 63 w 177"/>
                <a:gd name="T67" fmla="*/ 229 h 256"/>
                <a:gd name="T68" fmla="*/ 42 w 177"/>
                <a:gd name="T69" fmla="*/ 240 h 256"/>
                <a:gd name="T70" fmla="*/ 20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8 h 256"/>
                <a:gd name="T90" fmla="*/ 9 w 177"/>
                <a:gd name="T91" fmla="*/ 107 h 256"/>
                <a:gd name="T92" fmla="*/ 20 w 177"/>
                <a:gd name="T93" fmla="*/ 86 h 256"/>
                <a:gd name="T94" fmla="*/ 35 w 177"/>
                <a:gd name="T95" fmla="*/ 67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5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4" y="9"/>
                  </a:lnTo>
                  <a:lnTo>
                    <a:pt x="157" y="18"/>
                  </a:lnTo>
                  <a:lnTo>
                    <a:pt x="163" y="31"/>
                  </a:lnTo>
                  <a:lnTo>
                    <a:pt x="167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4"/>
                  </a:lnTo>
                  <a:lnTo>
                    <a:pt x="174" y="144"/>
                  </a:lnTo>
                  <a:lnTo>
                    <a:pt x="169" y="165"/>
                  </a:lnTo>
                  <a:lnTo>
                    <a:pt x="159" y="185"/>
                  </a:lnTo>
                  <a:lnTo>
                    <a:pt x="146" y="203"/>
                  </a:lnTo>
                  <a:lnTo>
                    <a:pt x="129" y="220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3" y="244"/>
                  </a:lnTo>
                  <a:lnTo>
                    <a:pt x="76" y="235"/>
                  </a:lnTo>
                  <a:lnTo>
                    <a:pt x="90" y="224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8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5"/>
                  </a:lnTo>
                  <a:lnTo>
                    <a:pt x="63" y="229"/>
                  </a:lnTo>
                  <a:lnTo>
                    <a:pt x="42" y="240"/>
                  </a:lnTo>
                  <a:lnTo>
                    <a:pt x="20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8"/>
                  </a:lnTo>
                  <a:lnTo>
                    <a:pt x="9" y="107"/>
                  </a:lnTo>
                  <a:lnTo>
                    <a:pt x="20" y="86"/>
                  </a:lnTo>
                  <a:lnTo>
                    <a:pt x="35" y="67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5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任意多边形: 形状 29"/>
            <p:cNvSpPr>
              <a:spLocks/>
            </p:cNvSpPr>
            <p:nvPr/>
          </p:nvSpPr>
          <p:spPr bwMode="auto">
            <a:xfrm>
              <a:off x="2596803" y="1775619"/>
              <a:ext cx="280988" cy="404813"/>
            </a:xfrm>
            <a:custGeom>
              <a:avLst/>
              <a:gdLst>
                <a:gd name="T0" fmla="*/ 149 w 177"/>
                <a:gd name="T1" fmla="*/ 0 h 255"/>
                <a:gd name="T2" fmla="*/ 151 w 177"/>
                <a:gd name="T3" fmla="*/ 2 h 255"/>
                <a:gd name="T4" fmla="*/ 153 w 177"/>
                <a:gd name="T5" fmla="*/ 8 h 255"/>
                <a:gd name="T6" fmla="*/ 157 w 177"/>
                <a:gd name="T7" fmla="*/ 17 h 255"/>
                <a:gd name="T8" fmla="*/ 162 w 177"/>
                <a:gd name="T9" fmla="*/ 30 h 255"/>
                <a:gd name="T10" fmla="*/ 166 w 177"/>
                <a:gd name="T11" fmla="*/ 46 h 255"/>
                <a:gd name="T12" fmla="*/ 170 w 177"/>
                <a:gd name="T13" fmla="*/ 63 h 255"/>
                <a:gd name="T14" fmla="*/ 174 w 177"/>
                <a:gd name="T15" fmla="*/ 82 h 255"/>
                <a:gd name="T16" fmla="*/ 177 w 177"/>
                <a:gd name="T17" fmla="*/ 102 h 255"/>
                <a:gd name="T18" fmla="*/ 177 w 177"/>
                <a:gd name="T19" fmla="*/ 122 h 255"/>
                <a:gd name="T20" fmla="*/ 174 w 177"/>
                <a:gd name="T21" fmla="*/ 143 h 255"/>
                <a:gd name="T22" fmla="*/ 168 w 177"/>
                <a:gd name="T23" fmla="*/ 164 h 255"/>
                <a:gd name="T24" fmla="*/ 159 w 177"/>
                <a:gd name="T25" fmla="*/ 183 h 255"/>
                <a:gd name="T26" fmla="*/ 146 w 177"/>
                <a:gd name="T27" fmla="*/ 203 h 255"/>
                <a:gd name="T28" fmla="*/ 127 w 177"/>
                <a:gd name="T29" fmla="*/ 220 h 255"/>
                <a:gd name="T30" fmla="*/ 105 w 177"/>
                <a:gd name="T31" fmla="*/ 234 h 255"/>
                <a:gd name="T32" fmla="*/ 77 w 177"/>
                <a:gd name="T33" fmla="*/ 246 h 255"/>
                <a:gd name="T34" fmla="*/ 42 w 177"/>
                <a:gd name="T35" fmla="*/ 255 h 255"/>
                <a:gd name="T36" fmla="*/ 44 w 177"/>
                <a:gd name="T37" fmla="*/ 253 h 255"/>
                <a:gd name="T38" fmla="*/ 51 w 177"/>
                <a:gd name="T39" fmla="*/ 250 h 255"/>
                <a:gd name="T40" fmla="*/ 62 w 177"/>
                <a:gd name="T41" fmla="*/ 244 h 255"/>
                <a:gd name="T42" fmla="*/ 75 w 177"/>
                <a:gd name="T43" fmla="*/ 235 h 255"/>
                <a:gd name="T44" fmla="*/ 90 w 177"/>
                <a:gd name="T45" fmla="*/ 222 h 255"/>
                <a:gd name="T46" fmla="*/ 104 w 177"/>
                <a:gd name="T47" fmla="*/ 208 h 255"/>
                <a:gd name="T48" fmla="*/ 116 w 177"/>
                <a:gd name="T49" fmla="*/ 190 h 255"/>
                <a:gd name="T50" fmla="*/ 126 w 177"/>
                <a:gd name="T51" fmla="*/ 169 h 255"/>
                <a:gd name="T52" fmla="*/ 133 w 177"/>
                <a:gd name="T53" fmla="*/ 143 h 255"/>
                <a:gd name="T54" fmla="*/ 131 w 177"/>
                <a:gd name="T55" fmla="*/ 147 h 255"/>
                <a:gd name="T56" fmla="*/ 127 w 177"/>
                <a:gd name="T57" fmla="*/ 155 h 255"/>
                <a:gd name="T58" fmla="*/ 120 w 177"/>
                <a:gd name="T59" fmla="*/ 168 h 255"/>
                <a:gd name="T60" fmla="*/ 109 w 177"/>
                <a:gd name="T61" fmla="*/ 182 h 255"/>
                <a:gd name="T62" fmla="*/ 96 w 177"/>
                <a:gd name="T63" fmla="*/ 198 h 255"/>
                <a:gd name="T64" fmla="*/ 81 w 177"/>
                <a:gd name="T65" fmla="*/ 213 h 255"/>
                <a:gd name="T66" fmla="*/ 62 w 177"/>
                <a:gd name="T67" fmla="*/ 227 h 255"/>
                <a:gd name="T68" fmla="*/ 42 w 177"/>
                <a:gd name="T69" fmla="*/ 239 h 255"/>
                <a:gd name="T70" fmla="*/ 18 w 177"/>
                <a:gd name="T71" fmla="*/ 246 h 255"/>
                <a:gd name="T72" fmla="*/ 18 w 177"/>
                <a:gd name="T73" fmla="*/ 243 h 255"/>
                <a:gd name="T74" fmla="*/ 16 w 177"/>
                <a:gd name="T75" fmla="*/ 238 h 255"/>
                <a:gd name="T76" fmla="*/ 12 w 177"/>
                <a:gd name="T77" fmla="*/ 229 h 255"/>
                <a:gd name="T78" fmla="*/ 8 w 177"/>
                <a:gd name="T79" fmla="*/ 216 h 255"/>
                <a:gd name="T80" fmla="*/ 4 w 177"/>
                <a:gd name="T81" fmla="*/ 201 h 255"/>
                <a:gd name="T82" fmla="*/ 1 w 177"/>
                <a:gd name="T83" fmla="*/ 185 h 255"/>
                <a:gd name="T84" fmla="*/ 0 w 177"/>
                <a:gd name="T85" fmla="*/ 166 h 255"/>
                <a:gd name="T86" fmla="*/ 0 w 177"/>
                <a:gd name="T87" fmla="*/ 147 h 255"/>
                <a:gd name="T88" fmla="*/ 3 w 177"/>
                <a:gd name="T89" fmla="*/ 126 h 255"/>
                <a:gd name="T90" fmla="*/ 9 w 177"/>
                <a:gd name="T91" fmla="*/ 105 h 255"/>
                <a:gd name="T92" fmla="*/ 19 w 177"/>
                <a:gd name="T93" fmla="*/ 86 h 255"/>
                <a:gd name="T94" fmla="*/ 34 w 177"/>
                <a:gd name="T95" fmla="*/ 65 h 255"/>
                <a:gd name="T96" fmla="*/ 55 w 177"/>
                <a:gd name="T97" fmla="*/ 47 h 255"/>
                <a:gd name="T98" fmla="*/ 79 w 177"/>
                <a:gd name="T99" fmla="*/ 29 h 255"/>
                <a:gd name="T100" fmla="*/ 110 w 177"/>
                <a:gd name="T101" fmla="*/ 13 h 255"/>
                <a:gd name="T102" fmla="*/ 149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49" y="0"/>
                  </a:moveTo>
                  <a:lnTo>
                    <a:pt x="151" y="2"/>
                  </a:lnTo>
                  <a:lnTo>
                    <a:pt x="153" y="8"/>
                  </a:lnTo>
                  <a:lnTo>
                    <a:pt x="157" y="17"/>
                  </a:lnTo>
                  <a:lnTo>
                    <a:pt x="162" y="30"/>
                  </a:lnTo>
                  <a:lnTo>
                    <a:pt x="166" y="46"/>
                  </a:lnTo>
                  <a:lnTo>
                    <a:pt x="170" y="63"/>
                  </a:lnTo>
                  <a:lnTo>
                    <a:pt x="174" y="82"/>
                  </a:lnTo>
                  <a:lnTo>
                    <a:pt x="177" y="102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8" y="164"/>
                  </a:lnTo>
                  <a:lnTo>
                    <a:pt x="159" y="183"/>
                  </a:lnTo>
                  <a:lnTo>
                    <a:pt x="146" y="203"/>
                  </a:lnTo>
                  <a:lnTo>
                    <a:pt x="127" y="220"/>
                  </a:lnTo>
                  <a:lnTo>
                    <a:pt x="105" y="234"/>
                  </a:lnTo>
                  <a:lnTo>
                    <a:pt x="77" y="246"/>
                  </a:lnTo>
                  <a:lnTo>
                    <a:pt x="42" y="255"/>
                  </a:lnTo>
                  <a:lnTo>
                    <a:pt x="44" y="253"/>
                  </a:lnTo>
                  <a:lnTo>
                    <a:pt x="51" y="250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2"/>
                  </a:lnTo>
                  <a:lnTo>
                    <a:pt x="104" y="208"/>
                  </a:lnTo>
                  <a:lnTo>
                    <a:pt x="116" y="190"/>
                  </a:lnTo>
                  <a:lnTo>
                    <a:pt x="126" y="169"/>
                  </a:lnTo>
                  <a:lnTo>
                    <a:pt x="133" y="143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8"/>
                  </a:lnTo>
                  <a:lnTo>
                    <a:pt x="81" y="213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18" y="246"/>
                  </a:lnTo>
                  <a:lnTo>
                    <a:pt x="18" y="243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6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3" y="126"/>
                  </a:lnTo>
                  <a:lnTo>
                    <a:pt x="9" y="105"/>
                  </a:lnTo>
                  <a:lnTo>
                    <a:pt x="19" y="86"/>
                  </a:lnTo>
                  <a:lnTo>
                    <a:pt x="34" y="65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0" y="13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/>
            <p:cNvSpPr>
              <a:spLocks/>
            </p:cNvSpPr>
            <p:nvPr/>
          </p:nvSpPr>
          <p:spPr bwMode="auto">
            <a:xfrm>
              <a:off x="2987328" y="1288256"/>
              <a:ext cx="279400" cy="422275"/>
            </a:xfrm>
            <a:custGeom>
              <a:avLst/>
              <a:gdLst>
                <a:gd name="T0" fmla="*/ 35 w 176"/>
                <a:gd name="T1" fmla="*/ 0 h 266"/>
                <a:gd name="T2" fmla="*/ 37 w 176"/>
                <a:gd name="T3" fmla="*/ 1 h 266"/>
                <a:gd name="T4" fmla="*/ 44 w 176"/>
                <a:gd name="T5" fmla="*/ 4 h 266"/>
                <a:gd name="T6" fmla="*/ 53 w 176"/>
                <a:gd name="T7" fmla="*/ 7 h 266"/>
                <a:gd name="T8" fmla="*/ 66 w 176"/>
                <a:gd name="T9" fmla="*/ 13 h 266"/>
                <a:gd name="T10" fmla="*/ 80 w 176"/>
                <a:gd name="T11" fmla="*/ 20 h 266"/>
                <a:gd name="T12" fmla="*/ 95 w 176"/>
                <a:gd name="T13" fmla="*/ 29 h 266"/>
                <a:gd name="T14" fmla="*/ 110 w 176"/>
                <a:gd name="T15" fmla="*/ 40 h 266"/>
                <a:gd name="T16" fmla="*/ 126 w 176"/>
                <a:gd name="T17" fmla="*/ 53 h 266"/>
                <a:gd name="T18" fmla="*/ 141 w 176"/>
                <a:gd name="T19" fmla="*/ 68 h 266"/>
                <a:gd name="T20" fmla="*/ 154 w 176"/>
                <a:gd name="T21" fmla="*/ 84 h 266"/>
                <a:gd name="T22" fmla="*/ 165 w 176"/>
                <a:gd name="T23" fmla="*/ 103 h 266"/>
                <a:gd name="T24" fmla="*/ 173 w 176"/>
                <a:gd name="T25" fmla="*/ 123 h 266"/>
                <a:gd name="T26" fmla="*/ 176 w 176"/>
                <a:gd name="T27" fmla="*/ 146 h 266"/>
                <a:gd name="T28" fmla="*/ 175 w 176"/>
                <a:gd name="T29" fmla="*/ 171 h 266"/>
                <a:gd name="T30" fmla="*/ 170 w 176"/>
                <a:gd name="T31" fmla="*/ 197 h 266"/>
                <a:gd name="T32" fmla="*/ 158 w 176"/>
                <a:gd name="T33" fmla="*/ 225 h 266"/>
                <a:gd name="T34" fmla="*/ 140 w 176"/>
                <a:gd name="T35" fmla="*/ 257 h 266"/>
                <a:gd name="T36" fmla="*/ 140 w 176"/>
                <a:gd name="T37" fmla="*/ 254 h 266"/>
                <a:gd name="T38" fmla="*/ 143 w 176"/>
                <a:gd name="T39" fmla="*/ 246 h 266"/>
                <a:gd name="T40" fmla="*/ 147 w 176"/>
                <a:gd name="T41" fmla="*/ 235 h 266"/>
                <a:gd name="T42" fmla="*/ 149 w 176"/>
                <a:gd name="T43" fmla="*/ 219 h 266"/>
                <a:gd name="T44" fmla="*/ 150 w 176"/>
                <a:gd name="T45" fmla="*/ 201 h 266"/>
                <a:gd name="T46" fmla="*/ 150 w 176"/>
                <a:gd name="T47" fmla="*/ 180 h 266"/>
                <a:gd name="T48" fmla="*/ 147 w 176"/>
                <a:gd name="T49" fmla="*/ 158 h 266"/>
                <a:gd name="T50" fmla="*/ 139 w 176"/>
                <a:gd name="T51" fmla="*/ 136 h 266"/>
                <a:gd name="T52" fmla="*/ 126 w 176"/>
                <a:gd name="T53" fmla="*/ 114 h 266"/>
                <a:gd name="T54" fmla="*/ 127 w 176"/>
                <a:gd name="T55" fmla="*/ 116 h 266"/>
                <a:gd name="T56" fmla="*/ 130 w 176"/>
                <a:gd name="T57" fmla="*/ 126 h 266"/>
                <a:gd name="T58" fmla="*/ 132 w 176"/>
                <a:gd name="T59" fmla="*/ 140 h 266"/>
                <a:gd name="T60" fmla="*/ 136 w 176"/>
                <a:gd name="T61" fmla="*/ 158 h 266"/>
                <a:gd name="T62" fmla="*/ 137 w 176"/>
                <a:gd name="T63" fmla="*/ 177 h 266"/>
                <a:gd name="T64" fmla="*/ 137 w 176"/>
                <a:gd name="T65" fmla="*/ 200 h 266"/>
                <a:gd name="T66" fmla="*/ 135 w 176"/>
                <a:gd name="T67" fmla="*/ 223 h 266"/>
                <a:gd name="T68" fmla="*/ 128 w 176"/>
                <a:gd name="T69" fmla="*/ 245 h 266"/>
                <a:gd name="T70" fmla="*/ 117 w 176"/>
                <a:gd name="T71" fmla="*/ 266 h 266"/>
                <a:gd name="T72" fmla="*/ 115 w 176"/>
                <a:gd name="T73" fmla="*/ 266 h 266"/>
                <a:gd name="T74" fmla="*/ 109 w 176"/>
                <a:gd name="T75" fmla="*/ 263 h 266"/>
                <a:gd name="T76" fmla="*/ 101 w 176"/>
                <a:gd name="T77" fmla="*/ 261 h 266"/>
                <a:gd name="T78" fmla="*/ 91 w 176"/>
                <a:gd name="T79" fmla="*/ 255 h 266"/>
                <a:gd name="T80" fmla="*/ 79 w 176"/>
                <a:gd name="T81" fmla="*/ 248 h 266"/>
                <a:gd name="T82" fmla="*/ 66 w 176"/>
                <a:gd name="T83" fmla="*/ 240 h 266"/>
                <a:gd name="T84" fmla="*/ 53 w 176"/>
                <a:gd name="T85" fmla="*/ 229 h 266"/>
                <a:gd name="T86" fmla="*/ 40 w 176"/>
                <a:gd name="T87" fmla="*/ 216 h 266"/>
                <a:gd name="T88" fmla="*/ 28 w 176"/>
                <a:gd name="T89" fmla="*/ 202 h 266"/>
                <a:gd name="T90" fmla="*/ 17 w 176"/>
                <a:gd name="T91" fmla="*/ 185 h 266"/>
                <a:gd name="T92" fmla="*/ 9 w 176"/>
                <a:gd name="T93" fmla="*/ 167 h 266"/>
                <a:gd name="T94" fmla="*/ 2 w 176"/>
                <a:gd name="T95" fmla="*/ 145 h 266"/>
                <a:gd name="T96" fmla="*/ 0 w 176"/>
                <a:gd name="T97" fmla="*/ 122 h 266"/>
                <a:gd name="T98" fmla="*/ 1 w 176"/>
                <a:gd name="T99" fmla="*/ 96 h 266"/>
                <a:gd name="T100" fmla="*/ 7 w 176"/>
                <a:gd name="T101" fmla="*/ 66 h 266"/>
                <a:gd name="T102" fmla="*/ 18 w 176"/>
                <a:gd name="T103" fmla="*/ 35 h 266"/>
                <a:gd name="T104" fmla="*/ 35 w 176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6" h="266">
                  <a:moveTo>
                    <a:pt x="35" y="0"/>
                  </a:moveTo>
                  <a:lnTo>
                    <a:pt x="37" y="1"/>
                  </a:lnTo>
                  <a:lnTo>
                    <a:pt x="44" y="4"/>
                  </a:lnTo>
                  <a:lnTo>
                    <a:pt x="53" y="7"/>
                  </a:lnTo>
                  <a:lnTo>
                    <a:pt x="66" y="13"/>
                  </a:lnTo>
                  <a:lnTo>
                    <a:pt x="80" y="20"/>
                  </a:lnTo>
                  <a:lnTo>
                    <a:pt x="95" y="29"/>
                  </a:lnTo>
                  <a:lnTo>
                    <a:pt x="110" y="40"/>
                  </a:lnTo>
                  <a:lnTo>
                    <a:pt x="126" y="53"/>
                  </a:lnTo>
                  <a:lnTo>
                    <a:pt x="141" y="68"/>
                  </a:lnTo>
                  <a:lnTo>
                    <a:pt x="154" y="84"/>
                  </a:lnTo>
                  <a:lnTo>
                    <a:pt x="165" y="103"/>
                  </a:lnTo>
                  <a:lnTo>
                    <a:pt x="173" y="123"/>
                  </a:lnTo>
                  <a:lnTo>
                    <a:pt x="176" y="146"/>
                  </a:lnTo>
                  <a:lnTo>
                    <a:pt x="175" y="171"/>
                  </a:lnTo>
                  <a:lnTo>
                    <a:pt x="170" y="197"/>
                  </a:lnTo>
                  <a:lnTo>
                    <a:pt x="158" y="225"/>
                  </a:lnTo>
                  <a:lnTo>
                    <a:pt x="140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49" y="219"/>
                  </a:lnTo>
                  <a:lnTo>
                    <a:pt x="150" y="201"/>
                  </a:lnTo>
                  <a:lnTo>
                    <a:pt x="150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7" y="116"/>
                  </a:lnTo>
                  <a:lnTo>
                    <a:pt x="130" y="126"/>
                  </a:lnTo>
                  <a:lnTo>
                    <a:pt x="132" y="140"/>
                  </a:lnTo>
                  <a:lnTo>
                    <a:pt x="136" y="158"/>
                  </a:lnTo>
                  <a:lnTo>
                    <a:pt x="137" y="177"/>
                  </a:lnTo>
                  <a:lnTo>
                    <a:pt x="137" y="200"/>
                  </a:lnTo>
                  <a:lnTo>
                    <a:pt x="135" y="223"/>
                  </a:lnTo>
                  <a:lnTo>
                    <a:pt x="128" y="245"/>
                  </a:lnTo>
                  <a:lnTo>
                    <a:pt x="117" y="266"/>
                  </a:lnTo>
                  <a:lnTo>
                    <a:pt x="115" y="266"/>
                  </a:lnTo>
                  <a:lnTo>
                    <a:pt x="109" y="263"/>
                  </a:lnTo>
                  <a:lnTo>
                    <a:pt x="101" y="261"/>
                  </a:lnTo>
                  <a:lnTo>
                    <a:pt x="91" y="255"/>
                  </a:lnTo>
                  <a:lnTo>
                    <a:pt x="79" y="248"/>
                  </a:lnTo>
                  <a:lnTo>
                    <a:pt x="66" y="240"/>
                  </a:lnTo>
                  <a:lnTo>
                    <a:pt x="53" y="229"/>
                  </a:lnTo>
                  <a:lnTo>
                    <a:pt x="40" y="216"/>
                  </a:lnTo>
                  <a:lnTo>
                    <a:pt x="28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7" y="66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/>
            <p:cNvSpPr>
              <a:spLocks/>
            </p:cNvSpPr>
            <p:nvPr/>
          </p:nvSpPr>
          <p:spPr bwMode="auto">
            <a:xfrm>
              <a:off x="2904778" y="2055019"/>
              <a:ext cx="277813" cy="423863"/>
            </a:xfrm>
            <a:custGeom>
              <a:avLst/>
              <a:gdLst>
                <a:gd name="T0" fmla="*/ 35 w 175"/>
                <a:gd name="T1" fmla="*/ 0 h 267"/>
                <a:gd name="T2" fmla="*/ 36 w 175"/>
                <a:gd name="T3" fmla="*/ 1 h 267"/>
                <a:gd name="T4" fmla="*/ 43 w 175"/>
                <a:gd name="T5" fmla="*/ 3 h 267"/>
                <a:gd name="T6" fmla="*/ 53 w 175"/>
                <a:gd name="T7" fmla="*/ 7 h 267"/>
                <a:gd name="T8" fmla="*/ 65 w 175"/>
                <a:gd name="T9" fmla="*/ 13 h 267"/>
                <a:gd name="T10" fmla="*/ 79 w 175"/>
                <a:gd name="T11" fmla="*/ 20 h 267"/>
                <a:gd name="T12" fmla="*/ 95 w 175"/>
                <a:gd name="T13" fmla="*/ 29 h 267"/>
                <a:gd name="T14" fmla="*/ 110 w 175"/>
                <a:gd name="T15" fmla="*/ 41 h 267"/>
                <a:gd name="T16" fmla="*/ 126 w 175"/>
                <a:gd name="T17" fmla="*/ 53 h 267"/>
                <a:gd name="T18" fmla="*/ 140 w 175"/>
                <a:gd name="T19" fmla="*/ 68 h 267"/>
                <a:gd name="T20" fmla="*/ 153 w 175"/>
                <a:gd name="T21" fmla="*/ 84 h 267"/>
                <a:gd name="T22" fmla="*/ 163 w 175"/>
                <a:gd name="T23" fmla="*/ 103 h 267"/>
                <a:gd name="T24" fmla="*/ 171 w 175"/>
                <a:gd name="T25" fmla="*/ 123 h 267"/>
                <a:gd name="T26" fmla="*/ 175 w 175"/>
                <a:gd name="T27" fmla="*/ 146 h 267"/>
                <a:gd name="T28" fmla="*/ 174 w 175"/>
                <a:gd name="T29" fmla="*/ 171 h 267"/>
                <a:gd name="T30" fmla="*/ 169 w 175"/>
                <a:gd name="T31" fmla="*/ 197 h 267"/>
                <a:gd name="T32" fmla="*/ 157 w 175"/>
                <a:gd name="T33" fmla="*/ 225 h 267"/>
                <a:gd name="T34" fmla="*/ 139 w 175"/>
                <a:gd name="T35" fmla="*/ 257 h 267"/>
                <a:gd name="T36" fmla="*/ 140 w 175"/>
                <a:gd name="T37" fmla="*/ 254 h 267"/>
                <a:gd name="T38" fmla="*/ 143 w 175"/>
                <a:gd name="T39" fmla="*/ 246 h 267"/>
                <a:gd name="T40" fmla="*/ 145 w 175"/>
                <a:gd name="T41" fmla="*/ 235 h 267"/>
                <a:gd name="T42" fmla="*/ 148 w 175"/>
                <a:gd name="T43" fmla="*/ 219 h 267"/>
                <a:gd name="T44" fmla="*/ 150 w 175"/>
                <a:gd name="T45" fmla="*/ 201 h 267"/>
                <a:gd name="T46" fmla="*/ 149 w 175"/>
                <a:gd name="T47" fmla="*/ 180 h 267"/>
                <a:gd name="T48" fmla="*/ 145 w 175"/>
                <a:gd name="T49" fmla="*/ 158 h 267"/>
                <a:gd name="T50" fmla="*/ 137 w 175"/>
                <a:gd name="T51" fmla="*/ 136 h 267"/>
                <a:gd name="T52" fmla="*/ 124 w 175"/>
                <a:gd name="T53" fmla="*/ 114 h 267"/>
                <a:gd name="T54" fmla="*/ 126 w 175"/>
                <a:gd name="T55" fmla="*/ 116 h 267"/>
                <a:gd name="T56" fmla="*/ 128 w 175"/>
                <a:gd name="T57" fmla="*/ 125 h 267"/>
                <a:gd name="T58" fmla="*/ 132 w 175"/>
                <a:gd name="T59" fmla="*/ 140 h 267"/>
                <a:gd name="T60" fmla="*/ 135 w 175"/>
                <a:gd name="T61" fmla="*/ 158 h 267"/>
                <a:gd name="T62" fmla="*/ 137 w 175"/>
                <a:gd name="T63" fmla="*/ 177 h 267"/>
                <a:gd name="T64" fmla="*/ 137 w 175"/>
                <a:gd name="T65" fmla="*/ 199 h 267"/>
                <a:gd name="T66" fmla="*/ 134 w 175"/>
                <a:gd name="T67" fmla="*/ 223 h 267"/>
                <a:gd name="T68" fmla="*/ 127 w 175"/>
                <a:gd name="T69" fmla="*/ 245 h 267"/>
                <a:gd name="T70" fmla="*/ 115 w 175"/>
                <a:gd name="T71" fmla="*/ 267 h 267"/>
                <a:gd name="T72" fmla="*/ 114 w 175"/>
                <a:gd name="T73" fmla="*/ 266 h 267"/>
                <a:gd name="T74" fmla="*/ 109 w 175"/>
                <a:gd name="T75" fmla="*/ 263 h 267"/>
                <a:gd name="T76" fmla="*/ 101 w 175"/>
                <a:gd name="T77" fmla="*/ 260 h 267"/>
                <a:gd name="T78" fmla="*/ 91 w 175"/>
                <a:gd name="T79" fmla="*/ 255 h 267"/>
                <a:gd name="T80" fmla="*/ 78 w 175"/>
                <a:gd name="T81" fmla="*/ 249 h 267"/>
                <a:gd name="T82" fmla="*/ 65 w 175"/>
                <a:gd name="T83" fmla="*/ 240 h 267"/>
                <a:gd name="T84" fmla="*/ 52 w 175"/>
                <a:gd name="T85" fmla="*/ 229 h 267"/>
                <a:gd name="T86" fmla="*/ 39 w 175"/>
                <a:gd name="T87" fmla="*/ 216 h 267"/>
                <a:gd name="T88" fmla="*/ 27 w 175"/>
                <a:gd name="T89" fmla="*/ 202 h 267"/>
                <a:gd name="T90" fmla="*/ 17 w 175"/>
                <a:gd name="T91" fmla="*/ 185 h 267"/>
                <a:gd name="T92" fmla="*/ 7 w 175"/>
                <a:gd name="T93" fmla="*/ 167 h 267"/>
                <a:gd name="T94" fmla="*/ 2 w 175"/>
                <a:gd name="T95" fmla="*/ 145 h 267"/>
                <a:gd name="T96" fmla="*/ 0 w 175"/>
                <a:gd name="T97" fmla="*/ 122 h 267"/>
                <a:gd name="T98" fmla="*/ 1 w 175"/>
                <a:gd name="T99" fmla="*/ 96 h 267"/>
                <a:gd name="T100" fmla="*/ 6 w 175"/>
                <a:gd name="T101" fmla="*/ 67 h 267"/>
                <a:gd name="T102" fmla="*/ 18 w 175"/>
                <a:gd name="T103" fmla="*/ 35 h 267"/>
                <a:gd name="T104" fmla="*/ 35 w 175"/>
                <a:gd name="T105" fmla="*/ 0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7">
                  <a:moveTo>
                    <a:pt x="35" y="0"/>
                  </a:moveTo>
                  <a:lnTo>
                    <a:pt x="36" y="1"/>
                  </a:lnTo>
                  <a:lnTo>
                    <a:pt x="43" y="3"/>
                  </a:lnTo>
                  <a:lnTo>
                    <a:pt x="53" y="7"/>
                  </a:lnTo>
                  <a:lnTo>
                    <a:pt x="65" y="13"/>
                  </a:lnTo>
                  <a:lnTo>
                    <a:pt x="79" y="20"/>
                  </a:lnTo>
                  <a:lnTo>
                    <a:pt x="95" y="29"/>
                  </a:lnTo>
                  <a:lnTo>
                    <a:pt x="110" y="41"/>
                  </a:lnTo>
                  <a:lnTo>
                    <a:pt x="126" y="53"/>
                  </a:lnTo>
                  <a:lnTo>
                    <a:pt x="140" y="68"/>
                  </a:lnTo>
                  <a:lnTo>
                    <a:pt x="153" y="84"/>
                  </a:lnTo>
                  <a:lnTo>
                    <a:pt x="163" y="103"/>
                  </a:lnTo>
                  <a:lnTo>
                    <a:pt x="171" y="123"/>
                  </a:lnTo>
                  <a:lnTo>
                    <a:pt x="175" y="146"/>
                  </a:lnTo>
                  <a:lnTo>
                    <a:pt x="174" y="171"/>
                  </a:lnTo>
                  <a:lnTo>
                    <a:pt x="169" y="197"/>
                  </a:lnTo>
                  <a:lnTo>
                    <a:pt x="157" y="225"/>
                  </a:lnTo>
                  <a:lnTo>
                    <a:pt x="139" y="257"/>
                  </a:lnTo>
                  <a:lnTo>
                    <a:pt x="140" y="254"/>
                  </a:lnTo>
                  <a:lnTo>
                    <a:pt x="143" y="246"/>
                  </a:lnTo>
                  <a:lnTo>
                    <a:pt x="145" y="235"/>
                  </a:lnTo>
                  <a:lnTo>
                    <a:pt x="148" y="219"/>
                  </a:lnTo>
                  <a:lnTo>
                    <a:pt x="150" y="201"/>
                  </a:lnTo>
                  <a:lnTo>
                    <a:pt x="149" y="180"/>
                  </a:lnTo>
                  <a:lnTo>
                    <a:pt x="145" y="158"/>
                  </a:lnTo>
                  <a:lnTo>
                    <a:pt x="137" y="136"/>
                  </a:lnTo>
                  <a:lnTo>
                    <a:pt x="124" y="114"/>
                  </a:lnTo>
                  <a:lnTo>
                    <a:pt x="126" y="116"/>
                  </a:lnTo>
                  <a:lnTo>
                    <a:pt x="128" y="125"/>
                  </a:lnTo>
                  <a:lnTo>
                    <a:pt x="132" y="140"/>
                  </a:lnTo>
                  <a:lnTo>
                    <a:pt x="135" y="158"/>
                  </a:lnTo>
                  <a:lnTo>
                    <a:pt x="137" y="177"/>
                  </a:lnTo>
                  <a:lnTo>
                    <a:pt x="137" y="199"/>
                  </a:lnTo>
                  <a:lnTo>
                    <a:pt x="134" y="223"/>
                  </a:lnTo>
                  <a:lnTo>
                    <a:pt x="127" y="245"/>
                  </a:lnTo>
                  <a:lnTo>
                    <a:pt x="115" y="267"/>
                  </a:lnTo>
                  <a:lnTo>
                    <a:pt x="114" y="266"/>
                  </a:lnTo>
                  <a:lnTo>
                    <a:pt x="109" y="263"/>
                  </a:lnTo>
                  <a:lnTo>
                    <a:pt x="101" y="260"/>
                  </a:lnTo>
                  <a:lnTo>
                    <a:pt x="91" y="255"/>
                  </a:lnTo>
                  <a:lnTo>
                    <a:pt x="78" y="249"/>
                  </a:lnTo>
                  <a:lnTo>
                    <a:pt x="65" y="240"/>
                  </a:lnTo>
                  <a:lnTo>
                    <a:pt x="52" y="229"/>
                  </a:lnTo>
                  <a:lnTo>
                    <a:pt x="39" y="216"/>
                  </a:lnTo>
                  <a:lnTo>
                    <a:pt x="27" y="202"/>
                  </a:lnTo>
                  <a:lnTo>
                    <a:pt x="17" y="185"/>
                  </a:lnTo>
                  <a:lnTo>
                    <a:pt x="7" y="167"/>
                  </a:lnTo>
                  <a:lnTo>
                    <a:pt x="2" y="145"/>
                  </a:lnTo>
                  <a:lnTo>
                    <a:pt x="0" y="122"/>
                  </a:lnTo>
                  <a:lnTo>
                    <a:pt x="1" y="96"/>
                  </a:lnTo>
                  <a:lnTo>
                    <a:pt x="6" y="67"/>
                  </a:lnTo>
                  <a:lnTo>
                    <a:pt x="18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/>
            <p:cNvSpPr>
              <a:spLocks/>
            </p:cNvSpPr>
            <p:nvPr/>
          </p:nvSpPr>
          <p:spPr bwMode="auto">
            <a:xfrm>
              <a:off x="3512790" y="1194594"/>
              <a:ext cx="280988" cy="406400"/>
            </a:xfrm>
            <a:custGeom>
              <a:avLst/>
              <a:gdLst>
                <a:gd name="T0" fmla="*/ 150 w 177"/>
                <a:gd name="T1" fmla="*/ 0 h 256"/>
                <a:gd name="T2" fmla="*/ 151 w 177"/>
                <a:gd name="T3" fmla="*/ 3 h 256"/>
                <a:gd name="T4" fmla="*/ 153 w 177"/>
                <a:gd name="T5" fmla="*/ 8 h 256"/>
                <a:gd name="T6" fmla="*/ 157 w 177"/>
                <a:gd name="T7" fmla="*/ 18 h 256"/>
                <a:gd name="T8" fmla="*/ 163 w 177"/>
                <a:gd name="T9" fmla="*/ 30 h 256"/>
                <a:gd name="T10" fmla="*/ 168 w 177"/>
                <a:gd name="T11" fmla="*/ 46 h 256"/>
                <a:gd name="T12" fmla="*/ 172 w 177"/>
                <a:gd name="T13" fmla="*/ 63 h 256"/>
                <a:gd name="T14" fmla="*/ 174 w 177"/>
                <a:gd name="T15" fmla="*/ 82 h 256"/>
                <a:gd name="T16" fmla="*/ 177 w 177"/>
                <a:gd name="T17" fmla="*/ 101 h 256"/>
                <a:gd name="T18" fmla="*/ 177 w 177"/>
                <a:gd name="T19" fmla="*/ 122 h 256"/>
                <a:gd name="T20" fmla="*/ 174 w 177"/>
                <a:gd name="T21" fmla="*/ 143 h 256"/>
                <a:gd name="T22" fmla="*/ 169 w 177"/>
                <a:gd name="T23" fmla="*/ 164 h 256"/>
                <a:gd name="T24" fmla="*/ 160 w 177"/>
                <a:gd name="T25" fmla="*/ 183 h 256"/>
                <a:gd name="T26" fmla="*/ 147 w 177"/>
                <a:gd name="T27" fmla="*/ 203 h 256"/>
                <a:gd name="T28" fmla="*/ 129 w 177"/>
                <a:gd name="T29" fmla="*/ 220 h 256"/>
                <a:gd name="T30" fmla="*/ 105 w 177"/>
                <a:gd name="T31" fmla="*/ 234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8 h 256"/>
                <a:gd name="T48" fmla="*/ 117 w 177"/>
                <a:gd name="T49" fmla="*/ 190 h 256"/>
                <a:gd name="T50" fmla="*/ 127 w 177"/>
                <a:gd name="T51" fmla="*/ 169 h 256"/>
                <a:gd name="T52" fmla="*/ 134 w 177"/>
                <a:gd name="T53" fmla="*/ 144 h 256"/>
                <a:gd name="T54" fmla="*/ 131 w 177"/>
                <a:gd name="T55" fmla="*/ 147 h 256"/>
                <a:gd name="T56" fmla="*/ 127 w 177"/>
                <a:gd name="T57" fmla="*/ 155 h 256"/>
                <a:gd name="T58" fmla="*/ 120 w 177"/>
                <a:gd name="T59" fmla="*/ 168 h 256"/>
                <a:gd name="T60" fmla="*/ 109 w 177"/>
                <a:gd name="T61" fmla="*/ 182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7 h 256"/>
                <a:gd name="T68" fmla="*/ 42 w 177"/>
                <a:gd name="T69" fmla="*/ 239 h 256"/>
                <a:gd name="T70" fmla="*/ 20 w 177"/>
                <a:gd name="T71" fmla="*/ 246 h 256"/>
                <a:gd name="T72" fmla="*/ 18 w 177"/>
                <a:gd name="T73" fmla="*/ 244 h 256"/>
                <a:gd name="T74" fmla="*/ 16 w 177"/>
                <a:gd name="T75" fmla="*/ 238 h 256"/>
                <a:gd name="T76" fmla="*/ 12 w 177"/>
                <a:gd name="T77" fmla="*/ 229 h 256"/>
                <a:gd name="T78" fmla="*/ 8 w 177"/>
                <a:gd name="T79" fmla="*/ 217 h 256"/>
                <a:gd name="T80" fmla="*/ 4 w 177"/>
                <a:gd name="T81" fmla="*/ 201 h 256"/>
                <a:gd name="T82" fmla="*/ 1 w 177"/>
                <a:gd name="T83" fmla="*/ 185 h 256"/>
                <a:gd name="T84" fmla="*/ 0 w 177"/>
                <a:gd name="T85" fmla="*/ 166 h 256"/>
                <a:gd name="T86" fmla="*/ 0 w 177"/>
                <a:gd name="T87" fmla="*/ 147 h 256"/>
                <a:gd name="T88" fmla="*/ 4 w 177"/>
                <a:gd name="T89" fmla="*/ 127 h 256"/>
                <a:gd name="T90" fmla="*/ 10 w 177"/>
                <a:gd name="T91" fmla="*/ 107 h 256"/>
                <a:gd name="T92" fmla="*/ 21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29 h 256"/>
                <a:gd name="T100" fmla="*/ 112 w 177"/>
                <a:gd name="T101" fmla="*/ 13 h 256"/>
                <a:gd name="T102" fmla="*/ 150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50" y="0"/>
                  </a:moveTo>
                  <a:lnTo>
                    <a:pt x="151" y="3"/>
                  </a:lnTo>
                  <a:lnTo>
                    <a:pt x="153" y="8"/>
                  </a:lnTo>
                  <a:lnTo>
                    <a:pt x="157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4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4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5" y="234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7" y="169"/>
                  </a:lnTo>
                  <a:lnTo>
                    <a:pt x="134" y="144"/>
                  </a:lnTo>
                  <a:lnTo>
                    <a:pt x="131" y="147"/>
                  </a:lnTo>
                  <a:lnTo>
                    <a:pt x="127" y="155"/>
                  </a:lnTo>
                  <a:lnTo>
                    <a:pt x="120" y="168"/>
                  </a:lnTo>
                  <a:lnTo>
                    <a:pt x="109" y="182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7"/>
                  </a:lnTo>
                  <a:lnTo>
                    <a:pt x="42" y="239"/>
                  </a:lnTo>
                  <a:lnTo>
                    <a:pt x="20" y="246"/>
                  </a:lnTo>
                  <a:lnTo>
                    <a:pt x="18" y="244"/>
                  </a:lnTo>
                  <a:lnTo>
                    <a:pt x="16" y="238"/>
                  </a:lnTo>
                  <a:lnTo>
                    <a:pt x="12" y="229"/>
                  </a:lnTo>
                  <a:lnTo>
                    <a:pt x="8" y="217"/>
                  </a:lnTo>
                  <a:lnTo>
                    <a:pt x="4" y="201"/>
                  </a:lnTo>
                  <a:lnTo>
                    <a:pt x="1" y="185"/>
                  </a:lnTo>
                  <a:lnTo>
                    <a:pt x="0" y="166"/>
                  </a:lnTo>
                  <a:lnTo>
                    <a:pt x="0" y="147"/>
                  </a:lnTo>
                  <a:lnTo>
                    <a:pt x="4" y="127"/>
                  </a:lnTo>
                  <a:lnTo>
                    <a:pt x="10" y="107"/>
                  </a:lnTo>
                  <a:lnTo>
                    <a:pt x="21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29"/>
                  </a:lnTo>
                  <a:lnTo>
                    <a:pt x="112" y="13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/>
            <p:cNvSpPr>
              <a:spLocks/>
            </p:cNvSpPr>
            <p:nvPr/>
          </p:nvSpPr>
          <p:spPr bwMode="auto">
            <a:xfrm>
              <a:off x="3541365" y="1831181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0 w 267"/>
                <a:gd name="T5" fmla="*/ 7 h 176"/>
                <a:gd name="T6" fmla="*/ 232 w 267"/>
                <a:gd name="T7" fmla="*/ 19 h 176"/>
                <a:gd name="T8" fmla="*/ 267 w 267"/>
                <a:gd name="T9" fmla="*/ 35 h 176"/>
                <a:gd name="T10" fmla="*/ 265 w 267"/>
                <a:gd name="T11" fmla="*/ 37 h 176"/>
                <a:gd name="T12" fmla="*/ 263 w 267"/>
                <a:gd name="T13" fmla="*/ 43 h 176"/>
                <a:gd name="T14" fmla="*/ 259 w 267"/>
                <a:gd name="T15" fmla="*/ 54 h 176"/>
                <a:gd name="T16" fmla="*/ 254 w 267"/>
                <a:gd name="T17" fmla="*/ 65 h 176"/>
                <a:gd name="T18" fmla="*/ 246 w 267"/>
                <a:gd name="T19" fmla="*/ 80 h 176"/>
                <a:gd name="T20" fmla="*/ 237 w 267"/>
                <a:gd name="T21" fmla="*/ 94 h 176"/>
                <a:gd name="T22" fmla="*/ 226 w 267"/>
                <a:gd name="T23" fmla="*/ 111 h 176"/>
                <a:gd name="T24" fmla="*/ 213 w 267"/>
                <a:gd name="T25" fmla="*/ 126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4 h 176"/>
                <a:gd name="T32" fmla="*/ 143 w 267"/>
                <a:gd name="T33" fmla="*/ 172 h 176"/>
                <a:gd name="T34" fmla="*/ 121 w 267"/>
                <a:gd name="T35" fmla="*/ 176 h 176"/>
                <a:gd name="T36" fmla="*/ 96 w 267"/>
                <a:gd name="T37" fmla="*/ 174 h 176"/>
                <a:gd name="T38" fmla="*/ 69 w 267"/>
                <a:gd name="T39" fmla="*/ 169 h 176"/>
                <a:gd name="T40" fmla="*/ 41 w 267"/>
                <a:gd name="T41" fmla="*/ 157 h 176"/>
                <a:gd name="T42" fmla="*/ 9 w 267"/>
                <a:gd name="T43" fmla="*/ 139 h 176"/>
                <a:gd name="T44" fmla="*/ 12 w 267"/>
                <a:gd name="T45" fmla="*/ 141 h 176"/>
                <a:gd name="T46" fmla="*/ 20 w 267"/>
                <a:gd name="T47" fmla="*/ 143 h 176"/>
                <a:gd name="T48" fmla="*/ 31 w 267"/>
                <a:gd name="T49" fmla="*/ 146 h 176"/>
                <a:gd name="T50" fmla="*/ 48 w 267"/>
                <a:gd name="T51" fmla="*/ 148 h 176"/>
                <a:gd name="T52" fmla="*/ 67 w 267"/>
                <a:gd name="T53" fmla="*/ 150 h 176"/>
                <a:gd name="T54" fmla="*/ 87 w 267"/>
                <a:gd name="T55" fmla="*/ 150 h 176"/>
                <a:gd name="T56" fmla="*/ 108 w 267"/>
                <a:gd name="T57" fmla="*/ 146 h 176"/>
                <a:gd name="T58" fmla="*/ 130 w 267"/>
                <a:gd name="T59" fmla="*/ 138 h 176"/>
                <a:gd name="T60" fmla="*/ 152 w 267"/>
                <a:gd name="T61" fmla="*/ 125 h 176"/>
                <a:gd name="T62" fmla="*/ 150 w 267"/>
                <a:gd name="T63" fmla="*/ 126 h 176"/>
                <a:gd name="T64" fmla="*/ 141 w 267"/>
                <a:gd name="T65" fmla="*/ 129 h 176"/>
                <a:gd name="T66" fmla="*/ 126 w 267"/>
                <a:gd name="T67" fmla="*/ 131 h 176"/>
                <a:gd name="T68" fmla="*/ 109 w 267"/>
                <a:gd name="T69" fmla="*/ 135 h 176"/>
                <a:gd name="T70" fmla="*/ 89 w 267"/>
                <a:gd name="T71" fmla="*/ 138 h 176"/>
                <a:gd name="T72" fmla="*/ 67 w 267"/>
                <a:gd name="T73" fmla="*/ 138 h 176"/>
                <a:gd name="T74" fmla="*/ 43 w 267"/>
                <a:gd name="T75" fmla="*/ 134 h 176"/>
                <a:gd name="T76" fmla="*/ 21 w 267"/>
                <a:gd name="T77" fmla="*/ 128 h 176"/>
                <a:gd name="T78" fmla="*/ 0 w 267"/>
                <a:gd name="T79" fmla="*/ 116 h 176"/>
                <a:gd name="T80" fmla="*/ 0 w 267"/>
                <a:gd name="T81" fmla="*/ 115 h 176"/>
                <a:gd name="T82" fmla="*/ 3 w 267"/>
                <a:gd name="T83" fmla="*/ 109 h 176"/>
                <a:gd name="T84" fmla="*/ 7 w 267"/>
                <a:gd name="T85" fmla="*/ 100 h 176"/>
                <a:gd name="T86" fmla="*/ 12 w 267"/>
                <a:gd name="T87" fmla="*/ 90 h 176"/>
                <a:gd name="T88" fmla="*/ 18 w 267"/>
                <a:gd name="T89" fmla="*/ 78 h 176"/>
                <a:gd name="T90" fmla="*/ 26 w 267"/>
                <a:gd name="T91" fmla="*/ 65 h 176"/>
                <a:gd name="T92" fmla="*/ 37 w 267"/>
                <a:gd name="T93" fmla="*/ 52 h 176"/>
                <a:gd name="T94" fmla="*/ 50 w 267"/>
                <a:gd name="T95" fmla="*/ 39 h 176"/>
                <a:gd name="T96" fmla="*/ 64 w 267"/>
                <a:gd name="T97" fmla="*/ 28 h 176"/>
                <a:gd name="T98" fmla="*/ 81 w 267"/>
                <a:gd name="T99" fmla="*/ 17 h 176"/>
                <a:gd name="T100" fmla="*/ 100 w 267"/>
                <a:gd name="T101" fmla="*/ 8 h 176"/>
                <a:gd name="T102" fmla="*/ 121 w 267"/>
                <a:gd name="T103" fmla="*/ 3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0" y="7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5" y="37"/>
                  </a:lnTo>
                  <a:lnTo>
                    <a:pt x="263" y="43"/>
                  </a:lnTo>
                  <a:lnTo>
                    <a:pt x="259" y="54"/>
                  </a:lnTo>
                  <a:lnTo>
                    <a:pt x="254" y="65"/>
                  </a:lnTo>
                  <a:lnTo>
                    <a:pt x="246" y="80"/>
                  </a:lnTo>
                  <a:lnTo>
                    <a:pt x="237" y="94"/>
                  </a:lnTo>
                  <a:lnTo>
                    <a:pt x="226" y="111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4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6" y="174"/>
                  </a:lnTo>
                  <a:lnTo>
                    <a:pt x="69" y="169"/>
                  </a:lnTo>
                  <a:lnTo>
                    <a:pt x="41" y="157"/>
                  </a:lnTo>
                  <a:lnTo>
                    <a:pt x="9" y="139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1" y="146"/>
                  </a:lnTo>
                  <a:lnTo>
                    <a:pt x="48" y="148"/>
                  </a:lnTo>
                  <a:lnTo>
                    <a:pt x="67" y="150"/>
                  </a:lnTo>
                  <a:lnTo>
                    <a:pt x="87" y="150"/>
                  </a:lnTo>
                  <a:lnTo>
                    <a:pt x="108" y="146"/>
                  </a:lnTo>
                  <a:lnTo>
                    <a:pt x="130" y="138"/>
                  </a:lnTo>
                  <a:lnTo>
                    <a:pt x="152" y="125"/>
                  </a:lnTo>
                  <a:lnTo>
                    <a:pt x="150" y="126"/>
                  </a:lnTo>
                  <a:lnTo>
                    <a:pt x="141" y="129"/>
                  </a:lnTo>
                  <a:lnTo>
                    <a:pt x="126" y="131"/>
                  </a:lnTo>
                  <a:lnTo>
                    <a:pt x="109" y="135"/>
                  </a:lnTo>
                  <a:lnTo>
                    <a:pt x="89" y="138"/>
                  </a:lnTo>
                  <a:lnTo>
                    <a:pt x="67" y="138"/>
                  </a:lnTo>
                  <a:lnTo>
                    <a:pt x="43" y="134"/>
                  </a:lnTo>
                  <a:lnTo>
                    <a:pt x="21" y="128"/>
                  </a:lnTo>
                  <a:lnTo>
                    <a:pt x="0" y="116"/>
                  </a:lnTo>
                  <a:lnTo>
                    <a:pt x="0" y="115"/>
                  </a:lnTo>
                  <a:lnTo>
                    <a:pt x="3" y="109"/>
                  </a:lnTo>
                  <a:lnTo>
                    <a:pt x="7" y="100"/>
                  </a:lnTo>
                  <a:lnTo>
                    <a:pt x="12" y="90"/>
                  </a:lnTo>
                  <a:lnTo>
                    <a:pt x="18" y="78"/>
                  </a:lnTo>
                  <a:lnTo>
                    <a:pt x="26" y="65"/>
                  </a:lnTo>
                  <a:lnTo>
                    <a:pt x="37" y="52"/>
                  </a:lnTo>
                  <a:lnTo>
                    <a:pt x="50" y="39"/>
                  </a:lnTo>
                  <a:lnTo>
                    <a:pt x="64" y="28"/>
                  </a:lnTo>
                  <a:lnTo>
                    <a:pt x="81" y="17"/>
                  </a:lnTo>
                  <a:lnTo>
                    <a:pt x="100" y="8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/>
            <p:cNvSpPr>
              <a:spLocks/>
            </p:cNvSpPr>
            <p:nvPr/>
          </p:nvSpPr>
          <p:spPr bwMode="auto">
            <a:xfrm>
              <a:off x="3631853" y="2258219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2 w 267"/>
                <a:gd name="T3" fmla="*/ 3 h 177"/>
                <a:gd name="T4" fmla="*/ 201 w 267"/>
                <a:gd name="T5" fmla="*/ 8 h 177"/>
                <a:gd name="T6" fmla="*/ 232 w 267"/>
                <a:gd name="T7" fmla="*/ 20 h 177"/>
                <a:gd name="T8" fmla="*/ 267 w 267"/>
                <a:gd name="T9" fmla="*/ 36 h 177"/>
                <a:gd name="T10" fmla="*/ 267 w 267"/>
                <a:gd name="T11" fmla="*/ 38 h 177"/>
                <a:gd name="T12" fmla="*/ 264 w 267"/>
                <a:gd name="T13" fmla="*/ 44 h 177"/>
                <a:gd name="T14" fmla="*/ 260 w 267"/>
                <a:gd name="T15" fmla="*/ 53 h 177"/>
                <a:gd name="T16" fmla="*/ 254 w 267"/>
                <a:gd name="T17" fmla="*/ 66 h 177"/>
                <a:gd name="T18" fmla="*/ 247 w 267"/>
                <a:gd name="T19" fmla="*/ 81 h 177"/>
                <a:gd name="T20" fmla="*/ 238 w 267"/>
                <a:gd name="T21" fmla="*/ 95 h 177"/>
                <a:gd name="T22" fmla="*/ 227 w 267"/>
                <a:gd name="T23" fmla="*/ 112 h 177"/>
                <a:gd name="T24" fmla="*/ 214 w 267"/>
                <a:gd name="T25" fmla="*/ 127 h 177"/>
                <a:gd name="T26" fmla="*/ 199 w 267"/>
                <a:gd name="T27" fmla="*/ 142 h 177"/>
                <a:gd name="T28" fmla="*/ 182 w 267"/>
                <a:gd name="T29" fmla="*/ 155 h 177"/>
                <a:gd name="T30" fmla="*/ 164 w 267"/>
                <a:gd name="T31" fmla="*/ 165 h 177"/>
                <a:gd name="T32" fmla="*/ 143 w 267"/>
                <a:gd name="T33" fmla="*/ 173 h 177"/>
                <a:gd name="T34" fmla="*/ 121 w 267"/>
                <a:gd name="T35" fmla="*/ 177 h 177"/>
                <a:gd name="T36" fmla="*/ 97 w 267"/>
                <a:gd name="T37" fmla="*/ 175 h 177"/>
                <a:gd name="T38" fmla="*/ 69 w 267"/>
                <a:gd name="T39" fmla="*/ 170 h 177"/>
                <a:gd name="T40" fmla="*/ 41 w 267"/>
                <a:gd name="T41" fmla="*/ 158 h 177"/>
                <a:gd name="T42" fmla="*/ 10 w 267"/>
                <a:gd name="T43" fmla="*/ 140 h 177"/>
                <a:gd name="T44" fmla="*/ 12 w 267"/>
                <a:gd name="T45" fmla="*/ 142 h 177"/>
                <a:gd name="T46" fmla="*/ 20 w 267"/>
                <a:gd name="T47" fmla="*/ 144 h 177"/>
                <a:gd name="T48" fmla="*/ 33 w 267"/>
                <a:gd name="T49" fmla="*/ 147 h 177"/>
                <a:gd name="T50" fmla="*/ 49 w 267"/>
                <a:gd name="T51" fmla="*/ 149 h 177"/>
                <a:gd name="T52" fmla="*/ 67 w 267"/>
                <a:gd name="T53" fmla="*/ 151 h 177"/>
                <a:gd name="T54" fmla="*/ 88 w 267"/>
                <a:gd name="T55" fmla="*/ 151 h 177"/>
                <a:gd name="T56" fmla="*/ 110 w 267"/>
                <a:gd name="T57" fmla="*/ 147 h 177"/>
                <a:gd name="T58" fmla="*/ 132 w 267"/>
                <a:gd name="T59" fmla="*/ 139 h 177"/>
                <a:gd name="T60" fmla="*/ 154 w 267"/>
                <a:gd name="T61" fmla="*/ 126 h 177"/>
                <a:gd name="T62" fmla="*/ 150 w 267"/>
                <a:gd name="T63" fmla="*/ 127 h 177"/>
                <a:gd name="T64" fmla="*/ 141 w 267"/>
                <a:gd name="T65" fmla="*/ 130 h 177"/>
                <a:gd name="T66" fmla="*/ 127 w 267"/>
                <a:gd name="T67" fmla="*/ 132 h 177"/>
                <a:gd name="T68" fmla="*/ 110 w 267"/>
                <a:gd name="T69" fmla="*/ 136 h 177"/>
                <a:gd name="T70" fmla="*/ 89 w 267"/>
                <a:gd name="T71" fmla="*/ 138 h 177"/>
                <a:gd name="T72" fmla="*/ 67 w 267"/>
                <a:gd name="T73" fmla="*/ 139 h 177"/>
                <a:gd name="T74" fmla="*/ 45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2 w 267"/>
                <a:gd name="T81" fmla="*/ 116 h 177"/>
                <a:gd name="T82" fmla="*/ 3 w 267"/>
                <a:gd name="T83" fmla="*/ 110 h 177"/>
                <a:gd name="T84" fmla="*/ 7 w 267"/>
                <a:gd name="T85" fmla="*/ 101 h 177"/>
                <a:gd name="T86" fmla="*/ 12 w 267"/>
                <a:gd name="T87" fmla="*/ 91 h 177"/>
                <a:gd name="T88" fmla="*/ 19 w 267"/>
                <a:gd name="T89" fmla="*/ 79 h 177"/>
                <a:gd name="T90" fmla="*/ 28 w 267"/>
                <a:gd name="T91" fmla="*/ 66 h 177"/>
                <a:gd name="T92" fmla="*/ 38 w 267"/>
                <a:gd name="T93" fmla="*/ 53 h 177"/>
                <a:gd name="T94" fmla="*/ 50 w 267"/>
                <a:gd name="T95" fmla="*/ 40 h 177"/>
                <a:gd name="T96" fmla="*/ 64 w 267"/>
                <a:gd name="T97" fmla="*/ 29 h 177"/>
                <a:gd name="T98" fmla="*/ 81 w 267"/>
                <a:gd name="T99" fmla="*/ 18 h 177"/>
                <a:gd name="T100" fmla="*/ 101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2" y="3"/>
                  </a:lnTo>
                  <a:lnTo>
                    <a:pt x="201" y="8"/>
                  </a:lnTo>
                  <a:lnTo>
                    <a:pt x="232" y="20"/>
                  </a:lnTo>
                  <a:lnTo>
                    <a:pt x="267" y="36"/>
                  </a:lnTo>
                  <a:lnTo>
                    <a:pt x="267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4" y="66"/>
                  </a:lnTo>
                  <a:lnTo>
                    <a:pt x="247" y="81"/>
                  </a:lnTo>
                  <a:lnTo>
                    <a:pt x="238" y="95"/>
                  </a:lnTo>
                  <a:lnTo>
                    <a:pt x="227" y="112"/>
                  </a:lnTo>
                  <a:lnTo>
                    <a:pt x="214" y="127"/>
                  </a:lnTo>
                  <a:lnTo>
                    <a:pt x="199" y="142"/>
                  </a:lnTo>
                  <a:lnTo>
                    <a:pt x="182" y="155"/>
                  </a:lnTo>
                  <a:lnTo>
                    <a:pt x="164" y="165"/>
                  </a:lnTo>
                  <a:lnTo>
                    <a:pt x="143" y="173"/>
                  </a:lnTo>
                  <a:lnTo>
                    <a:pt x="121" y="177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2"/>
                  </a:lnTo>
                  <a:lnTo>
                    <a:pt x="20" y="144"/>
                  </a:lnTo>
                  <a:lnTo>
                    <a:pt x="33" y="147"/>
                  </a:lnTo>
                  <a:lnTo>
                    <a:pt x="49" y="149"/>
                  </a:lnTo>
                  <a:lnTo>
                    <a:pt x="67" y="151"/>
                  </a:lnTo>
                  <a:lnTo>
                    <a:pt x="88" y="151"/>
                  </a:lnTo>
                  <a:lnTo>
                    <a:pt x="110" y="147"/>
                  </a:lnTo>
                  <a:lnTo>
                    <a:pt x="132" y="139"/>
                  </a:lnTo>
                  <a:lnTo>
                    <a:pt x="154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7" y="132"/>
                  </a:lnTo>
                  <a:lnTo>
                    <a:pt x="110" y="136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5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2" y="116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8" y="66"/>
                  </a:lnTo>
                  <a:lnTo>
                    <a:pt x="38" y="53"/>
                  </a:lnTo>
                  <a:lnTo>
                    <a:pt x="50" y="40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101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/>
            <p:cNvSpPr>
              <a:spLocks/>
            </p:cNvSpPr>
            <p:nvPr/>
          </p:nvSpPr>
          <p:spPr bwMode="auto">
            <a:xfrm>
              <a:off x="4027140" y="2499519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8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8 h 175"/>
                <a:gd name="T12" fmla="*/ 264 w 266"/>
                <a:gd name="T13" fmla="*/ 44 h 175"/>
                <a:gd name="T14" fmla="*/ 260 w 266"/>
                <a:gd name="T15" fmla="*/ 53 h 175"/>
                <a:gd name="T16" fmla="*/ 253 w 266"/>
                <a:gd name="T17" fmla="*/ 66 h 175"/>
                <a:gd name="T18" fmla="*/ 247 w 266"/>
                <a:gd name="T19" fmla="*/ 79 h 175"/>
                <a:gd name="T20" fmla="*/ 238 w 266"/>
                <a:gd name="T21" fmla="*/ 95 h 175"/>
                <a:gd name="T22" fmla="*/ 226 w 266"/>
                <a:gd name="T23" fmla="*/ 110 h 175"/>
                <a:gd name="T24" fmla="*/ 213 w 266"/>
                <a:gd name="T25" fmla="*/ 126 h 175"/>
                <a:gd name="T26" fmla="*/ 199 w 266"/>
                <a:gd name="T27" fmla="*/ 141 h 175"/>
                <a:gd name="T28" fmla="*/ 182 w 266"/>
                <a:gd name="T29" fmla="*/ 153 h 175"/>
                <a:gd name="T30" fmla="*/ 163 w 266"/>
                <a:gd name="T31" fmla="*/ 165 h 175"/>
                <a:gd name="T32" fmla="*/ 143 w 266"/>
                <a:gd name="T33" fmla="*/ 173 h 175"/>
                <a:gd name="T34" fmla="*/ 121 w 266"/>
                <a:gd name="T35" fmla="*/ 175 h 175"/>
                <a:gd name="T36" fmla="*/ 96 w 266"/>
                <a:gd name="T37" fmla="*/ 175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7 h 175"/>
                <a:gd name="T50" fmla="*/ 48 w 266"/>
                <a:gd name="T51" fmla="*/ 149 h 175"/>
                <a:gd name="T52" fmla="*/ 66 w 266"/>
                <a:gd name="T53" fmla="*/ 151 h 175"/>
                <a:gd name="T54" fmla="*/ 87 w 266"/>
                <a:gd name="T55" fmla="*/ 151 h 175"/>
                <a:gd name="T56" fmla="*/ 109 w 266"/>
                <a:gd name="T57" fmla="*/ 147 h 175"/>
                <a:gd name="T58" fmla="*/ 131 w 266"/>
                <a:gd name="T59" fmla="*/ 138 h 175"/>
                <a:gd name="T60" fmla="*/ 153 w 266"/>
                <a:gd name="T61" fmla="*/ 125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2 h 175"/>
                <a:gd name="T68" fmla="*/ 109 w 266"/>
                <a:gd name="T69" fmla="*/ 136 h 175"/>
                <a:gd name="T70" fmla="*/ 88 w 266"/>
                <a:gd name="T71" fmla="*/ 138 h 175"/>
                <a:gd name="T72" fmla="*/ 66 w 266"/>
                <a:gd name="T73" fmla="*/ 138 h 175"/>
                <a:gd name="T74" fmla="*/ 44 w 266"/>
                <a:gd name="T75" fmla="*/ 135 h 175"/>
                <a:gd name="T76" fmla="*/ 22 w 266"/>
                <a:gd name="T77" fmla="*/ 128 h 175"/>
                <a:gd name="T78" fmla="*/ 0 w 266"/>
                <a:gd name="T79" fmla="*/ 117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1 h 175"/>
                <a:gd name="T86" fmla="*/ 11 w 266"/>
                <a:gd name="T87" fmla="*/ 91 h 175"/>
                <a:gd name="T88" fmla="*/ 18 w 266"/>
                <a:gd name="T89" fmla="*/ 79 h 175"/>
                <a:gd name="T90" fmla="*/ 27 w 266"/>
                <a:gd name="T91" fmla="*/ 66 h 175"/>
                <a:gd name="T92" fmla="*/ 37 w 266"/>
                <a:gd name="T93" fmla="*/ 53 h 175"/>
                <a:gd name="T94" fmla="*/ 49 w 266"/>
                <a:gd name="T95" fmla="*/ 40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9 h 175"/>
                <a:gd name="T102" fmla="*/ 121 w 266"/>
                <a:gd name="T103" fmla="*/ 3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8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8"/>
                  </a:lnTo>
                  <a:lnTo>
                    <a:pt x="264" y="44"/>
                  </a:lnTo>
                  <a:lnTo>
                    <a:pt x="260" y="53"/>
                  </a:lnTo>
                  <a:lnTo>
                    <a:pt x="253" y="66"/>
                  </a:lnTo>
                  <a:lnTo>
                    <a:pt x="247" y="79"/>
                  </a:lnTo>
                  <a:lnTo>
                    <a:pt x="238" y="95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9" y="141"/>
                  </a:lnTo>
                  <a:lnTo>
                    <a:pt x="182" y="153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1" y="175"/>
                  </a:lnTo>
                  <a:lnTo>
                    <a:pt x="96" y="175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8" y="149"/>
                  </a:lnTo>
                  <a:lnTo>
                    <a:pt x="66" y="151"/>
                  </a:lnTo>
                  <a:lnTo>
                    <a:pt x="87" y="151"/>
                  </a:lnTo>
                  <a:lnTo>
                    <a:pt x="109" y="147"/>
                  </a:lnTo>
                  <a:lnTo>
                    <a:pt x="131" y="138"/>
                  </a:lnTo>
                  <a:lnTo>
                    <a:pt x="153" y="125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2"/>
                  </a:lnTo>
                  <a:lnTo>
                    <a:pt x="109" y="136"/>
                  </a:lnTo>
                  <a:lnTo>
                    <a:pt x="88" y="138"/>
                  </a:lnTo>
                  <a:lnTo>
                    <a:pt x="66" y="138"/>
                  </a:lnTo>
                  <a:lnTo>
                    <a:pt x="44" y="135"/>
                  </a:lnTo>
                  <a:lnTo>
                    <a:pt x="22" y="128"/>
                  </a:lnTo>
                  <a:lnTo>
                    <a:pt x="0" y="117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1"/>
                  </a:lnTo>
                  <a:lnTo>
                    <a:pt x="11" y="91"/>
                  </a:lnTo>
                  <a:lnTo>
                    <a:pt x="18" y="79"/>
                  </a:lnTo>
                  <a:lnTo>
                    <a:pt x="27" y="66"/>
                  </a:lnTo>
                  <a:lnTo>
                    <a:pt x="37" y="53"/>
                  </a:lnTo>
                  <a:lnTo>
                    <a:pt x="49" y="40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>
              <a:spLocks/>
            </p:cNvSpPr>
            <p:nvPr/>
          </p:nvSpPr>
          <p:spPr bwMode="auto">
            <a:xfrm>
              <a:off x="4374803" y="1786731"/>
              <a:ext cx="280988" cy="422275"/>
            </a:xfrm>
            <a:custGeom>
              <a:avLst/>
              <a:gdLst>
                <a:gd name="T0" fmla="*/ 35 w 177"/>
                <a:gd name="T1" fmla="*/ 0 h 266"/>
                <a:gd name="T2" fmla="*/ 38 w 177"/>
                <a:gd name="T3" fmla="*/ 1 h 266"/>
                <a:gd name="T4" fmla="*/ 45 w 177"/>
                <a:gd name="T5" fmla="*/ 4 h 266"/>
                <a:gd name="T6" fmla="*/ 54 w 177"/>
                <a:gd name="T7" fmla="*/ 8 h 266"/>
                <a:gd name="T8" fmla="*/ 67 w 177"/>
                <a:gd name="T9" fmla="*/ 13 h 266"/>
                <a:gd name="T10" fmla="*/ 81 w 177"/>
                <a:gd name="T11" fmla="*/ 21 h 266"/>
                <a:gd name="T12" fmla="*/ 95 w 177"/>
                <a:gd name="T13" fmla="*/ 30 h 266"/>
                <a:gd name="T14" fmla="*/ 111 w 177"/>
                <a:gd name="T15" fmla="*/ 40 h 266"/>
                <a:gd name="T16" fmla="*/ 126 w 177"/>
                <a:gd name="T17" fmla="*/ 53 h 266"/>
                <a:gd name="T18" fmla="*/ 142 w 177"/>
                <a:gd name="T19" fmla="*/ 67 h 266"/>
                <a:gd name="T20" fmla="*/ 155 w 177"/>
                <a:gd name="T21" fmla="*/ 84 h 266"/>
                <a:gd name="T22" fmla="*/ 165 w 177"/>
                <a:gd name="T23" fmla="*/ 102 h 266"/>
                <a:gd name="T24" fmla="*/ 173 w 177"/>
                <a:gd name="T25" fmla="*/ 123 h 266"/>
                <a:gd name="T26" fmla="*/ 177 w 177"/>
                <a:gd name="T27" fmla="*/ 146 h 266"/>
                <a:gd name="T28" fmla="*/ 176 w 177"/>
                <a:gd name="T29" fmla="*/ 171 h 266"/>
                <a:gd name="T30" fmla="*/ 171 w 177"/>
                <a:gd name="T31" fmla="*/ 197 h 266"/>
                <a:gd name="T32" fmla="*/ 159 w 177"/>
                <a:gd name="T33" fmla="*/ 226 h 266"/>
                <a:gd name="T34" fmla="*/ 141 w 177"/>
                <a:gd name="T35" fmla="*/ 257 h 266"/>
                <a:gd name="T36" fmla="*/ 141 w 177"/>
                <a:gd name="T37" fmla="*/ 254 h 266"/>
                <a:gd name="T38" fmla="*/ 143 w 177"/>
                <a:gd name="T39" fmla="*/ 246 h 266"/>
                <a:gd name="T40" fmla="*/ 147 w 177"/>
                <a:gd name="T41" fmla="*/ 235 h 266"/>
                <a:gd name="T42" fmla="*/ 150 w 177"/>
                <a:gd name="T43" fmla="*/ 219 h 266"/>
                <a:gd name="T44" fmla="*/ 151 w 177"/>
                <a:gd name="T45" fmla="*/ 200 h 266"/>
                <a:gd name="T46" fmla="*/ 151 w 177"/>
                <a:gd name="T47" fmla="*/ 180 h 266"/>
                <a:gd name="T48" fmla="*/ 147 w 177"/>
                <a:gd name="T49" fmla="*/ 158 h 266"/>
                <a:gd name="T50" fmla="*/ 139 w 177"/>
                <a:gd name="T51" fmla="*/ 136 h 266"/>
                <a:gd name="T52" fmla="*/ 126 w 177"/>
                <a:gd name="T53" fmla="*/ 114 h 266"/>
                <a:gd name="T54" fmla="*/ 128 w 177"/>
                <a:gd name="T55" fmla="*/ 117 h 266"/>
                <a:gd name="T56" fmla="*/ 130 w 177"/>
                <a:gd name="T57" fmla="*/ 126 h 266"/>
                <a:gd name="T58" fmla="*/ 133 w 177"/>
                <a:gd name="T59" fmla="*/ 140 h 266"/>
                <a:gd name="T60" fmla="*/ 137 w 177"/>
                <a:gd name="T61" fmla="*/ 158 h 266"/>
                <a:gd name="T62" fmla="*/ 138 w 177"/>
                <a:gd name="T63" fmla="*/ 178 h 266"/>
                <a:gd name="T64" fmla="*/ 138 w 177"/>
                <a:gd name="T65" fmla="*/ 200 h 266"/>
                <a:gd name="T66" fmla="*/ 136 w 177"/>
                <a:gd name="T67" fmla="*/ 223 h 266"/>
                <a:gd name="T68" fmla="*/ 129 w 177"/>
                <a:gd name="T69" fmla="*/ 245 h 266"/>
                <a:gd name="T70" fmla="*/ 117 w 177"/>
                <a:gd name="T71" fmla="*/ 266 h 266"/>
                <a:gd name="T72" fmla="*/ 116 w 177"/>
                <a:gd name="T73" fmla="*/ 266 h 266"/>
                <a:gd name="T74" fmla="*/ 110 w 177"/>
                <a:gd name="T75" fmla="*/ 263 h 266"/>
                <a:gd name="T76" fmla="*/ 102 w 177"/>
                <a:gd name="T77" fmla="*/ 261 h 266"/>
                <a:gd name="T78" fmla="*/ 91 w 177"/>
                <a:gd name="T79" fmla="*/ 256 h 266"/>
                <a:gd name="T80" fmla="*/ 80 w 177"/>
                <a:gd name="T81" fmla="*/ 248 h 266"/>
                <a:gd name="T82" fmla="*/ 67 w 177"/>
                <a:gd name="T83" fmla="*/ 240 h 266"/>
                <a:gd name="T84" fmla="*/ 54 w 177"/>
                <a:gd name="T85" fmla="*/ 230 h 266"/>
                <a:gd name="T86" fmla="*/ 41 w 177"/>
                <a:gd name="T87" fmla="*/ 217 h 266"/>
                <a:gd name="T88" fmla="*/ 29 w 177"/>
                <a:gd name="T89" fmla="*/ 202 h 266"/>
                <a:gd name="T90" fmla="*/ 17 w 177"/>
                <a:gd name="T91" fmla="*/ 185 h 266"/>
                <a:gd name="T92" fmla="*/ 9 w 177"/>
                <a:gd name="T93" fmla="*/ 167 h 266"/>
                <a:gd name="T94" fmla="*/ 3 w 177"/>
                <a:gd name="T95" fmla="*/ 145 h 266"/>
                <a:gd name="T96" fmla="*/ 0 w 177"/>
                <a:gd name="T97" fmla="*/ 122 h 266"/>
                <a:gd name="T98" fmla="*/ 2 w 177"/>
                <a:gd name="T99" fmla="*/ 96 h 266"/>
                <a:gd name="T100" fmla="*/ 8 w 177"/>
                <a:gd name="T101" fmla="*/ 66 h 266"/>
                <a:gd name="T102" fmla="*/ 19 w 177"/>
                <a:gd name="T103" fmla="*/ 35 h 266"/>
                <a:gd name="T104" fmla="*/ 35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35" y="0"/>
                  </a:moveTo>
                  <a:lnTo>
                    <a:pt x="38" y="1"/>
                  </a:lnTo>
                  <a:lnTo>
                    <a:pt x="45" y="4"/>
                  </a:lnTo>
                  <a:lnTo>
                    <a:pt x="54" y="8"/>
                  </a:lnTo>
                  <a:lnTo>
                    <a:pt x="67" y="13"/>
                  </a:lnTo>
                  <a:lnTo>
                    <a:pt x="81" y="21"/>
                  </a:lnTo>
                  <a:lnTo>
                    <a:pt x="95" y="30"/>
                  </a:lnTo>
                  <a:lnTo>
                    <a:pt x="111" y="40"/>
                  </a:lnTo>
                  <a:lnTo>
                    <a:pt x="126" y="53"/>
                  </a:lnTo>
                  <a:lnTo>
                    <a:pt x="142" y="67"/>
                  </a:lnTo>
                  <a:lnTo>
                    <a:pt x="155" y="84"/>
                  </a:lnTo>
                  <a:lnTo>
                    <a:pt x="165" y="102"/>
                  </a:lnTo>
                  <a:lnTo>
                    <a:pt x="173" y="123"/>
                  </a:lnTo>
                  <a:lnTo>
                    <a:pt x="177" y="146"/>
                  </a:lnTo>
                  <a:lnTo>
                    <a:pt x="176" y="171"/>
                  </a:lnTo>
                  <a:lnTo>
                    <a:pt x="171" y="197"/>
                  </a:lnTo>
                  <a:lnTo>
                    <a:pt x="159" y="226"/>
                  </a:lnTo>
                  <a:lnTo>
                    <a:pt x="141" y="257"/>
                  </a:lnTo>
                  <a:lnTo>
                    <a:pt x="141" y="254"/>
                  </a:lnTo>
                  <a:lnTo>
                    <a:pt x="143" y="246"/>
                  </a:lnTo>
                  <a:lnTo>
                    <a:pt x="147" y="235"/>
                  </a:lnTo>
                  <a:lnTo>
                    <a:pt x="150" y="219"/>
                  </a:lnTo>
                  <a:lnTo>
                    <a:pt x="151" y="200"/>
                  </a:lnTo>
                  <a:lnTo>
                    <a:pt x="151" y="180"/>
                  </a:lnTo>
                  <a:lnTo>
                    <a:pt x="147" y="158"/>
                  </a:lnTo>
                  <a:lnTo>
                    <a:pt x="139" y="136"/>
                  </a:lnTo>
                  <a:lnTo>
                    <a:pt x="126" y="114"/>
                  </a:lnTo>
                  <a:lnTo>
                    <a:pt x="128" y="117"/>
                  </a:lnTo>
                  <a:lnTo>
                    <a:pt x="130" y="126"/>
                  </a:lnTo>
                  <a:lnTo>
                    <a:pt x="133" y="140"/>
                  </a:lnTo>
                  <a:lnTo>
                    <a:pt x="137" y="158"/>
                  </a:lnTo>
                  <a:lnTo>
                    <a:pt x="138" y="178"/>
                  </a:lnTo>
                  <a:lnTo>
                    <a:pt x="138" y="200"/>
                  </a:lnTo>
                  <a:lnTo>
                    <a:pt x="136" y="223"/>
                  </a:lnTo>
                  <a:lnTo>
                    <a:pt x="129" y="245"/>
                  </a:lnTo>
                  <a:lnTo>
                    <a:pt x="117" y="266"/>
                  </a:lnTo>
                  <a:lnTo>
                    <a:pt x="116" y="266"/>
                  </a:lnTo>
                  <a:lnTo>
                    <a:pt x="110" y="263"/>
                  </a:lnTo>
                  <a:lnTo>
                    <a:pt x="102" y="261"/>
                  </a:lnTo>
                  <a:lnTo>
                    <a:pt x="91" y="256"/>
                  </a:lnTo>
                  <a:lnTo>
                    <a:pt x="80" y="248"/>
                  </a:lnTo>
                  <a:lnTo>
                    <a:pt x="67" y="240"/>
                  </a:lnTo>
                  <a:lnTo>
                    <a:pt x="54" y="230"/>
                  </a:lnTo>
                  <a:lnTo>
                    <a:pt x="41" y="217"/>
                  </a:lnTo>
                  <a:lnTo>
                    <a:pt x="29" y="202"/>
                  </a:lnTo>
                  <a:lnTo>
                    <a:pt x="17" y="185"/>
                  </a:lnTo>
                  <a:lnTo>
                    <a:pt x="9" y="167"/>
                  </a:lnTo>
                  <a:lnTo>
                    <a:pt x="3" y="145"/>
                  </a:lnTo>
                  <a:lnTo>
                    <a:pt x="0" y="122"/>
                  </a:lnTo>
                  <a:lnTo>
                    <a:pt x="2" y="96"/>
                  </a:lnTo>
                  <a:lnTo>
                    <a:pt x="8" y="66"/>
                  </a:lnTo>
                  <a:lnTo>
                    <a:pt x="19" y="3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>
              <a:spLocks/>
            </p:cNvSpPr>
            <p:nvPr/>
          </p:nvSpPr>
          <p:spPr bwMode="auto">
            <a:xfrm>
              <a:off x="4827240" y="1767681"/>
              <a:ext cx="280988" cy="406400"/>
            </a:xfrm>
            <a:custGeom>
              <a:avLst/>
              <a:gdLst>
                <a:gd name="T0" fmla="*/ 149 w 177"/>
                <a:gd name="T1" fmla="*/ 0 h 256"/>
                <a:gd name="T2" fmla="*/ 151 w 177"/>
                <a:gd name="T3" fmla="*/ 3 h 256"/>
                <a:gd name="T4" fmla="*/ 153 w 177"/>
                <a:gd name="T5" fmla="*/ 9 h 256"/>
                <a:gd name="T6" fmla="*/ 157 w 177"/>
                <a:gd name="T7" fmla="*/ 18 h 256"/>
                <a:gd name="T8" fmla="*/ 162 w 177"/>
                <a:gd name="T9" fmla="*/ 31 h 256"/>
                <a:gd name="T10" fmla="*/ 166 w 177"/>
                <a:gd name="T11" fmla="*/ 47 h 256"/>
                <a:gd name="T12" fmla="*/ 172 w 177"/>
                <a:gd name="T13" fmla="*/ 64 h 256"/>
                <a:gd name="T14" fmla="*/ 174 w 177"/>
                <a:gd name="T15" fmla="*/ 82 h 256"/>
                <a:gd name="T16" fmla="*/ 177 w 177"/>
                <a:gd name="T17" fmla="*/ 103 h 256"/>
                <a:gd name="T18" fmla="*/ 177 w 177"/>
                <a:gd name="T19" fmla="*/ 123 h 256"/>
                <a:gd name="T20" fmla="*/ 174 w 177"/>
                <a:gd name="T21" fmla="*/ 144 h 256"/>
                <a:gd name="T22" fmla="*/ 168 w 177"/>
                <a:gd name="T23" fmla="*/ 165 h 256"/>
                <a:gd name="T24" fmla="*/ 159 w 177"/>
                <a:gd name="T25" fmla="*/ 184 h 256"/>
                <a:gd name="T26" fmla="*/ 146 w 177"/>
                <a:gd name="T27" fmla="*/ 203 h 256"/>
                <a:gd name="T28" fmla="*/ 129 w 177"/>
                <a:gd name="T29" fmla="*/ 219 h 256"/>
                <a:gd name="T30" fmla="*/ 105 w 177"/>
                <a:gd name="T31" fmla="*/ 235 h 256"/>
                <a:gd name="T32" fmla="*/ 77 w 177"/>
                <a:gd name="T33" fmla="*/ 247 h 256"/>
                <a:gd name="T34" fmla="*/ 42 w 177"/>
                <a:gd name="T35" fmla="*/ 256 h 256"/>
                <a:gd name="T36" fmla="*/ 44 w 177"/>
                <a:gd name="T37" fmla="*/ 255 h 256"/>
                <a:gd name="T38" fmla="*/ 52 w 177"/>
                <a:gd name="T39" fmla="*/ 251 h 256"/>
                <a:gd name="T40" fmla="*/ 62 w 177"/>
                <a:gd name="T41" fmla="*/ 244 h 256"/>
                <a:gd name="T42" fmla="*/ 75 w 177"/>
                <a:gd name="T43" fmla="*/ 235 h 256"/>
                <a:gd name="T44" fmla="*/ 90 w 177"/>
                <a:gd name="T45" fmla="*/ 223 h 256"/>
                <a:gd name="T46" fmla="*/ 104 w 177"/>
                <a:gd name="T47" fmla="*/ 209 h 256"/>
                <a:gd name="T48" fmla="*/ 117 w 177"/>
                <a:gd name="T49" fmla="*/ 191 h 256"/>
                <a:gd name="T50" fmla="*/ 126 w 177"/>
                <a:gd name="T51" fmla="*/ 169 h 256"/>
                <a:gd name="T52" fmla="*/ 133 w 177"/>
                <a:gd name="T53" fmla="*/ 144 h 256"/>
                <a:gd name="T54" fmla="*/ 131 w 177"/>
                <a:gd name="T55" fmla="*/ 148 h 256"/>
                <a:gd name="T56" fmla="*/ 127 w 177"/>
                <a:gd name="T57" fmla="*/ 156 h 256"/>
                <a:gd name="T58" fmla="*/ 120 w 177"/>
                <a:gd name="T59" fmla="*/ 168 h 256"/>
                <a:gd name="T60" fmla="*/ 109 w 177"/>
                <a:gd name="T61" fmla="*/ 183 h 256"/>
                <a:gd name="T62" fmla="*/ 96 w 177"/>
                <a:gd name="T63" fmla="*/ 199 h 256"/>
                <a:gd name="T64" fmla="*/ 81 w 177"/>
                <a:gd name="T65" fmla="*/ 214 h 256"/>
                <a:gd name="T66" fmla="*/ 62 w 177"/>
                <a:gd name="T67" fmla="*/ 229 h 256"/>
                <a:gd name="T68" fmla="*/ 42 w 177"/>
                <a:gd name="T69" fmla="*/ 240 h 256"/>
                <a:gd name="T70" fmla="*/ 18 w 177"/>
                <a:gd name="T71" fmla="*/ 247 h 256"/>
                <a:gd name="T72" fmla="*/ 18 w 177"/>
                <a:gd name="T73" fmla="*/ 244 h 256"/>
                <a:gd name="T74" fmla="*/ 16 w 177"/>
                <a:gd name="T75" fmla="*/ 239 h 256"/>
                <a:gd name="T76" fmla="*/ 12 w 177"/>
                <a:gd name="T77" fmla="*/ 230 h 256"/>
                <a:gd name="T78" fmla="*/ 8 w 177"/>
                <a:gd name="T79" fmla="*/ 217 h 256"/>
                <a:gd name="T80" fmla="*/ 4 w 177"/>
                <a:gd name="T81" fmla="*/ 203 h 256"/>
                <a:gd name="T82" fmla="*/ 1 w 177"/>
                <a:gd name="T83" fmla="*/ 186 h 256"/>
                <a:gd name="T84" fmla="*/ 0 w 177"/>
                <a:gd name="T85" fmla="*/ 168 h 256"/>
                <a:gd name="T86" fmla="*/ 0 w 177"/>
                <a:gd name="T87" fmla="*/ 148 h 256"/>
                <a:gd name="T88" fmla="*/ 4 w 177"/>
                <a:gd name="T89" fmla="*/ 127 h 256"/>
                <a:gd name="T90" fmla="*/ 9 w 177"/>
                <a:gd name="T91" fmla="*/ 107 h 256"/>
                <a:gd name="T92" fmla="*/ 19 w 177"/>
                <a:gd name="T93" fmla="*/ 86 h 256"/>
                <a:gd name="T94" fmla="*/ 35 w 177"/>
                <a:gd name="T95" fmla="*/ 66 h 256"/>
                <a:gd name="T96" fmla="*/ 55 w 177"/>
                <a:gd name="T97" fmla="*/ 47 h 256"/>
                <a:gd name="T98" fmla="*/ 79 w 177"/>
                <a:gd name="T99" fmla="*/ 30 h 256"/>
                <a:gd name="T100" fmla="*/ 112 w 177"/>
                <a:gd name="T101" fmla="*/ 14 h 256"/>
                <a:gd name="T102" fmla="*/ 149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49" y="0"/>
                  </a:moveTo>
                  <a:lnTo>
                    <a:pt x="151" y="3"/>
                  </a:lnTo>
                  <a:lnTo>
                    <a:pt x="153" y="9"/>
                  </a:lnTo>
                  <a:lnTo>
                    <a:pt x="157" y="18"/>
                  </a:lnTo>
                  <a:lnTo>
                    <a:pt x="162" y="31"/>
                  </a:lnTo>
                  <a:lnTo>
                    <a:pt x="166" y="47"/>
                  </a:lnTo>
                  <a:lnTo>
                    <a:pt x="172" y="64"/>
                  </a:lnTo>
                  <a:lnTo>
                    <a:pt x="174" y="82"/>
                  </a:lnTo>
                  <a:lnTo>
                    <a:pt x="177" y="103"/>
                  </a:lnTo>
                  <a:lnTo>
                    <a:pt x="177" y="123"/>
                  </a:lnTo>
                  <a:lnTo>
                    <a:pt x="174" y="144"/>
                  </a:lnTo>
                  <a:lnTo>
                    <a:pt x="168" y="165"/>
                  </a:lnTo>
                  <a:lnTo>
                    <a:pt x="159" y="184"/>
                  </a:lnTo>
                  <a:lnTo>
                    <a:pt x="146" y="203"/>
                  </a:lnTo>
                  <a:lnTo>
                    <a:pt x="129" y="219"/>
                  </a:lnTo>
                  <a:lnTo>
                    <a:pt x="105" y="235"/>
                  </a:lnTo>
                  <a:lnTo>
                    <a:pt x="77" y="247"/>
                  </a:lnTo>
                  <a:lnTo>
                    <a:pt x="42" y="256"/>
                  </a:lnTo>
                  <a:lnTo>
                    <a:pt x="44" y="255"/>
                  </a:lnTo>
                  <a:lnTo>
                    <a:pt x="52" y="251"/>
                  </a:lnTo>
                  <a:lnTo>
                    <a:pt x="62" y="244"/>
                  </a:lnTo>
                  <a:lnTo>
                    <a:pt x="75" y="235"/>
                  </a:lnTo>
                  <a:lnTo>
                    <a:pt x="90" y="223"/>
                  </a:lnTo>
                  <a:lnTo>
                    <a:pt x="104" y="209"/>
                  </a:lnTo>
                  <a:lnTo>
                    <a:pt x="117" y="191"/>
                  </a:lnTo>
                  <a:lnTo>
                    <a:pt x="126" y="169"/>
                  </a:lnTo>
                  <a:lnTo>
                    <a:pt x="133" y="144"/>
                  </a:lnTo>
                  <a:lnTo>
                    <a:pt x="131" y="148"/>
                  </a:lnTo>
                  <a:lnTo>
                    <a:pt x="127" y="156"/>
                  </a:lnTo>
                  <a:lnTo>
                    <a:pt x="120" y="168"/>
                  </a:lnTo>
                  <a:lnTo>
                    <a:pt x="109" y="183"/>
                  </a:lnTo>
                  <a:lnTo>
                    <a:pt x="96" y="199"/>
                  </a:lnTo>
                  <a:lnTo>
                    <a:pt x="81" y="214"/>
                  </a:lnTo>
                  <a:lnTo>
                    <a:pt x="62" y="229"/>
                  </a:lnTo>
                  <a:lnTo>
                    <a:pt x="42" y="240"/>
                  </a:lnTo>
                  <a:lnTo>
                    <a:pt x="18" y="247"/>
                  </a:lnTo>
                  <a:lnTo>
                    <a:pt x="18" y="244"/>
                  </a:lnTo>
                  <a:lnTo>
                    <a:pt x="16" y="239"/>
                  </a:lnTo>
                  <a:lnTo>
                    <a:pt x="12" y="230"/>
                  </a:lnTo>
                  <a:lnTo>
                    <a:pt x="8" y="217"/>
                  </a:lnTo>
                  <a:lnTo>
                    <a:pt x="4" y="203"/>
                  </a:lnTo>
                  <a:lnTo>
                    <a:pt x="1" y="186"/>
                  </a:lnTo>
                  <a:lnTo>
                    <a:pt x="0" y="168"/>
                  </a:lnTo>
                  <a:lnTo>
                    <a:pt x="0" y="148"/>
                  </a:lnTo>
                  <a:lnTo>
                    <a:pt x="4" y="127"/>
                  </a:lnTo>
                  <a:lnTo>
                    <a:pt x="9" y="107"/>
                  </a:lnTo>
                  <a:lnTo>
                    <a:pt x="19" y="86"/>
                  </a:lnTo>
                  <a:lnTo>
                    <a:pt x="35" y="66"/>
                  </a:lnTo>
                  <a:lnTo>
                    <a:pt x="55" y="47"/>
                  </a:lnTo>
                  <a:lnTo>
                    <a:pt x="79" y="30"/>
                  </a:lnTo>
                  <a:lnTo>
                    <a:pt x="112" y="14"/>
                  </a:lnTo>
                  <a:lnTo>
                    <a:pt x="149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>
              <a:spLocks/>
            </p:cNvSpPr>
            <p:nvPr/>
          </p:nvSpPr>
          <p:spPr bwMode="auto">
            <a:xfrm>
              <a:off x="5235228" y="2183606"/>
              <a:ext cx="423863" cy="280988"/>
            </a:xfrm>
            <a:custGeom>
              <a:avLst/>
              <a:gdLst>
                <a:gd name="T0" fmla="*/ 145 w 267"/>
                <a:gd name="T1" fmla="*/ 0 h 177"/>
                <a:gd name="T2" fmla="*/ 171 w 267"/>
                <a:gd name="T3" fmla="*/ 3 h 177"/>
                <a:gd name="T4" fmla="*/ 200 w 267"/>
                <a:gd name="T5" fmla="*/ 8 h 177"/>
                <a:gd name="T6" fmla="*/ 232 w 267"/>
                <a:gd name="T7" fmla="*/ 20 h 177"/>
                <a:gd name="T8" fmla="*/ 267 w 267"/>
                <a:gd name="T9" fmla="*/ 37 h 177"/>
                <a:gd name="T10" fmla="*/ 265 w 267"/>
                <a:gd name="T11" fmla="*/ 38 h 177"/>
                <a:gd name="T12" fmla="*/ 263 w 267"/>
                <a:gd name="T13" fmla="*/ 44 h 177"/>
                <a:gd name="T14" fmla="*/ 259 w 267"/>
                <a:gd name="T15" fmla="*/ 54 h 177"/>
                <a:gd name="T16" fmla="*/ 254 w 267"/>
                <a:gd name="T17" fmla="*/ 67 h 177"/>
                <a:gd name="T18" fmla="*/ 246 w 267"/>
                <a:gd name="T19" fmla="*/ 81 h 177"/>
                <a:gd name="T20" fmla="*/ 237 w 267"/>
                <a:gd name="T21" fmla="*/ 95 h 177"/>
                <a:gd name="T22" fmla="*/ 226 w 267"/>
                <a:gd name="T23" fmla="*/ 112 h 177"/>
                <a:gd name="T24" fmla="*/ 213 w 267"/>
                <a:gd name="T25" fmla="*/ 128 h 177"/>
                <a:gd name="T26" fmla="*/ 198 w 267"/>
                <a:gd name="T27" fmla="*/ 142 h 177"/>
                <a:gd name="T28" fmla="*/ 182 w 267"/>
                <a:gd name="T29" fmla="*/ 155 h 177"/>
                <a:gd name="T30" fmla="*/ 163 w 267"/>
                <a:gd name="T31" fmla="*/ 165 h 177"/>
                <a:gd name="T32" fmla="*/ 143 w 267"/>
                <a:gd name="T33" fmla="*/ 173 h 177"/>
                <a:gd name="T34" fmla="*/ 120 w 267"/>
                <a:gd name="T35" fmla="*/ 177 h 177"/>
                <a:gd name="T36" fmla="*/ 95 w 267"/>
                <a:gd name="T37" fmla="*/ 176 h 177"/>
                <a:gd name="T38" fmla="*/ 69 w 267"/>
                <a:gd name="T39" fmla="*/ 170 h 177"/>
                <a:gd name="T40" fmla="*/ 41 w 267"/>
                <a:gd name="T41" fmla="*/ 159 h 177"/>
                <a:gd name="T42" fmla="*/ 9 w 267"/>
                <a:gd name="T43" fmla="*/ 141 h 177"/>
                <a:gd name="T44" fmla="*/ 12 w 267"/>
                <a:gd name="T45" fmla="*/ 141 h 177"/>
                <a:gd name="T46" fmla="*/ 20 w 267"/>
                <a:gd name="T47" fmla="*/ 143 h 177"/>
                <a:gd name="T48" fmla="*/ 32 w 267"/>
                <a:gd name="T49" fmla="*/ 147 h 177"/>
                <a:gd name="T50" fmla="*/ 47 w 267"/>
                <a:gd name="T51" fmla="*/ 150 h 177"/>
                <a:gd name="T52" fmla="*/ 65 w 267"/>
                <a:gd name="T53" fmla="*/ 151 h 177"/>
                <a:gd name="T54" fmla="*/ 86 w 267"/>
                <a:gd name="T55" fmla="*/ 151 h 177"/>
                <a:gd name="T56" fmla="*/ 108 w 267"/>
                <a:gd name="T57" fmla="*/ 147 h 177"/>
                <a:gd name="T58" fmla="*/ 130 w 267"/>
                <a:gd name="T59" fmla="*/ 139 h 177"/>
                <a:gd name="T60" fmla="*/ 152 w 267"/>
                <a:gd name="T61" fmla="*/ 126 h 177"/>
                <a:gd name="T62" fmla="*/ 150 w 267"/>
                <a:gd name="T63" fmla="*/ 128 h 177"/>
                <a:gd name="T64" fmla="*/ 141 w 267"/>
                <a:gd name="T65" fmla="*/ 130 h 177"/>
                <a:gd name="T66" fmla="*/ 126 w 267"/>
                <a:gd name="T67" fmla="*/ 133 h 177"/>
                <a:gd name="T68" fmla="*/ 108 w 267"/>
                <a:gd name="T69" fmla="*/ 137 h 177"/>
                <a:gd name="T70" fmla="*/ 89 w 267"/>
                <a:gd name="T71" fmla="*/ 138 h 177"/>
                <a:gd name="T72" fmla="*/ 67 w 267"/>
                <a:gd name="T73" fmla="*/ 139 h 177"/>
                <a:gd name="T74" fmla="*/ 43 w 267"/>
                <a:gd name="T75" fmla="*/ 135 h 177"/>
                <a:gd name="T76" fmla="*/ 21 w 267"/>
                <a:gd name="T77" fmla="*/ 129 h 177"/>
                <a:gd name="T78" fmla="*/ 0 w 267"/>
                <a:gd name="T79" fmla="*/ 117 h 177"/>
                <a:gd name="T80" fmla="*/ 0 w 267"/>
                <a:gd name="T81" fmla="*/ 116 h 177"/>
                <a:gd name="T82" fmla="*/ 3 w 267"/>
                <a:gd name="T83" fmla="*/ 111 h 177"/>
                <a:gd name="T84" fmla="*/ 6 w 267"/>
                <a:gd name="T85" fmla="*/ 102 h 177"/>
                <a:gd name="T86" fmla="*/ 11 w 267"/>
                <a:gd name="T87" fmla="*/ 91 h 177"/>
                <a:gd name="T88" fmla="*/ 19 w 267"/>
                <a:gd name="T89" fmla="*/ 80 h 177"/>
                <a:gd name="T90" fmla="*/ 26 w 267"/>
                <a:gd name="T91" fmla="*/ 67 h 177"/>
                <a:gd name="T92" fmla="*/ 37 w 267"/>
                <a:gd name="T93" fmla="*/ 54 h 177"/>
                <a:gd name="T94" fmla="*/ 50 w 267"/>
                <a:gd name="T95" fmla="*/ 41 h 177"/>
                <a:gd name="T96" fmla="*/ 64 w 267"/>
                <a:gd name="T97" fmla="*/ 29 h 177"/>
                <a:gd name="T98" fmla="*/ 81 w 267"/>
                <a:gd name="T99" fmla="*/ 18 h 177"/>
                <a:gd name="T100" fmla="*/ 99 w 267"/>
                <a:gd name="T101" fmla="*/ 9 h 177"/>
                <a:gd name="T102" fmla="*/ 121 w 267"/>
                <a:gd name="T103" fmla="*/ 3 h 177"/>
                <a:gd name="T104" fmla="*/ 145 w 267"/>
                <a:gd name="T10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7">
                  <a:moveTo>
                    <a:pt x="145" y="0"/>
                  </a:moveTo>
                  <a:lnTo>
                    <a:pt x="171" y="3"/>
                  </a:lnTo>
                  <a:lnTo>
                    <a:pt x="200" y="8"/>
                  </a:lnTo>
                  <a:lnTo>
                    <a:pt x="232" y="20"/>
                  </a:lnTo>
                  <a:lnTo>
                    <a:pt x="267" y="37"/>
                  </a:lnTo>
                  <a:lnTo>
                    <a:pt x="265" y="38"/>
                  </a:lnTo>
                  <a:lnTo>
                    <a:pt x="263" y="44"/>
                  </a:lnTo>
                  <a:lnTo>
                    <a:pt x="259" y="54"/>
                  </a:lnTo>
                  <a:lnTo>
                    <a:pt x="254" y="67"/>
                  </a:lnTo>
                  <a:lnTo>
                    <a:pt x="246" y="81"/>
                  </a:lnTo>
                  <a:lnTo>
                    <a:pt x="237" y="95"/>
                  </a:lnTo>
                  <a:lnTo>
                    <a:pt x="226" y="112"/>
                  </a:lnTo>
                  <a:lnTo>
                    <a:pt x="213" y="128"/>
                  </a:lnTo>
                  <a:lnTo>
                    <a:pt x="198" y="142"/>
                  </a:lnTo>
                  <a:lnTo>
                    <a:pt x="182" y="155"/>
                  </a:lnTo>
                  <a:lnTo>
                    <a:pt x="163" y="165"/>
                  </a:lnTo>
                  <a:lnTo>
                    <a:pt x="143" y="173"/>
                  </a:lnTo>
                  <a:lnTo>
                    <a:pt x="120" y="177"/>
                  </a:lnTo>
                  <a:lnTo>
                    <a:pt x="95" y="176"/>
                  </a:lnTo>
                  <a:lnTo>
                    <a:pt x="69" y="170"/>
                  </a:lnTo>
                  <a:lnTo>
                    <a:pt x="41" y="159"/>
                  </a:lnTo>
                  <a:lnTo>
                    <a:pt x="9" y="141"/>
                  </a:lnTo>
                  <a:lnTo>
                    <a:pt x="12" y="141"/>
                  </a:lnTo>
                  <a:lnTo>
                    <a:pt x="20" y="143"/>
                  </a:lnTo>
                  <a:lnTo>
                    <a:pt x="32" y="147"/>
                  </a:lnTo>
                  <a:lnTo>
                    <a:pt x="47" y="150"/>
                  </a:lnTo>
                  <a:lnTo>
                    <a:pt x="65" y="151"/>
                  </a:lnTo>
                  <a:lnTo>
                    <a:pt x="86" y="151"/>
                  </a:lnTo>
                  <a:lnTo>
                    <a:pt x="108" y="147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8"/>
                  </a:lnTo>
                  <a:lnTo>
                    <a:pt x="141" y="130"/>
                  </a:lnTo>
                  <a:lnTo>
                    <a:pt x="126" y="133"/>
                  </a:lnTo>
                  <a:lnTo>
                    <a:pt x="108" y="137"/>
                  </a:lnTo>
                  <a:lnTo>
                    <a:pt x="89" y="138"/>
                  </a:lnTo>
                  <a:lnTo>
                    <a:pt x="67" y="139"/>
                  </a:lnTo>
                  <a:lnTo>
                    <a:pt x="43" y="135"/>
                  </a:lnTo>
                  <a:lnTo>
                    <a:pt x="21" y="129"/>
                  </a:lnTo>
                  <a:lnTo>
                    <a:pt x="0" y="117"/>
                  </a:lnTo>
                  <a:lnTo>
                    <a:pt x="0" y="116"/>
                  </a:lnTo>
                  <a:lnTo>
                    <a:pt x="3" y="111"/>
                  </a:lnTo>
                  <a:lnTo>
                    <a:pt x="6" y="102"/>
                  </a:lnTo>
                  <a:lnTo>
                    <a:pt x="11" y="91"/>
                  </a:lnTo>
                  <a:lnTo>
                    <a:pt x="19" y="80"/>
                  </a:lnTo>
                  <a:lnTo>
                    <a:pt x="26" y="67"/>
                  </a:lnTo>
                  <a:lnTo>
                    <a:pt x="37" y="54"/>
                  </a:lnTo>
                  <a:lnTo>
                    <a:pt x="50" y="41"/>
                  </a:lnTo>
                  <a:lnTo>
                    <a:pt x="64" y="29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3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/>
            <p:cNvSpPr>
              <a:spLocks/>
            </p:cNvSpPr>
            <p:nvPr/>
          </p:nvSpPr>
          <p:spPr bwMode="auto">
            <a:xfrm>
              <a:off x="5162203" y="2720181"/>
              <a:ext cx="422275" cy="277813"/>
            </a:xfrm>
            <a:custGeom>
              <a:avLst/>
              <a:gdLst>
                <a:gd name="T0" fmla="*/ 145 w 266"/>
                <a:gd name="T1" fmla="*/ 0 h 175"/>
                <a:gd name="T2" fmla="*/ 171 w 266"/>
                <a:gd name="T3" fmla="*/ 1 h 175"/>
                <a:gd name="T4" fmla="*/ 200 w 266"/>
                <a:gd name="T5" fmla="*/ 6 h 175"/>
                <a:gd name="T6" fmla="*/ 232 w 266"/>
                <a:gd name="T7" fmla="*/ 18 h 175"/>
                <a:gd name="T8" fmla="*/ 266 w 266"/>
                <a:gd name="T9" fmla="*/ 35 h 175"/>
                <a:gd name="T10" fmla="*/ 266 w 266"/>
                <a:gd name="T11" fmla="*/ 36 h 175"/>
                <a:gd name="T12" fmla="*/ 263 w 266"/>
                <a:gd name="T13" fmla="*/ 43 h 175"/>
                <a:gd name="T14" fmla="*/ 259 w 266"/>
                <a:gd name="T15" fmla="*/ 52 h 175"/>
                <a:gd name="T16" fmla="*/ 253 w 266"/>
                <a:gd name="T17" fmla="*/ 65 h 175"/>
                <a:gd name="T18" fmla="*/ 246 w 266"/>
                <a:gd name="T19" fmla="*/ 79 h 175"/>
                <a:gd name="T20" fmla="*/ 237 w 266"/>
                <a:gd name="T21" fmla="*/ 93 h 175"/>
                <a:gd name="T22" fmla="*/ 226 w 266"/>
                <a:gd name="T23" fmla="*/ 110 h 175"/>
                <a:gd name="T24" fmla="*/ 213 w 266"/>
                <a:gd name="T25" fmla="*/ 126 h 175"/>
                <a:gd name="T26" fmla="*/ 198 w 266"/>
                <a:gd name="T27" fmla="*/ 140 h 175"/>
                <a:gd name="T28" fmla="*/ 181 w 266"/>
                <a:gd name="T29" fmla="*/ 153 h 175"/>
                <a:gd name="T30" fmla="*/ 163 w 266"/>
                <a:gd name="T31" fmla="*/ 163 h 175"/>
                <a:gd name="T32" fmla="*/ 143 w 266"/>
                <a:gd name="T33" fmla="*/ 171 h 175"/>
                <a:gd name="T34" fmla="*/ 120 w 266"/>
                <a:gd name="T35" fmla="*/ 175 h 175"/>
                <a:gd name="T36" fmla="*/ 96 w 266"/>
                <a:gd name="T37" fmla="*/ 174 h 175"/>
                <a:gd name="T38" fmla="*/ 70 w 266"/>
                <a:gd name="T39" fmla="*/ 169 h 175"/>
                <a:gd name="T40" fmla="*/ 40 w 266"/>
                <a:gd name="T41" fmla="*/ 157 h 175"/>
                <a:gd name="T42" fmla="*/ 9 w 266"/>
                <a:gd name="T43" fmla="*/ 139 h 175"/>
                <a:gd name="T44" fmla="*/ 13 w 266"/>
                <a:gd name="T45" fmla="*/ 140 h 175"/>
                <a:gd name="T46" fmla="*/ 20 w 266"/>
                <a:gd name="T47" fmla="*/ 143 h 175"/>
                <a:gd name="T48" fmla="*/ 32 w 266"/>
                <a:gd name="T49" fmla="*/ 145 h 175"/>
                <a:gd name="T50" fmla="*/ 48 w 266"/>
                <a:gd name="T51" fmla="*/ 148 h 175"/>
                <a:gd name="T52" fmla="*/ 66 w 266"/>
                <a:gd name="T53" fmla="*/ 149 h 175"/>
                <a:gd name="T54" fmla="*/ 87 w 266"/>
                <a:gd name="T55" fmla="*/ 149 h 175"/>
                <a:gd name="T56" fmla="*/ 109 w 266"/>
                <a:gd name="T57" fmla="*/ 145 h 175"/>
                <a:gd name="T58" fmla="*/ 131 w 266"/>
                <a:gd name="T59" fmla="*/ 137 h 175"/>
                <a:gd name="T60" fmla="*/ 153 w 266"/>
                <a:gd name="T61" fmla="*/ 124 h 175"/>
                <a:gd name="T62" fmla="*/ 149 w 266"/>
                <a:gd name="T63" fmla="*/ 126 h 175"/>
                <a:gd name="T64" fmla="*/ 140 w 266"/>
                <a:gd name="T65" fmla="*/ 128 h 175"/>
                <a:gd name="T66" fmla="*/ 127 w 266"/>
                <a:gd name="T67" fmla="*/ 131 h 175"/>
                <a:gd name="T68" fmla="*/ 109 w 266"/>
                <a:gd name="T69" fmla="*/ 135 h 175"/>
                <a:gd name="T70" fmla="*/ 88 w 266"/>
                <a:gd name="T71" fmla="*/ 137 h 175"/>
                <a:gd name="T72" fmla="*/ 66 w 266"/>
                <a:gd name="T73" fmla="*/ 137 h 175"/>
                <a:gd name="T74" fmla="*/ 44 w 266"/>
                <a:gd name="T75" fmla="*/ 134 h 175"/>
                <a:gd name="T76" fmla="*/ 22 w 266"/>
                <a:gd name="T77" fmla="*/ 127 h 175"/>
                <a:gd name="T78" fmla="*/ 0 w 266"/>
                <a:gd name="T79" fmla="*/ 115 h 175"/>
                <a:gd name="T80" fmla="*/ 1 w 266"/>
                <a:gd name="T81" fmla="*/ 114 h 175"/>
                <a:gd name="T82" fmla="*/ 2 w 266"/>
                <a:gd name="T83" fmla="*/ 109 h 175"/>
                <a:gd name="T84" fmla="*/ 6 w 266"/>
                <a:gd name="T85" fmla="*/ 100 h 175"/>
                <a:gd name="T86" fmla="*/ 11 w 266"/>
                <a:gd name="T87" fmla="*/ 89 h 175"/>
                <a:gd name="T88" fmla="*/ 18 w 266"/>
                <a:gd name="T89" fmla="*/ 78 h 175"/>
                <a:gd name="T90" fmla="*/ 27 w 266"/>
                <a:gd name="T91" fmla="*/ 65 h 175"/>
                <a:gd name="T92" fmla="*/ 37 w 266"/>
                <a:gd name="T93" fmla="*/ 52 h 175"/>
                <a:gd name="T94" fmla="*/ 49 w 266"/>
                <a:gd name="T95" fmla="*/ 39 h 175"/>
                <a:gd name="T96" fmla="*/ 65 w 266"/>
                <a:gd name="T97" fmla="*/ 27 h 175"/>
                <a:gd name="T98" fmla="*/ 80 w 266"/>
                <a:gd name="T99" fmla="*/ 17 h 175"/>
                <a:gd name="T100" fmla="*/ 100 w 266"/>
                <a:gd name="T101" fmla="*/ 8 h 175"/>
                <a:gd name="T102" fmla="*/ 120 w 266"/>
                <a:gd name="T103" fmla="*/ 1 h 175"/>
                <a:gd name="T104" fmla="*/ 145 w 266"/>
                <a:gd name="T105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6" h="175">
                  <a:moveTo>
                    <a:pt x="145" y="0"/>
                  </a:moveTo>
                  <a:lnTo>
                    <a:pt x="171" y="1"/>
                  </a:lnTo>
                  <a:lnTo>
                    <a:pt x="200" y="6"/>
                  </a:lnTo>
                  <a:lnTo>
                    <a:pt x="232" y="18"/>
                  </a:lnTo>
                  <a:lnTo>
                    <a:pt x="266" y="35"/>
                  </a:lnTo>
                  <a:lnTo>
                    <a:pt x="266" y="36"/>
                  </a:lnTo>
                  <a:lnTo>
                    <a:pt x="263" y="43"/>
                  </a:lnTo>
                  <a:lnTo>
                    <a:pt x="259" y="52"/>
                  </a:lnTo>
                  <a:lnTo>
                    <a:pt x="253" y="65"/>
                  </a:lnTo>
                  <a:lnTo>
                    <a:pt x="246" y="79"/>
                  </a:lnTo>
                  <a:lnTo>
                    <a:pt x="237" y="93"/>
                  </a:lnTo>
                  <a:lnTo>
                    <a:pt x="226" y="110"/>
                  </a:lnTo>
                  <a:lnTo>
                    <a:pt x="213" y="126"/>
                  </a:lnTo>
                  <a:lnTo>
                    <a:pt x="198" y="140"/>
                  </a:lnTo>
                  <a:lnTo>
                    <a:pt x="181" y="153"/>
                  </a:lnTo>
                  <a:lnTo>
                    <a:pt x="163" y="163"/>
                  </a:lnTo>
                  <a:lnTo>
                    <a:pt x="143" y="171"/>
                  </a:lnTo>
                  <a:lnTo>
                    <a:pt x="120" y="175"/>
                  </a:lnTo>
                  <a:lnTo>
                    <a:pt x="96" y="174"/>
                  </a:lnTo>
                  <a:lnTo>
                    <a:pt x="70" y="169"/>
                  </a:lnTo>
                  <a:lnTo>
                    <a:pt x="40" y="157"/>
                  </a:lnTo>
                  <a:lnTo>
                    <a:pt x="9" y="139"/>
                  </a:lnTo>
                  <a:lnTo>
                    <a:pt x="13" y="140"/>
                  </a:lnTo>
                  <a:lnTo>
                    <a:pt x="20" y="143"/>
                  </a:lnTo>
                  <a:lnTo>
                    <a:pt x="32" y="145"/>
                  </a:lnTo>
                  <a:lnTo>
                    <a:pt x="48" y="148"/>
                  </a:lnTo>
                  <a:lnTo>
                    <a:pt x="66" y="149"/>
                  </a:lnTo>
                  <a:lnTo>
                    <a:pt x="87" y="149"/>
                  </a:lnTo>
                  <a:lnTo>
                    <a:pt x="109" y="145"/>
                  </a:lnTo>
                  <a:lnTo>
                    <a:pt x="131" y="137"/>
                  </a:lnTo>
                  <a:lnTo>
                    <a:pt x="153" y="124"/>
                  </a:lnTo>
                  <a:lnTo>
                    <a:pt x="149" y="126"/>
                  </a:lnTo>
                  <a:lnTo>
                    <a:pt x="140" y="128"/>
                  </a:lnTo>
                  <a:lnTo>
                    <a:pt x="127" y="131"/>
                  </a:lnTo>
                  <a:lnTo>
                    <a:pt x="109" y="135"/>
                  </a:lnTo>
                  <a:lnTo>
                    <a:pt x="88" y="137"/>
                  </a:lnTo>
                  <a:lnTo>
                    <a:pt x="66" y="137"/>
                  </a:lnTo>
                  <a:lnTo>
                    <a:pt x="44" y="134"/>
                  </a:lnTo>
                  <a:lnTo>
                    <a:pt x="22" y="127"/>
                  </a:lnTo>
                  <a:lnTo>
                    <a:pt x="0" y="115"/>
                  </a:lnTo>
                  <a:lnTo>
                    <a:pt x="1" y="114"/>
                  </a:lnTo>
                  <a:lnTo>
                    <a:pt x="2" y="109"/>
                  </a:lnTo>
                  <a:lnTo>
                    <a:pt x="6" y="100"/>
                  </a:lnTo>
                  <a:lnTo>
                    <a:pt x="11" y="89"/>
                  </a:lnTo>
                  <a:lnTo>
                    <a:pt x="18" y="78"/>
                  </a:lnTo>
                  <a:lnTo>
                    <a:pt x="27" y="65"/>
                  </a:lnTo>
                  <a:lnTo>
                    <a:pt x="37" y="52"/>
                  </a:lnTo>
                  <a:lnTo>
                    <a:pt x="49" y="39"/>
                  </a:lnTo>
                  <a:lnTo>
                    <a:pt x="65" y="27"/>
                  </a:lnTo>
                  <a:lnTo>
                    <a:pt x="80" y="17"/>
                  </a:lnTo>
                  <a:lnTo>
                    <a:pt x="100" y="8"/>
                  </a:lnTo>
                  <a:lnTo>
                    <a:pt x="120" y="1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/>
            <p:cNvSpPr>
              <a:spLocks/>
            </p:cNvSpPr>
            <p:nvPr/>
          </p:nvSpPr>
          <p:spPr bwMode="auto">
            <a:xfrm>
              <a:off x="4836765" y="3088481"/>
              <a:ext cx="280988" cy="404813"/>
            </a:xfrm>
            <a:custGeom>
              <a:avLst/>
              <a:gdLst>
                <a:gd name="T0" fmla="*/ 151 w 177"/>
                <a:gd name="T1" fmla="*/ 0 h 255"/>
                <a:gd name="T2" fmla="*/ 153 w 177"/>
                <a:gd name="T3" fmla="*/ 2 h 255"/>
                <a:gd name="T4" fmla="*/ 155 w 177"/>
                <a:gd name="T5" fmla="*/ 8 h 255"/>
                <a:gd name="T6" fmla="*/ 159 w 177"/>
                <a:gd name="T7" fmla="*/ 18 h 255"/>
                <a:gd name="T8" fmla="*/ 163 w 177"/>
                <a:gd name="T9" fmla="*/ 30 h 255"/>
                <a:gd name="T10" fmla="*/ 168 w 177"/>
                <a:gd name="T11" fmla="*/ 46 h 255"/>
                <a:gd name="T12" fmla="*/ 172 w 177"/>
                <a:gd name="T13" fmla="*/ 63 h 255"/>
                <a:gd name="T14" fmla="*/ 176 w 177"/>
                <a:gd name="T15" fmla="*/ 82 h 255"/>
                <a:gd name="T16" fmla="*/ 177 w 177"/>
                <a:gd name="T17" fmla="*/ 101 h 255"/>
                <a:gd name="T18" fmla="*/ 177 w 177"/>
                <a:gd name="T19" fmla="*/ 122 h 255"/>
                <a:gd name="T20" fmla="*/ 175 w 177"/>
                <a:gd name="T21" fmla="*/ 143 h 255"/>
                <a:gd name="T22" fmla="*/ 169 w 177"/>
                <a:gd name="T23" fmla="*/ 164 h 255"/>
                <a:gd name="T24" fmla="*/ 160 w 177"/>
                <a:gd name="T25" fmla="*/ 183 h 255"/>
                <a:gd name="T26" fmla="*/ 147 w 177"/>
                <a:gd name="T27" fmla="*/ 203 h 255"/>
                <a:gd name="T28" fmla="*/ 129 w 177"/>
                <a:gd name="T29" fmla="*/ 220 h 255"/>
                <a:gd name="T30" fmla="*/ 107 w 177"/>
                <a:gd name="T31" fmla="*/ 234 h 255"/>
                <a:gd name="T32" fmla="*/ 77 w 177"/>
                <a:gd name="T33" fmla="*/ 246 h 255"/>
                <a:gd name="T34" fmla="*/ 43 w 177"/>
                <a:gd name="T35" fmla="*/ 255 h 255"/>
                <a:gd name="T36" fmla="*/ 46 w 177"/>
                <a:gd name="T37" fmla="*/ 255 h 255"/>
                <a:gd name="T38" fmla="*/ 52 w 177"/>
                <a:gd name="T39" fmla="*/ 251 h 255"/>
                <a:gd name="T40" fmla="*/ 64 w 177"/>
                <a:gd name="T41" fmla="*/ 244 h 255"/>
                <a:gd name="T42" fmla="*/ 77 w 177"/>
                <a:gd name="T43" fmla="*/ 235 h 255"/>
                <a:gd name="T44" fmla="*/ 91 w 177"/>
                <a:gd name="T45" fmla="*/ 224 h 255"/>
                <a:gd name="T46" fmla="*/ 104 w 177"/>
                <a:gd name="T47" fmla="*/ 208 h 255"/>
                <a:gd name="T48" fmla="*/ 117 w 177"/>
                <a:gd name="T49" fmla="*/ 190 h 255"/>
                <a:gd name="T50" fmla="*/ 128 w 177"/>
                <a:gd name="T51" fmla="*/ 169 h 255"/>
                <a:gd name="T52" fmla="*/ 134 w 177"/>
                <a:gd name="T53" fmla="*/ 144 h 255"/>
                <a:gd name="T54" fmla="*/ 133 w 177"/>
                <a:gd name="T55" fmla="*/ 147 h 255"/>
                <a:gd name="T56" fmla="*/ 128 w 177"/>
                <a:gd name="T57" fmla="*/ 155 h 255"/>
                <a:gd name="T58" fmla="*/ 121 w 177"/>
                <a:gd name="T59" fmla="*/ 168 h 255"/>
                <a:gd name="T60" fmla="*/ 111 w 177"/>
                <a:gd name="T61" fmla="*/ 182 h 255"/>
                <a:gd name="T62" fmla="*/ 98 w 177"/>
                <a:gd name="T63" fmla="*/ 198 h 255"/>
                <a:gd name="T64" fmla="*/ 82 w 177"/>
                <a:gd name="T65" fmla="*/ 214 h 255"/>
                <a:gd name="T66" fmla="*/ 64 w 177"/>
                <a:gd name="T67" fmla="*/ 227 h 255"/>
                <a:gd name="T68" fmla="*/ 43 w 177"/>
                <a:gd name="T69" fmla="*/ 239 h 255"/>
                <a:gd name="T70" fmla="*/ 20 w 177"/>
                <a:gd name="T71" fmla="*/ 246 h 255"/>
                <a:gd name="T72" fmla="*/ 19 w 177"/>
                <a:gd name="T73" fmla="*/ 243 h 255"/>
                <a:gd name="T74" fmla="*/ 16 w 177"/>
                <a:gd name="T75" fmla="*/ 238 h 255"/>
                <a:gd name="T76" fmla="*/ 13 w 177"/>
                <a:gd name="T77" fmla="*/ 229 h 255"/>
                <a:gd name="T78" fmla="*/ 10 w 177"/>
                <a:gd name="T79" fmla="*/ 217 h 255"/>
                <a:gd name="T80" fmla="*/ 6 w 177"/>
                <a:gd name="T81" fmla="*/ 201 h 255"/>
                <a:gd name="T82" fmla="*/ 2 w 177"/>
                <a:gd name="T83" fmla="*/ 185 h 255"/>
                <a:gd name="T84" fmla="*/ 0 w 177"/>
                <a:gd name="T85" fmla="*/ 166 h 255"/>
                <a:gd name="T86" fmla="*/ 2 w 177"/>
                <a:gd name="T87" fmla="*/ 147 h 255"/>
                <a:gd name="T88" fmla="*/ 4 w 177"/>
                <a:gd name="T89" fmla="*/ 127 h 255"/>
                <a:gd name="T90" fmla="*/ 11 w 177"/>
                <a:gd name="T91" fmla="*/ 107 h 255"/>
                <a:gd name="T92" fmla="*/ 21 w 177"/>
                <a:gd name="T93" fmla="*/ 86 h 255"/>
                <a:gd name="T94" fmla="*/ 36 w 177"/>
                <a:gd name="T95" fmla="*/ 65 h 255"/>
                <a:gd name="T96" fmla="*/ 55 w 177"/>
                <a:gd name="T97" fmla="*/ 47 h 255"/>
                <a:gd name="T98" fmla="*/ 81 w 177"/>
                <a:gd name="T99" fmla="*/ 29 h 255"/>
                <a:gd name="T100" fmla="*/ 112 w 177"/>
                <a:gd name="T101" fmla="*/ 13 h 255"/>
                <a:gd name="T102" fmla="*/ 151 w 177"/>
                <a:gd name="T103" fmla="*/ 0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5">
                  <a:moveTo>
                    <a:pt x="151" y="0"/>
                  </a:moveTo>
                  <a:lnTo>
                    <a:pt x="153" y="2"/>
                  </a:lnTo>
                  <a:lnTo>
                    <a:pt x="155" y="8"/>
                  </a:lnTo>
                  <a:lnTo>
                    <a:pt x="159" y="18"/>
                  </a:lnTo>
                  <a:lnTo>
                    <a:pt x="163" y="30"/>
                  </a:lnTo>
                  <a:lnTo>
                    <a:pt x="168" y="46"/>
                  </a:lnTo>
                  <a:lnTo>
                    <a:pt x="172" y="63"/>
                  </a:lnTo>
                  <a:lnTo>
                    <a:pt x="176" y="82"/>
                  </a:lnTo>
                  <a:lnTo>
                    <a:pt x="177" y="101"/>
                  </a:lnTo>
                  <a:lnTo>
                    <a:pt x="177" y="122"/>
                  </a:lnTo>
                  <a:lnTo>
                    <a:pt x="175" y="143"/>
                  </a:lnTo>
                  <a:lnTo>
                    <a:pt x="169" y="164"/>
                  </a:lnTo>
                  <a:lnTo>
                    <a:pt x="160" y="183"/>
                  </a:lnTo>
                  <a:lnTo>
                    <a:pt x="147" y="203"/>
                  </a:lnTo>
                  <a:lnTo>
                    <a:pt x="129" y="220"/>
                  </a:lnTo>
                  <a:lnTo>
                    <a:pt x="107" y="234"/>
                  </a:lnTo>
                  <a:lnTo>
                    <a:pt x="77" y="246"/>
                  </a:lnTo>
                  <a:lnTo>
                    <a:pt x="43" y="255"/>
                  </a:lnTo>
                  <a:lnTo>
                    <a:pt x="46" y="255"/>
                  </a:lnTo>
                  <a:lnTo>
                    <a:pt x="52" y="251"/>
                  </a:lnTo>
                  <a:lnTo>
                    <a:pt x="64" y="244"/>
                  </a:lnTo>
                  <a:lnTo>
                    <a:pt x="77" y="235"/>
                  </a:lnTo>
                  <a:lnTo>
                    <a:pt x="91" y="224"/>
                  </a:lnTo>
                  <a:lnTo>
                    <a:pt x="104" y="208"/>
                  </a:lnTo>
                  <a:lnTo>
                    <a:pt x="117" y="190"/>
                  </a:lnTo>
                  <a:lnTo>
                    <a:pt x="128" y="169"/>
                  </a:lnTo>
                  <a:lnTo>
                    <a:pt x="134" y="144"/>
                  </a:lnTo>
                  <a:lnTo>
                    <a:pt x="133" y="147"/>
                  </a:lnTo>
                  <a:lnTo>
                    <a:pt x="128" y="155"/>
                  </a:lnTo>
                  <a:lnTo>
                    <a:pt x="121" y="168"/>
                  </a:lnTo>
                  <a:lnTo>
                    <a:pt x="111" y="182"/>
                  </a:lnTo>
                  <a:lnTo>
                    <a:pt x="98" y="198"/>
                  </a:lnTo>
                  <a:lnTo>
                    <a:pt x="82" y="214"/>
                  </a:lnTo>
                  <a:lnTo>
                    <a:pt x="64" y="227"/>
                  </a:lnTo>
                  <a:lnTo>
                    <a:pt x="43" y="239"/>
                  </a:lnTo>
                  <a:lnTo>
                    <a:pt x="20" y="246"/>
                  </a:lnTo>
                  <a:lnTo>
                    <a:pt x="19" y="243"/>
                  </a:lnTo>
                  <a:lnTo>
                    <a:pt x="16" y="238"/>
                  </a:lnTo>
                  <a:lnTo>
                    <a:pt x="13" y="229"/>
                  </a:lnTo>
                  <a:lnTo>
                    <a:pt x="10" y="217"/>
                  </a:lnTo>
                  <a:lnTo>
                    <a:pt x="6" y="201"/>
                  </a:lnTo>
                  <a:lnTo>
                    <a:pt x="2" y="185"/>
                  </a:lnTo>
                  <a:lnTo>
                    <a:pt x="0" y="166"/>
                  </a:lnTo>
                  <a:lnTo>
                    <a:pt x="2" y="147"/>
                  </a:lnTo>
                  <a:lnTo>
                    <a:pt x="4" y="127"/>
                  </a:lnTo>
                  <a:lnTo>
                    <a:pt x="11" y="107"/>
                  </a:lnTo>
                  <a:lnTo>
                    <a:pt x="21" y="86"/>
                  </a:lnTo>
                  <a:lnTo>
                    <a:pt x="36" y="65"/>
                  </a:lnTo>
                  <a:lnTo>
                    <a:pt x="55" y="47"/>
                  </a:lnTo>
                  <a:lnTo>
                    <a:pt x="81" y="29"/>
                  </a:lnTo>
                  <a:lnTo>
                    <a:pt x="112" y="13"/>
                  </a:lnTo>
                  <a:lnTo>
                    <a:pt x="151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/>
            <p:cNvSpPr>
              <a:spLocks/>
            </p:cNvSpPr>
            <p:nvPr/>
          </p:nvSpPr>
          <p:spPr bwMode="auto">
            <a:xfrm>
              <a:off x="5373340" y="3369469"/>
              <a:ext cx="423863" cy="279400"/>
            </a:xfrm>
            <a:custGeom>
              <a:avLst/>
              <a:gdLst>
                <a:gd name="T0" fmla="*/ 145 w 267"/>
                <a:gd name="T1" fmla="*/ 0 h 176"/>
                <a:gd name="T2" fmla="*/ 171 w 267"/>
                <a:gd name="T3" fmla="*/ 2 h 176"/>
                <a:gd name="T4" fmla="*/ 201 w 267"/>
                <a:gd name="T5" fmla="*/ 8 h 176"/>
                <a:gd name="T6" fmla="*/ 232 w 267"/>
                <a:gd name="T7" fmla="*/ 19 h 176"/>
                <a:gd name="T8" fmla="*/ 267 w 267"/>
                <a:gd name="T9" fmla="*/ 35 h 176"/>
                <a:gd name="T10" fmla="*/ 266 w 267"/>
                <a:gd name="T11" fmla="*/ 37 h 176"/>
                <a:gd name="T12" fmla="*/ 263 w 267"/>
                <a:gd name="T13" fmla="*/ 44 h 176"/>
                <a:gd name="T14" fmla="*/ 259 w 267"/>
                <a:gd name="T15" fmla="*/ 53 h 176"/>
                <a:gd name="T16" fmla="*/ 254 w 267"/>
                <a:gd name="T17" fmla="*/ 66 h 176"/>
                <a:gd name="T18" fmla="*/ 246 w 267"/>
                <a:gd name="T19" fmla="*/ 80 h 176"/>
                <a:gd name="T20" fmla="*/ 237 w 267"/>
                <a:gd name="T21" fmla="*/ 95 h 176"/>
                <a:gd name="T22" fmla="*/ 227 w 267"/>
                <a:gd name="T23" fmla="*/ 111 h 176"/>
                <a:gd name="T24" fmla="*/ 214 w 267"/>
                <a:gd name="T25" fmla="*/ 127 h 176"/>
                <a:gd name="T26" fmla="*/ 199 w 267"/>
                <a:gd name="T27" fmla="*/ 141 h 176"/>
                <a:gd name="T28" fmla="*/ 182 w 267"/>
                <a:gd name="T29" fmla="*/ 154 h 176"/>
                <a:gd name="T30" fmla="*/ 164 w 267"/>
                <a:gd name="T31" fmla="*/ 165 h 176"/>
                <a:gd name="T32" fmla="*/ 143 w 267"/>
                <a:gd name="T33" fmla="*/ 172 h 176"/>
                <a:gd name="T34" fmla="*/ 121 w 267"/>
                <a:gd name="T35" fmla="*/ 176 h 176"/>
                <a:gd name="T36" fmla="*/ 97 w 267"/>
                <a:gd name="T37" fmla="*/ 175 h 176"/>
                <a:gd name="T38" fmla="*/ 69 w 267"/>
                <a:gd name="T39" fmla="*/ 170 h 176"/>
                <a:gd name="T40" fmla="*/ 41 w 267"/>
                <a:gd name="T41" fmla="*/ 158 h 176"/>
                <a:gd name="T42" fmla="*/ 10 w 267"/>
                <a:gd name="T43" fmla="*/ 140 h 176"/>
                <a:gd name="T44" fmla="*/ 12 w 267"/>
                <a:gd name="T45" fmla="*/ 140 h 176"/>
                <a:gd name="T46" fmla="*/ 20 w 267"/>
                <a:gd name="T47" fmla="*/ 143 h 176"/>
                <a:gd name="T48" fmla="*/ 32 w 267"/>
                <a:gd name="T49" fmla="*/ 146 h 176"/>
                <a:gd name="T50" fmla="*/ 47 w 267"/>
                <a:gd name="T51" fmla="*/ 149 h 176"/>
                <a:gd name="T52" fmla="*/ 67 w 267"/>
                <a:gd name="T53" fmla="*/ 150 h 176"/>
                <a:gd name="T54" fmla="*/ 86 w 267"/>
                <a:gd name="T55" fmla="*/ 150 h 176"/>
                <a:gd name="T56" fmla="*/ 108 w 267"/>
                <a:gd name="T57" fmla="*/ 146 h 176"/>
                <a:gd name="T58" fmla="*/ 130 w 267"/>
                <a:gd name="T59" fmla="*/ 139 h 176"/>
                <a:gd name="T60" fmla="*/ 152 w 267"/>
                <a:gd name="T61" fmla="*/ 126 h 176"/>
                <a:gd name="T62" fmla="*/ 150 w 267"/>
                <a:gd name="T63" fmla="*/ 127 h 176"/>
                <a:gd name="T64" fmla="*/ 141 w 267"/>
                <a:gd name="T65" fmla="*/ 130 h 176"/>
                <a:gd name="T66" fmla="*/ 126 w 267"/>
                <a:gd name="T67" fmla="*/ 132 h 176"/>
                <a:gd name="T68" fmla="*/ 110 w 267"/>
                <a:gd name="T69" fmla="*/ 136 h 176"/>
                <a:gd name="T70" fmla="*/ 89 w 267"/>
                <a:gd name="T71" fmla="*/ 137 h 176"/>
                <a:gd name="T72" fmla="*/ 67 w 267"/>
                <a:gd name="T73" fmla="*/ 137 h 176"/>
                <a:gd name="T74" fmla="*/ 43 w 267"/>
                <a:gd name="T75" fmla="*/ 135 h 176"/>
                <a:gd name="T76" fmla="*/ 21 w 267"/>
                <a:gd name="T77" fmla="*/ 128 h 176"/>
                <a:gd name="T78" fmla="*/ 0 w 267"/>
                <a:gd name="T79" fmla="*/ 117 h 176"/>
                <a:gd name="T80" fmla="*/ 0 w 267"/>
                <a:gd name="T81" fmla="*/ 115 h 176"/>
                <a:gd name="T82" fmla="*/ 3 w 267"/>
                <a:gd name="T83" fmla="*/ 110 h 176"/>
                <a:gd name="T84" fmla="*/ 7 w 267"/>
                <a:gd name="T85" fmla="*/ 101 h 176"/>
                <a:gd name="T86" fmla="*/ 12 w 267"/>
                <a:gd name="T87" fmla="*/ 91 h 176"/>
                <a:gd name="T88" fmla="*/ 19 w 267"/>
                <a:gd name="T89" fmla="*/ 79 h 176"/>
                <a:gd name="T90" fmla="*/ 26 w 267"/>
                <a:gd name="T91" fmla="*/ 66 h 176"/>
                <a:gd name="T92" fmla="*/ 37 w 267"/>
                <a:gd name="T93" fmla="*/ 53 h 176"/>
                <a:gd name="T94" fmla="*/ 50 w 267"/>
                <a:gd name="T95" fmla="*/ 40 h 176"/>
                <a:gd name="T96" fmla="*/ 64 w 267"/>
                <a:gd name="T97" fmla="*/ 28 h 176"/>
                <a:gd name="T98" fmla="*/ 81 w 267"/>
                <a:gd name="T99" fmla="*/ 18 h 176"/>
                <a:gd name="T100" fmla="*/ 99 w 267"/>
                <a:gd name="T101" fmla="*/ 9 h 176"/>
                <a:gd name="T102" fmla="*/ 121 w 267"/>
                <a:gd name="T103" fmla="*/ 2 h 176"/>
                <a:gd name="T104" fmla="*/ 145 w 267"/>
                <a:gd name="T105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67" h="176">
                  <a:moveTo>
                    <a:pt x="145" y="0"/>
                  </a:moveTo>
                  <a:lnTo>
                    <a:pt x="171" y="2"/>
                  </a:lnTo>
                  <a:lnTo>
                    <a:pt x="201" y="8"/>
                  </a:lnTo>
                  <a:lnTo>
                    <a:pt x="232" y="19"/>
                  </a:lnTo>
                  <a:lnTo>
                    <a:pt x="267" y="35"/>
                  </a:lnTo>
                  <a:lnTo>
                    <a:pt x="266" y="37"/>
                  </a:lnTo>
                  <a:lnTo>
                    <a:pt x="263" y="44"/>
                  </a:lnTo>
                  <a:lnTo>
                    <a:pt x="259" y="53"/>
                  </a:lnTo>
                  <a:lnTo>
                    <a:pt x="254" y="66"/>
                  </a:lnTo>
                  <a:lnTo>
                    <a:pt x="246" y="80"/>
                  </a:lnTo>
                  <a:lnTo>
                    <a:pt x="237" y="95"/>
                  </a:lnTo>
                  <a:lnTo>
                    <a:pt x="227" y="111"/>
                  </a:lnTo>
                  <a:lnTo>
                    <a:pt x="214" y="127"/>
                  </a:lnTo>
                  <a:lnTo>
                    <a:pt x="199" y="141"/>
                  </a:lnTo>
                  <a:lnTo>
                    <a:pt x="182" y="154"/>
                  </a:lnTo>
                  <a:lnTo>
                    <a:pt x="164" y="165"/>
                  </a:lnTo>
                  <a:lnTo>
                    <a:pt x="143" y="172"/>
                  </a:lnTo>
                  <a:lnTo>
                    <a:pt x="121" y="176"/>
                  </a:lnTo>
                  <a:lnTo>
                    <a:pt x="97" y="175"/>
                  </a:lnTo>
                  <a:lnTo>
                    <a:pt x="69" y="170"/>
                  </a:lnTo>
                  <a:lnTo>
                    <a:pt x="41" y="158"/>
                  </a:lnTo>
                  <a:lnTo>
                    <a:pt x="10" y="140"/>
                  </a:lnTo>
                  <a:lnTo>
                    <a:pt x="12" y="140"/>
                  </a:lnTo>
                  <a:lnTo>
                    <a:pt x="20" y="143"/>
                  </a:lnTo>
                  <a:lnTo>
                    <a:pt x="32" y="146"/>
                  </a:lnTo>
                  <a:lnTo>
                    <a:pt x="47" y="149"/>
                  </a:lnTo>
                  <a:lnTo>
                    <a:pt x="67" y="150"/>
                  </a:lnTo>
                  <a:lnTo>
                    <a:pt x="86" y="150"/>
                  </a:lnTo>
                  <a:lnTo>
                    <a:pt x="108" y="146"/>
                  </a:lnTo>
                  <a:lnTo>
                    <a:pt x="130" y="139"/>
                  </a:lnTo>
                  <a:lnTo>
                    <a:pt x="152" y="126"/>
                  </a:lnTo>
                  <a:lnTo>
                    <a:pt x="150" y="127"/>
                  </a:lnTo>
                  <a:lnTo>
                    <a:pt x="141" y="130"/>
                  </a:lnTo>
                  <a:lnTo>
                    <a:pt x="126" y="132"/>
                  </a:lnTo>
                  <a:lnTo>
                    <a:pt x="110" y="136"/>
                  </a:lnTo>
                  <a:lnTo>
                    <a:pt x="89" y="137"/>
                  </a:lnTo>
                  <a:lnTo>
                    <a:pt x="67" y="137"/>
                  </a:lnTo>
                  <a:lnTo>
                    <a:pt x="43" y="135"/>
                  </a:lnTo>
                  <a:lnTo>
                    <a:pt x="21" y="128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3" y="110"/>
                  </a:lnTo>
                  <a:lnTo>
                    <a:pt x="7" y="101"/>
                  </a:lnTo>
                  <a:lnTo>
                    <a:pt x="12" y="91"/>
                  </a:lnTo>
                  <a:lnTo>
                    <a:pt x="19" y="79"/>
                  </a:lnTo>
                  <a:lnTo>
                    <a:pt x="26" y="6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64" y="28"/>
                  </a:lnTo>
                  <a:lnTo>
                    <a:pt x="81" y="18"/>
                  </a:lnTo>
                  <a:lnTo>
                    <a:pt x="99" y="9"/>
                  </a:lnTo>
                  <a:lnTo>
                    <a:pt x="121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/>
            <p:cNvSpPr>
              <a:spLocks/>
            </p:cNvSpPr>
            <p:nvPr/>
          </p:nvSpPr>
          <p:spPr bwMode="auto">
            <a:xfrm>
              <a:off x="5046315" y="3877469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9 w 256"/>
                <a:gd name="T3" fmla="*/ 2 h 177"/>
                <a:gd name="T4" fmla="*/ 128 w 256"/>
                <a:gd name="T5" fmla="*/ 4 h 177"/>
                <a:gd name="T6" fmla="*/ 149 w 256"/>
                <a:gd name="T7" fmla="*/ 11 h 177"/>
                <a:gd name="T8" fmla="*/ 170 w 256"/>
                <a:gd name="T9" fmla="*/ 21 h 177"/>
                <a:gd name="T10" fmla="*/ 190 w 256"/>
                <a:gd name="T11" fmla="*/ 35 h 177"/>
                <a:gd name="T12" fmla="*/ 209 w 256"/>
                <a:gd name="T13" fmla="*/ 55 h 177"/>
                <a:gd name="T14" fmla="*/ 227 w 256"/>
                <a:gd name="T15" fmla="*/ 81 h 177"/>
                <a:gd name="T16" fmla="*/ 243 w 256"/>
                <a:gd name="T17" fmla="*/ 112 h 177"/>
                <a:gd name="T18" fmla="*/ 256 w 256"/>
                <a:gd name="T19" fmla="*/ 151 h 177"/>
                <a:gd name="T20" fmla="*/ 253 w 256"/>
                <a:gd name="T21" fmla="*/ 151 h 177"/>
                <a:gd name="T22" fmla="*/ 248 w 256"/>
                <a:gd name="T23" fmla="*/ 155 h 177"/>
                <a:gd name="T24" fmla="*/ 238 w 256"/>
                <a:gd name="T25" fmla="*/ 159 h 177"/>
                <a:gd name="T26" fmla="*/ 226 w 256"/>
                <a:gd name="T27" fmla="*/ 163 h 177"/>
                <a:gd name="T28" fmla="*/ 210 w 256"/>
                <a:gd name="T29" fmla="*/ 168 h 177"/>
                <a:gd name="T30" fmla="*/ 193 w 256"/>
                <a:gd name="T31" fmla="*/ 172 h 177"/>
                <a:gd name="T32" fmla="*/ 174 w 256"/>
                <a:gd name="T33" fmla="*/ 176 h 177"/>
                <a:gd name="T34" fmla="*/ 154 w 256"/>
                <a:gd name="T35" fmla="*/ 177 h 177"/>
                <a:gd name="T36" fmla="*/ 134 w 256"/>
                <a:gd name="T37" fmla="*/ 177 h 177"/>
                <a:gd name="T38" fmla="*/ 113 w 256"/>
                <a:gd name="T39" fmla="*/ 174 h 177"/>
                <a:gd name="T40" fmla="*/ 92 w 256"/>
                <a:gd name="T41" fmla="*/ 169 h 177"/>
                <a:gd name="T42" fmla="*/ 71 w 256"/>
                <a:gd name="T43" fmla="*/ 160 h 177"/>
                <a:gd name="T44" fmla="*/ 53 w 256"/>
                <a:gd name="T45" fmla="*/ 147 h 177"/>
                <a:gd name="T46" fmla="*/ 36 w 256"/>
                <a:gd name="T47" fmla="*/ 129 h 177"/>
                <a:gd name="T48" fmla="*/ 22 w 256"/>
                <a:gd name="T49" fmla="*/ 106 h 177"/>
                <a:gd name="T50" fmla="*/ 9 w 256"/>
                <a:gd name="T51" fmla="*/ 77 h 177"/>
                <a:gd name="T52" fmla="*/ 0 w 256"/>
                <a:gd name="T53" fmla="*/ 42 h 177"/>
                <a:gd name="T54" fmla="*/ 1 w 256"/>
                <a:gd name="T55" fmla="*/ 45 h 177"/>
                <a:gd name="T56" fmla="*/ 5 w 256"/>
                <a:gd name="T57" fmla="*/ 52 h 177"/>
                <a:gd name="T58" fmla="*/ 11 w 256"/>
                <a:gd name="T59" fmla="*/ 63 h 177"/>
                <a:gd name="T60" fmla="*/ 21 w 256"/>
                <a:gd name="T61" fmla="*/ 77 h 177"/>
                <a:gd name="T62" fmla="*/ 32 w 256"/>
                <a:gd name="T63" fmla="*/ 90 h 177"/>
                <a:gd name="T64" fmla="*/ 48 w 256"/>
                <a:gd name="T65" fmla="*/ 104 h 177"/>
                <a:gd name="T66" fmla="*/ 66 w 256"/>
                <a:gd name="T67" fmla="*/ 117 h 177"/>
                <a:gd name="T68" fmla="*/ 87 w 256"/>
                <a:gd name="T69" fmla="*/ 128 h 177"/>
                <a:gd name="T70" fmla="*/ 112 w 256"/>
                <a:gd name="T71" fmla="*/ 134 h 177"/>
                <a:gd name="T72" fmla="*/ 109 w 256"/>
                <a:gd name="T73" fmla="*/ 133 h 177"/>
                <a:gd name="T74" fmla="*/ 100 w 256"/>
                <a:gd name="T75" fmla="*/ 128 h 177"/>
                <a:gd name="T76" fmla="*/ 88 w 256"/>
                <a:gd name="T77" fmla="*/ 120 h 177"/>
                <a:gd name="T78" fmla="*/ 74 w 256"/>
                <a:gd name="T79" fmla="*/ 111 h 177"/>
                <a:gd name="T80" fmla="*/ 57 w 256"/>
                <a:gd name="T81" fmla="*/ 98 h 177"/>
                <a:gd name="T82" fmla="*/ 41 w 256"/>
                <a:gd name="T83" fmla="*/ 82 h 177"/>
                <a:gd name="T84" fmla="*/ 27 w 256"/>
                <a:gd name="T85" fmla="*/ 64 h 177"/>
                <a:gd name="T86" fmla="*/ 17 w 256"/>
                <a:gd name="T87" fmla="*/ 43 h 177"/>
                <a:gd name="T88" fmla="*/ 10 w 256"/>
                <a:gd name="T89" fmla="*/ 20 h 177"/>
                <a:gd name="T90" fmla="*/ 11 w 256"/>
                <a:gd name="T91" fmla="*/ 19 h 177"/>
                <a:gd name="T92" fmla="*/ 18 w 256"/>
                <a:gd name="T93" fmla="*/ 16 h 177"/>
                <a:gd name="T94" fmla="*/ 27 w 256"/>
                <a:gd name="T95" fmla="*/ 12 h 177"/>
                <a:gd name="T96" fmla="*/ 39 w 256"/>
                <a:gd name="T97" fmla="*/ 8 h 177"/>
                <a:gd name="T98" fmla="*/ 54 w 256"/>
                <a:gd name="T99" fmla="*/ 6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9" y="2"/>
                  </a:lnTo>
                  <a:lnTo>
                    <a:pt x="128" y="4"/>
                  </a:lnTo>
                  <a:lnTo>
                    <a:pt x="149" y="11"/>
                  </a:lnTo>
                  <a:lnTo>
                    <a:pt x="170" y="21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7" y="81"/>
                  </a:lnTo>
                  <a:lnTo>
                    <a:pt x="243" y="112"/>
                  </a:lnTo>
                  <a:lnTo>
                    <a:pt x="256" y="151"/>
                  </a:lnTo>
                  <a:lnTo>
                    <a:pt x="253" y="151"/>
                  </a:lnTo>
                  <a:lnTo>
                    <a:pt x="248" y="155"/>
                  </a:lnTo>
                  <a:lnTo>
                    <a:pt x="238" y="159"/>
                  </a:lnTo>
                  <a:lnTo>
                    <a:pt x="226" y="163"/>
                  </a:lnTo>
                  <a:lnTo>
                    <a:pt x="210" y="168"/>
                  </a:lnTo>
                  <a:lnTo>
                    <a:pt x="193" y="172"/>
                  </a:lnTo>
                  <a:lnTo>
                    <a:pt x="174" y="176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3" y="174"/>
                  </a:lnTo>
                  <a:lnTo>
                    <a:pt x="92" y="169"/>
                  </a:lnTo>
                  <a:lnTo>
                    <a:pt x="71" y="160"/>
                  </a:lnTo>
                  <a:lnTo>
                    <a:pt x="53" y="147"/>
                  </a:lnTo>
                  <a:lnTo>
                    <a:pt x="36" y="129"/>
                  </a:lnTo>
                  <a:lnTo>
                    <a:pt x="22" y="106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5" y="52"/>
                  </a:lnTo>
                  <a:lnTo>
                    <a:pt x="11" y="63"/>
                  </a:lnTo>
                  <a:lnTo>
                    <a:pt x="21" y="77"/>
                  </a:lnTo>
                  <a:lnTo>
                    <a:pt x="32" y="90"/>
                  </a:lnTo>
                  <a:lnTo>
                    <a:pt x="48" y="104"/>
                  </a:lnTo>
                  <a:lnTo>
                    <a:pt x="66" y="117"/>
                  </a:lnTo>
                  <a:lnTo>
                    <a:pt x="87" y="128"/>
                  </a:lnTo>
                  <a:lnTo>
                    <a:pt x="112" y="134"/>
                  </a:lnTo>
                  <a:lnTo>
                    <a:pt x="109" y="133"/>
                  </a:lnTo>
                  <a:lnTo>
                    <a:pt x="100" y="128"/>
                  </a:lnTo>
                  <a:lnTo>
                    <a:pt x="88" y="120"/>
                  </a:lnTo>
                  <a:lnTo>
                    <a:pt x="74" y="111"/>
                  </a:lnTo>
                  <a:lnTo>
                    <a:pt x="57" y="98"/>
                  </a:lnTo>
                  <a:lnTo>
                    <a:pt x="41" y="82"/>
                  </a:lnTo>
                  <a:lnTo>
                    <a:pt x="27" y="64"/>
                  </a:lnTo>
                  <a:lnTo>
                    <a:pt x="17" y="43"/>
                  </a:lnTo>
                  <a:lnTo>
                    <a:pt x="10" y="20"/>
                  </a:lnTo>
                  <a:lnTo>
                    <a:pt x="11" y="19"/>
                  </a:lnTo>
                  <a:lnTo>
                    <a:pt x="18" y="16"/>
                  </a:lnTo>
                  <a:lnTo>
                    <a:pt x="27" y="12"/>
                  </a:lnTo>
                  <a:lnTo>
                    <a:pt x="39" y="8"/>
                  </a:lnTo>
                  <a:lnTo>
                    <a:pt x="54" y="6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/>
            <p:cNvSpPr>
              <a:spLocks/>
            </p:cNvSpPr>
            <p:nvPr/>
          </p:nvSpPr>
          <p:spPr bwMode="auto">
            <a:xfrm>
              <a:off x="4930428" y="4277519"/>
              <a:ext cx="404813" cy="282575"/>
            </a:xfrm>
            <a:custGeom>
              <a:avLst/>
              <a:gdLst>
                <a:gd name="T0" fmla="*/ 88 w 255"/>
                <a:gd name="T1" fmla="*/ 0 h 178"/>
                <a:gd name="T2" fmla="*/ 108 w 255"/>
                <a:gd name="T3" fmla="*/ 2 h 178"/>
                <a:gd name="T4" fmla="*/ 129 w 255"/>
                <a:gd name="T5" fmla="*/ 4 h 178"/>
                <a:gd name="T6" fmla="*/ 149 w 255"/>
                <a:gd name="T7" fmla="*/ 11 h 178"/>
                <a:gd name="T8" fmla="*/ 169 w 255"/>
                <a:gd name="T9" fmla="*/ 21 h 178"/>
                <a:gd name="T10" fmla="*/ 190 w 255"/>
                <a:gd name="T11" fmla="*/ 35 h 178"/>
                <a:gd name="T12" fmla="*/ 208 w 255"/>
                <a:gd name="T13" fmla="*/ 56 h 178"/>
                <a:gd name="T14" fmla="*/ 226 w 255"/>
                <a:gd name="T15" fmla="*/ 81 h 178"/>
                <a:gd name="T16" fmla="*/ 242 w 255"/>
                <a:gd name="T17" fmla="*/ 112 h 178"/>
                <a:gd name="T18" fmla="*/ 255 w 255"/>
                <a:gd name="T19" fmla="*/ 151 h 178"/>
                <a:gd name="T20" fmla="*/ 253 w 255"/>
                <a:gd name="T21" fmla="*/ 152 h 178"/>
                <a:gd name="T22" fmla="*/ 247 w 255"/>
                <a:gd name="T23" fmla="*/ 155 h 178"/>
                <a:gd name="T24" fmla="*/ 238 w 255"/>
                <a:gd name="T25" fmla="*/ 159 h 178"/>
                <a:gd name="T26" fmla="*/ 225 w 255"/>
                <a:gd name="T27" fmla="*/ 163 h 178"/>
                <a:gd name="T28" fmla="*/ 209 w 255"/>
                <a:gd name="T29" fmla="*/ 168 h 178"/>
                <a:gd name="T30" fmla="*/ 192 w 255"/>
                <a:gd name="T31" fmla="*/ 172 h 178"/>
                <a:gd name="T32" fmla="*/ 173 w 255"/>
                <a:gd name="T33" fmla="*/ 176 h 178"/>
                <a:gd name="T34" fmla="*/ 153 w 255"/>
                <a:gd name="T35" fmla="*/ 178 h 178"/>
                <a:gd name="T36" fmla="*/ 133 w 255"/>
                <a:gd name="T37" fmla="*/ 178 h 178"/>
                <a:gd name="T38" fmla="*/ 112 w 255"/>
                <a:gd name="T39" fmla="*/ 176 h 178"/>
                <a:gd name="T40" fmla="*/ 91 w 255"/>
                <a:gd name="T41" fmla="*/ 169 h 178"/>
                <a:gd name="T42" fmla="*/ 71 w 255"/>
                <a:gd name="T43" fmla="*/ 160 h 178"/>
                <a:gd name="T44" fmla="*/ 52 w 255"/>
                <a:gd name="T45" fmla="*/ 147 h 178"/>
                <a:gd name="T46" fmla="*/ 35 w 255"/>
                <a:gd name="T47" fmla="*/ 129 h 178"/>
                <a:gd name="T48" fmla="*/ 21 w 255"/>
                <a:gd name="T49" fmla="*/ 107 h 178"/>
                <a:gd name="T50" fmla="*/ 9 w 255"/>
                <a:gd name="T51" fmla="*/ 78 h 178"/>
                <a:gd name="T52" fmla="*/ 0 w 255"/>
                <a:gd name="T53" fmla="*/ 43 h 178"/>
                <a:gd name="T54" fmla="*/ 1 w 255"/>
                <a:gd name="T55" fmla="*/ 46 h 178"/>
                <a:gd name="T56" fmla="*/ 5 w 255"/>
                <a:gd name="T57" fmla="*/ 52 h 178"/>
                <a:gd name="T58" fmla="*/ 10 w 255"/>
                <a:gd name="T59" fmla="*/ 64 h 178"/>
                <a:gd name="T60" fmla="*/ 19 w 255"/>
                <a:gd name="T61" fmla="*/ 77 h 178"/>
                <a:gd name="T62" fmla="*/ 32 w 255"/>
                <a:gd name="T63" fmla="*/ 91 h 178"/>
                <a:gd name="T64" fmla="*/ 47 w 255"/>
                <a:gd name="T65" fmla="*/ 105 h 178"/>
                <a:gd name="T66" fmla="*/ 65 w 255"/>
                <a:gd name="T67" fmla="*/ 117 h 178"/>
                <a:gd name="T68" fmla="*/ 87 w 255"/>
                <a:gd name="T69" fmla="*/ 127 h 178"/>
                <a:gd name="T70" fmla="*/ 112 w 255"/>
                <a:gd name="T71" fmla="*/ 134 h 178"/>
                <a:gd name="T72" fmla="*/ 108 w 255"/>
                <a:gd name="T73" fmla="*/ 133 h 178"/>
                <a:gd name="T74" fmla="*/ 100 w 255"/>
                <a:gd name="T75" fmla="*/ 127 h 178"/>
                <a:gd name="T76" fmla="*/ 87 w 255"/>
                <a:gd name="T77" fmla="*/ 121 h 178"/>
                <a:gd name="T78" fmla="*/ 73 w 255"/>
                <a:gd name="T79" fmla="*/ 111 h 178"/>
                <a:gd name="T80" fmla="*/ 57 w 255"/>
                <a:gd name="T81" fmla="*/ 98 h 178"/>
                <a:gd name="T82" fmla="*/ 42 w 255"/>
                <a:gd name="T83" fmla="*/ 82 h 178"/>
                <a:gd name="T84" fmla="*/ 27 w 255"/>
                <a:gd name="T85" fmla="*/ 64 h 178"/>
                <a:gd name="T86" fmla="*/ 16 w 255"/>
                <a:gd name="T87" fmla="*/ 43 h 178"/>
                <a:gd name="T88" fmla="*/ 9 w 255"/>
                <a:gd name="T89" fmla="*/ 20 h 178"/>
                <a:gd name="T90" fmla="*/ 12 w 255"/>
                <a:gd name="T91" fmla="*/ 20 h 178"/>
                <a:gd name="T92" fmla="*/ 17 w 255"/>
                <a:gd name="T93" fmla="*/ 17 h 178"/>
                <a:gd name="T94" fmla="*/ 26 w 255"/>
                <a:gd name="T95" fmla="*/ 13 h 178"/>
                <a:gd name="T96" fmla="*/ 39 w 255"/>
                <a:gd name="T97" fmla="*/ 9 h 178"/>
                <a:gd name="T98" fmla="*/ 53 w 255"/>
                <a:gd name="T99" fmla="*/ 5 h 178"/>
                <a:gd name="T100" fmla="*/ 70 w 255"/>
                <a:gd name="T101" fmla="*/ 3 h 178"/>
                <a:gd name="T102" fmla="*/ 88 w 255"/>
                <a:gd name="T10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5" h="178">
                  <a:moveTo>
                    <a:pt x="88" y="0"/>
                  </a:moveTo>
                  <a:lnTo>
                    <a:pt x="108" y="2"/>
                  </a:lnTo>
                  <a:lnTo>
                    <a:pt x="129" y="4"/>
                  </a:lnTo>
                  <a:lnTo>
                    <a:pt x="149" y="11"/>
                  </a:lnTo>
                  <a:lnTo>
                    <a:pt x="169" y="21"/>
                  </a:lnTo>
                  <a:lnTo>
                    <a:pt x="190" y="35"/>
                  </a:lnTo>
                  <a:lnTo>
                    <a:pt x="208" y="56"/>
                  </a:lnTo>
                  <a:lnTo>
                    <a:pt x="226" y="81"/>
                  </a:lnTo>
                  <a:lnTo>
                    <a:pt x="242" y="112"/>
                  </a:lnTo>
                  <a:lnTo>
                    <a:pt x="255" y="151"/>
                  </a:lnTo>
                  <a:lnTo>
                    <a:pt x="253" y="152"/>
                  </a:lnTo>
                  <a:lnTo>
                    <a:pt x="247" y="155"/>
                  </a:lnTo>
                  <a:lnTo>
                    <a:pt x="238" y="159"/>
                  </a:lnTo>
                  <a:lnTo>
                    <a:pt x="225" y="163"/>
                  </a:lnTo>
                  <a:lnTo>
                    <a:pt x="209" y="168"/>
                  </a:lnTo>
                  <a:lnTo>
                    <a:pt x="192" y="172"/>
                  </a:lnTo>
                  <a:lnTo>
                    <a:pt x="173" y="176"/>
                  </a:lnTo>
                  <a:lnTo>
                    <a:pt x="153" y="178"/>
                  </a:lnTo>
                  <a:lnTo>
                    <a:pt x="133" y="178"/>
                  </a:lnTo>
                  <a:lnTo>
                    <a:pt x="112" y="176"/>
                  </a:lnTo>
                  <a:lnTo>
                    <a:pt x="91" y="169"/>
                  </a:lnTo>
                  <a:lnTo>
                    <a:pt x="71" y="160"/>
                  </a:lnTo>
                  <a:lnTo>
                    <a:pt x="52" y="147"/>
                  </a:lnTo>
                  <a:lnTo>
                    <a:pt x="35" y="129"/>
                  </a:lnTo>
                  <a:lnTo>
                    <a:pt x="21" y="107"/>
                  </a:lnTo>
                  <a:lnTo>
                    <a:pt x="9" y="78"/>
                  </a:lnTo>
                  <a:lnTo>
                    <a:pt x="0" y="43"/>
                  </a:lnTo>
                  <a:lnTo>
                    <a:pt x="1" y="46"/>
                  </a:lnTo>
                  <a:lnTo>
                    <a:pt x="5" y="52"/>
                  </a:lnTo>
                  <a:lnTo>
                    <a:pt x="10" y="64"/>
                  </a:lnTo>
                  <a:lnTo>
                    <a:pt x="19" y="77"/>
                  </a:lnTo>
                  <a:lnTo>
                    <a:pt x="32" y="91"/>
                  </a:lnTo>
                  <a:lnTo>
                    <a:pt x="47" y="105"/>
                  </a:lnTo>
                  <a:lnTo>
                    <a:pt x="65" y="117"/>
                  </a:lnTo>
                  <a:lnTo>
                    <a:pt x="87" y="127"/>
                  </a:lnTo>
                  <a:lnTo>
                    <a:pt x="112" y="134"/>
                  </a:lnTo>
                  <a:lnTo>
                    <a:pt x="108" y="133"/>
                  </a:lnTo>
                  <a:lnTo>
                    <a:pt x="100" y="127"/>
                  </a:lnTo>
                  <a:lnTo>
                    <a:pt x="87" y="121"/>
                  </a:lnTo>
                  <a:lnTo>
                    <a:pt x="73" y="111"/>
                  </a:lnTo>
                  <a:lnTo>
                    <a:pt x="57" y="98"/>
                  </a:lnTo>
                  <a:lnTo>
                    <a:pt x="42" y="82"/>
                  </a:lnTo>
                  <a:lnTo>
                    <a:pt x="27" y="64"/>
                  </a:lnTo>
                  <a:lnTo>
                    <a:pt x="16" y="43"/>
                  </a:lnTo>
                  <a:lnTo>
                    <a:pt x="9" y="20"/>
                  </a:lnTo>
                  <a:lnTo>
                    <a:pt x="12" y="20"/>
                  </a:lnTo>
                  <a:lnTo>
                    <a:pt x="17" y="17"/>
                  </a:lnTo>
                  <a:lnTo>
                    <a:pt x="26" y="13"/>
                  </a:lnTo>
                  <a:lnTo>
                    <a:pt x="39" y="9"/>
                  </a:lnTo>
                  <a:lnTo>
                    <a:pt x="53" y="5"/>
                  </a:lnTo>
                  <a:lnTo>
                    <a:pt x="70" y="3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/>
            <p:cNvSpPr>
              <a:spLocks/>
            </p:cNvSpPr>
            <p:nvPr/>
          </p:nvSpPr>
          <p:spPr bwMode="auto">
            <a:xfrm>
              <a:off x="4392265" y="3734594"/>
              <a:ext cx="406400" cy="279400"/>
            </a:xfrm>
            <a:custGeom>
              <a:avLst/>
              <a:gdLst>
                <a:gd name="T0" fmla="*/ 89 w 256"/>
                <a:gd name="T1" fmla="*/ 0 h 176"/>
                <a:gd name="T2" fmla="*/ 109 w 256"/>
                <a:gd name="T3" fmla="*/ 0 h 176"/>
                <a:gd name="T4" fmla="*/ 128 w 256"/>
                <a:gd name="T5" fmla="*/ 3 h 176"/>
                <a:gd name="T6" fmla="*/ 149 w 256"/>
                <a:gd name="T7" fmla="*/ 10 h 176"/>
                <a:gd name="T8" fmla="*/ 170 w 256"/>
                <a:gd name="T9" fmla="*/ 20 h 176"/>
                <a:gd name="T10" fmla="*/ 190 w 256"/>
                <a:gd name="T11" fmla="*/ 35 h 176"/>
                <a:gd name="T12" fmla="*/ 209 w 256"/>
                <a:gd name="T13" fmla="*/ 54 h 176"/>
                <a:gd name="T14" fmla="*/ 226 w 256"/>
                <a:gd name="T15" fmla="*/ 80 h 176"/>
                <a:gd name="T16" fmla="*/ 243 w 256"/>
                <a:gd name="T17" fmla="*/ 111 h 176"/>
                <a:gd name="T18" fmla="*/ 256 w 256"/>
                <a:gd name="T19" fmla="*/ 149 h 176"/>
                <a:gd name="T20" fmla="*/ 253 w 256"/>
                <a:gd name="T21" fmla="*/ 150 h 176"/>
                <a:gd name="T22" fmla="*/ 248 w 256"/>
                <a:gd name="T23" fmla="*/ 153 h 176"/>
                <a:gd name="T24" fmla="*/ 238 w 256"/>
                <a:gd name="T25" fmla="*/ 157 h 176"/>
                <a:gd name="T26" fmla="*/ 225 w 256"/>
                <a:gd name="T27" fmla="*/ 162 h 176"/>
                <a:gd name="T28" fmla="*/ 210 w 256"/>
                <a:gd name="T29" fmla="*/ 167 h 176"/>
                <a:gd name="T30" fmla="*/ 193 w 256"/>
                <a:gd name="T31" fmla="*/ 171 h 176"/>
                <a:gd name="T32" fmla="*/ 174 w 256"/>
                <a:gd name="T33" fmla="*/ 175 h 176"/>
                <a:gd name="T34" fmla="*/ 154 w 256"/>
                <a:gd name="T35" fmla="*/ 176 h 176"/>
                <a:gd name="T36" fmla="*/ 134 w 256"/>
                <a:gd name="T37" fmla="*/ 176 h 176"/>
                <a:gd name="T38" fmla="*/ 113 w 256"/>
                <a:gd name="T39" fmla="*/ 174 h 176"/>
                <a:gd name="T40" fmla="*/ 92 w 256"/>
                <a:gd name="T41" fmla="*/ 168 h 176"/>
                <a:gd name="T42" fmla="*/ 71 w 256"/>
                <a:gd name="T43" fmla="*/ 159 h 176"/>
                <a:gd name="T44" fmla="*/ 53 w 256"/>
                <a:gd name="T45" fmla="*/ 146 h 176"/>
                <a:gd name="T46" fmla="*/ 36 w 256"/>
                <a:gd name="T47" fmla="*/ 128 h 176"/>
                <a:gd name="T48" fmla="*/ 22 w 256"/>
                <a:gd name="T49" fmla="*/ 105 h 176"/>
                <a:gd name="T50" fmla="*/ 9 w 256"/>
                <a:gd name="T51" fmla="*/ 76 h 176"/>
                <a:gd name="T52" fmla="*/ 0 w 256"/>
                <a:gd name="T53" fmla="*/ 41 h 176"/>
                <a:gd name="T54" fmla="*/ 1 w 256"/>
                <a:gd name="T55" fmla="*/ 44 h 176"/>
                <a:gd name="T56" fmla="*/ 5 w 256"/>
                <a:gd name="T57" fmla="*/ 51 h 176"/>
                <a:gd name="T58" fmla="*/ 11 w 256"/>
                <a:gd name="T59" fmla="*/ 62 h 176"/>
                <a:gd name="T60" fmla="*/ 21 w 256"/>
                <a:gd name="T61" fmla="*/ 75 h 176"/>
                <a:gd name="T62" fmla="*/ 32 w 256"/>
                <a:gd name="T63" fmla="*/ 89 h 176"/>
                <a:gd name="T64" fmla="*/ 48 w 256"/>
                <a:gd name="T65" fmla="*/ 103 h 176"/>
                <a:gd name="T66" fmla="*/ 66 w 256"/>
                <a:gd name="T67" fmla="*/ 116 h 176"/>
                <a:gd name="T68" fmla="*/ 87 w 256"/>
                <a:gd name="T69" fmla="*/ 127 h 176"/>
                <a:gd name="T70" fmla="*/ 112 w 256"/>
                <a:gd name="T71" fmla="*/ 133 h 176"/>
                <a:gd name="T72" fmla="*/ 109 w 256"/>
                <a:gd name="T73" fmla="*/ 131 h 176"/>
                <a:gd name="T74" fmla="*/ 100 w 256"/>
                <a:gd name="T75" fmla="*/ 127 h 176"/>
                <a:gd name="T76" fmla="*/ 88 w 256"/>
                <a:gd name="T77" fmla="*/ 119 h 176"/>
                <a:gd name="T78" fmla="*/ 74 w 256"/>
                <a:gd name="T79" fmla="*/ 109 h 176"/>
                <a:gd name="T80" fmla="*/ 57 w 256"/>
                <a:gd name="T81" fmla="*/ 96 h 176"/>
                <a:gd name="T82" fmla="*/ 41 w 256"/>
                <a:gd name="T83" fmla="*/ 80 h 176"/>
                <a:gd name="T84" fmla="*/ 27 w 256"/>
                <a:gd name="T85" fmla="*/ 62 h 176"/>
                <a:gd name="T86" fmla="*/ 17 w 256"/>
                <a:gd name="T87" fmla="*/ 42 h 176"/>
                <a:gd name="T88" fmla="*/ 10 w 256"/>
                <a:gd name="T89" fmla="*/ 19 h 176"/>
                <a:gd name="T90" fmla="*/ 11 w 256"/>
                <a:gd name="T91" fmla="*/ 18 h 176"/>
                <a:gd name="T92" fmla="*/ 18 w 256"/>
                <a:gd name="T93" fmla="*/ 15 h 176"/>
                <a:gd name="T94" fmla="*/ 27 w 256"/>
                <a:gd name="T95" fmla="*/ 11 h 176"/>
                <a:gd name="T96" fmla="*/ 39 w 256"/>
                <a:gd name="T97" fmla="*/ 7 h 176"/>
                <a:gd name="T98" fmla="*/ 54 w 256"/>
                <a:gd name="T99" fmla="*/ 3 h 176"/>
                <a:gd name="T100" fmla="*/ 70 w 256"/>
                <a:gd name="T101" fmla="*/ 1 h 176"/>
                <a:gd name="T102" fmla="*/ 89 w 256"/>
                <a:gd name="T103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6">
                  <a:moveTo>
                    <a:pt x="89" y="0"/>
                  </a:moveTo>
                  <a:lnTo>
                    <a:pt x="109" y="0"/>
                  </a:lnTo>
                  <a:lnTo>
                    <a:pt x="128" y="3"/>
                  </a:lnTo>
                  <a:lnTo>
                    <a:pt x="149" y="10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4"/>
                  </a:lnTo>
                  <a:lnTo>
                    <a:pt x="226" y="80"/>
                  </a:lnTo>
                  <a:lnTo>
                    <a:pt x="243" y="111"/>
                  </a:lnTo>
                  <a:lnTo>
                    <a:pt x="256" y="149"/>
                  </a:lnTo>
                  <a:lnTo>
                    <a:pt x="253" y="150"/>
                  </a:lnTo>
                  <a:lnTo>
                    <a:pt x="248" y="153"/>
                  </a:lnTo>
                  <a:lnTo>
                    <a:pt x="238" y="157"/>
                  </a:lnTo>
                  <a:lnTo>
                    <a:pt x="225" y="162"/>
                  </a:lnTo>
                  <a:lnTo>
                    <a:pt x="210" y="167"/>
                  </a:lnTo>
                  <a:lnTo>
                    <a:pt x="193" y="171"/>
                  </a:lnTo>
                  <a:lnTo>
                    <a:pt x="174" y="175"/>
                  </a:lnTo>
                  <a:lnTo>
                    <a:pt x="154" y="176"/>
                  </a:lnTo>
                  <a:lnTo>
                    <a:pt x="134" y="176"/>
                  </a:lnTo>
                  <a:lnTo>
                    <a:pt x="113" y="174"/>
                  </a:lnTo>
                  <a:lnTo>
                    <a:pt x="92" y="168"/>
                  </a:lnTo>
                  <a:lnTo>
                    <a:pt x="71" y="159"/>
                  </a:lnTo>
                  <a:lnTo>
                    <a:pt x="53" y="146"/>
                  </a:lnTo>
                  <a:lnTo>
                    <a:pt x="36" y="128"/>
                  </a:lnTo>
                  <a:lnTo>
                    <a:pt x="22" y="105"/>
                  </a:lnTo>
                  <a:lnTo>
                    <a:pt x="9" y="76"/>
                  </a:lnTo>
                  <a:lnTo>
                    <a:pt x="0" y="41"/>
                  </a:lnTo>
                  <a:lnTo>
                    <a:pt x="1" y="44"/>
                  </a:lnTo>
                  <a:lnTo>
                    <a:pt x="5" y="51"/>
                  </a:lnTo>
                  <a:lnTo>
                    <a:pt x="11" y="62"/>
                  </a:lnTo>
                  <a:lnTo>
                    <a:pt x="21" y="75"/>
                  </a:lnTo>
                  <a:lnTo>
                    <a:pt x="32" y="89"/>
                  </a:lnTo>
                  <a:lnTo>
                    <a:pt x="48" y="103"/>
                  </a:lnTo>
                  <a:lnTo>
                    <a:pt x="66" y="116"/>
                  </a:lnTo>
                  <a:lnTo>
                    <a:pt x="87" y="127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8" y="119"/>
                  </a:lnTo>
                  <a:lnTo>
                    <a:pt x="74" y="109"/>
                  </a:lnTo>
                  <a:lnTo>
                    <a:pt x="57" y="96"/>
                  </a:lnTo>
                  <a:lnTo>
                    <a:pt x="41" y="80"/>
                  </a:lnTo>
                  <a:lnTo>
                    <a:pt x="27" y="62"/>
                  </a:lnTo>
                  <a:lnTo>
                    <a:pt x="17" y="42"/>
                  </a:lnTo>
                  <a:lnTo>
                    <a:pt x="10" y="19"/>
                  </a:lnTo>
                  <a:lnTo>
                    <a:pt x="11" y="18"/>
                  </a:lnTo>
                  <a:lnTo>
                    <a:pt x="18" y="15"/>
                  </a:lnTo>
                  <a:lnTo>
                    <a:pt x="27" y="11"/>
                  </a:lnTo>
                  <a:lnTo>
                    <a:pt x="39" y="7"/>
                  </a:lnTo>
                  <a:lnTo>
                    <a:pt x="54" y="3"/>
                  </a:lnTo>
                  <a:lnTo>
                    <a:pt x="70" y="1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任意多边形: 形状 45"/>
            <p:cNvSpPr>
              <a:spLocks/>
            </p:cNvSpPr>
            <p:nvPr/>
          </p:nvSpPr>
          <p:spPr bwMode="auto">
            <a:xfrm>
              <a:off x="3800128" y="3780631"/>
              <a:ext cx="406400" cy="280988"/>
            </a:xfrm>
            <a:custGeom>
              <a:avLst/>
              <a:gdLst>
                <a:gd name="T0" fmla="*/ 101 w 256"/>
                <a:gd name="T1" fmla="*/ 0 h 177"/>
                <a:gd name="T2" fmla="*/ 122 w 256"/>
                <a:gd name="T3" fmla="*/ 0 h 177"/>
                <a:gd name="T4" fmla="*/ 143 w 256"/>
                <a:gd name="T5" fmla="*/ 3 h 177"/>
                <a:gd name="T6" fmla="*/ 163 w 256"/>
                <a:gd name="T7" fmla="*/ 8 h 177"/>
                <a:gd name="T8" fmla="*/ 184 w 256"/>
                <a:gd name="T9" fmla="*/ 17 h 177"/>
                <a:gd name="T10" fmla="*/ 202 w 256"/>
                <a:gd name="T11" fmla="*/ 30 h 177"/>
                <a:gd name="T12" fmla="*/ 219 w 256"/>
                <a:gd name="T13" fmla="*/ 48 h 177"/>
                <a:gd name="T14" fmla="*/ 234 w 256"/>
                <a:gd name="T15" fmla="*/ 72 h 177"/>
                <a:gd name="T16" fmla="*/ 247 w 256"/>
                <a:gd name="T17" fmla="*/ 100 h 177"/>
                <a:gd name="T18" fmla="*/ 256 w 256"/>
                <a:gd name="T19" fmla="*/ 135 h 177"/>
                <a:gd name="T20" fmla="*/ 254 w 256"/>
                <a:gd name="T21" fmla="*/ 133 h 177"/>
                <a:gd name="T22" fmla="*/ 251 w 256"/>
                <a:gd name="T23" fmla="*/ 125 h 177"/>
                <a:gd name="T24" fmla="*/ 244 w 256"/>
                <a:gd name="T25" fmla="*/ 115 h 177"/>
                <a:gd name="T26" fmla="*/ 235 w 256"/>
                <a:gd name="T27" fmla="*/ 102 h 177"/>
                <a:gd name="T28" fmla="*/ 223 w 256"/>
                <a:gd name="T29" fmla="*/ 87 h 177"/>
                <a:gd name="T30" fmla="*/ 208 w 256"/>
                <a:gd name="T31" fmla="*/ 73 h 177"/>
                <a:gd name="T32" fmla="*/ 189 w 256"/>
                <a:gd name="T33" fmla="*/ 60 h 177"/>
                <a:gd name="T34" fmla="*/ 169 w 256"/>
                <a:gd name="T35" fmla="*/ 50 h 177"/>
                <a:gd name="T36" fmla="*/ 144 w 256"/>
                <a:gd name="T37" fmla="*/ 43 h 177"/>
                <a:gd name="T38" fmla="*/ 147 w 256"/>
                <a:gd name="T39" fmla="*/ 46 h 177"/>
                <a:gd name="T40" fmla="*/ 156 w 256"/>
                <a:gd name="T41" fmla="*/ 50 h 177"/>
                <a:gd name="T42" fmla="*/ 167 w 256"/>
                <a:gd name="T43" fmla="*/ 58 h 177"/>
                <a:gd name="T44" fmla="*/ 182 w 256"/>
                <a:gd name="T45" fmla="*/ 68 h 177"/>
                <a:gd name="T46" fmla="*/ 199 w 256"/>
                <a:gd name="T47" fmla="*/ 81 h 177"/>
                <a:gd name="T48" fmla="*/ 214 w 256"/>
                <a:gd name="T49" fmla="*/ 96 h 177"/>
                <a:gd name="T50" fmla="*/ 228 w 256"/>
                <a:gd name="T51" fmla="*/ 115 h 177"/>
                <a:gd name="T52" fmla="*/ 239 w 256"/>
                <a:gd name="T53" fmla="*/ 135 h 177"/>
                <a:gd name="T54" fmla="*/ 245 w 256"/>
                <a:gd name="T55" fmla="*/ 157 h 177"/>
                <a:gd name="T56" fmla="*/ 244 w 256"/>
                <a:gd name="T57" fmla="*/ 159 h 177"/>
                <a:gd name="T58" fmla="*/ 238 w 256"/>
                <a:gd name="T59" fmla="*/ 161 h 177"/>
                <a:gd name="T60" fmla="*/ 228 w 256"/>
                <a:gd name="T61" fmla="*/ 165 h 177"/>
                <a:gd name="T62" fmla="*/ 217 w 256"/>
                <a:gd name="T63" fmla="*/ 169 h 177"/>
                <a:gd name="T64" fmla="*/ 201 w 256"/>
                <a:gd name="T65" fmla="*/ 173 h 177"/>
                <a:gd name="T66" fmla="*/ 186 w 256"/>
                <a:gd name="T67" fmla="*/ 176 h 177"/>
                <a:gd name="T68" fmla="*/ 166 w 256"/>
                <a:gd name="T69" fmla="*/ 177 h 177"/>
                <a:gd name="T70" fmla="*/ 147 w 256"/>
                <a:gd name="T71" fmla="*/ 177 h 177"/>
                <a:gd name="T72" fmla="*/ 127 w 256"/>
                <a:gd name="T73" fmla="*/ 173 h 177"/>
                <a:gd name="T74" fmla="*/ 106 w 256"/>
                <a:gd name="T75" fmla="*/ 167 h 177"/>
                <a:gd name="T76" fmla="*/ 86 w 256"/>
                <a:gd name="T77" fmla="*/ 156 h 177"/>
                <a:gd name="T78" fmla="*/ 66 w 256"/>
                <a:gd name="T79" fmla="*/ 142 h 177"/>
                <a:gd name="T80" fmla="*/ 47 w 256"/>
                <a:gd name="T81" fmla="*/ 122 h 177"/>
                <a:gd name="T82" fmla="*/ 28 w 256"/>
                <a:gd name="T83" fmla="*/ 96 h 177"/>
                <a:gd name="T84" fmla="*/ 13 w 256"/>
                <a:gd name="T85" fmla="*/ 65 h 177"/>
                <a:gd name="T86" fmla="*/ 0 w 256"/>
                <a:gd name="T87" fmla="*/ 28 h 177"/>
                <a:gd name="T88" fmla="*/ 2 w 256"/>
                <a:gd name="T89" fmla="*/ 26 h 177"/>
                <a:gd name="T90" fmla="*/ 8 w 256"/>
                <a:gd name="T91" fmla="*/ 24 h 177"/>
                <a:gd name="T92" fmla="*/ 18 w 256"/>
                <a:gd name="T93" fmla="*/ 20 h 177"/>
                <a:gd name="T94" fmla="*/ 30 w 256"/>
                <a:gd name="T95" fmla="*/ 15 h 177"/>
                <a:gd name="T96" fmla="*/ 45 w 256"/>
                <a:gd name="T97" fmla="*/ 9 h 177"/>
                <a:gd name="T98" fmla="*/ 62 w 256"/>
                <a:gd name="T99" fmla="*/ 6 h 177"/>
                <a:gd name="T100" fmla="*/ 82 w 256"/>
                <a:gd name="T101" fmla="*/ 3 h 177"/>
                <a:gd name="T102" fmla="*/ 101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101" y="0"/>
                  </a:moveTo>
                  <a:lnTo>
                    <a:pt x="122" y="0"/>
                  </a:lnTo>
                  <a:lnTo>
                    <a:pt x="143" y="3"/>
                  </a:lnTo>
                  <a:lnTo>
                    <a:pt x="163" y="8"/>
                  </a:lnTo>
                  <a:lnTo>
                    <a:pt x="184" y="17"/>
                  </a:lnTo>
                  <a:lnTo>
                    <a:pt x="202" y="30"/>
                  </a:lnTo>
                  <a:lnTo>
                    <a:pt x="219" y="48"/>
                  </a:lnTo>
                  <a:lnTo>
                    <a:pt x="234" y="72"/>
                  </a:lnTo>
                  <a:lnTo>
                    <a:pt x="247" y="100"/>
                  </a:lnTo>
                  <a:lnTo>
                    <a:pt x="256" y="135"/>
                  </a:lnTo>
                  <a:lnTo>
                    <a:pt x="254" y="133"/>
                  </a:lnTo>
                  <a:lnTo>
                    <a:pt x="251" y="125"/>
                  </a:lnTo>
                  <a:lnTo>
                    <a:pt x="244" y="115"/>
                  </a:lnTo>
                  <a:lnTo>
                    <a:pt x="235" y="102"/>
                  </a:lnTo>
                  <a:lnTo>
                    <a:pt x="223" y="87"/>
                  </a:lnTo>
                  <a:lnTo>
                    <a:pt x="208" y="73"/>
                  </a:lnTo>
                  <a:lnTo>
                    <a:pt x="189" y="60"/>
                  </a:lnTo>
                  <a:lnTo>
                    <a:pt x="169" y="50"/>
                  </a:lnTo>
                  <a:lnTo>
                    <a:pt x="144" y="43"/>
                  </a:lnTo>
                  <a:lnTo>
                    <a:pt x="147" y="46"/>
                  </a:lnTo>
                  <a:lnTo>
                    <a:pt x="156" y="50"/>
                  </a:lnTo>
                  <a:lnTo>
                    <a:pt x="167" y="58"/>
                  </a:lnTo>
                  <a:lnTo>
                    <a:pt x="182" y="68"/>
                  </a:lnTo>
                  <a:lnTo>
                    <a:pt x="199" y="81"/>
                  </a:lnTo>
                  <a:lnTo>
                    <a:pt x="214" y="96"/>
                  </a:lnTo>
                  <a:lnTo>
                    <a:pt x="228" y="115"/>
                  </a:lnTo>
                  <a:lnTo>
                    <a:pt x="239" y="135"/>
                  </a:lnTo>
                  <a:lnTo>
                    <a:pt x="245" y="157"/>
                  </a:lnTo>
                  <a:lnTo>
                    <a:pt x="244" y="159"/>
                  </a:lnTo>
                  <a:lnTo>
                    <a:pt x="238" y="161"/>
                  </a:lnTo>
                  <a:lnTo>
                    <a:pt x="228" y="165"/>
                  </a:lnTo>
                  <a:lnTo>
                    <a:pt x="217" y="169"/>
                  </a:lnTo>
                  <a:lnTo>
                    <a:pt x="201" y="173"/>
                  </a:lnTo>
                  <a:lnTo>
                    <a:pt x="186" y="176"/>
                  </a:lnTo>
                  <a:lnTo>
                    <a:pt x="166" y="177"/>
                  </a:lnTo>
                  <a:lnTo>
                    <a:pt x="147" y="177"/>
                  </a:lnTo>
                  <a:lnTo>
                    <a:pt x="127" y="173"/>
                  </a:lnTo>
                  <a:lnTo>
                    <a:pt x="106" y="167"/>
                  </a:lnTo>
                  <a:lnTo>
                    <a:pt x="86" y="156"/>
                  </a:lnTo>
                  <a:lnTo>
                    <a:pt x="66" y="142"/>
                  </a:lnTo>
                  <a:lnTo>
                    <a:pt x="47" y="122"/>
                  </a:lnTo>
                  <a:lnTo>
                    <a:pt x="28" y="96"/>
                  </a:lnTo>
                  <a:lnTo>
                    <a:pt x="13" y="65"/>
                  </a:lnTo>
                  <a:lnTo>
                    <a:pt x="0" y="28"/>
                  </a:lnTo>
                  <a:lnTo>
                    <a:pt x="2" y="26"/>
                  </a:lnTo>
                  <a:lnTo>
                    <a:pt x="8" y="24"/>
                  </a:lnTo>
                  <a:lnTo>
                    <a:pt x="18" y="20"/>
                  </a:lnTo>
                  <a:lnTo>
                    <a:pt x="30" y="15"/>
                  </a:lnTo>
                  <a:lnTo>
                    <a:pt x="45" y="9"/>
                  </a:lnTo>
                  <a:lnTo>
                    <a:pt x="62" y="6"/>
                  </a:lnTo>
                  <a:lnTo>
                    <a:pt x="82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任意多边形: 形状 46"/>
            <p:cNvSpPr>
              <a:spLocks/>
            </p:cNvSpPr>
            <p:nvPr/>
          </p:nvSpPr>
          <p:spPr bwMode="auto">
            <a:xfrm>
              <a:off x="3441353" y="4302919"/>
              <a:ext cx="277813" cy="422275"/>
            </a:xfrm>
            <a:custGeom>
              <a:avLst/>
              <a:gdLst>
                <a:gd name="T0" fmla="*/ 58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4 w 175"/>
                <a:gd name="T7" fmla="*/ 6 h 266"/>
                <a:gd name="T8" fmla="*/ 84 w 175"/>
                <a:gd name="T9" fmla="*/ 12 h 266"/>
                <a:gd name="T10" fmla="*/ 96 w 175"/>
                <a:gd name="T11" fmla="*/ 18 h 266"/>
                <a:gd name="T12" fmla="*/ 109 w 175"/>
                <a:gd name="T13" fmla="*/ 27 h 266"/>
                <a:gd name="T14" fmla="*/ 122 w 175"/>
                <a:gd name="T15" fmla="*/ 37 h 266"/>
                <a:gd name="T16" fmla="*/ 135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6 w 175"/>
                <a:gd name="T23" fmla="*/ 100 h 266"/>
                <a:gd name="T24" fmla="*/ 172 w 175"/>
                <a:gd name="T25" fmla="*/ 121 h 266"/>
                <a:gd name="T26" fmla="*/ 175 w 175"/>
                <a:gd name="T27" fmla="*/ 145 h 266"/>
                <a:gd name="T28" fmla="*/ 174 w 175"/>
                <a:gd name="T29" fmla="*/ 171 h 266"/>
                <a:gd name="T30" fmla="*/ 167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7 w 175"/>
                <a:gd name="T37" fmla="*/ 266 h 266"/>
                <a:gd name="T38" fmla="*/ 131 w 175"/>
                <a:gd name="T39" fmla="*/ 263 h 266"/>
                <a:gd name="T40" fmla="*/ 122 w 175"/>
                <a:gd name="T41" fmla="*/ 259 h 266"/>
                <a:gd name="T42" fmla="*/ 109 w 175"/>
                <a:gd name="T43" fmla="*/ 253 h 266"/>
                <a:gd name="T44" fmla="*/ 96 w 175"/>
                <a:gd name="T45" fmla="*/ 247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2 h 266"/>
                <a:gd name="T56" fmla="*/ 10 w 175"/>
                <a:gd name="T57" fmla="*/ 163 h 266"/>
                <a:gd name="T58" fmla="*/ 3 w 175"/>
                <a:gd name="T59" fmla="*/ 143 h 266"/>
                <a:gd name="T60" fmla="*/ 0 w 175"/>
                <a:gd name="T61" fmla="*/ 121 h 266"/>
                <a:gd name="T62" fmla="*/ 0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3 h 266"/>
                <a:gd name="T72" fmla="*/ 32 w 175"/>
                <a:gd name="T73" fmla="*/ 21 h 266"/>
                <a:gd name="T74" fmla="*/ 28 w 175"/>
                <a:gd name="T75" fmla="*/ 32 h 266"/>
                <a:gd name="T76" fmla="*/ 26 w 175"/>
                <a:gd name="T77" fmla="*/ 48 h 266"/>
                <a:gd name="T78" fmla="*/ 24 w 175"/>
                <a:gd name="T79" fmla="*/ 66 h 266"/>
                <a:gd name="T80" fmla="*/ 24 w 175"/>
                <a:gd name="T81" fmla="*/ 87 h 266"/>
                <a:gd name="T82" fmla="*/ 28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6 w 175"/>
                <a:gd name="T91" fmla="*/ 140 h 266"/>
                <a:gd name="T92" fmla="*/ 42 w 175"/>
                <a:gd name="T93" fmla="*/ 127 h 266"/>
                <a:gd name="T94" fmla="*/ 39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0 w 175"/>
                <a:gd name="T101" fmla="*/ 44 h 266"/>
                <a:gd name="T102" fmla="*/ 46 w 175"/>
                <a:gd name="T103" fmla="*/ 21 h 266"/>
                <a:gd name="T104" fmla="*/ 58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58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4" y="6"/>
                  </a:lnTo>
                  <a:lnTo>
                    <a:pt x="84" y="12"/>
                  </a:lnTo>
                  <a:lnTo>
                    <a:pt x="96" y="18"/>
                  </a:lnTo>
                  <a:lnTo>
                    <a:pt x="109" y="27"/>
                  </a:lnTo>
                  <a:lnTo>
                    <a:pt x="122" y="37"/>
                  </a:lnTo>
                  <a:lnTo>
                    <a:pt x="135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6" y="100"/>
                  </a:lnTo>
                  <a:lnTo>
                    <a:pt x="172" y="121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7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7" y="266"/>
                  </a:lnTo>
                  <a:lnTo>
                    <a:pt x="131" y="263"/>
                  </a:lnTo>
                  <a:lnTo>
                    <a:pt x="122" y="259"/>
                  </a:lnTo>
                  <a:lnTo>
                    <a:pt x="109" y="253"/>
                  </a:lnTo>
                  <a:lnTo>
                    <a:pt x="96" y="247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2"/>
                  </a:lnTo>
                  <a:lnTo>
                    <a:pt x="10" y="163"/>
                  </a:lnTo>
                  <a:lnTo>
                    <a:pt x="3" y="143"/>
                  </a:lnTo>
                  <a:lnTo>
                    <a:pt x="0" y="121"/>
                  </a:lnTo>
                  <a:lnTo>
                    <a:pt x="0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3"/>
                  </a:lnTo>
                  <a:lnTo>
                    <a:pt x="32" y="21"/>
                  </a:lnTo>
                  <a:lnTo>
                    <a:pt x="28" y="32"/>
                  </a:lnTo>
                  <a:lnTo>
                    <a:pt x="26" y="48"/>
                  </a:lnTo>
                  <a:lnTo>
                    <a:pt x="24" y="66"/>
                  </a:lnTo>
                  <a:lnTo>
                    <a:pt x="24" y="87"/>
                  </a:lnTo>
                  <a:lnTo>
                    <a:pt x="28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6" y="140"/>
                  </a:lnTo>
                  <a:lnTo>
                    <a:pt x="42" y="127"/>
                  </a:lnTo>
                  <a:lnTo>
                    <a:pt x="39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0" y="44"/>
                  </a:lnTo>
                  <a:lnTo>
                    <a:pt x="46" y="21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任意多边形: 形状 47"/>
            <p:cNvSpPr>
              <a:spLocks/>
            </p:cNvSpPr>
            <p:nvPr/>
          </p:nvSpPr>
          <p:spPr bwMode="auto">
            <a:xfrm>
              <a:off x="4566890" y="4553744"/>
              <a:ext cx="406400" cy="280988"/>
            </a:xfrm>
            <a:custGeom>
              <a:avLst/>
              <a:gdLst>
                <a:gd name="T0" fmla="*/ 89 w 256"/>
                <a:gd name="T1" fmla="*/ 0 h 177"/>
                <a:gd name="T2" fmla="*/ 108 w 256"/>
                <a:gd name="T3" fmla="*/ 0 h 177"/>
                <a:gd name="T4" fmla="*/ 129 w 256"/>
                <a:gd name="T5" fmla="*/ 3 h 177"/>
                <a:gd name="T6" fmla="*/ 150 w 256"/>
                <a:gd name="T7" fmla="*/ 9 h 177"/>
                <a:gd name="T8" fmla="*/ 170 w 256"/>
                <a:gd name="T9" fmla="*/ 20 h 177"/>
                <a:gd name="T10" fmla="*/ 190 w 256"/>
                <a:gd name="T11" fmla="*/ 35 h 177"/>
                <a:gd name="T12" fmla="*/ 209 w 256"/>
                <a:gd name="T13" fmla="*/ 55 h 177"/>
                <a:gd name="T14" fmla="*/ 226 w 256"/>
                <a:gd name="T15" fmla="*/ 79 h 177"/>
                <a:gd name="T16" fmla="*/ 242 w 256"/>
                <a:gd name="T17" fmla="*/ 112 h 177"/>
                <a:gd name="T18" fmla="*/ 256 w 256"/>
                <a:gd name="T19" fmla="*/ 150 h 177"/>
                <a:gd name="T20" fmla="*/ 254 w 256"/>
                <a:gd name="T21" fmla="*/ 151 h 177"/>
                <a:gd name="T22" fmla="*/ 247 w 256"/>
                <a:gd name="T23" fmla="*/ 153 h 177"/>
                <a:gd name="T24" fmla="*/ 238 w 256"/>
                <a:gd name="T25" fmla="*/ 157 h 177"/>
                <a:gd name="T26" fmla="*/ 225 w 256"/>
                <a:gd name="T27" fmla="*/ 163 h 177"/>
                <a:gd name="T28" fmla="*/ 211 w 256"/>
                <a:gd name="T29" fmla="*/ 166 h 177"/>
                <a:gd name="T30" fmla="*/ 193 w 256"/>
                <a:gd name="T31" fmla="*/ 172 h 177"/>
                <a:gd name="T32" fmla="*/ 174 w 256"/>
                <a:gd name="T33" fmla="*/ 174 h 177"/>
                <a:gd name="T34" fmla="*/ 154 w 256"/>
                <a:gd name="T35" fmla="*/ 177 h 177"/>
                <a:gd name="T36" fmla="*/ 134 w 256"/>
                <a:gd name="T37" fmla="*/ 177 h 177"/>
                <a:gd name="T38" fmla="*/ 112 w 256"/>
                <a:gd name="T39" fmla="*/ 174 h 177"/>
                <a:gd name="T40" fmla="*/ 92 w 256"/>
                <a:gd name="T41" fmla="*/ 168 h 177"/>
                <a:gd name="T42" fmla="*/ 72 w 256"/>
                <a:gd name="T43" fmla="*/ 159 h 177"/>
                <a:gd name="T44" fmla="*/ 54 w 256"/>
                <a:gd name="T45" fmla="*/ 146 h 177"/>
                <a:gd name="T46" fmla="*/ 37 w 256"/>
                <a:gd name="T47" fmla="*/ 127 h 177"/>
                <a:gd name="T48" fmla="*/ 22 w 256"/>
                <a:gd name="T49" fmla="*/ 105 h 177"/>
                <a:gd name="T50" fmla="*/ 9 w 256"/>
                <a:gd name="T51" fmla="*/ 77 h 177"/>
                <a:gd name="T52" fmla="*/ 0 w 256"/>
                <a:gd name="T53" fmla="*/ 42 h 177"/>
                <a:gd name="T54" fmla="*/ 2 w 256"/>
                <a:gd name="T55" fmla="*/ 44 h 177"/>
                <a:gd name="T56" fmla="*/ 5 w 256"/>
                <a:gd name="T57" fmla="*/ 52 h 177"/>
                <a:gd name="T58" fmla="*/ 12 w 256"/>
                <a:gd name="T59" fmla="*/ 63 h 177"/>
                <a:gd name="T60" fmla="*/ 21 w 256"/>
                <a:gd name="T61" fmla="*/ 76 h 177"/>
                <a:gd name="T62" fmla="*/ 33 w 256"/>
                <a:gd name="T63" fmla="*/ 90 h 177"/>
                <a:gd name="T64" fmla="*/ 48 w 256"/>
                <a:gd name="T65" fmla="*/ 104 h 177"/>
                <a:gd name="T66" fmla="*/ 65 w 256"/>
                <a:gd name="T67" fmla="*/ 117 h 177"/>
                <a:gd name="T68" fmla="*/ 87 w 256"/>
                <a:gd name="T69" fmla="*/ 126 h 177"/>
                <a:gd name="T70" fmla="*/ 112 w 256"/>
                <a:gd name="T71" fmla="*/ 133 h 177"/>
                <a:gd name="T72" fmla="*/ 109 w 256"/>
                <a:gd name="T73" fmla="*/ 131 h 177"/>
                <a:gd name="T74" fmla="*/ 100 w 256"/>
                <a:gd name="T75" fmla="*/ 127 h 177"/>
                <a:gd name="T76" fmla="*/ 89 w 256"/>
                <a:gd name="T77" fmla="*/ 120 h 177"/>
                <a:gd name="T78" fmla="*/ 73 w 256"/>
                <a:gd name="T79" fmla="*/ 109 h 177"/>
                <a:gd name="T80" fmla="*/ 57 w 256"/>
                <a:gd name="T81" fmla="*/ 96 h 177"/>
                <a:gd name="T82" fmla="*/ 42 w 256"/>
                <a:gd name="T83" fmla="*/ 81 h 177"/>
                <a:gd name="T84" fmla="*/ 28 w 256"/>
                <a:gd name="T85" fmla="*/ 63 h 177"/>
                <a:gd name="T86" fmla="*/ 17 w 256"/>
                <a:gd name="T87" fmla="*/ 42 h 177"/>
                <a:gd name="T88" fmla="*/ 11 w 256"/>
                <a:gd name="T89" fmla="*/ 18 h 177"/>
                <a:gd name="T90" fmla="*/ 12 w 256"/>
                <a:gd name="T91" fmla="*/ 18 h 177"/>
                <a:gd name="T92" fmla="*/ 18 w 256"/>
                <a:gd name="T93" fmla="*/ 16 h 177"/>
                <a:gd name="T94" fmla="*/ 28 w 256"/>
                <a:gd name="T95" fmla="*/ 12 h 177"/>
                <a:gd name="T96" fmla="*/ 39 w 256"/>
                <a:gd name="T97" fmla="*/ 8 h 177"/>
                <a:gd name="T98" fmla="*/ 54 w 256"/>
                <a:gd name="T99" fmla="*/ 4 h 177"/>
                <a:gd name="T100" fmla="*/ 70 w 256"/>
                <a:gd name="T101" fmla="*/ 2 h 177"/>
                <a:gd name="T102" fmla="*/ 89 w 256"/>
                <a:gd name="T103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6" h="177">
                  <a:moveTo>
                    <a:pt x="89" y="0"/>
                  </a:moveTo>
                  <a:lnTo>
                    <a:pt x="108" y="0"/>
                  </a:lnTo>
                  <a:lnTo>
                    <a:pt x="129" y="3"/>
                  </a:lnTo>
                  <a:lnTo>
                    <a:pt x="150" y="9"/>
                  </a:lnTo>
                  <a:lnTo>
                    <a:pt x="170" y="20"/>
                  </a:lnTo>
                  <a:lnTo>
                    <a:pt x="190" y="35"/>
                  </a:lnTo>
                  <a:lnTo>
                    <a:pt x="209" y="55"/>
                  </a:lnTo>
                  <a:lnTo>
                    <a:pt x="226" y="79"/>
                  </a:lnTo>
                  <a:lnTo>
                    <a:pt x="242" y="112"/>
                  </a:lnTo>
                  <a:lnTo>
                    <a:pt x="256" y="150"/>
                  </a:lnTo>
                  <a:lnTo>
                    <a:pt x="254" y="151"/>
                  </a:lnTo>
                  <a:lnTo>
                    <a:pt x="247" y="153"/>
                  </a:lnTo>
                  <a:lnTo>
                    <a:pt x="238" y="157"/>
                  </a:lnTo>
                  <a:lnTo>
                    <a:pt x="225" y="163"/>
                  </a:lnTo>
                  <a:lnTo>
                    <a:pt x="211" y="166"/>
                  </a:lnTo>
                  <a:lnTo>
                    <a:pt x="193" y="172"/>
                  </a:lnTo>
                  <a:lnTo>
                    <a:pt x="174" y="174"/>
                  </a:lnTo>
                  <a:lnTo>
                    <a:pt x="154" y="177"/>
                  </a:lnTo>
                  <a:lnTo>
                    <a:pt x="134" y="177"/>
                  </a:lnTo>
                  <a:lnTo>
                    <a:pt x="112" y="174"/>
                  </a:lnTo>
                  <a:lnTo>
                    <a:pt x="92" y="168"/>
                  </a:lnTo>
                  <a:lnTo>
                    <a:pt x="72" y="159"/>
                  </a:lnTo>
                  <a:lnTo>
                    <a:pt x="54" y="146"/>
                  </a:lnTo>
                  <a:lnTo>
                    <a:pt x="37" y="127"/>
                  </a:lnTo>
                  <a:lnTo>
                    <a:pt x="22" y="105"/>
                  </a:lnTo>
                  <a:lnTo>
                    <a:pt x="9" y="77"/>
                  </a:lnTo>
                  <a:lnTo>
                    <a:pt x="0" y="42"/>
                  </a:lnTo>
                  <a:lnTo>
                    <a:pt x="2" y="44"/>
                  </a:lnTo>
                  <a:lnTo>
                    <a:pt x="5" y="52"/>
                  </a:lnTo>
                  <a:lnTo>
                    <a:pt x="12" y="63"/>
                  </a:lnTo>
                  <a:lnTo>
                    <a:pt x="21" y="76"/>
                  </a:lnTo>
                  <a:lnTo>
                    <a:pt x="33" y="90"/>
                  </a:lnTo>
                  <a:lnTo>
                    <a:pt x="48" y="104"/>
                  </a:lnTo>
                  <a:lnTo>
                    <a:pt x="65" y="117"/>
                  </a:lnTo>
                  <a:lnTo>
                    <a:pt x="87" y="126"/>
                  </a:lnTo>
                  <a:lnTo>
                    <a:pt x="112" y="133"/>
                  </a:lnTo>
                  <a:lnTo>
                    <a:pt x="109" y="131"/>
                  </a:lnTo>
                  <a:lnTo>
                    <a:pt x="100" y="127"/>
                  </a:lnTo>
                  <a:lnTo>
                    <a:pt x="89" y="120"/>
                  </a:lnTo>
                  <a:lnTo>
                    <a:pt x="73" y="109"/>
                  </a:lnTo>
                  <a:lnTo>
                    <a:pt x="57" y="96"/>
                  </a:lnTo>
                  <a:lnTo>
                    <a:pt x="42" y="81"/>
                  </a:lnTo>
                  <a:lnTo>
                    <a:pt x="28" y="63"/>
                  </a:lnTo>
                  <a:lnTo>
                    <a:pt x="17" y="42"/>
                  </a:lnTo>
                  <a:lnTo>
                    <a:pt x="11" y="18"/>
                  </a:lnTo>
                  <a:lnTo>
                    <a:pt x="12" y="18"/>
                  </a:lnTo>
                  <a:lnTo>
                    <a:pt x="18" y="16"/>
                  </a:lnTo>
                  <a:lnTo>
                    <a:pt x="28" y="12"/>
                  </a:lnTo>
                  <a:lnTo>
                    <a:pt x="39" y="8"/>
                  </a:lnTo>
                  <a:lnTo>
                    <a:pt x="54" y="4"/>
                  </a:lnTo>
                  <a:lnTo>
                    <a:pt x="70" y="2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任意多边形: 形状 48"/>
            <p:cNvSpPr>
              <a:spLocks/>
            </p:cNvSpPr>
            <p:nvPr/>
          </p:nvSpPr>
          <p:spPr bwMode="auto">
            <a:xfrm>
              <a:off x="3925540" y="4442619"/>
              <a:ext cx="280988" cy="422275"/>
            </a:xfrm>
            <a:custGeom>
              <a:avLst/>
              <a:gdLst>
                <a:gd name="T0" fmla="*/ 60 w 177"/>
                <a:gd name="T1" fmla="*/ 0 h 266"/>
                <a:gd name="T2" fmla="*/ 61 w 177"/>
                <a:gd name="T3" fmla="*/ 1 h 266"/>
                <a:gd name="T4" fmla="*/ 66 w 177"/>
                <a:gd name="T5" fmla="*/ 3 h 266"/>
                <a:gd name="T6" fmla="*/ 75 w 177"/>
                <a:gd name="T7" fmla="*/ 7 h 266"/>
                <a:gd name="T8" fmla="*/ 86 w 177"/>
                <a:gd name="T9" fmla="*/ 12 h 266"/>
                <a:gd name="T10" fmla="*/ 97 w 177"/>
                <a:gd name="T11" fmla="*/ 18 h 266"/>
                <a:gd name="T12" fmla="*/ 110 w 177"/>
                <a:gd name="T13" fmla="*/ 27 h 266"/>
                <a:gd name="T14" fmla="*/ 123 w 177"/>
                <a:gd name="T15" fmla="*/ 38 h 266"/>
                <a:gd name="T16" fmla="*/ 136 w 177"/>
                <a:gd name="T17" fmla="*/ 49 h 266"/>
                <a:gd name="T18" fmla="*/ 148 w 177"/>
                <a:gd name="T19" fmla="*/ 64 h 266"/>
                <a:gd name="T20" fmla="*/ 160 w 177"/>
                <a:gd name="T21" fmla="*/ 81 h 266"/>
                <a:gd name="T22" fmla="*/ 168 w 177"/>
                <a:gd name="T23" fmla="*/ 100 h 266"/>
                <a:gd name="T24" fmla="*/ 174 w 177"/>
                <a:gd name="T25" fmla="*/ 121 h 266"/>
                <a:gd name="T26" fmla="*/ 177 w 177"/>
                <a:gd name="T27" fmla="*/ 144 h 266"/>
                <a:gd name="T28" fmla="*/ 175 w 177"/>
                <a:gd name="T29" fmla="*/ 171 h 266"/>
                <a:gd name="T30" fmla="*/ 169 w 177"/>
                <a:gd name="T31" fmla="*/ 200 h 266"/>
                <a:gd name="T32" fmla="*/ 157 w 177"/>
                <a:gd name="T33" fmla="*/ 231 h 266"/>
                <a:gd name="T34" fmla="*/ 142 w 177"/>
                <a:gd name="T35" fmla="*/ 266 h 266"/>
                <a:gd name="T36" fmla="*/ 139 w 177"/>
                <a:gd name="T37" fmla="*/ 265 h 266"/>
                <a:gd name="T38" fmla="*/ 133 w 177"/>
                <a:gd name="T39" fmla="*/ 264 h 266"/>
                <a:gd name="T40" fmla="*/ 123 w 177"/>
                <a:gd name="T41" fmla="*/ 260 h 266"/>
                <a:gd name="T42" fmla="*/ 110 w 177"/>
                <a:gd name="T43" fmla="*/ 253 h 266"/>
                <a:gd name="T44" fmla="*/ 96 w 177"/>
                <a:gd name="T45" fmla="*/ 247 h 266"/>
                <a:gd name="T46" fmla="*/ 82 w 177"/>
                <a:gd name="T47" fmla="*/ 236 h 266"/>
                <a:gd name="T48" fmla="*/ 65 w 177"/>
                <a:gd name="T49" fmla="*/ 226 h 266"/>
                <a:gd name="T50" fmla="*/ 51 w 177"/>
                <a:gd name="T51" fmla="*/ 213 h 266"/>
                <a:gd name="T52" fmla="*/ 35 w 177"/>
                <a:gd name="T53" fmla="*/ 199 h 266"/>
                <a:gd name="T54" fmla="*/ 22 w 177"/>
                <a:gd name="T55" fmla="*/ 182 h 266"/>
                <a:gd name="T56" fmla="*/ 12 w 177"/>
                <a:gd name="T57" fmla="*/ 164 h 266"/>
                <a:gd name="T58" fmla="*/ 4 w 177"/>
                <a:gd name="T59" fmla="*/ 143 h 266"/>
                <a:gd name="T60" fmla="*/ 0 w 177"/>
                <a:gd name="T61" fmla="*/ 121 h 266"/>
                <a:gd name="T62" fmla="*/ 1 w 177"/>
                <a:gd name="T63" fmla="*/ 96 h 266"/>
                <a:gd name="T64" fmla="*/ 7 w 177"/>
                <a:gd name="T65" fmla="*/ 69 h 266"/>
                <a:gd name="T66" fmla="*/ 18 w 177"/>
                <a:gd name="T67" fmla="*/ 40 h 266"/>
                <a:gd name="T68" fmla="*/ 36 w 177"/>
                <a:gd name="T69" fmla="*/ 9 h 266"/>
                <a:gd name="T70" fmla="*/ 36 w 177"/>
                <a:gd name="T71" fmla="*/ 12 h 266"/>
                <a:gd name="T72" fmla="*/ 34 w 177"/>
                <a:gd name="T73" fmla="*/ 20 h 266"/>
                <a:gd name="T74" fmla="*/ 30 w 177"/>
                <a:gd name="T75" fmla="*/ 33 h 266"/>
                <a:gd name="T76" fmla="*/ 27 w 177"/>
                <a:gd name="T77" fmla="*/ 48 h 266"/>
                <a:gd name="T78" fmla="*/ 26 w 177"/>
                <a:gd name="T79" fmla="*/ 66 h 266"/>
                <a:gd name="T80" fmla="*/ 26 w 177"/>
                <a:gd name="T81" fmla="*/ 87 h 266"/>
                <a:gd name="T82" fmla="*/ 30 w 177"/>
                <a:gd name="T83" fmla="*/ 108 h 266"/>
                <a:gd name="T84" fmla="*/ 38 w 177"/>
                <a:gd name="T85" fmla="*/ 131 h 266"/>
                <a:gd name="T86" fmla="*/ 51 w 177"/>
                <a:gd name="T87" fmla="*/ 153 h 266"/>
                <a:gd name="T88" fmla="*/ 49 w 177"/>
                <a:gd name="T89" fmla="*/ 149 h 266"/>
                <a:gd name="T90" fmla="*/ 47 w 177"/>
                <a:gd name="T91" fmla="*/ 140 h 266"/>
                <a:gd name="T92" fmla="*/ 44 w 177"/>
                <a:gd name="T93" fmla="*/ 126 h 266"/>
                <a:gd name="T94" fmla="*/ 40 w 177"/>
                <a:gd name="T95" fmla="*/ 109 h 266"/>
                <a:gd name="T96" fmla="*/ 39 w 177"/>
                <a:gd name="T97" fmla="*/ 88 h 266"/>
                <a:gd name="T98" fmla="*/ 39 w 177"/>
                <a:gd name="T99" fmla="*/ 66 h 266"/>
                <a:gd name="T100" fmla="*/ 42 w 177"/>
                <a:gd name="T101" fmla="*/ 44 h 266"/>
                <a:gd name="T102" fmla="*/ 48 w 177"/>
                <a:gd name="T103" fmla="*/ 21 h 266"/>
                <a:gd name="T104" fmla="*/ 60 w 177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7" h="266">
                  <a:moveTo>
                    <a:pt x="60" y="0"/>
                  </a:moveTo>
                  <a:lnTo>
                    <a:pt x="61" y="1"/>
                  </a:lnTo>
                  <a:lnTo>
                    <a:pt x="66" y="3"/>
                  </a:lnTo>
                  <a:lnTo>
                    <a:pt x="75" y="7"/>
                  </a:lnTo>
                  <a:lnTo>
                    <a:pt x="86" y="12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8"/>
                  </a:lnTo>
                  <a:lnTo>
                    <a:pt x="136" y="49"/>
                  </a:lnTo>
                  <a:lnTo>
                    <a:pt x="148" y="64"/>
                  </a:lnTo>
                  <a:lnTo>
                    <a:pt x="160" y="81"/>
                  </a:lnTo>
                  <a:lnTo>
                    <a:pt x="168" y="100"/>
                  </a:lnTo>
                  <a:lnTo>
                    <a:pt x="174" y="121"/>
                  </a:lnTo>
                  <a:lnTo>
                    <a:pt x="177" y="144"/>
                  </a:lnTo>
                  <a:lnTo>
                    <a:pt x="175" y="171"/>
                  </a:lnTo>
                  <a:lnTo>
                    <a:pt x="169" y="200"/>
                  </a:lnTo>
                  <a:lnTo>
                    <a:pt x="157" y="231"/>
                  </a:lnTo>
                  <a:lnTo>
                    <a:pt x="142" y="266"/>
                  </a:lnTo>
                  <a:lnTo>
                    <a:pt x="139" y="265"/>
                  </a:lnTo>
                  <a:lnTo>
                    <a:pt x="133" y="264"/>
                  </a:lnTo>
                  <a:lnTo>
                    <a:pt x="123" y="260"/>
                  </a:lnTo>
                  <a:lnTo>
                    <a:pt x="110" y="253"/>
                  </a:lnTo>
                  <a:lnTo>
                    <a:pt x="96" y="247"/>
                  </a:lnTo>
                  <a:lnTo>
                    <a:pt x="82" y="236"/>
                  </a:lnTo>
                  <a:lnTo>
                    <a:pt x="65" y="226"/>
                  </a:lnTo>
                  <a:lnTo>
                    <a:pt x="51" y="213"/>
                  </a:lnTo>
                  <a:lnTo>
                    <a:pt x="35" y="199"/>
                  </a:lnTo>
                  <a:lnTo>
                    <a:pt x="22" y="182"/>
                  </a:lnTo>
                  <a:lnTo>
                    <a:pt x="12" y="164"/>
                  </a:lnTo>
                  <a:lnTo>
                    <a:pt x="4" y="143"/>
                  </a:lnTo>
                  <a:lnTo>
                    <a:pt x="0" y="121"/>
                  </a:lnTo>
                  <a:lnTo>
                    <a:pt x="1" y="96"/>
                  </a:lnTo>
                  <a:lnTo>
                    <a:pt x="7" y="69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6" y="12"/>
                  </a:lnTo>
                  <a:lnTo>
                    <a:pt x="34" y="20"/>
                  </a:lnTo>
                  <a:lnTo>
                    <a:pt x="30" y="33"/>
                  </a:lnTo>
                  <a:lnTo>
                    <a:pt x="27" y="48"/>
                  </a:lnTo>
                  <a:lnTo>
                    <a:pt x="26" y="66"/>
                  </a:lnTo>
                  <a:lnTo>
                    <a:pt x="26" y="87"/>
                  </a:lnTo>
                  <a:lnTo>
                    <a:pt x="30" y="108"/>
                  </a:lnTo>
                  <a:lnTo>
                    <a:pt x="38" y="131"/>
                  </a:lnTo>
                  <a:lnTo>
                    <a:pt x="51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4" y="126"/>
                  </a:lnTo>
                  <a:lnTo>
                    <a:pt x="40" y="109"/>
                  </a:lnTo>
                  <a:lnTo>
                    <a:pt x="39" y="88"/>
                  </a:lnTo>
                  <a:lnTo>
                    <a:pt x="39" y="66"/>
                  </a:lnTo>
                  <a:lnTo>
                    <a:pt x="42" y="44"/>
                  </a:lnTo>
                  <a:lnTo>
                    <a:pt x="48" y="21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5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任意多边形: 形状 49"/>
            <p:cNvSpPr>
              <a:spLocks/>
            </p:cNvSpPr>
            <p:nvPr/>
          </p:nvSpPr>
          <p:spPr bwMode="auto">
            <a:xfrm>
              <a:off x="3334990" y="2942431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5 w 177"/>
                <a:gd name="T7" fmla="*/ 12 h 256"/>
                <a:gd name="T8" fmla="*/ 102 w 177"/>
                <a:gd name="T9" fmla="*/ 21 h 256"/>
                <a:gd name="T10" fmla="*/ 87 w 177"/>
                <a:gd name="T11" fmla="*/ 33 h 256"/>
                <a:gd name="T12" fmla="*/ 73 w 177"/>
                <a:gd name="T13" fmla="*/ 47 h 256"/>
                <a:gd name="T14" fmla="*/ 60 w 177"/>
                <a:gd name="T15" fmla="*/ 65 h 256"/>
                <a:gd name="T16" fmla="*/ 51 w 177"/>
                <a:gd name="T17" fmla="*/ 87 h 256"/>
                <a:gd name="T18" fmla="*/ 44 w 177"/>
                <a:gd name="T19" fmla="*/ 112 h 256"/>
                <a:gd name="T20" fmla="*/ 46 w 177"/>
                <a:gd name="T21" fmla="*/ 108 h 256"/>
                <a:gd name="T22" fmla="*/ 50 w 177"/>
                <a:gd name="T23" fmla="*/ 100 h 256"/>
                <a:gd name="T24" fmla="*/ 57 w 177"/>
                <a:gd name="T25" fmla="*/ 88 h 256"/>
                <a:gd name="T26" fmla="*/ 68 w 177"/>
                <a:gd name="T27" fmla="*/ 73 h 256"/>
                <a:gd name="T28" fmla="*/ 81 w 177"/>
                <a:gd name="T29" fmla="*/ 57 h 256"/>
                <a:gd name="T30" fmla="*/ 96 w 177"/>
                <a:gd name="T31" fmla="*/ 42 h 256"/>
                <a:gd name="T32" fmla="*/ 115 w 177"/>
                <a:gd name="T33" fmla="*/ 27 h 256"/>
                <a:gd name="T34" fmla="*/ 135 w 177"/>
                <a:gd name="T35" fmla="*/ 17 h 256"/>
                <a:gd name="T36" fmla="*/ 158 w 177"/>
                <a:gd name="T37" fmla="*/ 9 h 256"/>
                <a:gd name="T38" fmla="*/ 159 w 177"/>
                <a:gd name="T39" fmla="*/ 12 h 256"/>
                <a:gd name="T40" fmla="*/ 161 w 177"/>
                <a:gd name="T41" fmla="*/ 17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3 h 256"/>
                <a:gd name="T48" fmla="*/ 176 w 177"/>
                <a:gd name="T49" fmla="*/ 70 h 256"/>
                <a:gd name="T50" fmla="*/ 177 w 177"/>
                <a:gd name="T51" fmla="*/ 88 h 256"/>
                <a:gd name="T52" fmla="*/ 177 w 177"/>
                <a:gd name="T53" fmla="*/ 108 h 256"/>
                <a:gd name="T54" fmla="*/ 173 w 177"/>
                <a:gd name="T55" fmla="*/ 129 h 256"/>
                <a:gd name="T56" fmla="*/ 167 w 177"/>
                <a:gd name="T57" fmla="*/ 149 h 256"/>
                <a:gd name="T58" fmla="*/ 158 w 177"/>
                <a:gd name="T59" fmla="*/ 170 h 256"/>
                <a:gd name="T60" fmla="*/ 142 w 177"/>
                <a:gd name="T61" fmla="*/ 190 h 256"/>
                <a:gd name="T62" fmla="*/ 122 w 177"/>
                <a:gd name="T63" fmla="*/ 209 h 256"/>
                <a:gd name="T64" fmla="*/ 98 w 177"/>
                <a:gd name="T65" fmla="*/ 226 h 256"/>
                <a:gd name="T66" fmla="*/ 65 w 177"/>
                <a:gd name="T67" fmla="*/ 242 h 256"/>
                <a:gd name="T68" fmla="*/ 28 w 177"/>
                <a:gd name="T69" fmla="*/ 256 h 256"/>
                <a:gd name="T70" fmla="*/ 26 w 177"/>
                <a:gd name="T71" fmla="*/ 253 h 256"/>
                <a:gd name="T72" fmla="*/ 24 w 177"/>
                <a:gd name="T73" fmla="*/ 247 h 256"/>
                <a:gd name="T74" fmla="*/ 20 w 177"/>
                <a:gd name="T75" fmla="*/ 238 h 256"/>
                <a:gd name="T76" fmla="*/ 15 w 177"/>
                <a:gd name="T77" fmla="*/ 225 h 256"/>
                <a:gd name="T78" fmla="*/ 11 w 177"/>
                <a:gd name="T79" fmla="*/ 209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3 h 256"/>
                <a:gd name="T86" fmla="*/ 0 w 177"/>
                <a:gd name="T87" fmla="*/ 132 h 256"/>
                <a:gd name="T88" fmla="*/ 3 w 177"/>
                <a:gd name="T89" fmla="*/ 112 h 256"/>
                <a:gd name="T90" fmla="*/ 8 w 177"/>
                <a:gd name="T91" fmla="*/ 91 h 256"/>
                <a:gd name="T92" fmla="*/ 17 w 177"/>
                <a:gd name="T93" fmla="*/ 71 h 256"/>
                <a:gd name="T94" fmla="*/ 31 w 177"/>
                <a:gd name="T95" fmla="*/ 53 h 256"/>
                <a:gd name="T96" fmla="*/ 48 w 177"/>
                <a:gd name="T97" fmla="*/ 36 h 256"/>
                <a:gd name="T98" fmla="*/ 72 w 177"/>
                <a:gd name="T99" fmla="*/ 21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5" y="12"/>
                  </a:lnTo>
                  <a:lnTo>
                    <a:pt x="102" y="21"/>
                  </a:lnTo>
                  <a:lnTo>
                    <a:pt x="87" y="33"/>
                  </a:lnTo>
                  <a:lnTo>
                    <a:pt x="73" y="47"/>
                  </a:lnTo>
                  <a:lnTo>
                    <a:pt x="60" y="65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6" y="108"/>
                  </a:lnTo>
                  <a:lnTo>
                    <a:pt x="50" y="100"/>
                  </a:lnTo>
                  <a:lnTo>
                    <a:pt x="57" y="88"/>
                  </a:lnTo>
                  <a:lnTo>
                    <a:pt x="68" y="73"/>
                  </a:lnTo>
                  <a:lnTo>
                    <a:pt x="81" y="57"/>
                  </a:lnTo>
                  <a:lnTo>
                    <a:pt x="96" y="42"/>
                  </a:lnTo>
                  <a:lnTo>
                    <a:pt x="115" y="27"/>
                  </a:lnTo>
                  <a:lnTo>
                    <a:pt x="135" y="17"/>
                  </a:lnTo>
                  <a:lnTo>
                    <a:pt x="158" y="9"/>
                  </a:lnTo>
                  <a:lnTo>
                    <a:pt x="159" y="12"/>
                  </a:lnTo>
                  <a:lnTo>
                    <a:pt x="161" y="17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3"/>
                  </a:lnTo>
                  <a:lnTo>
                    <a:pt x="176" y="70"/>
                  </a:lnTo>
                  <a:lnTo>
                    <a:pt x="177" y="88"/>
                  </a:lnTo>
                  <a:lnTo>
                    <a:pt x="177" y="108"/>
                  </a:lnTo>
                  <a:lnTo>
                    <a:pt x="173" y="129"/>
                  </a:lnTo>
                  <a:lnTo>
                    <a:pt x="167" y="149"/>
                  </a:lnTo>
                  <a:lnTo>
                    <a:pt x="158" y="170"/>
                  </a:lnTo>
                  <a:lnTo>
                    <a:pt x="142" y="190"/>
                  </a:lnTo>
                  <a:lnTo>
                    <a:pt x="122" y="209"/>
                  </a:lnTo>
                  <a:lnTo>
                    <a:pt x="98" y="226"/>
                  </a:lnTo>
                  <a:lnTo>
                    <a:pt x="65" y="242"/>
                  </a:lnTo>
                  <a:lnTo>
                    <a:pt x="28" y="256"/>
                  </a:lnTo>
                  <a:lnTo>
                    <a:pt x="26" y="253"/>
                  </a:lnTo>
                  <a:lnTo>
                    <a:pt x="24" y="247"/>
                  </a:lnTo>
                  <a:lnTo>
                    <a:pt x="20" y="238"/>
                  </a:lnTo>
                  <a:lnTo>
                    <a:pt x="15" y="225"/>
                  </a:lnTo>
                  <a:lnTo>
                    <a:pt x="11" y="209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3"/>
                  </a:lnTo>
                  <a:lnTo>
                    <a:pt x="0" y="132"/>
                  </a:lnTo>
                  <a:lnTo>
                    <a:pt x="3" y="112"/>
                  </a:lnTo>
                  <a:lnTo>
                    <a:pt x="8" y="91"/>
                  </a:lnTo>
                  <a:lnTo>
                    <a:pt x="17" y="71"/>
                  </a:lnTo>
                  <a:lnTo>
                    <a:pt x="31" y="53"/>
                  </a:lnTo>
                  <a:lnTo>
                    <a:pt x="48" y="36"/>
                  </a:lnTo>
                  <a:lnTo>
                    <a:pt x="72" y="21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任意多边形: 形状 50"/>
            <p:cNvSpPr>
              <a:spLocks/>
            </p:cNvSpPr>
            <p:nvPr/>
          </p:nvSpPr>
          <p:spPr bwMode="auto">
            <a:xfrm>
              <a:off x="2347565" y="2512219"/>
              <a:ext cx="277813" cy="422275"/>
            </a:xfrm>
            <a:custGeom>
              <a:avLst/>
              <a:gdLst>
                <a:gd name="T0" fmla="*/ 60 w 175"/>
                <a:gd name="T1" fmla="*/ 0 h 266"/>
                <a:gd name="T2" fmla="*/ 61 w 175"/>
                <a:gd name="T3" fmla="*/ 1 h 266"/>
                <a:gd name="T4" fmla="*/ 66 w 175"/>
                <a:gd name="T5" fmla="*/ 2 h 266"/>
                <a:gd name="T6" fmla="*/ 75 w 175"/>
                <a:gd name="T7" fmla="*/ 6 h 266"/>
                <a:gd name="T8" fmla="*/ 84 w 175"/>
                <a:gd name="T9" fmla="*/ 11 h 266"/>
                <a:gd name="T10" fmla="*/ 97 w 175"/>
                <a:gd name="T11" fmla="*/ 18 h 266"/>
                <a:gd name="T12" fmla="*/ 110 w 175"/>
                <a:gd name="T13" fmla="*/ 27 h 266"/>
                <a:gd name="T14" fmla="*/ 123 w 175"/>
                <a:gd name="T15" fmla="*/ 37 h 266"/>
                <a:gd name="T16" fmla="*/ 136 w 175"/>
                <a:gd name="T17" fmla="*/ 49 h 266"/>
                <a:gd name="T18" fmla="*/ 148 w 175"/>
                <a:gd name="T19" fmla="*/ 65 h 266"/>
                <a:gd name="T20" fmla="*/ 158 w 175"/>
                <a:gd name="T21" fmla="*/ 80 h 266"/>
                <a:gd name="T22" fmla="*/ 167 w 175"/>
                <a:gd name="T23" fmla="*/ 100 h 266"/>
                <a:gd name="T24" fmla="*/ 173 w 175"/>
                <a:gd name="T25" fmla="*/ 120 h 266"/>
                <a:gd name="T26" fmla="*/ 175 w 175"/>
                <a:gd name="T27" fmla="*/ 145 h 266"/>
                <a:gd name="T28" fmla="*/ 174 w 175"/>
                <a:gd name="T29" fmla="*/ 171 h 266"/>
                <a:gd name="T30" fmla="*/ 169 w 175"/>
                <a:gd name="T31" fmla="*/ 200 h 266"/>
                <a:gd name="T32" fmla="*/ 157 w 175"/>
                <a:gd name="T33" fmla="*/ 232 h 266"/>
                <a:gd name="T34" fmla="*/ 140 w 175"/>
                <a:gd name="T35" fmla="*/ 266 h 266"/>
                <a:gd name="T36" fmla="*/ 139 w 175"/>
                <a:gd name="T37" fmla="*/ 266 h 266"/>
                <a:gd name="T38" fmla="*/ 132 w 175"/>
                <a:gd name="T39" fmla="*/ 263 h 266"/>
                <a:gd name="T40" fmla="*/ 122 w 175"/>
                <a:gd name="T41" fmla="*/ 259 h 266"/>
                <a:gd name="T42" fmla="*/ 110 w 175"/>
                <a:gd name="T43" fmla="*/ 253 h 266"/>
                <a:gd name="T44" fmla="*/ 96 w 175"/>
                <a:gd name="T45" fmla="*/ 246 h 266"/>
                <a:gd name="T46" fmla="*/ 80 w 175"/>
                <a:gd name="T47" fmla="*/ 237 h 266"/>
                <a:gd name="T48" fmla="*/ 65 w 175"/>
                <a:gd name="T49" fmla="*/ 226 h 266"/>
                <a:gd name="T50" fmla="*/ 49 w 175"/>
                <a:gd name="T51" fmla="*/ 213 h 266"/>
                <a:gd name="T52" fmla="*/ 35 w 175"/>
                <a:gd name="T53" fmla="*/ 198 h 266"/>
                <a:gd name="T54" fmla="*/ 22 w 175"/>
                <a:gd name="T55" fmla="*/ 181 h 266"/>
                <a:gd name="T56" fmla="*/ 11 w 175"/>
                <a:gd name="T57" fmla="*/ 163 h 266"/>
                <a:gd name="T58" fmla="*/ 4 w 175"/>
                <a:gd name="T59" fmla="*/ 143 h 266"/>
                <a:gd name="T60" fmla="*/ 0 w 175"/>
                <a:gd name="T61" fmla="*/ 120 h 266"/>
                <a:gd name="T62" fmla="*/ 1 w 175"/>
                <a:gd name="T63" fmla="*/ 96 h 266"/>
                <a:gd name="T64" fmla="*/ 6 w 175"/>
                <a:gd name="T65" fmla="*/ 70 h 266"/>
                <a:gd name="T66" fmla="*/ 18 w 175"/>
                <a:gd name="T67" fmla="*/ 40 h 266"/>
                <a:gd name="T68" fmla="*/ 36 w 175"/>
                <a:gd name="T69" fmla="*/ 9 h 266"/>
                <a:gd name="T70" fmla="*/ 35 w 175"/>
                <a:gd name="T71" fmla="*/ 11 h 266"/>
                <a:gd name="T72" fmla="*/ 32 w 175"/>
                <a:gd name="T73" fmla="*/ 21 h 266"/>
                <a:gd name="T74" fmla="*/ 30 w 175"/>
                <a:gd name="T75" fmla="*/ 32 h 266"/>
                <a:gd name="T76" fmla="*/ 27 w 175"/>
                <a:gd name="T77" fmla="*/ 48 h 266"/>
                <a:gd name="T78" fmla="*/ 24 w 175"/>
                <a:gd name="T79" fmla="*/ 66 h 266"/>
                <a:gd name="T80" fmla="*/ 26 w 175"/>
                <a:gd name="T81" fmla="*/ 87 h 266"/>
                <a:gd name="T82" fmla="*/ 30 w 175"/>
                <a:gd name="T83" fmla="*/ 109 h 266"/>
                <a:gd name="T84" fmla="*/ 37 w 175"/>
                <a:gd name="T85" fmla="*/ 131 h 266"/>
                <a:gd name="T86" fmla="*/ 50 w 175"/>
                <a:gd name="T87" fmla="*/ 153 h 266"/>
                <a:gd name="T88" fmla="*/ 49 w 175"/>
                <a:gd name="T89" fmla="*/ 149 h 266"/>
                <a:gd name="T90" fmla="*/ 47 w 175"/>
                <a:gd name="T91" fmla="*/ 140 h 266"/>
                <a:gd name="T92" fmla="*/ 43 w 175"/>
                <a:gd name="T93" fmla="*/ 127 h 266"/>
                <a:gd name="T94" fmla="*/ 40 w 175"/>
                <a:gd name="T95" fmla="*/ 109 h 266"/>
                <a:gd name="T96" fmla="*/ 37 w 175"/>
                <a:gd name="T97" fmla="*/ 88 h 266"/>
                <a:gd name="T98" fmla="*/ 37 w 175"/>
                <a:gd name="T99" fmla="*/ 66 h 266"/>
                <a:gd name="T100" fmla="*/ 41 w 175"/>
                <a:gd name="T101" fmla="*/ 44 h 266"/>
                <a:gd name="T102" fmla="*/ 48 w 175"/>
                <a:gd name="T103" fmla="*/ 22 h 266"/>
                <a:gd name="T104" fmla="*/ 60 w 175"/>
                <a:gd name="T105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" h="266">
                  <a:moveTo>
                    <a:pt x="60" y="0"/>
                  </a:moveTo>
                  <a:lnTo>
                    <a:pt x="61" y="1"/>
                  </a:lnTo>
                  <a:lnTo>
                    <a:pt x="66" y="2"/>
                  </a:lnTo>
                  <a:lnTo>
                    <a:pt x="75" y="6"/>
                  </a:lnTo>
                  <a:lnTo>
                    <a:pt x="84" y="11"/>
                  </a:lnTo>
                  <a:lnTo>
                    <a:pt x="97" y="18"/>
                  </a:lnTo>
                  <a:lnTo>
                    <a:pt x="110" y="27"/>
                  </a:lnTo>
                  <a:lnTo>
                    <a:pt x="123" y="37"/>
                  </a:lnTo>
                  <a:lnTo>
                    <a:pt x="136" y="49"/>
                  </a:lnTo>
                  <a:lnTo>
                    <a:pt x="148" y="65"/>
                  </a:lnTo>
                  <a:lnTo>
                    <a:pt x="158" y="80"/>
                  </a:lnTo>
                  <a:lnTo>
                    <a:pt x="167" y="100"/>
                  </a:lnTo>
                  <a:lnTo>
                    <a:pt x="173" y="120"/>
                  </a:lnTo>
                  <a:lnTo>
                    <a:pt x="175" y="145"/>
                  </a:lnTo>
                  <a:lnTo>
                    <a:pt x="174" y="171"/>
                  </a:lnTo>
                  <a:lnTo>
                    <a:pt x="169" y="200"/>
                  </a:lnTo>
                  <a:lnTo>
                    <a:pt x="157" y="232"/>
                  </a:lnTo>
                  <a:lnTo>
                    <a:pt x="140" y="266"/>
                  </a:lnTo>
                  <a:lnTo>
                    <a:pt x="139" y="266"/>
                  </a:lnTo>
                  <a:lnTo>
                    <a:pt x="132" y="263"/>
                  </a:lnTo>
                  <a:lnTo>
                    <a:pt x="122" y="259"/>
                  </a:lnTo>
                  <a:lnTo>
                    <a:pt x="110" y="253"/>
                  </a:lnTo>
                  <a:lnTo>
                    <a:pt x="96" y="246"/>
                  </a:lnTo>
                  <a:lnTo>
                    <a:pt x="80" y="237"/>
                  </a:lnTo>
                  <a:lnTo>
                    <a:pt x="65" y="226"/>
                  </a:lnTo>
                  <a:lnTo>
                    <a:pt x="49" y="213"/>
                  </a:lnTo>
                  <a:lnTo>
                    <a:pt x="35" y="198"/>
                  </a:lnTo>
                  <a:lnTo>
                    <a:pt x="22" y="181"/>
                  </a:lnTo>
                  <a:lnTo>
                    <a:pt x="11" y="163"/>
                  </a:lnTo>
                  <a:lnTo>
                    <a:pt x="4" y="143"/>
                  </a:lnTo>
                  <a:lnTo>
                    <a:pt x="0" y="120"/>
                  </a:lnTo>
                  <a:lnTo>
                    <a:pt x="1" y="96"/>
                  </a:lnTo>
                  <a:lnTo>
                    <a:pt x="6" y="70"/>
                  </a:lnTo>
                  <a:lnTo>
                    <a:pt x="18" y="40"/>
                  </a:lnTo>
                  <a:lnTo>
                    <a:pt x="36" y="9"/>
                  </a:lnTo>
                  <a:lnTo>
                    <a:pt x="35" y="11"/>
                  </a:lnTo>
                  <a:lnTo>
                    <a:pt x="32" y="21"/>
                  </a:lnTo>
                  <a:lnTo>
                    <a:pt x="30" y="32"/>
                  </a:lnTo>
                  <a:lnTo>
                    <a:pt x="27" y="48"/>
                  </a:lnTo>
                  <a:lnTo>
                    <a:pt x="24" y="66"/>
                  </a:lnTo>
                  <a:lnTo>
                    <a:pt x="26" y="87"/>
                  </a:lnTo>
                  <a:lnTo>
                    <a:pt x="30" y="109"/>
                  </a:lnTo>
                  <a:lnTo>
                    <a:pt x="37" y="131"/>
                  </a:lnTo>
                  <a:lnTo>
                    <a:pt x="50" y="153"/>
                  </a:lnTo>
                  <a:lnTo>
                    <a:pt x="49" y="149"/>
                  </a:lnTo>
                  <a:lnTo>
                    <a:pt x="47" y="140"/>
                  </a:lnTo>
                  <a:lnTo>
                    <a:pt x="43" y="127"/>
                  </a:lnTo>
                  <a:lnTo>
                    <a:pt x="40" y="109"/>
                  </a:lnTo>
                  <a:lnTo>
                    <a:pt x="37" y="88"/>
                  </a:lnTo>
                  <a:lnTo>
                    <a:pt x="37" y="66"/>
                  </a:lnTo>
                  <a:lnTo>
                    <a:pt x="41" y="44"/>
                  </a:lnTo>
                  <a:lnTo>
                    <a:pt x="48" y="22"/>
                  </a:lnTo>
                  <a:lnTo>
                    <a:pt x="60" y="0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任意多边形: 形状 51"/>
            <p:cNvSpPr>
              <a:spLocks/>
            </p:cNvSpPr>
            <p:nvPr/>
          </p:nvSpPr>
          <p:spPr bwMode="auto">
            <a:xfrm>
              <a:off x="2658715" y="2934494"/>
              <a:ext cx="280988" cy="406400"/>
            </a:xfrm>
            <a:custGeom>
              <a:avLst/>
              <a:gdLst>
                <a:gd name="T0" fmla="*/ 135 w 177"/>
                <a:gd name="T1" fmla="*/ 0 h 256"/>
                <a:gd name="T2" fmla="*/ 133 w 177"/>
                <a:gd name="T3" fmla="*/ 1 h 256"/>
                <a:gd name="T4" fmla="*/ 125 w 177"/>
                <a:gd name="T5" fmla="*/ 5 h 256"/>
                <a:gd name="T6" fmla="*/ 114 w 177"/>
                <a:gd name="T7" fmla="*/ 12 h 256"/>
                <a:gd name="T8" fmla="*/ 101 w 177"/>
                <a:gd name="T9" fmla="*/ 21 h 256"/>
                <a:gd name="T10" fmla="*/ 87 w 177"/>
                <a:gd name="T11" fmla="*/ 32 h 256"/>
                <a:gd name="T12" fmla="*/ 73 w 177"/>
                <a:gd name="T13" fmla="*/ 48 h 256"/>
                <a:gd name="T14" fmla="*/ 61 w 177"/>
                <a:gd name="T15" fmla="*/ 66 h 256"/>
                <a:gd name="T16" fmla="*/ 51 w 177"/>
                <a:gd name="T17" fmla="*/ 87 h 256"/>
                <a:gd name="T18" fmla="*/ 44 w 177"/>
                <a:gd name="T19" fmla="*/ 112 h 256"/>
                <a:gd name="T20" fmla="*/ 45 w 177"/>
                <a:gd name="T21" fmla="*/ 109 h 256"/>
                <a:gd name="T22" fmla="*/ 49 w 177"/>
                <a:gd name="T23" fmla="*/ 100 h 256"/>
                <a:gd name="T24" fmla="*/ 57 w 177"/>
                <a:gd name="T25" fmla="*/ 88 h 256"/>
                <a:gd name="T26" fmla="*/ 68 w 177"/>
                <a:gd name="T27" fmla="*/ 74 h 256"/>
                <a:gd name="T28" fmla="*/ 81 w 177"/>
                <a:gd name="T29" fmla="*/ 57 h 256"/>
                <a:gd name="T30" fmla="*/ 96 w 177"/>
                <a:gd name="T31" fmla="*/ 41 h 256"/>
                <a:gd name="T32" fmla="*/ 114 w 177"/>
                <a:gd name="T33" fmla="*/ 27 h 256"/>
                <a:gd name="T34" fmla="*/ 135 w 177"/>
                <a:gd name="T35" fmla="*/ 17 h 256"/>
                <a:gd name="T36" fmla="*/ 159 w 177"/>
                <a:gd name="T37" fmla="*/ 10 h 256"/>
                <a:gd name="T38" fmla="*/ 159 w 177"/>
                <a:gd name="T39" fmla="*/ 12 h 256"/>
                <a:gd name="T40" fmla="*/ 161 w 177"/>
                <a:gd name="T41" fmla="*/ 18 h 256"/>
                <a:gd name="T42" fmla="*/ 165 w 177"/>
                <a:gd name="T43" fmla="*/ 27 h 256"/>
                <a:gd name="T44" fmla="*/ 169 w 177"/>
                <a:gd name="T45" fmla="*/ 39 h 256"/>
                <a:gd name="T46" fmla="*/ 173 w 177"/>
                <a:gd name="T47" fmla="*/ 54 h 256"/>
                <a:gd name="T48" fmla="*/ 175 w 177"/>
                <a:gd name="T49" fmla="*/ 70 h 256"/>
                <a:gd name="T50" fmla="*/ 177 w 177"/>
                <a:gd name="T51" fmla="*/ 89 h 256"/>
                <a:gd name="T52" fmla="*/ 177 w 177"/>
                <a:gd name="T53" fmla="*/ 109 h 256"/>
                <a:gd name="T54" fmla="*/ 174 w 177"/>
                <a:gd name="T55" fmla="*/ 128 h 256"/>
                <a:gd name="T56" fmla="*/ 168 w 177"/>
                <a:gd name="T57" fmla="*/ 149 h 256"/>
                <a:gd name="T58" fmla="*/ 157 w 177"/>
                <a:gd name="T59" fmla="*/ 170 h 256"/>
                <a:gd name="T60" fmla="*/ 143 w 177"/>
                <a:gd name="T61" fmla="*/ 189 h 256"/>
                <a:gd name="T62" fmla="*/ 122 w 177"/>
                <a:gd name="T63" fmla="*/ 209 h 256"/>
                <a:gd name="T64" fmla="*/ 97 w 177"/>
                <a:gd name="T65" fmla="*/ 226 h 256"/>
                <a:gd name="T66" fmla="*/ 66 w 177"/>
                <a:gd name="T67" fmla="*/ 243 h 256"/>
                <a:gd name="T68" fmla="*/ 27 w 177"/>
                <a:gd name="T69" fmla="*/ 256 h 256"/>
                <a:gd name="T70" fmla="*/ 26 w 177"/>
                <a:gd name="T71" fmla="*/ 253 h 256"/>
                <a:gd name="T72" fmla="*/ 23 w 177"/>
                <a:gd name="T73" fmla="*/ 248 h 256"/>
                <a:gd name="T74" fmla="*/ 19 w 177"/>
                <a:gd name="T75" fmla="*/ 237 h 256"/>
                <a:gd name="T76" fmla="*/ 14 w 177"/>
                <a:gd name="T77" fmla="*/ 224 h 256"/>
                <a:gd name="T78" fmla="*/ 10 w 177"/>
                <a:gd name="T79" fmla="*/ 210 h 256"/>
                <a:gd name="T80" fmla="*/ 5 w 177"/>
                <a:gd name="T81" fmla="*/ 192 h 256"/>
                <a:gd name="T82" fmla="*/ 3 w 177"/>
                <a:gd name="T83" fmla="*/ 174 h 256"/>
                <a:gd name="T84" fmla="*/ 0 w 177"/>
                <a:gd name="T85" fmla="*/ 154 h 256"/>
                <a:gd name="T86" fmla="*/ 0 w 177"/>
                <a:gd name="T87" fmla="*/ 134 h 256"/>
                <a:gd name="T88" fmla="*/ 3 w 177"/>
                <a:gd name="T89" fmla="*/ 113 h 256"/>
                <a:gd name="T90" fmla="*/ 9 w 177"/>
                <a:gd name="T91" fmla="*/ 92 h 256"/>
                <a:gd name="T92" fmla="*/ 18 w 177"/>
                <a:gd name="T93" fmla="*/ 71 h 256"/>
                <a:gd name="T94" fmla="*/ 31 w 177"/>
                <a:gd name="T95" fmla="*/ 53 h 256"/>
                <a:gd name="T96" fmla="*/ 49 w 177"/>
                <a:gd name="T97" fmla="*/ 36 h 256"/>
                <a:gd name="T98" fmla="*/ 71 w 177"/>
                <a:gd name="T99" fmla="*/ 22 h 256"/>
                <a:gd name="T100" fmla="*/ 100 w 177"/>
                <a:gd name="T101" fmla="*/ 9 h 256"/>
                <a:gd name="T102" fmla="*/ 135 w 177"/>
                <a:gd name="T10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77" h="256">
                  <a:moveTo>
                    <a:pt x="135" y="0"/>
                  </a:moveTo>
                  <a:lnTo>
                    <a:pt x="133" y="1"/>
                  </a:lnTo>
                  <a:lnTo>
                    <a:pt x="125" y="5"/>
                  </a:lnTo>
                  <a:lnTo>
                    <a:pt x="114" y="12"/>
                  </a:lnTo>
                  <a:lnTo>
                    <a:pt x="101" y="21"/>
                  </a:lnTo>
                  <a:lnTo>
                    <a:pt x="87" y="32"/>
                  </a:lnTo>
                  <a:lnTo>
                    <a:pt x="73" y="48"/>
                  </a:lnTo>
                  <a:lnTo>
                    <a:pt x="61" y="66"/>
                  </a:lnTo>
                  <a:lnTo>
                    <a:pt x="51" y="87"/>
                  </a:lnTo>
                  <a:lnTo>
                    <a:pt x="44" y="112"/>
                  </a:lnTo>
                  <a:lnTo>
                    <a:pt x="45" y="109"/>
                  </a:lnTo>
                  <a:lnTo>
                    <a:pt x="49" y="100"/>
                  </a:lnTo>
                  <a:lnTo>
                    <a:pt x="57" y="88"/>
                  </a:lnTo>
                  <a:lnTo>
                    <a:pt x="68" y="74"/>
                  </a:lnTo>
                  <a:lnTo>
                    <a:pt x="81" y="57"/>
                  </a:lnTo>
                  <a:lnTo>
                    <a:pt x="96" y="41"/>
                  </a:lnTo>
                  <a:lnTo>
                    <a:pt x="114" y="27"/>
                  </a:lnTo>
                  <a:lnTo>
                    <a:pt x="135" y="17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61" y="18"/>
                  </a:lnTo>
                  <a:lnTo>
                    <a:pt x="165" y="27"/>
                  </a:lnTo>
                  <a:lnTo>
                    <a:pt x="169" y="39"/>
                  </a:lnTo>
                  <a:lnTo>
                    <a:pt x="173" y="54"/>
                  </a:lnTo>
                  <a:lnTo>
                    <a:pt x="175" y="70"/>
                  </a:lnTo>
                  <a:lnTo>
                    <a:pt x="177" y="89"/>
                  </a:lnTo>
                  <a:lnTo>
                    <a:pt x="177" y="109"/>
                  </a:lnTo>
                  <a:lnTo>
                    <a:pt x="174" y="128"/>
                  </a:lnTo>
                  <a:lnTo>
                    <a:pt x="168" y="149"/>
                  </a:lnTo>
                  <a:lnTo>
                    <a:pt x="157" y="170"/>
                  </a:lnTo>
                  <a:lnTo>
                    <a:pt x="143" y="189"/>
                  </a:lnTo>
                  <a:lnTo>
                    <a:pt x="122" y="209"/>
                  </a:lnTo>
                  <a:lnTo>
                    <a:pt x="97" y="226"/>
                  </a:lnTo>
                  <a:lnTo>
                    <a:pt x="66" y="243"/>
                  </a:lnTo>
                  <a:lnTo>
                    <a:pt x="27" y="256"/>
                  </a:lnTo>
                  <a:lnTo>
                    <a:pt x="26" y="253"/>
                  </a:lnTo>
                  <a:lnTo>
                    <a:pt x="23" y="248"/>
                  </a:lnTo>
                  <a:lnTo>
                    <a:pt x="19" y="237"/>
                  </a:lnTo>
                  <a:lnTo>
                    <a:pt x="14" y="224"/>
                  </a:lnTo>
                  <a:lnTo>
                    <a:pt x="10" y="210"/>
                  </a:lnTo>
                  <a:lnTo>
                    <a:pt x="5" y="192"/>
                  </a:lnTo>
                  <a:lnTo>
                    <a:pt x="3" y="174"/>
                  </a:lnTo>
                  <a:lnTo>
                    <a:pt x="0" y="154"/>
                  </a:lnTo>
                  <a:lnTo>
                    <a:pt x="0" y="134"/>
                  </a:lnTo>
                  <a:lnTo>
                    <a:pt x="3" y="113"/>
                  </a:lnTo>
                  <a:lnTo>
                    <a:pt x="9" y="92"/>
                  </a:lnTo>
                  <a:lnTo>
                    <a:pt x="18" y="71"/>
                  </a:lnTo>
                  <a:lnTo>
                    <a:pt x="31" y="53"/>
                  </a:lnTo>
                  <a:lnTo>
                    <a:pt x="49" y="36"/>
                  </a:lnTo>
                  <a:lnTo>
                    <a:pt x="71" y="22"/>
                  </a:lnTo>
                  <a:lnTo>
                    <a:pt x="100" y="9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任意多边形: 形状 52"/>
            <p:cNvSpPr>
              <a:spLocks/>
            </p:cNvSpPr>
            <p:nvPr/>
          </p:nvSpPr>
          <p:spPr bwMode="auto">
            <a:xfrm>
              <a:off x="582265" y="1702594"/>
              <a:ext cx="4622800" cy="3960813"/>
            </a:xfrm>
            <a:custGeom>
              <a:avLst/>
              <a:gdLst>
                <a:gd name="T0" fmla="*/ 1771 w 2912"/>
                <a:gd name="T1" fmla="*/ 212 h 2495"/>
                <a:gd name="T2" fmla="*/ 1821 w 2912"/>
                <a:gd name="T3" fmla="*/ 523 h 2495"/>
                <a:gd name="T4" fmla="*/ 2166 w 2912"/>
                <a:gd name="T5" fmla="*/ 719 h 2495"/>
                <a:gd name="T6" fmla="*/ 2127 w 2912"/>
                <a:gd name="T7" fmla="*/ 721 h 2495"/>
                <a:gd name="T8" fmla="*/ 1993 w 2912"/>
                <a:gd name="T9" fmla="*/ 734 h 2495"/>
                <a:gd name="T10" fmla="*/ 1970 w 2912"/>
                <a:gd name="T11" fmla="*/ 668 h 2495"/>
                <a:gd name="T12" fmla="*/ 1784 w 2912"/>
                <a:gd name="T13" fmla="*/ 579 h 2495"/>
                <a:gd name="T14" fmla="*/ 1693 w 2912"/>
                <a:gd name="T15" fmla="*/ 823 h 2495"/>
                <a:gd name="T16" fmla="*/ 1672 w 2912"/>
                <a:gd name="T17" fmla="*/ 1263 h 2495"/>
                <a:gd name="T18" fmla="*/ 2279 w 2912"/>
                <a:gd name="T19" fmla="*/ 1043 h 2495"/>
                <a:gd name="T20" fmla="*/ 2512 w 2912"/>
                <a:gd name="T21" fmla="*/ 751 h 2495"/>
                <a:gd name="T22" fmla="*/ 2531 w 2912"/>
                <a:gd name="T23" fmla="*/ 416 h 2495"/>
                <a:gd name="T24" fmla="*/ 2540 w 2912"/>
                <a:gd name="T25" fmla="*/ 680 h 2495"/>
                <a:gd name="T26" fmla="*/ 2714 w 2912"/>
                <a:gd name="T27" fmla="*/ 610 h 2495"/>
                <a:gd name="T28" fmla="*/ 2812 w 2912"/>
                <a:gd name="T29" fmla="*/ 553 h 2495"/>
                <a:gd name="T30" fmla="*/ 2414 w 2912"/>
                <a:gd name="T31" fmla="*/ 1060 h 2495"/>
                <a:gd name="T32" fmla="*/ 2656 w 2912"/>
                <a:gd name="T33" fmla="*/ 1202 h 2495"/>
                <a:gd name="T34" fmla="*/ 2899 w 2912"/>
                <a:gd name="T35" fmla="*/ 1204 h 2495"/>
                <a:gd name="T36" fmla="*/ 2652 w 2912"/>
                <a:gd name="T37" fmla="*/ 1277 h 2495"/>
                <a:gd name="T38" fmla="*/ 2305 w 2912"/>
                <a:gd name="T39" fmla="*/ 1129 h 2495"/>
                <a:gd name="T40" fmla="*/ 1921 w 2912"/>
                <a:gd name="T41" fmla="*/ 1342 h 2495"/>
                <a:gd name="T42" fmla="*/ 1916 w 2912"/>
                <a:gd name="T43" fmla="*/ 1456 h 2495"/>
                <a:gd name="T44" fmla="*/ 2436 w 2912"/>
                <a:gd name="T45" fmla="*/ 1563 h 2495"/>
                <a:gd name="T46" fmla="*/ 2652 w 2912"/>
                <a:gd name="T47" fmla="*/ 1526 h 2495"/>
                <a:gd name="T48" fmla="*/ 2372 w 2912"/>
                <a:gd name="T49" fmla="*/ 1620 h 2495"/>
                <a:gd name="T50" fmla="*/ 2395 w 2912"/>
                <a:gd name="T51" fmla="*/ 1808 h 2495"/>
                <a:gd name="T52" fmla="*/ 2223 w 2912"/>
                <a:gd name="T53" fmla="*/ 1608 h 2495"/>
                <a:gd name="T54" fmla="*/ 1763 w 2912"/>
                <a:gd name="T55" fmla="*/ 1592 h 2495"/>
                <a:gd name="T56" fmla="*/ 1711 w 2912"/>
                <a:gd name="T57" fmla="*/ 2043 h 2495"/>
                <a:gd name="T58" fmla="*/ 1944 w 2912"/>
                <a:gd name="T59" fmla="*/ 2432 h 2495"/>
                <a:gd name="T60" fmla="*/ 1675 w 2912"/>
                <a:gd name="T61" fmla="*/ 2448 h 2495"/>
                <a:gd name="T62" fmla="*/ 1097 w 2912"/>
                <a:gd name="T63" fmla="*/ 2487 h 2495"/>
                <a:gd name="T64" fmla="*/ 1415 w 2912"/>
                <a:gd name="T65" fmla="*/ 2369 h 2495"/>
                <a:gd name="T66" fmla="*/ 1296 w 2912"/>
                <a:gd name="T67" fmla="*/ 1765 h 2495"/>
                <a:gd name="T68" fmla="*/ 867 w 2912"/>
                <a:gd name="T69" fmla="*/ 1553 h 2495"/>
                <a:gd name="T70" fmla="*/ 596 w 2912"/>
                <a:gd name="T71" fmla="*/ 1669 h 2495"/>
                <a:gd name="T72" fmla="*/ 372 w 2912"/>
                <a:gd name="T73" fmla="*/ 1769 h 2495"/>
                <a:gd name="T74" fmla="*/ 574 w 2912"/>
                <a:gd name="T75" fmla="*/ 1595 h 2495"/>
                <a:gd name="T76" fmla="*/ 281 w 2912"/>
                <a:gd name="T77" fmla="*/ 1443 h 2495"/>
                <a:gd name="T78" fmla="*/ 2 w 2912"/>
                <a:gd name="T79" fmla="*/ 1182 h 2495"/>
                <a:gd name="T80" fmla="*/ 232 w 2912"/>
                <a:gd name="T81" fmla="*/ 1374 h 2495"/>
                <a:gd name="T82" fmla="*/ 367 w 2912"/>
                <a:gd name="T83" fmla="*/ 1342 h 2495"/>
                <a:gd name="T84" fmla="*/ 420 w 2912"/>
                <a:gd name="T85" fmla="*/ 1194 h 2495"/>
                <a:gd name="T86" fmla="*/ 488 w 2912"/>
                <a:gd name="T87" fmla="*/ 1417 h 2495"/>
                <a:gd name="T88" fmla="*/ 984 w 2912"/>
                <a:gd name="T89" fmla="*/ 1443 h 2495"/>
                <a:gd name="T90" fmla="*/ 1199 w 2912"/>
                <a:gd name="T91" fmla="*/ 1196 h 2495"/>
                <a:gd name="T92" fmla="*/ 926 w 2912"/>
                <a:gd name="T93" fmla="*/ 678 h 2495"/>
                <a:gd name="T94" fmla="*/ 648 w 2912"/>
                <a:gd name="T95" fmla="*/ 566 h 2495"/>
                <a:gd name="T96" fmla="*/ 849 w 2912"/>
                <a:gd name="T97" fmla="*/ 630 h 2495"/>
                <a:gd name="T98" fmla="*/ 837 w 2912"/>
                <a:gd name="T99" fmla="*/ 342 h 2495"/>
                <a:gd name="T100" fmla="*/ 912 w 2912"/>
                <a:gd name="T101" fmla="*/ 194 h 2495"/>
                <a:gd name="T102" fmla="*/ 940 w 2912"/>
                <a:gd name="T103" fmla="*/ 460 h 2495"/>
                <a:gd name="T104" fmla="*/ 1181 w 2912"/>
                <a:gd name="T105" fmla="*/ 331 h 2495"/>
                <a:gd name="T106" fmla="*/ 947 w 2912"/>
                <a:gd name="T107" fmla="*/ 528 h 2495"/>
                <a:gd name="T108" fmla="*/ 1166 w 2912"/>
                <a:gd name="T109" fmla="*/ 904 h 2495"/>
                <a:gd name="T110" fmla="*/ 1496 w 2912"/>
                <a:gd name="T111" fmla="*/ 1139 h 2495"/>
                <a:gd name="T112" fmla="*/ 1564 w 2912"/>
                <a:gd name="T113" fmla="*/ 746 h 2495"/>
                <a:gd name="T114" fmla="*/ 1334 w 2912"/>
                <a:gd name="T115" fmla="*/ 449 h 2495"/>
                <a:gd name="T116" fmla="*/ 1517 w 2912"/>
                <a:gd name="T117" fmla="*/ 654 h 2495"/>
                <a:gd name="T118" fmla="*/ 1701 w 2912"/>
                <a:gd name="T119" fmla="*/ 386 h 2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12" h="2495">
                  <a:moveTo>
                    <a:pt x="1750" y="0"/>
                  </a:moveTo>
                  <a:lnTo>
                    <a:pt x="1750" y="2"/>
                  </a:lnTo>
                  <a:lnTo>
                    <a:pt x="1752" y="7"/>
                  </a:lnTo>
                  <a:lnTo>
                    <a:pt x="1755" y="16"/>
                  </a:lnTo>
                  <a:lnTo>
                    <a:pt x="1759" y="31"/>
                  </a:lnTo>
                  <a:lnTo>
                    <a:pt x="1763" y="49"/>
                  </a:lnTo>
                  <a:lnTo>
                    <a:pt x="1765" y="72"/>
                  </a:lnTo>
                  <a:lnTo>
                    <a:pt x="1768" y="100"/>
                  </a:lnTo>
                  <a:lnTo>
                    <a:pt x="1771" y="132"/>
                  </a:lnTo>
                  <a:lnTo>
                    <a:pt x="1772" y="170"/>
                  </a:lnTo>
                  <a:lnTo>
                    <a:pt x="1771" y="212"/>
                  </a:lnTo>
                  <a:lnTo>
                    <a:pt x="1768" y="262"/>
                  </a:lnTo>
                  <a:lnTo>
                    <a:pt x="1763" y="315"/>
                  </a:lnTo>
                  <a:lnTo>
                    <a:pt x="1756" y="376"/>
                  </a:lnTo>
                  <a:lnTo>
                    <a:pt x="1746" y="442"/>
                  </a:lnTo>
                  <a:lnTo>
                    <a:pt x="1732" y="515"/>
                  </a:lnTo>
                  <a:lnTo>
                    <a:pt x="1734" y="515"/>
                  </a:lnTo>
                  <a:lnTo>
                    <a:pt x="1743" y="515"/>
                  </a:lnTo>
                  <a:lnTo>
                    <a:pt x="1756" y="516"/>
                  </a:lnTo>
                  <a:lnTo>
                    <a:pt x="1775" y="518"/>
                  </a:lnTo>
                  <a:lnTo>
                    <a:pt x="1797" y="519"/>
                  </a:lnTo>
                  <a:lnTo>
                    <a:pt x="1821" y="523"/>
                  </a:lnTo>
                  <a:lnTo>
                    <a:pt x="1850" y="528"/>
                  </a:lnTo>
                  <a:lnTo>
                    <a:pt x="1880" y="534"/>
                  </a:lnTo>
                  <a:lnTo>
                    <a:pt x="1912" y="543"/>
                  </a:lnTo>
                  <a:lnTo>
                    <a:pt x="1946" y="555"/>
                  </a:lnTo>
                  <a:lnTo>
                    <a:pt x="1980" y="568"/>
                  </a:lnTo>
                  <a:lnTo>
                    <a:pt x="2014" y="585"/>
                  </a:lnTo>
                  <a:lnTo>
                    <a:pt x="2048" y="604"/>
                  </a:lnTo>
                  <a:lnTo>
                    <a:pt x="2080" y="628"/>
                  </a:lnTo>
                  <a:lnTo>
                    <a:pt x="2111" y="654"/>
                  </a:lnTo>
                  <a:lnTo>
                    <a:pt x="2140" y="685"/>
                  </a:lnTo>
                  <a:lnTo>
                    <a:pt x="2166" y="719"/>
                  </a:lnTo>
                  <a:lnTo>
                    <a:pt x="2189" y="758"/>
                  </a:lnTo>
                  <a:lnTo>
                    <a:pt x="2207" y="802"/>
                  </a:lnTo>
                  <a:lnTo>
                    <a:pt x="2223" y="850"/>
                  </a:lnTo>
                  <a:lnTo>
                    <a:pt x="2222" y="847"/>
                  </a:lnTo>
                  <a:lnTo>
                    <a:pt x="2216" y="838"/>
                  </a:lnTo>
                  <a:lnTo>
                    <a:pt x="2209" y="825"/>
                  </a:lnTo>
                  <a:lnTo>
                    <a:pt x="2197" y="807"/>
                  </a:lnTo>
                  <a:lnTo>
                    <a:pt x="2183" y="788"/>
                  </a:lnTo>
                  <a:lnTo>
                    <a:pt x="2167" y="765"/>
                  </a:lnTo>
                  <a:lnTo>
                    <a:pt x="2148" y="743"/>
                  </a:lnTo>
                  <a:lnTo>
                    <a:pt x="2127" y="721"/>
                  </a:lnTo>
                  <a:lnTo>
                    <a:pt x="2103" y="699"/>
                  </a:lnTo>
                  <a:lnTo>
                    <a:pt x="2077" y="681"/>
                  </a:lnTo>
                  <a:lnTo>
                    <a:pt x="2051" y="666"/>
                  </a:lnTo>
                  <a:lnTo>
                    <a:pt x="2022" y="654"/>
                  </a:lnTo>
                  <a:lnTo>
                    <a:pt x="1992" y="647"/>
                  </a:lnTo>
                  <a:lnTo>
                    <a:pt x="1993" y="650"/>
                  </a:lnTo>
                  <a:lnTo>
                    <a:pt x="1996" y="659"/>
                  </a:lnTo>
                  <a:lnTo>
                    <a:pt x="1997" y="672"/>
                  </a:lnTo>
                  <a:lnTo>
                    <a:pt x="1998" y="690"/>
                  </a:lnTo>
                  <a:lnTo>
                    <a:pt x="1997" y="711"/>
                  </a:lnTo>
                  <a:lnTo>
                    <a:pt x="1993" y="734"/>
                  </a:lnTo>
                  <a:lnTo>
                    <a:pt x="1984" y="759"/>
                  </a:lnTo>
                  <a:lnTo>
                    <a:pt x="1968" y="785"/>
                  </a:lnTo>
                  <a:lnTo>
                    <a:pt x="1946" y="812"/>
                  </a:lnTo>
                  <a:lnTo>
                    <a:pt x="1949" y="810"/>
                  </a:lnTo>
                  <a:lnTo>
                    <a:pt x="1953" y="802"/>
                  </a:lnTo>
                  <a:lnTo>
                    <a:pt x="1960" y="790"/>
                  </a:lnTo>
                  <a:lnTo>
                    <a:pt x="1967" y="773"/>
                  </a:lnTo>
                  <a:lnTo>
                    <a:pt x="1972" y="751"/>
                  </a:lnTo>
                  <a:lnTo>
                    <a:pt x="1976" y="727"/>
                  </a:lnTo>
                  <a:lnTo>
                    <a:pt x="1976" y="699"/>
                  </a:lnTo>
                  <a:lnTo>
                    <a:pt x="1970" y="668"/>
                  </a:lnTo>
                  <a:lnTo>
                    <a:pt x="1958" y="633"/>
                  </a:lnTo>
                  <a:lnTo>
                    <a:pt x="1955" y="632"/>
                  </a:lnTo>
                  <a:lnTo>
                    <a:pt x="1947" y="628"/>
                  </a:lnTo>
                  <a:lnTo>
                    <a:pt x="1934" y="623"/>
                  </a:lnTo>
                  <a:lnTo>
                    <a:pt x="1919" y="615"/>
                  </a:lnTo>
                  <a:lnTo>
                    <a:pt x="1899" y="607"/>
                  </a:lnTo>
                  <a:lnTo>
                    <a:pt x="1877" y="599"/>
                  </a:lnTo>
                  <a:lnTo>
                    <a:pt x="1855" y="592"/>
                  </a:lnTo>
                  <a:lnTo>
                    <a:pt x="1830" y="585"/>
                  </a:lnTo>
                  <a:lnTo>
                    <a:pt x="1807" y="581"/>
                  </a:lnTo>
                  <a:lnTo>
                    <a:pt x="1784" y="579"/>
                  </a:lnTo>
                  <a:lnTo>
                    <a:pt x="1763" y="580"/>
                  </a:lnTo>
                  <a:lnTo>
                    <a:pt x="1742" y="584"/>
                  </a:lnTo>
                  <a:lnTo>
                    <a:pt x="1725" y="593"/>
                  </a:lnTo>
                  <a:lnTo>
                    <a:pt x="1725" y="597"/>
                  </a:lnTo>
                  <a:lnTo>
                    <a:pt x="1724" y="610"/>
                  </a:lnTo>
                  <a:lnTo>
                    <a:pt x="1721" y="629"/>
                  </a:lnTo>
                  <a:lnTo>
                    <a:pt x="1717" y="655"/>
                  </a:lnTo>
                  <a:lnTo>
                    <a:pt x="1712" y="689"/>
                  </a:lnTo>
                  <a:lnTo>
                    <a:pt x="1707" y="728"/>
                  </a:lnTo>
                  <a:lnTo>
                    <a:pt x="1701" y="773"/>
                  </a:lnTo>
                  <a:lnTo>
                    <a:pt x="1693" y="823"/>
                  </a:lnTo>
                  <a:lnTo>
                    <a:pt x="1684" y="877"/>
                  </a:lnTo>
                  <a:lnTo>
                    <a:pt x="1673" y="936"/>
                  </a:lnTo>
                  <a:lnTo>
                    <a:pt x="1662" y="998"/>
                  </a:lnTo>
                  <a:lnTo>
                    <a:pt x="1650" y="1063"/>
                  </a:lnTo>
                  <a:lnTo>
                    <a:pt x="1636" y="1130"/>
                  </a:lnTo>
                  <a:lnTo>
                    <a:pt x="1621" y="1199"/>
                  </a:lnTo>
                  <a:lnTo>
                    <a:pt x="1606" y="1269"/>
                  </a:lnTo>
                  <a:lnTo>
                    <a:pt x="1611" y="1269"/>
                  </a:lnTo>
                  <a:lnTo>
                    <a:pt x="1623" y="1268"/>
                  </a:lnTo>
                  <a:lnTo>
                    <a:pt x="1643" y="1267"/>
                  </a:lnTo>
                  <a:lnTo>
                    <a:pt x="1672" y="1263"/>
                  </a:lnTo>
                  <a:lnTo>
                    <a:pt x="1706" y="1257"/>
                  </a:lnTo>
                  <a:lnTo>
                    <a:pt x="1746" y="1250"/>
                  </a:lnTo>
                  <a:lnTo>
                    <a:pt x="1791" y="1241"/>
                  </a:lnTo>
                  <a:lnTo>
                    <a:pt x="1842" y="1228"/>
                  </a:lnTo>
                  <a:lnTo>
                    <a:pt x="1897" y="1213"/>
                  </a:lnTo>
                  <a:lnTo>
                    <a:pt x="1955" y="1195"/>
                  </a:lnTo>
                  <a:lnTo>
                    <a:pt x="2016" y="1173"/>
                  </a:lnTo>
                  <a:lnTo>
                    <a:pt x="2080" y="1147"/>
                  </a:lnTo>
                  <a:lnTo>
                    <a:pt x="2146" y="1117"/>
                  </a:lnTo>
                  <a:lnTo>
                    <a:pt x="2213" y="1082"/>
                  </a:lnTo>
                  <a:lnTo>
                    <a:pt x="2279" y="1043"/>
                  </a:lnTo>
                  <a:lnTo>
                    <a:pt x="2346" y="999"/>
                  </a:lnTo>
                  <a:lnTo>
                    <a:pt x="2413" y="950"/>
                  </a:lnTo>
                  <a:lnTo>
                    <a:pt x="2478" y="895"/>
                  </a:lnTo>
                  <a:lnTo>
                    <a:pt x="2541" y="833"/>
                  </a:lnTo>
                  <a:lnTo>
                    <a:pt x="2543" y="830"/>
                  </a:lnTo>
                  <a:lnTo>
                    <a:pt x="2540" y="824"/>
                  </a:lnTo>
                  <a:lnTo>
                    <a:pt x="2538" y="815"/>
                  </a:lnTo>
                  <a:lnTo>
                    <a:pt x="2531" y="803"/>
                  </a:lnTo>
                  <a:lnTo>
                    <a:pt x="2526" y="789"/>
                  </a:lnTo>
                  <a:lnTo>
                    <a:pt x="2518" y="772"/>
                  </a:lnTo>
                  <a:lnTo>
                    <a:pt x="2512" y="751"/>
                  </a:lnTo>
                  <a:lnTo>
                    <a:pt x="2505" y="728"/>
                  </a:lnTo>
                  <a:lnTo>
                    <a:pt x="2500" y="701"/>
                  </a:lnTo>
                  <a:lnTo>
                    <a:pt x="2496" y="671"/>
                  </a:lnTo>
                  <a:lnTo>
                    <a:pt x="2493" y="636"/>
                  </a:lnTo>
                  <a:lnTo>
                    <a:pt x="2495" y="598"/>
                  </a:lnTo>
                  <a:lnTo>
                    <a:pt x="2499" y="555"/>
                  </a:lnTo>
                  <a:lnTo>
                    <a:pt x="2505" y="510"/>
                  </a:lnTo>
                  <a:lnTo>
                    <a:pt x="2517" y="459"/>
                  </a:lnTo>
                  <a:lnTo>
                    <a:pt x="2532" y="405"/>
                  </a:lnTo>
                  <a:lnTo>
                    <a:pt x="2532" y="407"/>
                  </a:lnTo>
                  <a:lnTo>
                    <a:pt x="2531" y="416"/>
                  </a:lnTo>
                  <a:lnTo>
                    <a:pt x="2531" y="429"/>
                  </a:lnTo>
                  <a:lnTo>
                    <a:pt x="2531" y="446"/>
                  </a:lnTo>
                  <a:lnTo>
                    <a:pt x="2530" y="467"/>
                  </a:lnTo>
                  <a:lnTo>
                    <a:pt x="2530" y="490"/>
                  </a:lnTo>
                  <a:lnTo>
                    <a:pt x="2530" y="515"/>
                  </a:lnTo>
                  <a:lnTo>
                    <a:pt x="2530" y="542"/>
                  </a:lnTo>
                  <a:lnTo>
                    <a:pt x="2531" y="571"/>
                  </a:lnTo>
                  <a:lnTo>
                    <a:pt x="2532" y="599"/>
                  </a:lnTo>
                  <a:lnTo>
                    <a:pt x="2534" y="627"/>
                  </a:lnTo>
                  <a:lnTo>
                    <a:pt x="2536" y="654"/>
                  </a:lnTo>
                  <a:lnTo>
                    <a:pt x="2540" y="680"/>
                  </a:lnTo>
                  <a:lnTo>
                    <a:pt x="2544" y="703"/>
                  </a:lnTo>
                  <a:lnTo>
                    <a:pt x="2551" y="724"/>
                  </a:lnTo>
                  <a:lnTo>
                    <a:pt x="2557" y="742"/>
                  </a:lnTo>
                  <a:lnTo>
                    <a:pt x="2565" y="755"/>
                  </a:lnTo>
                  <a:lnTo>
                    <a:pt x="2573" y="763"/>
                  </a:lnTo>
                  <a:lnTo>
                    <a:pt x="2583" y="767"/>
                  </a:lnTo>
                  <a:lnTo>
                    <a:pt x="2596" y="764"/>
                  </a:lnTo>
                  <a:lnTo>
                    <a:pt x="2609" y="755"/>
                  </a:lnTo>
                  <a:lnTo>
                    <a:pt x="2625" y="740"/>
                  </a:lnTo>
                  <a:lnTo>
                    <a:pt x="2671" y="677"/>
                  </a:lnTo>
                  <a:lnTo>
                    <a:pt x="2714" y="610"/>
                  </a:lnTo>
                  <a:lnTo>
                    <a:pt x="2756" y="538"/>
                  </a:lnTo>
                  <a:lnTo>
                    <a:pt x="2794" y="462"/>
                  </a:lnTo>
                  <a:lnTo>
                    <a:pt x="2827" y="380"/>
                  </a:lnTo>
                  <a:lnTo>
                    <a:pt x="2829" y="384"/>
                  </a:lnTo>
                  <a:lnTo>
                    <a:pt x="2829" y="393"/>
                  </a:lnTo>
                  <a:lnTo>
                    <a:pt x="2830" y="407"/>
                  </a:lnTo>
                  <a:lnTo>
                    <a:pt x="2829" y="428"/>
                  </a:lnTo>
                  <a:lnTo>
                    <a:pt x="2827" y="453"/>
                  </a:lnTo>
                  <a:lnTo>
                    <a:pt x="2825" y="482"/>
                  </a:lnTo>
                  <a:lnTo>
                    <a:pt x="2820" y="515"/>
                  </a:lnTo>
                  <a:lnTo>
                    <a:pt x="2812" y="553"/>
                  </a:lnTo>
                  <a:lnTo>
                    <a:pt x="2801" y="592"/>
                  </a:lnTo>
                  <a:lnTo>
                    <a:pt x="2787" y="634"/>
                  </a:lnTo>
                  <a:lnTo>
                    <a:pt x="2768" y="678"/>
                  </a:lnTo>
                  <a:lnTo>
                    <a:pt x="2745" y="725"/>
                  </a:lnTo>
                  <a:lnTo>
                    <a:pt x="2717" y="773"/>
                  </a:lnTo>
                  <a:lnTo>
                    <a:pt x="2683" y="821"/>
                  </a:lnTo>
                  <a:lnTo>
                    <a:pt x="2643" y="869"/>
                  </a:lnTo>
                  <a:lnTo>
                    <a:pt x="2597" y="919"/>
                  </a:lnTo>
                  <a:lnTo>
                    <a:pt x="2544" y="967"/>
                  </a:lnTo>
                  <a:lnTo>
                    <a:pt x="2483" y="1015"/>
                  </a:lnTo>
                  <a:lnTo>
                    <a:pt x="2414" y="1060"/>
                  </a:lnTo>
                  <a:lnTo>
                    <a:pt x="2418" y="1063"/>
                  </a:lnTo>
                  <a:lnTo>
                    <a:pt x="2426" y="1068"/>
                  </a:lnTo>
                  <a:lnTo>
                    <a:pt x="2437" y="1078"/>
                  </a:lnTo>
                  <a:lnTo>
                    <a:pt x="2456" y="1090"/>
                  </a:lnTo>
                  <a:lnTo>
                    <a:pt x="2476" y="1104"/>
                  </a:lnTo>
                  <a:lnTo>
                    <a:pt x="2500" y="1121"/>
                  </a:lnTo>
                  <a:lnTo>
                    <a:pt x="2527" y="1138"/>
                  </a:lnTo>
                  <a:lnTo>
                    <a:pt x="2557" y="1155"/>
                  </a:lnTo>
                  <a:lnTo>
                    <a:pt x="2588" y="1172"/>
                  </a:lnTo>
                  <a:lnTo>
                    <a:pt x="2622" y="1187"/>
                  </a:lnTo>
                  <a:lnTo>
                    <a:pt x="2656" y="1202"/>
                  </a:lnTo>
                  <a:lnTo>
                    <a:pt x="2691" y="1215"/>
                  </a:lnTo>
                  <a:lnTo>
                    <a:pt x="2725" y="1225"/>
                  </a:lnTo>
                  <a:lnTo>
                    <a:pt x="2760" y="1230"/>
                  </a:lnTo>
                  <a:lnTo>
                    <a:pt x="2794" y="1233"/>
                  </a:lnTo>
                  <a:lnTo>
                    <a:pt x="2826" y="1232"/>
                  </a:lnTo>
                  <a:lnTo>
                    <a:pt x="2857" y="1224"/>
                  </a:lnTo>
                  <a:lnTo>
                    <a:pt x="2886" y="1211"/>
                  </a:lnTo>
                  <a:lnTo>
                    <a:pt x="2912" y="1191"/>
                  </a:lnTo>
                  <a:lnTo>
                    <a:pt x="2911" y="1194"/>
                  </a:lnTo>
                  <a:lnTo>
                    <a:pt x="2907" y="1198"/>
                  </a:lnTo>
                  <a:lnTo>
                    <a:pt x="2899" y="1204"/>
                  </a:lnTo>
                  <a:lnTo>
                    <a:pt x="2890" y="1213"/>
                  </a:lnTo>
                  <a:lnTo>
                    <a:pt x="2877" y="1224"/>
                  </a:lnTo>
                  <a:lnTo>
                    <a:pt x="2862" y="1234"/>
                  </a:lnTo>
                  <a:lnTo>
                    <a:pt x="2844" y="1245"/>
                  </a:lnTo>
                  <a:lnTo>
                    <a:pt x="2825" y="1255"/>
                  </a:lnTo>
                  <a:lnTo>
                    <a:pt x="2801" y="1264"/>
                  </a:lnTo>
                  <a:lnTo>
                    <a:pt x="2777" y="1272"/>
                  </a:lnTo>
                  <a:lnTo>
                    <a:pt x="2748" y="1277"/>
                  </a:lnTo>
                  <a:lnTo>
                    <a:pt x="2718" y="1281"/>
                  </a:lnTo>
                  <a:lnTo>
                    <a:pt x="2687" y="1281"/>
                  </a:lnTo>
                  <a:lnTo>
                    <a:pt x="2652" y="1277"/>
                  </a:lnTo>
                  <a:lnTo>
                    <a:pt x="2615" y="1269"/>
                  </a:lnTo>
                  <a:lnTo>
                    <a:pt x="2575" y="1256"/>
                  </a:lnTo>
                  <a:lnTo>
                    <a:pt x="2535" y="1238"/>
                  </a:lnTo>
                  <a:lnTo>
                    <a:pt x="2491" y="1215"/>
                  </a:lnTo>
                  <a:lnTo>
                    <a:pt x="2445" y="1185"/>
                  </a:lnTo>
                  <a:lnTo>
                    <a:pt x="2398" y="1147"/>
                  </a:lnTo>
                  <a:lnTo>
                    <a:pt x="2349" y="1102"/>
                  </a:lnTo>
                  <a:lnTo>
                    <a:pt x="2345" y="1104"/>
                  </a:lnTo>
                  <a:lnTo>
                    <a:pt x="2337" y="1109"/>
                  </a:lnTo>
                  <a:lnTo>
                    <a:pt x="2323" y="1117"/>
                  </a:lnTo>
                  <a:lnTo>
                    <a:pt x="2305" y="1129"/>
                  </a:lnTo>
                  <a:lnTo>
                    <a:pt x="2283" y="1143"/>
                  </a:lnTo>
                  <a:lnTo>
                    <a:pt x="2257" y="1159"/>
                  </a:lnTo>
                  <a:lnTo>
                    <a:pt x="2227" y="1176"/>
                  </a:lnTo>
                  <a:lnTo>
                    <a:pt x="2194" y="1195"/>
                  </a:lnTo>
                  <a:lnTo>
                    <a:pt x="2159" y="1216"/>
                  </a:lnTo>
                  <a:lnTo>
                    <a:pt x="2122" y="1237"/>
                  </a:lnTo>
                  <a:lnTo>
                    <a:pt x="2083" y="1257"/>
                  </a:lnTo>
                  <a:lnTo>
                    <a:pt x="2044" y="1280"/>
                  </a:lnTo>
                  <a:lnTo>
                    <a:pt x="2002" y="1300"/>
                  </a:lnTo>
                  <a:lnTo>
                    <a:pt x="1962" y="1321"/>
                  </a:lnTo>
                  <a:lnTo>
                    <a:pt x="1921" y="1342"/>
                  </a:lnTo>
                  <a:lnTo>
                    <a:pt x="1881" y="1360"/>
                  </a:lnTo>
                  <a:lnTo>
                    <a:pt x="1842" y="1378"/>
                  </a:lnTo>
                  <a:lnTo>
                    <a:pt x="1804" y="1392"/>
                  </a:lnTo>
                  <a:lnTo>
                    <a:pt x="1769" y="1405"/>
                  </a:lnTo>
                  <a:lnTo>
                    <a:pt x="1773" y="1407"/>
                  </a:lnTo>
                  <a:lnTo>
                    <a:pt x="1782" y="1411"/>
                  </a:lnTo>
                  <a:lnTo>
                    <a:pt x="1799" y="1417"/>
                  </a:lnTo>
                  <a:lnTo>
                    <a:pt x="1821" y="1425"/>
                  </a:lnTo>
                  <a:lnTo>
                    <a:pt x="1849" y="1434"/>
                  </a:lnTo>
                  <a:lnTo>
                    <a:pt x="1880" y="1444"/>
                  </a:lnTo>
                  <a:lnTo>
                    <a:pt x="1916" y="1456"/>
                  </a:lnTo>
                  <a:lnTo>
                    <a:pt x="1955" y="1468"/>
                  </a:lnTo>
                  <a:lnTo>
                    <a:pt x="1998" y="1481"/>
                  </a:lnTo>
                  <a:lnTo>
                    <a:pt x="2042" y="1494"/>
                  </a:lnTo>
                  <a:lnTo>
                    <a:pt x="2090" y="1505"/>
                  </a:lnTo>
                  <a:lnTo>
                    <a:pt x="2139" y="1518"/>
                  </a:lnTo>
                  <a:lnTo>
                    <a:pt x="2188" y="1529"/>
                  </a:lnTo>
                  <a:lnTo>
                    <a:pt x="2239" y="1539"/>
                  </a:lnTo>
                  <a:lnTo>
                    <a:pt x="2289" y="1548"/>
                  </a:lnTo>
                  <a:lnTo>
                    <a:pt x="2339" y="1555"/>
                  </a:lnTo>
                  <a:lnTo>
                    <a:pt x="2388" y="1560"/>
                  </a:lnTo>
                  <a:lnTo>
                    <a:pt x="2436" y="1563"/>
                  </a:lnTo>
                  <a:lnTo>
                    <a:pt x="2482" y="1564"/>
                  </a:lnTo>
                  <a:lnTo>
                    <a:pt x="2525" y="1561"/>
                  </a:lnTo>
                  <a:lnTo>
                    <a:pt x="2564" y="1556"/>
                  </a:lnTo>
                  <a:lnTo>
                    <a:pt x="2601" y="1547"/>
                  </a:lnTo>
                  <a:lnTo>
                    <a:pt x="2634" y="1534"/>
                  </a:lnTo>
                  <a:lnTo>
                    <a:pt x="2661" y="1518"/>
                  </a:lnTo>
                  <a:lnTo>
                    <a:pt x="2684" y="1498"/>
                  </a:lnTo>
                  <a:lnTo>
                    <a:pt x="2682" y="1499"/>
                  </a:lnTo>
                  <a:lnTo>
                    <a:pt x="2677" y="1505"/>
                  </a:lnTo>
                  <a:lnTo>
                    <a:pt x="2666" y="1515"/>
                  </a:lnTo>
                  <a:lnTo>
                    <a:pt x="2652" y="1526"/>
                  </a:lnTo>
                  <a:lnTo>
                    <a:pt x="2635" y="1540"/>
                  </a:lnTo>
                  <a:lnTo>
                    <a:pt x="2613" y="1555"/>
                  </a:lnTo>
                  <a:lnTo>
                    <a:pt x="2588" y="1569"/>
                  </a:lnTo>
                  <a:lnTo>
                    <a:pt x="2560" y="1582"/>
                  </a:lnTo>
                  <a:lnTo>
                    <a:pt x="2527" y="1594"/>
                  </a:lnTo>
                  <a:lnTo>
                    <a:pt x="2492" y="1603"/>
                  </a:lnTo>
                  <a:lnTo>
                    <a:pt x="2453" y="1609"/>
                  </a:lnTo>
                  <a:lnTo>
                    <a:pt x="2411" y="1612"/>
                  </a:lnTo>
                  <a:lnTo>
                    <a:pt x="2366" y="1609"/>
                  </a:lnTo>
                  <a:lnTo>
                    <a:pt x="2369" y="1612"/>
                  </a:lnTo>
                  <a:lnTo>
                    <a:pt x="2372" y="1620"/>
                  </a:lnTo>
                  <a:lnTo>
                    <a:pt x="2379" y="1633"/>
                  </a:lnTo>
                  <a:lnTo>
                    <a:pt x="2387" y="1650"/>
                  </a:lnTo>
                  <a:lnTo>
                    <a:pt x="2393" y="1670"/>
                  </a:lnTo>
                  <a:lnTo>
                    <a:pt x="2400" y="1696"/>
                  </a:lnTo>
                  <a:lnTo>
                    <a:pt x="2405" y="1726"/>
                  </a:lnTo>
                  <a:lnTo>
                    <a:pt x="2408" y="1760"/>
                  </a:lnTo>
                  <a:lnTo>
                    <a:pt x="2406" y="1798"/>
                  </a:lnTo>
                  <a:lnTo>
                    <a:pt x="2400" y="1838"/>
                  </a:lnTo>
                  <a:lnTo>
                    <a:pt x="2400" y="1835"/>
                  </a:lnTo>
                  <a:lnTo>
                    <a:pt x="2397" y="1825"/>
                  </a:lnTo>
                  <a:lnTo>
                    <a:pt x="2395" y="1808"/>
                  </a:lnTo>
                  <a:lnTo>
                    <a:pt x="2391" y="1788"/>
                  </a:lnTo>
                  <a:lnTo>
                    <a:pt x="2384" y="1765"/>
                  </a:lnTo>
                  <a:lnTo>
                    <a:pt x="2378" y="1740"/>
                  </a:lnTo>
                  <a:lnTo>
                    <a:pt x="2367" y="1714"/>
                  </a:lnTo>
                  <a:lnTo>
                    <a:pt x="2357" y="1688"/>
                  </a:lnTo>
                  <a:lnTo>
                    <a:pt x="2344" y="1665"/>
                  </a:lnTo>
                  <a:lnTo>
                    <a:pt x="2328" y="1644"/>
                  </a:lnTo>
                  <a:lnTo>
                    <a:pt x="2310" y="1627"/>
                  </a:lnTo>
                  <a:lnTo>
                    <a:pt x="2291" y="1616"/>
                  </a:lnTo>
                  <a:lnTo>
                    <a:pt x="2268" y="1611"/>
                  </a:lnTo>
                  <a:lnTo>
                    <a:pt x="2223" y="1608"/>
                  </a:lnTo>
                  <a:lnTo>
                    <a:pt x="2172" y="1604"/>
                  </a:lnTo>
                  <a:lnTo>
                    <a:pt x="2118" y="1600"/>
                  </a:lnTo>
                  <a:lnTo>
                    <a:pt x="2059" y="1594"/>
                  </a:lnTo>
                  <a:lnTo>
                    <a:pt x="1999" y="1586"/>
                  </a:lnTo>
                  <a:lnTo>
                    <a:pt x="1940" y="1576"/>
                  </a:lnTo>
                  <a:lnTo>
                    <a:pt x="1881" y="1563"/>
                  </a:lnTo>
                  <a:lnTo>
                    <a:pt x="1851" y="1557"/>
                  </a:lnTo>
                  <a:lnTo>
                    <a:pt x="1824" y="1559"/>
                  </a:lnTo>
                  <a:lnTo>
                    <a:pt x="1801" y="1565"/>
                  </a:lnTo>
                  <a:lnTo>
                    <a:pt x="1780" y="1576"/>
                  </a:lnTo>
                  <a:lnTo>
                    <a:pt x="1763" y="1592"/>
                  </a:lnTo>
                  <a:lnTo>
                    <a:pt x="1749" y="1613"/>
                  </a:lnTo>
                  <a:lnTo>
                    <a:pt x="1737" y="1639"/>
                  </a:lnTo>
                  <a:lnTo>
                    <a:pt x="1726" y="1669"/>
                  </a:lnTo>
                  <a:lnTo>
                    <a:pt x="1719" y="1704"/>
                  </a:lnTo>
                  <a:lnTo>
                    <a:pt x="1713" y="1742"/>
                  </a:lnTo>
                  <a:lnTo>
                    <a:pt x="1710" y="1785"/>
                  </a:lnTo>
                  <a:lnTo>
                    <a:pt x="1708" y="1830"/>
                  </a:lnTo>
                  <a:lnTo>
                    <a:pt x="1707" y="1879"/>
                  </a:lnTo>
                  <a:lnTo>
                    <a:pt x="1707" y="1931"/>
                  </a:lnTo>
                  <a:lnTo>
                    <a:pt x="1708" y="1986"/>
                  </a:lnTo>
                  <a:lnTo>
                    <a:pt x="1711" y="2043"/>
                  </a:lnTo>
                  <a:lnTo>
                    <a:pt x="1713" y="2104"/>
                  </a:lnTo>
                  <a:lnTo>
                    <a:pt x="1716" y="2166"/>
                  </a:lnTo>
                  <a:lnTo>
                    <a:pt x="1719" y="2231"/>
                  </a:lnTo>
                  <a:lnTo>
                    <a:pt x="1721" y="2297"/>
                  </a:lnTo>
                  <a:lnTo>
                    <a:pt x="1724" y="2365"/>
                  </a:lnTo>
                  <a:lnTo>
                    <a:pt x="1764" y="2371"/>
                  </a:lnTo>
                  <a:lnTo>
                    <a:pt x="1803" y="2382"/>
                  </a:lnTo>
                  <a:lnTo>
                    <a:pt x="1841" y="2392"/>
                  </a:lnTo>
                  <a:lnTo>
                    <a:pt x="1877" y="2405"/>
                  </a:lnTo>
                  <a:lnTo>
                    <a:pt x="1912" y="2418"/>
                  </a:lnTo>
                  <a:lnTo>
                    <a:pt x="1944" y="2432"/>
                  </a:lnTo>
                  <a:lnTo>
                    <a:pt x="1972" y="2445"/>
                  </a:lnTo>
                  <a:lnTo>
                    <a:pt x="1997" y="2458"/>
                  </a:lnTo>
                  <a:lnTo>
                    <a:pt x="2019" y="2470"/>
                  </a:lnTo>
                  <a:lnTo>
                    <a:pt x="2036" y="2480"/>
                  </a:lnTo>
                  <a:lnTo>
                    <a:pt x="2049" y="2487"/>
                  </a:lnTo>
                  <a:lnTo>
                    <a:pt x="2057" y="2492"/>
                  </a:lnTo>
                  <a:lnTo>
                    <a:pt x="2059" y="2495"/>
                  </a:lnTo>
                  <a:lnTo>
                    <a:pt x="1955" y="2478"/>
                  </a:lnTo>
                  <a:lnTo>
                    <a:pt x="1855" y="2465"/>
                  </a:lnTo>
                  <a:lnTo>
                    <a:pt x="1763" y="2454"/>
                  </a:lnTo>
                  <a:lnTo>
                    <a:pt x="1675" y="2448"/>
                  </a:lnTo>
                  <a:lnTo>
                    <a:pt x="1593" y="2445"/>
                  </a:lnTo>
                  <a:lnTo>
                    <a:pt x="1516" y="2444"/>
                  </a:lnTo>
                  <a:lnTo>
                    <a:pt x="1446" y="2445"/>
                  </a:lnTo>
                  <a:lnTo>
                    <a:pt x="1381" y="2448"/>
                  </a:lnTo>
                  <a:lnTo>
                    <a:pt x="1322" y="2452"/>
                  </a:lnTo>
                  <a:lnTo>
                    <a:pt x="1270" y="2457"/>
                  </a:lnTo>
                  <a:lnTo>
                    <a:pt x="1224" y="2462"/>
                  </a:lnTo>
                  <a:lnTo>
                    <a:pt x="1183" y="2469"/>
                  </a:lnTo>
                  <a:lnTo>
                    <a:pt x="1148" y="2475"/>
                  </a:lnTo>
                  <a:lnTo>
                    <a:pt x="1120" y="2482"/>
                  </a:lnTo>
                  <a:lnTo>
                    <a:pt x="1097" y="2487"/>
                  </a:lnTo>
                  <a:lnTo>
                    <a:pt x="1082" y="2491"/>
                  </a:lnTo>
                  <a:lnTo>
                    <a:pt x="1073" y="2493"/>
                  </a:lnTo>
                  <a:lnTo>
                    <a:pt x="1069" y="2495"/>
                  </a:lnTo>
                  <a:lnTo>
                    <a:pt x="1127" y="2463"/>
                  </a:lnTo>
                  <a:lnTo>
                    <a:pt x="1182" y="2439"/>
                  </a:lnTo>
                  <a:lnTo>
                    <a:pt x="1233" y="2419"/>
                  </a:lnTo>
                  <a:lnTo>
                    <a:pt x="1279" y="2402"/>
                  </a:lnTo>
                  <a:lnTo>
                    <a:pt x="1321" y="2391"/>
                  </a:lnTo>
                  <a:lnTo>
                    <a:pt x="1357" y="2382"/>
                  </a:lnTo>
                  <a:lnTo>
                    <a:pt x="1390" y="2374"/>
                  </a:lnTo>
                  <a:lnTo>
                    <a:pt x="1415" y="2369"/>
                  </a:lnTo>
                  <a:lnTo>
                    <a:pt x="1434" y="2365"/>
                  </a:lnTo>
                  <a:lnTo>
                    <a:pt x="1433" y="2280"/>
                  </a:lnTo>
                  <a:lnTo>
                    <a:pt x="1429" y="2204"/>
                  </a:lnTo>
                  <a:lnTo>
                    <a:pt x="1422" y="2134"/>
                  </a:lnTo>
                  <a:lnTo>
                    <a:pt x="1413" y="2069"/>
                  </a:lnTo>
                  <a:lnTo>
                    <a:pt x="1402" y="2009"/>
                  </a:lnTo>
                  <a:lnTo>
                    <a:pt x="1387" y="1953"/>
                  </a:lnTo>
                  <a:lnTo>
                    <a:pt x="1370" y="1903"/>
                  </a:lnTo>
                  <a:lnTo>
                    <a:pt x="1350" y="1855"/>
                  </a:lnTo>
                  <a:lnTo>
                    <a:pt x="1325" y="1809"/>
                  </a:lnTo>
                  <a:lnTo>
                    <a:pt x="1296" y="1765"/>
                  </a:lnTo>
                  <a:lnTo>
                    <a:pt x="1264" y="1724"/>
                  </a:lnTo>
                  <a:lnTo>
                    <a:pt x="1227" y="1682"/>
                  </a:lnTo>
                  <a:lnTo>
                    <a:pt x="1187" y="1640"/>
                  </a:lnTo>
                  <a:lnTo>
                    <a:pt x="1161" y="1621"/>
                  </a:lnTo>
                  <a:lnTo>
                    <a:pt x="1130" y="1604"/>
                  </a:lnTo>
                  <a:lnTo>
                    <a:pt x="1095" y="1590"/>
                  </a:lnTo>
                  <a:lnTo>
                    <a:pt x="1056" y="1579"/>
                  </a:lnTo>
                  <a:lnTo>
                    <a:pt x="1013" y="1570"/>
                  </a:lnTo>
                  <a:lnTo>
                    <a:pt x="967" y="1564"/>
                  </a:lnTo>
                  <a:lnTo>
                    <a:pt x="918" y="1559"/>
                  </a:lnTo>
                  <a:lnTo>
                    <a:pt x="867" y="1553"/>
                  </a:lnTo>
                  <a:lnTo>
                    <a:pt x="814" y="1550"/>
                  </a:lnTo>
                  <a:lnTo>
                    <a:pt x="760" y="1546"/>
                  </a:lnTo>
                  <a:lnTo>
                    <a:pt x="704" y="1542"/>
                  </a:lnTo>
                  <a:lnTo>
                    <a:pt x="702" y="1544"/>
                  </a:lnTo>
                  <a:lnTo>
                    <a:pt x="697" y="1552"/>
                  </a:lnTo>
                  <a:lnTo>
                    <a:pt x="691" y="1565"/>
                  </a:lnTo>
                  <a:lnTo>
                    <a:pt x="679" y="1581"/>
                  </a:lnTo>
                  <a:lnTo>
                    <a:pt x="665" y="1600"/>
                  </a:lnTo>
                  <a:lnTo>
                    <a:pt x="646" y="1622"/>
                  </a:lnTo>
                  <a:lnTo>
                    <a:pt x="623" y="1646"/>
                  </a:lnTo>
                  <a:lnTo>
                    <a:pt x="596" y="1669"/>
                  </a:lnTo>
                  <a:lnTo>
                    <a:pt x="563" y="1694"/>
                  </a:lnTo>
                  <a:lnTo>
                    <a:pt x="526" y="1718"/>
                  </a:lnTo>
                  <a:lnTo>
                    <a:pt x="483" y="1742"/>
                  </a:lnTo>
                  <a:lnTo>
                    <a:pt x="435" y="1764"/>
                  </a:lnTo>
                  <a:lnTo>
                    <a:pt x="380" y="1783"/>
                  </a:lnTo>
                  <a:lnTo>
                    <a:pt x="319" y="1799"/>
                  </a:lnTo>
                  <a:lnTo>
                    <a:pt x="322" y="1798"/>
                  </a:lnTo>
                  <a:lnTo>
                    <a:pt x="329" y="1794"/>
                  </a:lnTo>
                  <a:lnTo>
                    <a:pt x="340" y="1787"/>
                  </a:lnTo>
                  <a:lnTo>
                    <a:pt x="355" y="1779"/>
                  </a:lnTo>
                  <a:lnTo>
                    <a:pt x="372" y="1769"/>
                  </a:lnTo>
                  <a:lnTo>
                    <a:pt x="392" y="1757"/>
                  </a:lnTo>
                  <a:lnTo>
                    <a:pt x="414" y="1744"/>
                  </a:lnTo>
                  <a:lnTo>
                    <a:pt x="436" y="1730"/>
                  </a:lnTo>
                  <a:lnTo>
                    <a:pt x="458" y="1714"/>
                  </a:lnTo>
                  <a:lnTo>
                    <a:pt x="480" y="1698"/>
                  </a:lnTo>
                  <a:lnTo>
                    <a:pt x="502" y="1681"/>
                  </a:lnTo>
                  <a:lnTo>
                    <a:pt x="522" y="1664"/>
                  </a:lnTo>
                  <a:lnTo>
                    <a:pt x="540" y="1647"/>
                  </a:lnTo>
                  <a:lnTo>
                    <a:pt x="554" y="1629"/>
                  </a:lnTo>
                  <a:lnTo>
                    <a:pt x="566" y="1612"/>
                  </a:lnTo>
                  <a:lnTo>
                    <a:pt x="574" y="1595"/>
                  </a:lnTo>
                  <a:lnTo>
                    <a:pt x="576" y="1579"/>
                  </a:lnTo>
                  <a:lnTo>
                    <a:pt x="574" y="1565"/>
                  </a:lnTo>
                  <a:lnTo>
                    <a:pt x="566" y="1551"/>
                  </a:lnTo>
                  <a:lnTo>
                    <a:pt x="550" y="1538"/>
                  </a:lnTo>
                  <a:lnTo>
                    <a:pt x="528" y="1528"/>
                  </a:lnTo>
                  <a:lnTo>
                    <a:pt x="487" y="1511"/>
                  </a:lnTo>
                  <a:lnTo>
                    <a:pt x="445" y="1496"/>
                  </a:lnTo>
                  <a:lnTo>
                    <a:pt x="403" y="1483"/>
                  </a:lnTo>
                  <a:lnTo>
                    <a:pt x="362" y="1470"/>
                  </a:lnTo>
                  <a:lnTo>
                    <a:pt x="322" y="1456"/>
                  </a:lnTo>
                  <a:lnTo>
                    <a:pt x="281" y="1443"/>
                  </a:lnTo>
                  <a:lnTo>
                    <a:pt x="244" y="1429"/>
                  </a:lnTo>
                  <a:lnTo>
                    <a:pt x="207" y="1412"/>
                  </a:lnTo>
                  <a:lnTo>
                    <a:pt x="172" y="1395"/>
                  </a:lnTo>
                  <a:lnTo>
                    <a:pt x="140" y="1374"/>
                  </a:lnTo>
                  <a:lnTo>
                    <a:pt x="108" y="1351"/>
                  </a:lnTo>
                  <a:lnTo>
                    <a:pt x="81" y="1325"/>
                  </a:lnTo>
                  <a:lnTo>
                    <a:pt x="55" y="1295"/>
                  </a:lnTo>
                  <a:lnTo>
                    <a:pt x="33" y="1261"/>
                  </a:lnTo>
                  <a:lnTo>
                    <a:pt x="15" y="1224"/>
                  </a:lnTo>
                  <a:lnTo>
                    <a:pt x="0" y="1180"/>
                  </a:lnTo>
                  <a:lnTo>
                    <a:pt x="2" y="1182"/>
                  </a:lnTo>
                  <a:lnTo>
                    <a:pt x="8" y="1191"/>
                  </a:lnTo>
                  <a:lnTo>
                    <a:pt x="16" y="1204"/>
                  </a:lnTo>
                  <a:lnTo>
                    <a:pt x="29" y="1220"/>
                  </a:lnTo>
                  <a:lnTo>
                    <a:pt x="45" y="1239"/>
                  </a:lnTo>
                  <a:lnTo>
                    <a:pt x="63" y="1260"/>
                  </a:lnTo>
                  <a:lnTo>
                    <a:pt x="85" y="1281"/>
                  </a:lnTo>
                  <a:lnTo>
                    <a:pt x="108" y="1303"/>
                  </a:lnTo>
                  <a:lnTo>
                    <a:pt x="136" y="1324"/>
                  </a:lnTo>
                  <a:lnTo>
                    <a:pt x="166" y="1343"/>
                  </a:lnTo>
                  <a:lnTo>
                    <a:pt x="198" y="1360"/>
                  </a:lnTo>
                  <a:lnTo>
                    <a:pt x="232" y="1374"/>
                  </a:lnTo>
                  <a:lnTo>
                    <a:pt x="268" y="1383"/>
                  </a:lnTo>
                  <a:lnTo>
                    <a:pt x="307" y="1387"/>
                  </a:lnTo>
                  <a:lnTo>
                    <a:pt x="309" y="1387"/>
                  </a:lnTo>
                  <a:lnTo>
                    <a:pt x="312" y="1387"/>
                  </a:lnTo>
                  <a:lnTo>
                    <a:pt x="316" y="1387"/>
                  </a:lnTo>
                  <a:lnTo>
                    <a:pt x="323" y="1386"/>
                  </a:lnTo>
                  <a:lnTo>
                    <a:pt x="331" y="1382"/>
                  </a:lnTo>
                  <a:lnTo>
                    <a:pt x="340" y="1377"/>
                  </a:lnTo>
                  <a:lnTo>
                    <a:pt x="349" y="1369"/>
                  </a:lnTo>
                  <a:lnTo>
                    <a:pt x="358" y="1357"/>
                  </a:lnTo>
                  <a:lnTo>
                    <a:pt x="367" y="1342"/>
                  </a:lnTo>
                  <a:lnTo>
                    <a:pt x="376" y="1322"/>
                  </a:lnTo>
                  <a:lnTo>
                    <a:pt x="384" y="1298"/>
                  </a:lnTo>
                  <a:lnTo>
                    <a:pt x="392" y="1268"/>
                  </a:lnTo>
                  <a:lnTo>
                    <a:pt x="398" y="1232"/>
                  </a:lnTo>
                  <a:lnTo>
                    <a:pt x="403" y="1189"/>
                  </a:lnTo>
                  <a:lnTo>
                    <a:pt x="406" y="1138"/>
                  </a:lnTo>
                  <a:lnTo>
                    <a:pt x="407" y="1141"/>
                  </a:lnTo>
                  <a:lnTo>
                    <a:pt x="410" y="1147"/>
                  </a:lnTo>
                  <a:lnTo>
                    <a:pt x="414" y="1159"/>
                  </a:lnTo>
                  <a:lnTo>
                    <a:pt x="418" y="1174"/>
                  </a:lnTo>
                  <a:lnTo>
                    <a:pt x="420" y="1194"/>
                  </a:lnTo>
                  <a:lnTo>
                    <a:pt x="423" y="1219"/>
                  </a:lnTo>
                  <a:lnTo>
                    <a:pt x="424" y="1247"/>
                  </a:lnTo>
                  <a:lnTo>
                    <a:pt x="422" y="1281"/>
                  </a:lnTo>
                  <a:lnTo>
                    <a:pt x="418" y="1318"/>
                  </a:lnTo>
                  <a:lnTo>
                    <a:pt x="409" y="1361"/>
                  </a:lnTo>
                  <a:lnTo>
                    <a:pt x="396" y="1407"/>
                  </a:lnTo>
                  <a:lnTo>
                    <a:pt x="399" y="1408"/>
                  </a:lnTo>
                  <a:lnTo>
                    <a:pt x="412" y="1409"/>
                  </a:lnTo>
                  <a:lnTo>
                    <a:pt x="431" y="1411"/>
                  </a:lnTo>
                  <a:lnTo>
                    <a:pt x="457" y="1413"/>
                  </a:lnTo>
                  <a:lnTo>
                    <a:pt x="488" y="1417"/>
                  </a:lnTo>
                  <a:lnTo>
                    <a:pt x="524" y="1420"/>
                  </a:lnTo>
                  <a:lnTo>
                    <a:pt x="563" y="1424"/>
                  </a:lnTo>
                  <a:lnTo>
                    <a:pt x="607" y="1428"/>
                  </a:lnTo>
                  <a:lnTo>
                    <a:pt x="653" y="1430"/>
                  </a:lnTo>
                  <a:lnTo>
                    <a:pt x="701" y="1434"/>
                  </a:lnTo>
                  <a:lnTo>
                    <a:pt x="750" y="1437"/>
                  </a:lnTo>
                  <a:lnTo>
                    <a:pt x="800" y="1439"/>
                  </a:lnTo>
                  <a:lnTo>
                    <a:pt x="848" y="1442"/>
                  </a:lnTo>
                  <a:lnTo>
                    <a:pt x="896" y="1443"/>
                  </a:lnTo>
                  <a:lnTo>
                    <a:pt x="941" y="1443"/>
                  </a:lnTo>
                  <a:lnTo>
                    <a:pt x="984" y="1443"/>
                  </a:lnTo>
                  <a:lnTo>
                    <a:pt x="1025" y="1442"/>
                  </a:lnTo>
                  <a:lnTo>
                    <a:pt x="1060" y="1439"/>
                  </a:lnTo>
                  <a:lnTo>
                    <a:pt x="1090" y="1435"/>
                  </a:lnTo>
                  <a:lnTo>
                    <a:pt x="1116" y="1429"/>
                  </a:lnTo>
                  <a:lnTo>
                    <a:pt x="1134" y="1422"/>
                  </a:lnTo>
                  <a:lnTo>
                    <a:pt x="1144" y="1413"/>
                  </a:lnTo>
                  <a:lnTo>
                    <a:pt x="1172" y="1370"/>
                  </a:lnTo>
                  <a:lnTo>
                    <a:pt x="1190" y="1328"/>
                  </a:lnTo>
                  <a:lnTo>
                    <a:pt x="1200" y="1285"/>
                  </a:lnTo>
                  <a:lnTo>
                    <a:pt x="1203" y="1241"/>
                  </a:lnTo>
                  <a:lnTo>
                    <a:pt x="1199" y="1196"/>
                  </a:lnTo>
                  <a:lnTo>
                    <a:pt x="1188" y="1152"/>
                  </a:lnTo>
                  <a:lnTo>
                    <a:pt x="1173" y="1108"/>
                  </a:lnTo>
                  <a:lnTo>
                    <a:pt x="1153" y="1063"/>
                  </a:lnTo>
                  <a:lnTo>
                    <a:pt x="1130" y="1017"/>
                  </a:lnTo>
                  <a:lnTo>
                    <a:pt x="1104" y="971"/>
                  </a:lnTo>
                  <a:lnTo>
                    <a:pt x="1075" y="924"/>
                  </a:lnTo>
                  <a:lnTo>
                    <a:pt x="1044" y="876"/>
                  </a:lnTo>
                  <a:lnTo>
                    <a:pt x="1014" y="828"/>
                  </a:lnTo>
                  <a:lnTo>
                    <a:pt x="983" y="780"/>
                  </a:lnTo>
                  <a:lnTo>
                    <a:pt x="954" y="729"/>
                  </a:lnTo>
                  <a:lnTo>
                    <a:pt x="926" y="678"/>
                  </a:lnTo>
                  <a:lnTo>
                    <a:pt x="923" y="678"/>
                  </a:lnTo>
                  <a:lnTo>
                    <a:pt x="915" y="678"/>
                  </a:lnTo>
                  <a:lnTo>
                    <a:pt x="904" y="677"/>
                  </a:lnTo>
                  <a:lnTo>
                    <a:pt x="887" y="675"/>
                  </a:lnTo>
                  <a:lnTo>
                    <a:pt x="865" y="669"/>
                  </a:lnTo>
                  <a:lnTo>
                    <a:pt x="839" y="662"/>
                  </a:lnTo>
                  <a:lnTo>
                    <a:pt x="809" y="651"/>
                  </a:lnTo>
                  <a:lnTo>
                    <a:pt x="775" y="637"/>
                  </a:lnTo>
                  <a:lnTo>
                    <a:pt x="736" y="619"/>
                  </a:lnTo>
                  <a:lnTo>
                    <a:pt x="693" y="595"/>
                  </a:lnTo>
                  <a:lnTo>
                    <a:pt x="648" y="566"/>
                  </a:lnTo>
                  <a:lnTo>
                    <a:pt x="650" y="567"/>
                  </a:lnTo>
                  <a:lnTo>
                    <a:pt x="658" y="571"/>
                  </a:lnTo>
                  <a:lnTo>
                    <a:pt x="672" y="575"/>
                  </a:lnTo>
                  <a:lnTo>
                    <a:pt x="689" y="581"/>
                  </a:lnTo>
                  <a:lnTo>
                    <a:pt x="709" y="588"/>
                  </a:lnTo>
                  <a:lnTo>
                    <a:pt x="732" y="595"/>
                  </a:lnTo>
                  <a:lnTo>
                    <a:pt x="756" y="603"/>
                  </a:lnTo>
                  <a:lnTo>
                    <a:pt x="780" y="611"/>
                  </a:lnTo>
                  <a:lnTo>
                    <a:pt x="805" y="619"/>
                  </a:lnTo>
                  <a:lnTo>
                    <a:pt x="828" y="625"/>
                  </a:lnTo>
                  <a:lnTo>
                    <a:pt x="849" y="630"/>
                  </a:lnTo>
                  <a:lnTo>
                    <a:pt x="869" y="634"/>
                  </a:lnTo>
                  <a:lnTo>
                    <a:pt x="884" y="637"/>
                  </a:lnTo>
                  <a:lnTo>
                    <a:pt x="896" y="638"/>
                  </a:lnTo>
                  <a:lnTo>
                    <a:pt x="901" y="636"/>
                  </a:lnTo>
                  <a:lnTo>
                    <a:pt x="902" y="632"/>
                  </a:lnTo>
                  <a:lnTo>
                    <a:pt x="883" y="585"/>
                  </a:lnTo>
                  <a:lnTo>
                    <a:pt x="866" y="538"/>
                  </a:lnTo>
                  <a:lnTo>
                    <a:pt x="853" y="490"/>
                  </a:lnTo>
                  <a:lnTo>
                    <a:pt x="843" y="442"/>
                  </a:lnTo>
                  <a:lnTo>
                    <a:pt x="837" y="393"/>
                  </a:lnTo>
                  <a:lnTo>
                    <a:pt x="837" y="342"/>
                  </a:lnTo>
                  <a:lnTo>
                    <a:pt x="843" y="292"/>
                  </a:lnTo>
                  <a:lnTo>
                    <a:pt x="853" y="240"/>
                  </a:lnTo>
                  <a:lnTo>
                    <a:pt x="871" y="188"/>
                  </a:lnTo>
                  <a:lnTo>
                    <a:pt x="896" y="133"/>
                  </a:lnTo>
                  <a:lnTo>
                    <a:pt x="928" y="79"/>
                  </a:lnTo>
                  <a:lnTo>
                    <a:pt x="928" y="83"/>
                  </a:lnTo>
                  <a:lnTo>
                    <a:pt x="926" y="94"/>
                  </a:lnTo>
                  <a:lnTo>
                    <a:pt x="923" y="112"/>
                  </a:lnTo>
                  <a:lnTo>
                    <a:pt x="919" y="136"/>
                  </a:lnTo>
                  <a:lnTo>
                    <a:pt x="915" y="163"/>
                  </a:lnTo>
                  <a:lnTo>
                    <a:pt x="912" y="194"/>
                  </a:lnTo>
                  <a:lnTo>
                    <a:pt x="909" y="228"/>
                  </a:lnTo>
                  <a:lnTo>
                    <a:pt x="906" y="263"/>
                  </a:lnTo>
                  <a:lnTo>
                    <a:pt x="904" y="298"/>
                  </a:lnTo>
                  <a:lnTo>
                    <a:pt x="904" y="332"/>
                  </a:lnTo>
                  <a:lnTo>
                    <a:pt x="905" y="366"/>
                  </a:lnTo>
                  <a:lnTo>
                    <a:pt x="909" y="395"/>
                  </a:lnTo>
                  <a:lnTo>
                    <a:pt x="915" y="421"/>
                  </a:lnTo>
                  <a:lnTo>
                    <a:pt x="923" y="444"/>
                  </a:lnTo>
                  <a:lnTo>
                    <a:pt x="935" y="459"/>
                  </a:lnTo>
                  <a:lnTo>
                    <a:pt x="936" y="459"/>
                  </a:lnTo>
                  <a:lnTo>
                    <a:pt x="940" y="460"/>
                  </a:lnTo>
                  <a:lnTo>
                    <a:pt x="947" y="460"/>
                  </a:lnTo>
                  <a:lnTo>
                    <a:pt x="957" y="460"/>
                  </a:lnTo>
                  <a:lnTo>
                    <a:pt x="969" y="459"/>
                  </a:lnTo>
                  <a:lnTo>
                    <a:pt x="984" y="457"/>
                  </a:lnTo>
                  <a:lnTo>
                    <a:pt x="1003" y="450"/>
                  </a:lnTo>
                  <a:lnTo>
                    <a:pt x="1025" y="441"/>
                  </a:lnTo>
                  <a:lnTo>
                    <a:pt x="1049" y="429"/>
                  </a:lnTo>
                  <a:lnTo>
                    <a:pt x="1077" y="412"/>
                  </a:lnTo>
                  <a:lnTo>
                    <a:pt x="1108" y="390"/>
                  </a:lnTo>
                  <a:lnTo>
                    <a:pt x="1143" y="363"/>
                  </a:lnTo>
                  <a:lnTo>
                    <a:pt x="1181" y="331"/>
                  </a:lnTo>
                  <a:lnTo>
                    <a:pt x="1179" y="334"/>
                  </a:lnTo>
                  <a:lnTo>
                    <a:pt x="1175" y="342"/>
                  </a:lnTo>
                  <a:lnTo>
                    <a:pt x="1168" y="357"/>
                  </a:lnTo>
                  <a:lnTo>
                    <a:pt x="1156" y="375"/>
                  </a:lnTo>
                  <a:lnTo>
                    <a:pt x="1140" y="395"/>
                  </a:lnTo>
                  <a:lnTo>
                    <a:pt x="1121" y="418"/>
                  </a:lnTo>
                  <a:lnTo>
                    <a:pt x="1096" y="441"/>
                  </a:lnTo>
                  <a:lnTo>
                    <a:pt x="1066" y="466"/>
                  </a:lnTo>
                  <a:lnTo>
                    <a:pt x="1032" y="488"/>
                  </a:lnTo>
                  <a:lnTo>
                    <a:pt x="992" y="510"/>
                  </a:lnTo>
                  <a:lnTo>
                    <a:pt x="947" y="528"/>
                  </a:lnTo>
                  <a:lnTo>
                    <a:pt x="948" y="532"/>
                  </a:lnTo>
                  <a:lnTo>
                    <a:pt x="953" y="542"/>
                  </a:lnTo>
                  <a:lnTo>
                    <a:pt x="961" y="560"/>
                  </a:lnTo>
                  <a:lnTo>
                    <a:pt x="971" y="584"/>
                  </a:lnTo>
                  <a:lnTo>
                    <a:pt x="987" y="614"/>
                  </a:lnTo>
                  <a:lnTo>
                    <a:pt x="1005" y="649"/>
                  </a:lnTo>
                  <a:lnTo>
                    <a:pt x="1029" y="690"/>
                  </a:lnTo>
                  <a:lnTo>
                    <a:pt x="1056" y="737"/>
                  </a:lnTo>
                  <a:lnTo>
                    <a:pt x="1087" y="788"/>
                  </a:lnTo>
                  <a:lnTo>
                    <a:pt x="1125" y="843"/>
                  </a:lnTo>
                  <a:lnTo>
                    <a:pt x="1166" y="904"/>
                  </a:lnTo>
                  <a:lnTo>
                    <a:pt x="1213" y="968"/>
                  </a:lnTo>
                  <a:lnTo>
                    <a:pt x="1265" y="1035"/>
                  </a:lnTo>
                  <a:lnTo>
                    <a:pt x="1322" y="1107"/>
                  </a:lnTo>
                  <a:lnTo>
                    <a:pt x="1386" y="1181"/>
                  </a:lnTo>
                  <a:lnTo>
                    <a:pt x="1456" y="1257"/>
                  </a:lnTo>
                  <a:lnTo>
                    <a:pt x="1457" y="1254"/>
                  </a:lnTo>
                  <a:lnTo>
                    <a:pt x="1461" y="1243"/>
                  </a:lnTo>
                  <a:lnTo>
                    <a:pt x="1467" y="1226"/>
                  </a:lnTo>
                  <a:lnTo>
                    <a:pt x="1476" y="1203"/>
                  </a:lnTo>
                  <a:lnTo>
                    <a:pt x="1485" y="1174"/>
                  </a:lnTo>
                  <a:lnTo>
                    <a:pt x="1496" y="1139"/>
                  </a:lnTo>
                  <a:lnTo>
                    <a:pt x="1509" y="1100"/>
                  </a:lnTo>
                  <a:lnTo>
                    <a:pt x="1524" y="1056"/>
                  </a:lnTo>
                  <a:lnTo>
                    <a:pt x="1539" y="1008"/>
                  </a:lnTo>
                  <a:lnTo>
                    <a:pt x="1555" y="956"/>
                  </a:lnTo>
                  <a:lnTo>
                    <a:pt x="1572" y="900"/>
                  </a:lnTo>
                  <a:lnTo>
                    <a:pt x="1589" y="842"/>
                  </a:lnTo>
                  <a:lnTo>
                    <a:pt x="1606" y="781"/>
                  </a:lnTo>
                  <a:lnTo>
                    <a:pt x="1603" y="776"/>
                  </a:lnTo>
                  <a:lnTo>
                    <a:pt x="1595" y="768"/>
                  </a:lnTo>
                  <a:lnTo>
                    <a:pt x="1582" y="759"/>
                  </a:lnTo>
                  <a:lnTo>
                    <a:pt x="1564" y="746"/>
                  </a:lnTo>
                  <a:lnTo>
                    <a:pt x="1542" y="730"/>
                  </a:lnTo>
                  <a:lnTo>
                    <a:pt x="1519" y="711"/>
                  </a:lnTo>
                  <a:lnTo>
                    <a:pt x="1491" y="688"/>
                  </a:lnTo>
                  <a:lnTo>
                    <a:pt x="1464" y="660"/>
                  </a:lnTo>
                  <a:lnTo>
                    <a:pt x="1434" y="628"/>
                  </a:lnTo>
                  <a:lnTo>
                    <a:pt x="1405" y="590"/>
                  </a:lnTo>
                  <a:lnTo>
                    <a:pt x="1378" y="547"/>
                  </a:lnTo>
                  <a:lnTo>
                    <a:pt x="1352" y="498"/>
                  </a:lnTo>
                  <a:lnTo>
                    <a:pt x="1329" y="444"/>
                  </a:lnTo>
                  <a:lnTo>
                    <a:pt x="1329" y="444"/>
                  </a:lnTo>
                  <a:lnTo>
                    <a:pt x="1334" y="449"/>
                  </a:lnTo>
                  <a:lnTo>
                    <a:pt x="1342" y="459"/>
                  </a:lnTo>
                  <a:lnTo>
                    <a:pt x="1352" y="472"/>
                  </a:lnTo>
                  <a:lnTo>
                    <a:pt x="1365" y="488"/>
                  </a:lnTo>
                  <a:lnTo>
                    <a:pt x="1381" y="506"/>
                  </a:lnTo>
                  <a:lnTo>
                    <a:pt x="1398" y="527"/>
                  </a:lnTo>
                  <a:lnTo>
                    <a:pt x="1416" y="547"/>
                  </a:lnTo>
                  <a:lnTo>
                    <a:pt x="1435" y="569"/>
                  </a:lnTo>
                  <a:lnTo>
                    <a:pt x="1455" y="592"/>
                  </a:lnTo>
                  <a:lnTo>
                    <a:pt x="1476" y="614"/>
                  </a:lnTo>
                  <a:lnTo>
                    <a:pt x="1496" y="634"/>
                  </a:lnTo>
                  <a:lnTo>
                    <a:pt x="1517" y="654"/>
                  </a:lnTo>
                  <a:lnTo>
                    <a:pt x="1537" y="671"/>
                  </a:lnTo>
                  <a:lnTo>
                    <a:pt x="1556" y="685"/>
                  </a:lnTo>
                  <a:lnTo>
                    <a:pt x="1574" y="695"/>
                  </a:lnTo>
                  <a:lnTo>
                    <a:pt x="1590" y="703"/>
                  </a:lnTo>
                  <a:lnTo>
                    <a:pt x="1604" y="706"/>
                  </a:lnTo>
                  <a:lnTo>
                    <a:pt x="1616" y="703"/>
                  </a:lnTo>
                  <a:lnTo>
                    <a:pt x="1626" y="694"/>
                  </a:lnTo>
                  <a:lnTo>
                    <a:pt x="1632" y="680"/>
                  </a:lnTo>
                  <a:lnTo>
                    <a:pt x="1656" y="584"/>
                  </a:lnTo>
                  <a:lnTo>
                    <a:pt x="1680" y="486"/>
                  </a:lnTo>
                  <a:lnTo>
                    <a:pt x="1701" y="386"/>
                  </a:lnTo>
                  <a:lnTo>
                    <a:pt x="1717" y="286"/>
                  </a:lnTo>
                  <a:lnTo>
                    <a:pt x="1733" y="188"/>
                  </a:lnTo>
                  <a:lnTo>
                    <a:pt x="1743" y="92"/>
                  </a:lnTo>
                  <a:lnTo>
                    <a:pt x="1750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4983789" y="1635663"/>
            <a:ext cx="3507266" cy="2117988"/>
            <a:chOff x="4983789" y="1635663"/>
            <a:chExt cx="3507266" cy="2117988"/>
          </a:xfrm>
        </p:grpSpPr>
        <p:grpSp>
          <p:nvGrpSpPr>
            <p:cNvPr id="5" name="组合 4"/>
            <p:cNvGrpSpPr/>
            <p:nvPr/>
          </p:nvGrpSpPr>
          <p:grpSpPr>
            <a:xfrm>
              <a:off x="4983789" y="1635663"/>
              <a:ext cx="3507266" cy="2117988"/>
              <a:chOff x="7252121" y="2352118"/>
              <a:chExt cx="4676354" cy="2823984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7252121" y="2352118"/>
                <a:ext cx="4676354" cy="616730"/>
                <a:chOff x="7252121" y="2352118"/>
                <a:chExt cx="4676354" cy="616730"/>
              </a:xfrm>
            </p:grpSpPr>
            <p:sp>
              <p:nvSpPr>
                <p:cNvPr id="15" name="任意多边形: 形状 14"/>
                <p:cNvSpPr>
                  <a:spLocks/>
                </p:cNvSpPr>
                <p:nvPr/>
              </p:nvSpPr>
              <p:spPr bwMode="auto">
                <a:xfrm>
                  <a:off x="7252121" y="2458077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1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6" name="文本框 12"/>
                <p:cNvSpPr txBox="1">
                  <a:spLocks/>
                </p:cNvSpPr>
                <p:nvPr/>
              </p:nvSpPr>
              <p:spPr>
                <a:xfrm>
                  <a:off x="7613322" y="2352118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85000" lnSpcReduction="1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100" dirty="0">
                      <a:solidFill>
                        <a:schemeClr val="tx1"/>
                      </a:solidFill>
                    </a:rPr>
                    <a:t>此部分内容作为文字排版占位显示（建议使用主题字体）</a:t>
                  </a:r>
                  <a:br>
                    <a:rPr lang="zh-CN" altLang="en-US" sz="1100" dirty="0">
                      <a:solidFill>
                        <a:schemeClr val="tx1"/>
                      </a:solidFill>
                    </a:rPr>
                  </a:br>
                  <a:r>
                    <a:rPr lang="zh-CN" altLang="en-US" sz="1100" dirty="0">
                      <a:solidFill>
                        <a:schemeClr val="tx1"/>
                      </a:solidFill>
                    </a:rPr>
                    <a:t>如需更改请在（设置形状格式）菜单下（文本选项）中调整</a:t>
                  </a:r>
                </a:p>
              </p:txBody>
            </p:sp>
          </p:grpSp>
          <p:grpSp>
            <p:nvGrpSpPr>
              <p:cNvPr id="9" name="组合 8"/>
              <p:cNvGrpSpPr/>
              <p:nvPr/>
            </p:nvGrpSpPr>
            <p:grpSpPr>
              <a:xfrm>
                <a:off x="7252121" y="3455745"/>
                <a:ext cx="4676354" cy="616730"/>
                <a:chOff x="7252121" y="3455745"/>
                <a:chExt cx="4676354" cy="616730"/>
              </a:xfrm>
            </p:grpSpPr>
            <p:sp>
              <p:nvSpPr>
                <p:cNvPr id="13" name="任意多边形: 形状 12"/>
                <p:cNvSpPr>
                  <a:spLocks/>
                </p:cNvSpPr>
                <p:nvPr/>
              </p:nvSpPr>
              <p:spPr bwMode="auto">
                <a:xfrm>
                  <a:off x="7252121" y="3561704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2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4" name="文本框 10"/>
                <p:cNvSpPr txBox="1">
                  <a:spLocks/>
                </p:cNvSpPr>
                <p:nvPr/>
              </p:nvSpPr>
              <p:spPr>
                <a:xfrm>
                  <a:off x="7613322" y="3455745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85000" lnSpcReduction="1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100">
                      <a:solidFill>
                        <a:schemeClr val="tx1"/>
                      </a:solidFill>
                    </a:rPr>
                    <a:t>此部分内容作为文字排版占位显示（建议使用主题字体）</a:t>
                  </a:r>
                  <a:br>
                    <a:rPr lang="zh-CN" altLang="en-US" sz="1100">
                      <a:solidFill>
                        <a:schemeClr val="tx1"/>
                      </a:solidFill>
                    </a:rPr>
                  </a:br>
                  <a:r>
                    <a:rPr lang="zh-CN" altLang="en-US" sz="1100">
                      <a:solidFill>
                        <a:schemeClr val="tx1"/>
                      </a:solidFill>
                    </a:rPr>
                    <a:t>如需更改请在（设置形状格式）菜单下（文本选项）中调整</a:t>
                  </a: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7252121" y="4559372"/>
                <a:ext cx="4676354" cy="616730"/>
                <a:chOff x="7252121" y="4559372"/>
                <a:chExt cx="4676354" cy="616730"/>
              </a:xfrm>
            </p:grpSpPr>
            <p:sp>
              <p:nvSpPr>
                <p:cNvPr id="11" name="任意多边形: 形状 10"/>
                <p:cNvSpPr>
                  <a:spLocks/>
                </p:cNvSpPr>
                <p:nvPr/>
              </p:nvSpPr>
              <p:spPr bwMode="auto">
                <a:xfrm>
                  <a:off x="7252121" y="4665331"/>
                  <a:ext cx="280988" cy="404813"/>
                </a:xfrm>
                <a:custGeom>
                  <a:avLst/>
                  <a:gdLst>
                    <a:gd name="T0" fmla="*/ 149 w 177"/>
                    <a:gd name="T1" fmla="*/ 0 h 255"/>
                    <a:gd name="T2" fmla="*/ 151 w 177"/>
                    <a:gd name="T3" fmla="*/ 2 h 255"/>
                    <a:gd name="T4" fmla="*/ 153 w 177"/>
                    <a:gd name="T5" fmla="*/ 8 h 255"/>
                    <a:gd name="T6" fmla="*/ 157 w 177"/>
                    <a:gd name="T7" fmla="*/ 17 h 255"/>
                    <a:gd name="T8" fmla="*/ 162 w 177"/>
                    <a:gd name="T9" fmla="*/ 30 h 255"/>
                    <a:gd name="T10" fmla="*/ 166 w 177"/>
                    <a:gd name="T11" fmla="*/ 46 h 255"/>
                    <a:gd name="T12" fmla="*/ 170 w 177"/>
                    <a:gd name="T13" fmla="*/ 63 h 255"/>
                    <a:gd name="T14" fmla="*/ 174 w 177"/>
                    <a:gd name="T15" fmla="*/ 82 h 255"/>
                    <a:gd name="T16" fmla="*/ 177 w 177"/>
                    <a:gd name="T17" fmla="*/ 102 h 255"/>
                    <a:gd name="T18" fmla="*/ 177 w 177"/>
                    <a:gd name="T19" fmla="*/ 122 h 255"/>
                    <a:gd name="T20" fmla="*/ 174 w 177"/>
                    <a:gd name="T21" fmla="*/ 143 h 255"/>
                    <a:gd name="T22" fmla="*/ 168 w 177"/>
                    <a:gd name="T23" fmla="*/ 164 h 255"/>
                    <a:gd name="T24" fmla="*/ 159 w 177"/>
                    <a:gd name="T25" fmla="*/ 183 h 255"/>
                    <a:gd name="T26" fmla="*/ 146 w 177"/>
                    <a:gd name="T27" fmla="*/ 203 h 255"/>
                    <a:gd name="T28" fmla="*/ 127 w 177"/>
                    <a:gd name="T29" fmla="*/ 220 h 255"/>
                    <a:gd name="T30" fmla="*/ 105 w 177"/>
                    <a:gd name="T31" fmla="*/ 234 h 255"/>
                    <a:gd name="T32" fmla="*/ 77 w 177"/>
                    <a:gd name="T33" fmla="*/ 246 h 255"/>
                    <a:gd name="T34" fmla="*/ 42 w 177"/>
                    <a:gd name="T35" fmla="*/ 255 h 255"/>
                    <a:gd name="T36" fmla="*/ 44 w 177"/>
                    <a:gd name="T37" fmla="*/ 253 h 255"/>
                    <a:gd name="T38" fmla="*/ 51 w 177"/>
                    <a:gd name="T39" fmla="*/ 250 h 255"/>
                    <a:gd name="T40" fmla="*/ 62 w 177"/>
                    <a:gd name="T41" fmla="*/ 244 h 255"/>
                    <a:gd name="T42" fmla="*/ 75 w 177"/>
                    <a:gd name="T43" fmla="*/ 235 h 255"/>
                    <a:gd name="T44" fmla="*/ 90 w 177"/>
                    <a:gd name="T45" fmla="*/ 222 h 255"/>
                    <a:gd name="T46" fmla="*/ 104 w 177"/>
                    <a:gd name="T47" fmla="*/ 208 h 255"/>
                    <a:gd name="T48" fmla="*/ 116 w 177"/>
                    <a:gd name="T49" fmla="*/ 190 h 255"/>
                    <a:gd name="T50" fmla="*/ 126 w 177"/>
                    <a:gd name="T51" fmla="*/ 169 h 255"/>
                    <a:gd name="T52" fmla="*/ 133 w 177"/>
                    <a:gd name="T53" fmla="*/ 143 h 255"/>
                    <a:gd name="T54" fmla="*/ 131 w 177"/>
                    <a:gd name="T55" fmla="*/ 147 h 255"/>
                    <a:gd name="T56" fmla="*/ 127 w 177"/>
                    <a:gd name="T57" fmla="*/ 155 h 255"/>
                    <a:gd name="T58" fmla="*/ 120 w 177"/>
                    <a:gd name="T59" fmla="*/ 168 h 255"/>
                    <a:gd name="T60" fmla="*/ 109 w 177"/>
                    <a:gd name="T61" fmla="*/ 182 h 255"/>
                    <a:gd name="T62" fmla="*/ 96 w 177"/>
                    <a:gd name="T63" fmla="*/ 198 h 255"/>
                    <a:gd name="T64" fmla="*/ 81 w 177"/>
                    <a:gd name="T65" fmla="*/ 213 h 255"/>
                    <a:gd name="T66" fmla="*/ 62 w 177"/>
                    <a:gd name="T67" fmla="*/ 227 h 255"/>
                    <a:gd name="T68" fmla="*/ 42 w 177"/>
                    <a:gd name="T69" fmla="*/ 239 h 255"/>
                    <a:gd name="T70" fmla="*/ 18 w 177"/>
                    <a:gd name="T71" fmla="*/ 246 h 255"/>
                    <a:gd name="T72" fmla="*/ 18 w 177"/>
                    <a:gd name="T73" fmla="*/ 243 h 255"/>
                    <a:gd name="T74" fmla="*/ 16 w 177"/>
                    <a:gd name="T75" fmla="*/ 238 h 255"/>
                    <a:gd name="T76" fmla="*/ 12 w 177"/>
                    <a:gd name="T77" fmla="*/ 229 h 255"/>
                    <a:gd name="T78" fmla="*/ 8 w 177"/>
                    <a:gd name="T79" fmla="*/ 216 h 255"/>
                    <a:gd name="T80" fmla="*/ 4 w 177"/>
                    <a:gd name="T81" fmla="*/ 201 h 255"/>
                    <a:gd name="T82" fmla="*/ 1 w 177"/>
                    <a:gd name="T83" fmla="*/ 185 h 255"/>
                    <a:gd name="T84" fmla="*/ 0 w 177"/>
                    <a:gd name="T85" fmla="*/ 166 h 255"/>
                    <a:gd name="T86" fmla="*/ 0 w 177"/>
                    <a:gd name="T87" fmla="*/ 147 h 255"/>
                    <a:gd name="T88" fmla="*/ 3 w 177"/>
                    <a:gd name="T89" fmla="*/ 126 h 255"/>
                    <a:gd name="T90" fmla="*/ 9 w 177"/>
                    <a:gd name="T91" fmla="*/ 105 h 255"/>
                    <a:gd name="T92" fmla="*/ 19 w 177"/>
                    <a:gd name="T93" fmla="*/ 86 h 255"/>
                    <a:gd name="T94" fmla="*/ 34 w 177"/>
                    <a:gd name="T95" fmla="*/ 65 h 255"/>
                    <a:gd name="T96" fmla="*/ 55 w 177"/>
                    <a:gd name="T97" fmla="*/ 47 h 255"/>
                    <a:gd name="T98" fmla="*/ 79 w 177"/>
                    <a:gd name="T99" fmla="*/ 29 h 255"/>
                    <a:gd name="T100" fmla="*/ 110 w 177"/>
                    <a:gd name="T101" fmla="*/ 13 h 255"/>
                    <a:gd name="T102" fmla="*/ 149 w 177"/>
                    <a:gd name="T103" fmla="*/ 0 h 2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7" h="255">
                      <a:moveTo>
                        <a:pt x="149" y="0"/>
                      </a:moveTo>
                      <a:lnTo>
                        <a:pt x="151" y="2"/>
                      </a:lnTo>
                      <a:lnTo>
                        <a:pt x="153" y="8"/>
                      </a:lnTo>
                      <a:lnTo>
                        <a:pt x="157" y="17"/>
                      </a:lnTo>
                      <a:lnTo>
                        <a:pt x="162" y="30"/>
                      </a:lnTo>
                      <a:lnTo>
                        <a:pt x="166" y="46"/>
                      </a:lnTo>
                      <a:lnTo>
                        <a:pt x="170" y="63"/>
                      </a:lnTo>
                      <a:lnTo>
                        <a:pt x="174" y="82"/>
                      </a:lnTo>
                      <a:lnTo>
                        <a:pt x="177" y="102"/>
                      </a:lnTo>
                      <a:lnTo>
                        <a:pt x="177" y="122"/>
                      </a:lnTo>
                      <a:lnTo>
                        <a:pt x="174" y="143"/>
                      </a:lnTo>
                      <a:lnTo>
                        <a:pt x="168" y="164"/>
                      </a:lnTo>
                      <a:lnTo>
                        <a:pt x="159" y="183"/>
                      </a:lnTo>
                      <a:lnTo>
                        <a:pt x="146" y="203"/>
                      </a:lnTo>
                      <a:lnTo>
                        <a:pt x="127" y="220"/>
                      </a:lnTo>
                      <a:lnTo>
                        <a:pt x="105" y="234"/>
                      </a:lnTo>
                      <a:lnTo>
                        <a:pt x="77" y="246"/>
                      </a:lnTo>
                      <a:lnTo>
                        <a:pt x="42" y="255"/>
                      </a:lnTo>
                      <a:lnTo>
                        <a:pt x="44" y="253"/>
                      </a:lnTo>
                      <a:lnTo>
                        <a:pt x="51" y="250"/>
                      </a:lnTo>
                      <a:lnTo>
                        <a:pt x="62" y="244"/>
                      </a:lnTo>
                      <a:lnTo>
                        <a:pt x="75" y="235"/>
                      </a:lnTo>
                      <a:lnTo>
                        <a:pt x="90" y="222"/>
                      </a:lnTo>
                      <a:lnTo>
                        <a:pt x="104" y="208"/>
                      </a:lnTo>
                      <a:lnTo>
                        <a:pt x="116" y="190"/>
                      </a:lnTo>
                      <a:lnTo>
                        <a:pt x="126" y="169"/>
                      </a:lnTo>
                      <a:lnTo>
                        <a:pt x="133" y="143"/>
                      </a:lnTo>
                      <a:lnTo>
                        <a:pt x="131" y="147"/>
                      </a:lnTo>
                      <a:lnTo>
                        <a:pt x="127" y="155"/>
                      </a:lnTo>
                      <a:lnTo>
                        <a:pt x="120" y="168"/>
                      </a:lnTo>
                      <a:lnTo>
                        <a:pt x="109" y="182"/>
                      </a:lnTo>
                      <a:lnTo>
                        <a:pt x="96" y="198"/>
                      </a:lnTo>
                      <a:lnTo>
                        <a:pt x="81" y="213"/>
                      </a:lnTo>
                      <a:lnTo>
                        <a:pt x="62" y="227"/>
                      </a:lnTo>
                      <a:lnTo>
                        <a:pt x="42" y="239"/>
                      </a:lnTo>
                      <a:lnTo>
                        <a:pt x="18" y="246"/>
                      </a:lnTo>
                      <a:lnTo>
                        <a:pt x="18" y="243"/>
                      </a:lnTo>
                      <a:lnTo>
                        <a:pt x="16" y="238"/>
                      </a:lnTo>
                      <a:lnTo>
                        <a:pt x="12" y="229"/>
                      </a:lnTo>
                      <a:lnTo>
                        <a:pt x="8" y="216"/>
                      </a:lnTo>
                      <a:lnTo>
                        <a:pt x="4" y="201"/>
                      </a:lnTo>
                      <a:lnTo>
                        <a:pt x="1" y="185"/>
                      </a:lnTo>
                      <a:lnTo>
                        <a:pt x="0" y="166"/>
                      </a:lnTo>
                      <a:lnTo>
                        <a:pt x="0" y="147"/>
                      </a:lnTo>
                      <a:lnTo>
                        <a:pt x="3" y="126"/>
                      </a:lnTo>
                      <a:lnTo>
                        <a:pt x="9" y="105"/>
                      </a:lnTo>
                      <a:lnTo>
                        <a:pt x="19" y="86"/>
                      </a:lnTo>
                      <a:lnTo>
                        <a:pt x="34" y="65"/>
                      </a:lnTo>
                      <a:lnTo>
                        <a:pt x="55" y="47"/>
                      </a:lnTo>
                      <a:lnTo>
                        <a:pt x="79" y="29"/>
                      </a:lnTo>
                      <a:lnTo>
                        <a:pt x="110" y="13"/>
                      </a:lnTo>
                      <a:lnTo>
                        <a:pt x="149" y="0"/>
                      </a:lnTo>
                      <a:close/>
                    </a:path>
                  </a:pathLst>
                </a:custGeom>
                <a:solidFill>
                  <a:schemeClr val="accent3">
                    <a:lumMod val="100000"/>
                  </a:schemeClr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12" name="文本框 8"/>
                <p:cNvSpPr txBox="1">
                  <a:spLocks/>
                </p:cNvSpPr>
                <p:nvPr/>
              </p:nvSpPr>
              <p:spPr>
                <a:xfrm>
                  <a:off x="7613322" y="4559372"/>
                  <a:ext cx="4315153" cy="616730"/>
                </a:xfrm>
                <a:prstGeom prst="rect">
                  <a:avLst/>
                </a:prstGeom>
              </p:spPr>
              <p:txBody>
                <a:bodyPr vert="horz" wrap="square" lIns="109728" tIns="54864" rIns="109728" bIns="54864" anchor="ctr" anchorCtr="0">
                  <a:normAutofit fontScale="85000" lnSpcReduction="10000"/>
                </a:bodyPr>
                <a:lstStyle/>
                <a:p>
                  <a:pPr algn="l"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100">
                      <a:solidFill>
                        <a:schemeClr val="tx1"/>
                      </a:solidFill>
                    </a:rPr>
                    <a:t>此部分内容作为文字排版占位显示（建议使用主题字体）</a:t>
                  </a:r>
                  <a:br>
                    <a:rPr lang="zh-CN" altLang="en-US" sz="1100">
                      <a:solidFill>
                        <a:schemeClr val="tx1"/>
                      </a:solidFill>
                    </a:rPr>
                  </a:br>
                  <a:r>
                    <a:rPr lang="zh-CN" altLang="en-US" sz="1100">
                      <a:solidFill>
                        <a:schemeClr val="tx1"/>
                      </a:solidFill>
                    </a:rPr>
                    <a:t>如需更改请在（设置形状格式）菜单下（文本选项）中调整</a:t>
                  </a:r>
                </a:p>
              </p:txBody>
            </p:sp>
          </p:grpSp>
        </p:grpSp>
        <p:cxnSp>
          <p:nvCxnSpPr>
            <p:cNvPr id="6" name="直接连接符 5"/>
            <p:cNvCxnSpPr/>
            <p:nvPr/>
          </p:nvCxnSpPr>
          <p:spPr>
            <a:xfrm>
              <a:off x="4983789" y="2269268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4983789" y="3112230"/>
              <a:ext cx="3236257" cy="0"/>
            </a:xfrm>
            <a:prstGeom prst="line">
              <a:avLst/>
            </a:prstGeom>
            <a:ln w="31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6" name="图片 55">
            <a:extLst>
              <a:ext uri="{FF2B5EF4-FFF2-40B4-BE49-F238E27FC236}">
                <a16:creationId xmlns="" xmlns:a16="http://schemas.microsoft.com/office/drawing/2014/main" id="{CBC0F001-EEF9-444E-96A5-6B78BDA0F51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1921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4"/>
          <p:cNvSpPr>
            <a:spLocks/>
          </p:cNvSpPr>
          <p:nvPr/>
        </p:nvSpPr>
        <p:spPr bwMode="auto">
          <a:xfrm>
            <a:off x="845586" y="2012792"/>
            <a:ext cx="2364799" cy="2281085"/>
          </a:xfrm>
          <a:custGeom>
            <a:avLst/>
            <a:gdLst>
              <a:gd name="T0" fmla="*/ 1106 w 1129"/>
              <a:gd name="T1" fmla="*/ 0 h 1089"/>
              <a:gd name="T2" fmla="*/ 885 w 1129"/>
              <a:gd name="T3" fmla="*/ 56 h 1089"/>
              <a:gd name="T4" fmla="*/ 12 w 1129"/>
              <a:gd name="T5" fmla="*/ 289 h 1089"/>
              <a:gd name="T6" fmla="*/ 34 w 1129"/>
              <a:gd name="T7" fmla="*/ 667 h 1089"/>
              <a:gd name="T8" fmla="*/ 56 w 1129"/>
              <a:gd name="T9" fmla="*/ 695 h 1089"/>
              <a:gd name="T10" fmla="*/ 673 w 1129"/>
              <a:gd name="T11" fmla="*/ 756 h 1089"/>
              <a:gd name="T12" fmla="*/ 751 w 1129"/>
              <a:gd name="T13" fmla="*/ 845 h 1089"/>
              <a:gd name="T14" fmla="*/ 723 w 1129"/>
              <a:gd name="T15" fmla="*/ 906 h 1089"/>
              <a:gd name="T16" fmla="*/ 0 w 1129"/>
              <a:gd name="T17" fmla="*/ 923 h 1089"/>
              <a:gd name="T18" fmla="*/ 17 w 1129"/>
              <a:gd name="T19" fmla="*/ 961 h 1089"/>
              <a:gd name="T20" fmla="*/ 67 w 1129"/>
              <a:gd name="T21" fmla="*/ 984 h 1089"/>
              <a:gd name="T22" fmla="*/ 73 w 1129"/>
              <a:gd name="T23" fmla="*/ 1068 h 1089"/>
              <a:gd name="T24" fmla="*/ 162 w 1129"/>
              <a:gd name="T25" fmla="*/ 1068 h 1089"/>
              <a:gd name="T26" fmla="*/ 173 w 1129"/>
              <a:gd name="T27" fmla="*/ 984 h 1089"/>
              <a:gd name="T28" fmla="*/ 562 w 1129"/>
              <a:gd name="T29" fmla="*/ 973 h 1089"/>
              <a:gd name="T30" fmla="*/ 540 w 1129"/>
              <a:gd name="T31" fmla="*/ 1051 h 1089"/>
              <a:gd name="T32" fmla="*/ 623 w 1129"/>
              <a:gd name="T33" fmla="*/ 1083 h 1089"/>
              <a:gd name="T34" fmla="*/ 662 w 1129"/>
              <a:gd name="T35" fmla="*/ 1007 h 1089"/>
              <a:gd name="T36" fmla="*/ 729 w 1129"/>
              <a:gd name="T37" fmla="*/ 961 h 1089"/>
              <a:gd name="T38" fmla="*/ 795 w 1129"/>
              <a:gd name="T39" fmla="*/ 917 h 1089"/>
              <a:gd name="T40" fmla="*/ 807 w 1129"/>
              <a:gd name="T41" fmla="*/ 828 h 1089"/>
              <a:gd name="T42" fmla="*/ 712 w 1129"/>
              <a:gd name="T43" fmla="*/ 717 h 1089"/>
              <a:gd name="T44" fmla="*/ 1117 w 1129"/>
              <a:gd name="T45" fmla="*/ 50 h 1089"/>
              <a:gd name="T46" fmla="*/ 162 w 1129"/>
              <a:gd name="T47" fmla="*/ 1022 h 1089"/>
              <a:gd name="T48" fmla="*/ 118 w 1129"/>
              <a:gd name="T49" fmla="*/ 1068 h 1089"/>
              <a:gd name="T50" fmla="*/ 78 w 1129"/>
              <a:gd name="T51" fmla="*/ 1022 h 1089"/>
              <a:gd name="T52" fmla="*/ 118 w 1129"/>
              <a:gd name="T53" fmla="*/ 978 h 1089"/>
              <a:gd name="T54" fmla="*/ 162 w 1129"/>
              <a:gd name="T55" fmla="*/ 1022 h 1089"/>
              <a:gd name="T56" fmla="*/ 617 w 1129"/>
              <a:gd name="T57" fmla="*/ 1062 h 1089"/>
              <a:gd name="T58" fmla="*/ 562 w 1129"/>
              <a:gd name="T59" fmla="*/ 1039 h 1089"/>
              <a:gd name="T60" fmla="*/ 584 w 1129"/>
              <a:gd name="T61" fmla="*/ 984 h 1089"/>
              <a:gd name="T62" fmla="*/ 640 w 1129"/>
              <a:gd name="T63" fmla="*/ 1007 h 1089"/>
              <a:gd name="T64" fmla="*/ 723 w 1129"/>
              <a:gd name="T65" fmla="*/ 450 h 1089"/>
              <a:gd name="T66" fmla="*/ 668 w 1129"/>
              <a:gd name="T67" fmla="*/ 584 h 1089"/>
              <a:gd name="T68" fmla="*/ 139 w 1129"/>
              <a:gd name="T69" fmla="*/ 450 h 1089"/>
              <a:gd name="T70" fmla="*/ 423 w 1129"/>
              <a:gd name="T71" fmla="*/ 450 h 1089"/>
              <a:gd name="T72" fmla="*/ 423 w 1129"/>
              <a:gd name="T73" fmla="*/ 450 h 1089"/>
              <a:gd name="T74" fmla="*/ 401 w 1129"/>
              <a:gd name="T75" fmla="*/ 434 h 1089"/>
              <a:gd name="T76" fmla="*/ 295 w 1129"/>
              <a:gd name="T77" fmla="*/ 556 h 1089"/>
              <a:gd name="T78" fmla="*/ 162 w 1129"/>
              <a:gd name="T79" fmla="*/ 339 h 1089"/>
              <a:gd name="T80" fmla="*/ 273 w 1129"/>
              <a:gd name="T81" fmla="*/ 450 h 1089"/>
              <a:gd name="T82" fmla="*/ 273 w 1129"/>
              <a:gd name="T83" fmla="*/ 450 h 1089"/>
              <a:gd name="T84" fmla="*/ 162 w 1129"/>
              <a:gd name="T85" fmla="*/ 579 h 1089"/>
              <a:gd name="T86" fmla="*/ 401 w 1129"/>
              <a:gd name="T87" fmla="*/ 667 h 1089"/>
              <a:gd name="T88" fmla="*/ 529 w 1129"/>
              <a:gd name="T89" fmla="*/ 579 h 1089"/>
              <a:gd name="T90" fmla="*/ 423 w 1129"/>
              <a:gd name="T91" fmla="*/ 434 h 1089"/>
              <a:gd name="T92" fmla="*/ 423 w 1129"/>
              <a:gd name="T93" fmla="*/ 434 h 1089"/>
              <a:gd name="T94" fmla="*/ 545 w 1129"/>
              <a:gd name="T95" fmla="*/ 556 h 1089"/>
              <a:gd name="T96" fmla="*/ 651 w 1129"/>
              <a:gd name="T97" fmla="*/ 322 h 1089"/>
              <a:gd name="T98" fmla="*/ 139 w 1129"/>
              <a:gd name="T99" fmla="*/ 339 h 1089"/>
              <a:gd name="T100" fmla="*/ 56 w 1129"/>
              <a:gd name="T101" fmla="*/ 339 h 1089"/>
              <a:gd name="T102" fmla="*/ 84 w 1129"/>
              <a:gd name="T103" fmla="*/ 640 h 1089"/>
              <a:gd name="T104" fmla="*/ 651 w 1129"/>
              <a:gd name="T105" fmla="*/ 579 h 1089"/>
              <a:gd name="T106" fmla="*/ 734 w 1129"/>
              <a:gd name="T107" fmla="*/ 434 h 1089"/>
              <a:gd name="T108" fmla="*/ 734 w 1129"/>
              <a:gd name="T109" fmla="*/ 434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129" h="1089">
                <a:moveTo>
                  <a:pt x="1129" y="23"/>
                </a:moveTo>
                <a:lnTo>
                  <a:pt x="1123" y="12"/>
                </a:lnTo>
                <a:lnTo>
                  <a:pt x="1117" y="6"/>
                </a:lnTo>
                <a:lnTo>
                  <a:pt x="1106" y="0"/>
                </a:lnTo>
                <a:lnTo>
                  <a:pt x="1096" y="0"/>
                </a:lnTo>
                <a:lnTo>
                  <a:pt x="906" y="39"/>
                </a:lnTo>
                <a:lnTo>
                  <a:pt x="895" y="44"/>
                </a:lnTo>
                <a:lnTo>
                  <a:pt x="885" y="56"/>
                </a:lnTo>
                <a:lnTo>
                  <a:pt x="801" y="261"/>
                </a:lnTo>
                <a:lnTo>
                  <a:pt x="795" y="261"/>
                </a:lnTo>
                <a:lnTo>
                  <a:pt x="23" y="289"/>
                </a:lnTo>
                <a:lnTo>
                  <a:pt x="12" y="289"/>
                </a:lnTo>
                <a:lnTo>
                  <a:pt x="6" y="295"/>
                </a:lnTo>
                <a:lnTo>
                  <a:pt x="0" y="305"/>
                </a:lnTo>
                <a:lnTo>
                  <a:pt x="0" y="317"/>
                </a:lnTo>
                <a:lnTo>
                  <a:pt x="34" y="667"/>
                </a:lnTo>
                <a:lnTo>
                  <a:pt x="34" y="678"/>
                </a:lnTo>
                <a:lnTo>
                  <a:pt x="40" y="684"/>
                </a:lnTo>
                <a:lnTo>
                  <a:pt x="46" y="689"/>
                </a:lnTo>
                <a:lnTo>
                  <a:pt x="56" y="695"/>
                </a:lnTo>
                <a:lnTo>
                  <a:pt x="640" y="745"/>
                </a:lnTo>
                <a:lnTo>
                  <a:pt x="645" y="745"/>
                </a:lnTo>
                <a:lnTo>
                  <a:pt x="651" y="745"/>
                </a:lnTo>
                <a:lnTo>
                  <a:pt x="673" y="756"/>
                </a:lnTo>
                <a:lnTo>
                  <a:pt x="701" y="778"/>
                </a:lnTo>
                <a:lnTo>
                  <a:pt x="734" y="806"/>
                </a:lnTo>
                <a:lnTo>
                  <a:pt x="746" y="822"/>
                </a:lnTo>
                <a:lnTo>
                  <a:pt x="751" y="845"/>
                </a:lnTo>
                <a:lnTo>
                  <a:pt x="756" y="872"/>
                </a:lnTo>
                <a:lnTo>
                  <a:pt x="746" y="889"/>
                </a:lnTo>
                <a:lnTo>
                  <a:pt x="734" y="900"/>
                </a:lnTo>
                <a:lnTo>
                  <a:pt x="723" y="906"/>
                </a:lnTo>
                <a:lnTo>
                  <a:pt x="23" y="906"/>
                </a:lnTo>
                <a:lnTo>
                  <a:pt x="17" y="912"/>
                </a:lnTo>
                <a:lnTo>
                  <a:pt x="6" y="917"/>
                </a:lnTo>
                <a:lnTo>
                  <a:pt x="0" y="923"/>
                </a:lnTo>
                <a:lnTo>
                  <a:pt x="0" y="934"/>
                </a:lnTo>
                <a:lnTo>
                  <a:pt x="0" y="944"/>
                </a:lnTo>
                <a:lnTo>
                  <a:pt x="6" y="956"/>
                </a:lnTo>
                <a:lnTo>
                  <a:pt x="17" y="961"/>
                </a:lnTo>
                <a:lnTo>
                  <a:pt x="23" y="961"/>
                </a:lnTo>
                <a:lnTo>
                  <a:pt x="101" y="961"/>
                </a:lnTo>
                <a:lnTo>
                  <a:pt x="84" y="973"/>
                </a:lnTo>
                <a:lnTo>
                  <a:pt x="67" y="984"/>
                </a:lnTo>
                <a:lnTo>
                  <a:pt x="61" y="1007"/>
                </a:lnTo>
                <a:lnTo>
                  <a:pt x="56" y="1022"/>
                </a:lnTo>
                <a:lnTo>
                  <a:pt x="61" y="1051"/>
                </a:lnTo>
                <a:lnTo>
                  <a:pt x="73" y="1068"/>
                </a:lnTo>
                <a:lnTo>
                  <a:pt x="95" y="1083"/>
                </a:lnTo>
                <a:lnTo>
                  <a:pt x="118" y="1089"/>
                </a:lnTo>
                <a:lnTo>
                  <a:pt x="145" y="1083"/>
                </a:lnTo>
                <a:lnTo>
                  <a:pt x="162" y="1068"/>
                </a:lnTo>
                <a:lnTo>
                  <a:pt x="179" y="1051"/>
                </a:lnTo>
                <a:lnTo>
                  <a:pt x="185" y="1022"/>
                </a:lnTo>
                <a:lnTo>
                  <a:pt x="179" y="1007"/>
                </a:lnTo>
                <a:lnTo>
                  <a:pt x="173" y="984"/>
                </a:lnTo>
                <a:lnTo>
                  <a:pt x="156" y="973"/>
                </a:lnTo>
                <a:lnTo>
                  <a:pt x="139" y="961"/>
                </a:lnTo>
                <a:lnTo>
                  <a:pt x="579" y="961"/>
                </a:lnTo>
                <a:lnTo>
                  <a:pt x="562" y="973"/>
                </a:lnTo>
                <a:lnTo>
                  <a:pt x="550" y="984"/>
                </a:lnTo>
                <a:lnTo>
                  <a:pt x="540" y="1007"/>
                </a:lnTo>
                <a:lnTo>
                  <a:pt x="535" y="1022"/>
                </a:lnTo>
                <a:lnTo>
                  <a:pt x="540" y="1051"/>
                </a:lnTo>
                <a:lnTo>
                  <a:pt x="556" y="1068"/>
                </a:lnTo>
                <a:lnTo>
                  <a:pt x="573" y="1083"/>
                </a:lnTo>
                <a:lnTo>
                  <a:pt x="601" y="1089"/>
                </a:lnTo>
                <a:lnTo>
                  <a:pt x="623" y="1083"/>
                </a:lnTo>
                <a:lnTo>
                  <a:pt x="645" y="1068"/>
                </a:lnTo>
                <a:lnTo>
                  <a:pt x="657" y="1051"/>
                </a:lnTo>
                <a:lnTo>
                  <a:pt x="662" y="1022"/>
                </a:lnTo>
                <a:lnTo>
                  <a:pt x="662" y="1007"/>
                </a:lnTo>
                <a:lnTo>
                  <a:pt x="651" y="984"/>
                </a:lnTo>
                <a:lnTo>
                  <a:pt x="640" y="973"/>
                </a:lnTo>
                <a:lnTo>
                  <a:pt x="617" y="961"/>
                </a:lnTo>
                <a:lnTo>
                  <a:pt x="729" y="961"/>
                </a:lnTo>
                <a:lnTo>
                  <a:pt x="734" y="961"/>
                </a:lnTo>
                <a:lnTo>
                  <a:pt x="767" y="944"/>
                </a:lnTo>
                <a:lnTo>
                  <a:pt x="784" y="934"/>
                </a:lnTo>
                <a:lnTo>
                  <a:pt x="795" y="917"/>
                </a:lnTo>
                <a:lnTo>
                  <a:pt x="807" y="900"/>
                </a:lnTo>
                <a:lnTo>
                  <a:pt x="812" y="878"/>
                </a:lnTo>
                <a:lnTo>
                  <a:pt x="812" y="856"/>
                </a:lnTo>
                <a:lnTo>
                  <a:pt x="807" y="828"/>
                </a:lnTo>
                <a:lnTo>
                  <a:pt x="795" y="800"/>
                </a:lnTo>
                <a:lnTo>
                  <a:pt x="779" y="778"/>
                </a:lnTo>
                <a:lnTo>
                  <a:pt x="746" y="745"/>
                </a:lnTo>
                <a:lnTo>
                  <a:pt x="712" y="717"/>
                </a:lnTo>
                <a:lnTo>
                  <a:pt x="684" y="695"/>
                </a:lnTo>
                <a:lnTo>
                  <a:pt x="934" y="94"/>
                </a:lnTo>
                <a:lnTo>
                  <a:pt x="1106" y="56"/>
                </a:lnTo>
                <a:lnTo>
                  <a:pt x="1117" y="50"/>
                </a:lnTo>
                <a:lnTo>
                  <a:pt x="1123" y="44"/>
                </a:lnTo>
                <a:lnTo>
                  <a:pt x="1129" y="33"/>
                </a:lnTo>
                <a:lnTo>
                  <a:pt x="1129" y="23"/>
                </a:lnTo>
                <a:close/>
                <a:moveTo>
                  <a:pt x="162" y="1022"/>
                </a:moveTo>
                <a:lnTo>
                  <a:pt x="156" y="1039"/>
                </a:lnTo>
                <a:lnTo>
                  <a:pt x="151" y="1056"/>
                </a:lnTo>
                <a:lnTo>
                  <a:pt x="134" y="1062"/>
                </a:lnTo>
                <a:lnTo>
                  <a:pt x="118" y="1068"/>
                </a:lnTo>
                <a:lnTo>
                  <a:pt x="101" y="1062"/>
                </a:lnTo>
                <a:lnTo>
                  <a:pt x="90" y="1056"/>
                </a:lnTo>
                <a:lnTo>
                  <a:pt x="78" y="1039"/>
                </a:lnTo>
                <a:lnTo>
                  <a:pt x="78" y="1022"/>
                </a:lnTo>
                <a:lnTo>
                  <a:pt x="78" y="1007"/>
                </a:lnTo>
                <a:lnTo>
                  <a:pt x="90" y="995"/>
                </a:lnTo>
                <a:lnTo>
                  <a:pt x="101" y="984"/>
                </a:lnTo>
                <a:lnTo>
                  <a:pt x="118" y="978"/>
                </a:lnTo>
                <a:lnTo>
                  <a:pt x="134" y="984"/>
                </a:lnTo>
                <a:lnTo>
                  <a:pt x="151" y="995"/>
                </a:lnTo>
                <a:lnTo>
                  <a:pt x="156" y="1007"/>
                </a:lnTo>
                <a:lnTo>
                  <a:pt x="162" y="1022"/>
                </a:lnTo>
                <a:close/>
                <a:moveTo>
                  <a:pt x="645" y="1022"/>
                </a:moveTo>
                <a:lnTo>
                  <a:pt x="640" y="1039"/>
                </a:lnTo>
                <a:lnTo>
                  <a:pt x="628" y="1056"/>
                </a:lnTo>
                <a:lnTo>
                  <a:pt x="617" y="1062"/>
                </a:lnTo>
                <a:lnTo>
                  <a:pt x="601" y="1068"/>
                </a:lnTo>
                <a:lnTo>
                  <a:pt x="584" y="1062"/>
                </a:lnTo>
                <a:lnTo>
                  <a:pt x="567" y="1056"/>
                </a:lnTo>
                <a:lnTo>
                  <a:pt x="562" y="1039"/>
                </a:lnTo>
                <a:lnTo>
                  <a:pt x="556" y="1022"/>
                </a:lnTo>
                <a:lnTo>
                  <a:pt x="562" y="1007"/>
                </a:lnTo>
                <a:lnTo>
                  <a:pt x="567" y="995"/>
                </a:lnTo>
                <a:lnTo>
                  <a:pt x="584" y="984"/>
                </a:lnTo>
                <a:lnTo>
                  <a:pt x="601" y="978"/>
                </a:lnTo>
                <a:lnTo>
                  <a:pt x="617" y="984"/>
                </a:lnTo>
                <a:lnTo>
                  <a:pt x="628" y="995"/>
                </a:lnTo>
                <a:lnTo>
                  <a:pt x="640" y="1007"/>
                </a:lnTo>
                <a:lnTo>
                  <a:pt x="645" y="1022"/>
                </a:lnTo>
                <a:close/>
                <a:moveTo>
                  <a:pt x="668" y="556"/>
                </a:moveTo>
                <a:lnTo>
                  <a:pt x="668" y="450"/>
                </a:lnTo>
                <a:lnTo>
                  <a:pt x="723" y="450"/>
                </a:lnTo>
                <a:lnTo>
                  <a:pt x="684" y="556"/>
                </a:lnTo>
                <a:lnTo>
                  <a:pt x="668" y="556"/>
                </a:lnTo>
                <a:close/>
                <a:moveTo>
                  <a:pt x="673" y="579"/>
                </a:moveTo>
                <a:lnTo>
                  <a:pt x="668" y="584"/>
                </a:lnTo>
                <a:lnTo>
                  <a:pt x="668" y="579"/>
                </a:lnTo>
                <a:lnTo>
                  <a:pt x="673" y="579"/>
                </a:lnTo>
                <a:close/>
                <a:moveTo>
                  <a:pt x="67" y="450"/>
                </a:moveTo>
                <a:lnTo>
                  <a:pt x="139" y="450"/>
                </a:lnTo>
                <a:lnTo>
                  <a:pt x="139" y="556"/>
                </a:lnTo>
                <a:lnTo>
                  <a:pt x="78" y="556"/>
                </a:lnTo>
                <a:lnTo>
                  <a:pt x="67" y="450"/>
                </a:lnTo>
                <a:close/>
                <a:moveTo>
                  <a:pt x="423" y="450"/>
                </a:moveTo>
                <a:lnTo>
                  <a:pt x="529" y="450"/>
                </a:lnTo>
                <a:lnTo>
                  <a:pt x="529" y="556"/>
                </a:lnTo>
                <a:lnTo>
                  <a:pt x="423" y="556"/>
                </a:lnTo>
                <a:lnTo>
                  <a:pt x="423" y="450"/>
                </a:lnTo>
                <a:close/>
                <a:moveTo>
                  <a:pt x="295" y="434"/>
                </a:moveTo>
                <a:lnTo>
                  <a:pt x="295" y="333"/>
                </a:lnTo>
                <a:lnTo>
                  <a:pt x="401" y="328"/>
                </a:lnTo>
                <a:lnTo>
                  <a:pt x="401" y="434"/>
                </a:lnTo>
                <a:lnTo>
                  <a:pt x="295" y="434"/>
                </a:lnTo>
                <a:close/>
                <a:moveTo>
                  <a:pt x="401" y="450"/>
                </a:moveTo>
                <a:lnTo>
                  <a:pt x="401" y="556"/>
                </a:lnTo>
                <a:lnTo>
                  <a:pt x="295" y="556"/>
                </a:lnTo>
                <a:lnTo>
                  <a:pt x="295" y="450"/>
                </a:lnTo>
                <a:lnTo>
                  <a:pt x="401" y="450"/>
                </a:lnTo>
                <a:close/>
                <a:moveTo>
                  <a:pt x="162" y="434"/>
                </a:moveTo>
                <a:lnTo>
                  <a:pt x="162" y="339"/>
                </a:lnTo>
                <a:lnTo>
                  <a:pt x="273" y="333"/>
                </a:lnTo>
                <a:lnTo>
                  <a:pt x="273" y="434"/>
                </a:lnTo>
                <a:lnTo>
                  <a:pt x="162" y="434"/>
                </a:lnTo>
                <a:close/>
                <a:moveTo>
                  <a:pt x="273" y="450"/>
                </a:moveTo>
                <a:lnTo>
                  <a:pt x="273" y="556"/>
                </a:lnTo>
                <a:lnTo>
                  <a:pt x="162" y="556"/>
                </a:lnTo>
                <a:lnTo>
                  <a:pt x="162" y="450"/>
                </a:lnTo>
                <a:lnTo>
                  <a:pt x="273" y="450"/>
                </a:lnTo>
                <a:close/>
                <a:moveTo>
                  <a:pt x="273" y="579"/>
                </a:moveTo>
                <a:lnTo>
                  <a:pt x="273" y="655"/>
                </a:lnTo>
                <a:lnTo>
                  <a:pt x="162" y="645"/>
                </a:lnTo>
                <a:lnTo>
                  <a:pt x="162" y="579"/>
                </a:lnTo>
                <a:lnTo>
                  <a:pt x="273" y="579"/>
                </a:lnTo>
                <a:close/>
                <a:moveTo>
                  <a:pt x="295" y="579"/>
                </a:moveTo>
                <a:lnTo>
                  <a:pt x="401" y="579"/>
                </a:lnTo>
                <a:lnTo>
                  <a:pt x="401" y="667"/>
                </a:lnTo>
                <a:lnTo>
                  <a:pt x="295" y="655"/>
                </a:lnTo>
                <a:lnTo>
                  <a:pt x="295" y="579"/>
                </a:lnTo>
                <a:close/>
                <a:moveTo>
                  <a:pt x="423" y="579"/>
                </a:moveTo>
                <a:lnTo>
                  <a:pt x="529" y="579"/>
                </a:lnTo>
                <a:lnTo>
                  <a:pt x="529" y="678"/>
                </a:lnTo>
                <a:lnTo>
                  <a:pt x="423" y="667"/>
                </a:lnTo>
                <a:lnTo>
                  <a:pt x="423" y="579"/>
                </a:lnTo>
                <a:close/>
                <a:moveTo>
                  <a:pt x="423" y="434"/>
                </a:moveTo>
                <a:lnTo>
                  <a:pt x="423" y="328"/>
                </a:lnTo>
                <a:lnTo>
                  <a:pt x="529" y="322"/>
                </a:lnTo>
                <a:lnTo>
                  <a:pt x="529" y="434"/>
                </a:lnTo>
                <a:lnTo>
                  <a:pt x="423" y="434"/>
                </a:lnTo>
                <a:close/>
                <a:moveTo>
                  <a:pt x="545" y="450"/>
                </a:moveTo>
                <a:lnTo>
                  <a:pt x="651" y="450"/>
                </a:lnTo>
                <a:lnTo>
                  <a:pt x="651" y="556"/>
                </a:lnTo>
                <a:lnTo>
                  <a:pt x="545" y="556"/>
                </a:lnTo>
                <a:lnTo>
                  <a:pt x="545" y="450"/>
                </a:lnTo>
                <a:close/>
                <a:moveTo>
                  <a:pt x="545" y="434"/>
                </a:moveTo>
                <a:lnTo>
                  <a:pt x="545" y="322"/>
                </a:lnTo>
                <a:lnTo>
                  <a:pt x="651" y="322"/>
                </a:lnTo>
                <a:lnTo>
                  <a:pt x="651" y="434"/>
                </a:lnTo>
                <a:lnTo>
                  <a:pt x="545" y="434"/>
                </a:lnTo>
                <a:close/>
                <a:moveTo>
                  <a:pt x="56" y="339"/>
                </a:moveTo>
                <a:lnTo>
                  <a:pt x="139" y="339"/>
                </a:lnTo>
                <a:lnTo>
                  <a:pt x="139" y="434"/>
                </a:lnTo>
                <a:lnTo>
                  <a:pt x="67" y="434"/>
                </a:lnTo>
                <a:lnTo>
                  <a:pt x="67" y="450"/>
                </a:lnTo>
                <a:lnTo>
                  <a:pt x="56" y="339"/>
                </a:lnTo>
                <a:close/>
                <a:moveTo>
                  <a:pt x="78" y="579"/>
                </a:moveTo>
                <a:lnTo>
                  <a:pt x="139" y="579"/>
                </a:lnTo>
                <a:lnTo>
                  <a:pt x="139" y="645"/>
                </a:lnTo>
                <a:lnTo>
                  <a:pt x="84" y="640"/>
                </a:lnTo>
                <a:lnTo>
                  <a:pt x="78" y="579"/>
                </a:lnTo>
                <a:close/>
                <a:moveTo>
                  <a:pt x="545" y="678"/>
                </a:moveTo>
                <a:lnTo>
                  <a:pt x="545" y="579"/>
                </a:lnTo>
                <a:lnTo>
                  <a:pt x="651" y="579"/>
                </a:lnTo>
                <a:lnTo>
                  <a:pt x="651" y="634"/>
                </a:lnTo>
                <a:lnTo>
                  <a:pt x="628" y="689"/>
                </a:lnTo>
                <a:lnTo>
                  <a:pt x="545" y="678"/>
                </a:lnTo>
                <a:close/>
                <a:moveTo>
                  <a:pt x="734" y="434"/>
                </a:moveTo>
                <a:lnTo>
                  <a:pt x="668" y="434"/>
                </a:lnTo>
                <a:lnTo>
                  <a:pt x="668" y="322"/>
                </a:lnTo>
                <a:lnTo>
                  <a:pt x="779" y="317"/>
                </a:lnTo>
                <a:lnTo>
                  <a:pt x="734" y="434"/>
                </a:lnTo>
                <a:close/>
              </a:path>
            </a:pathLst>
          </a:custGeom>
          <a:solidFill>
            <a:schemeClr val="tx1">
              <a:lumMod val="40000"/>
              <a:lumOff val="60000"/>
            </a:schemeClr>
          </a:solidFill>
          <a:ln>
            <a:noFill/>
          </a:ln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6" name="组合 5"/>
          <p:cNvGrpSpPr/>
          <p:nvPr/>
        </p:nvGrpSpPr>
        <p:grpSpPr>
          <a:xfrm>
            <a:off x="845586" y="1295326"/>
            <a:ext cx="1958383" cy="936167"/>
            <a:chOff x="1317257" y="1360556"/>
            <a:chExt cx="3761195" cy="1248223"/>
          </a:xfrm>
        </p:grpSpPr>
        <p:sp>
          <p:nvSpPr>
            <p:cNvPr id="11" name="文本框 382"/>
            <p:cNvSpPr txBox="1"/>
            <p:nvPr/>
          </p:nvSpPr>
          <p:spPr>
            <a:xfrm>
              <a:off x="1317257" y="1811459"/>
              <a:ext cx="3761195" cy="797320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/>
                <a:t>此部分内容作为文字排版占位显示（建议使用主题字体）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1317257" y="1360556"/>
              <a:ext cx="3761195" cy="307777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r>
                <a:rPr lang="zh-CN" altLang="en-US" sz="20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619886" y="1626645"/>
            <a:ext cx="1620989" cy="2649070"/>
            <a:chOff x="3619886" y="1626645"/>
            <a:chExt cx="1620989" cy="2649070"/>
          </a:xfrm>
        </p:grpSpPr>
        <p:sp>
          <p:nvSpPr>
            <p:cNvPr id="13" name="矩形 12"/>
            <p:cNvSpPr/>
            <p:nvPr/>
          </p:nvSpPr>
          <p:spPr>
            <a:xfrm>
              <a:off x="3660059" y="2000712"/>
              <a:ext cx="1546534" cy="95401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矩形 13"/>
            <p:cNvSpPr/>
            <p:nvPr/>
          </p:nvSpPr>
          <p:spPr>
            <a:xfrm>
              <a:off x="3619886" y="3164660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660058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700224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b="1" noProof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3619886" y="3848242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7" name="任意多边形: 形状 6"/>
            <p:cNvSpPr/>
            <p:nvPr/>
          </p:nvSpPr>
          <p:spPr>
            <a:xfrm>
              <a:off x="4270294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323800" y="1626645"/>
            <a:ext cx="1620989" cy="2649070"/>
            <a:chOff x="5323800" y="1626645"/>
            <a:chExt cx="1620989" cy="2649070"/>
          </a:xfrm>
        </p:grpSpPr>
        <p:sp>
          <p:nvSpPr>
            <p:cNvPr id="17" name="矩形 16"/>
            <p:cNvSpPr/>
            <p:nvPr/>
          </p:nvSpPr>
          <p:spPr>
            <a:xfrm>
              <a:off x="5363972" y="2000712"/>
              <a:ext cx="1546534" cy="954017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矩形 17"/>
            <p:cNvSpPr/>
            <p:nvPr/>
          </p:nvSpPr>
          <p:spPr>
            <a:xfrm>
              <a:off x="5323800" y="3164660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5363972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</a:p>
          </p:txBody>
        </p:sp>
        <p:sp>
          <p:nvSpPr>
            <p:cNvPr id="20" name="矩形 19"/>
            <p:cNvSpPr/>
            <p:nvPr/>
          </p:nvSpPr>
          <p:spPr>
            <a:xfrm>
              <a:off x="5404136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b="1" noProof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323800" y="3848242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8" name="任意多边形: 形状 7"/>
            <p:cNvSpPr/>
            <p:nvPr/>
          </p:nvSpPr>
          <p:spPr>
            <a:xfrm>
              <a:off x="5959280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027712" y="1626645"/>
            <a:ext cx="1620989" cy="2649070"/>
            <a:chOff x="7027712" y="1626645"/>
            <a:chExt cx="1620989" cy="2649070"/>
          </a:xfrm>
        </p:grpSpPr>
        <p:sp>
          <p:nvSpPr>
            <p:cNvPr id="21" name="矩形 20"/>
            <p:cNvSpPr/>
            <p:nvPr/>
          </p:nvSpPr>
          <p:spPr>
            <a:xfrm>
              <a:off x="7067885" y="2000712"/>
              <a:ext cx="1546534" cy="954017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矩形 21"/>
            <p:cNvSpPr/>
            <p:nvPr/>
          </p:nvSpPr>
          <p:spPr>
            <a:xfrm>
              <a:off x="7027712" y="3164660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067885" y="1626645"/>
              <a:ext cx="1537732" cy="305853"/>
            </a:xfrm>
            <a:prstGeom prst="rect">
              <a:avLst/>
            </a:prstGeom>
          </p:spPr>
          <p:txBody>
            <a:bodyPr vert="horz" lIns="91440" tIns="45720" rIns="91440" bIns="4572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2000" b="1" spc="-151" noProof="1"/>
                <a:t>关键词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108050" y="2598597"/>
              <a:ext cx="1497568" cy="2757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 sz="1600" b="1" noProof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7027712" y="3848242"/>
              <a:ext cx="1620989" cy="427473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1100" noProof="1"/>
                <a:t>此部分内容作为文字排版占位显示（建议使用主题字体）。</a:t>
              </a:r>
            </a:p>
          </p:txBody>
        </p:sp>
        <p:sp>
          <p:nvSpPr>
            <p:cNvPr id="9" name="任意多边形: 形状 8"/>
            <p:cNvSpPr/>
            <p:nvPr/>
          </p:nvSpPr>
          <p:spPr>
            <a:xfrm>
              <a:off x="7648265" y="2165259"/>
              <a:ext cx="342900" cy="325171"/>
            </a:xfrm>
            <a:custGeom>
              <a:avLst/>
              <a:gdLst>
                <a:gd name="connsiteX0" fmla="*/ 17139 w 331464"/>
                <a:gd name="connsiteY0" fmla="*/ 274638 h 314326"/>
                <a:gd name="connsiteX1" fmla="*/ 312414 w 331464"/>
                <a:gd name="connsiteY1" fmla="*/ 274638 h 314326"/>
                <a:gd name="connsiteX2" fmla="*/ 312414 w 331464"/>
                <a:gd name="connsiteY2" fmla="*/ 302420 h 314326"/>
                <a:gd name="connsiteX3" fmla="*/ 300758 w 331464"/>
                <a:gd name="connsiteY3" fmla="*/ 314326 h 314326"/>
                <a:gd name="connsiteX4" fmla="*/ 28795 w 331464"/>
                <a:gd name="connsiteY4" fmla="*/ 314326 h 314326"/>
                <a:gd name="connsiteX5" fmla="*/ 17139 w 331464"/>
                <a:gd name="connsiteY5" fmla="*/ 302420 h 314326"/>
                <a:gd name="connsiteX6" fmla="*/ 220339 w 331464"/>
                <a:gd name="connsiteY6" fmla="*/ 168275 h 314326"/>
                <a:gd name="connsiteX7" fmla="*/ 312414 w 331464"/>
                <a:gd name="connsiteY7" fmla="*/ 168275 h 314326"/>
                <a:gd name="connsiteX8" fmla="*/ 312414 w 331464"/>
                <a:gd name="connsiteY8" fmla="*/ 258763 h 314326"/>
                <a:gd name="connsiteX9" fmla="*/ 220339 w 331464"/>
                <a:gd name="connsiteY9" fmla="*/ 258763 h 314326"/>
                <a:gd name="connsiteX10" fmla="*/ 128264 w 331464"/>
                <a:gd name="connsiteY10" fmla="*/ 168275 h 314326"/>
                <a:gd name="connsiteX11" fmla="*/ 201289 w 331464"/>
                <a:gd name="connsiteY11" fmla="*/ 168275 h 314326"/>
                <a:gd name="connsiteX12" fmla="*/ 201289 w 331464"/>
                <a:gd name="connsiteY12" fmla="*/ 258763 h 314326"/>
                <a:gd name="connsiteX13" fmla="*/ 128264 w 331464"/>
                <a:gd name="connsiteY13" fmla="*/ 258763 h 314326"/>
                <a:gd name="connsiteX14" fmla="*/ 17139 w 331464"/>
                <a:gd name="connsiteY14" fmla="*/ 168275 h 314326"/>
                <a:gd name="connsiteX15" fmla="*/ 110802 w 331464"/>
                <a:gd name="connsiteY15" fmla="*/ 168275 h 314326"/>
                <a:gd name="connsiteX16" fmla="*/ 110802 w 331464"/>
                <a:gd name="connsiteY16" fmla="*/ 258763 h 314326"/>
                <a:gd name="connsiteX17" fmla="*/ 17139 w 331464"/>
                <a:gd name="connsiteY17" fmla="*/ 258763 h 314326"/>
                <a:gd name="connsiteX18" fmla="*/ 28189 w 331464"/>
                <a:gd name="connsiteY18" fmla="*/ 93663 h 314326"/>
                <a:gd name="connsiteX19" fmla="*/ 302951 w 331464"/>
                <a:gd name="connsiteY19" fmla="*/ 93663 h 314326"/>
                <a:gd name="connsiteX20" fmla="*/ 328872 w 331464"/>
                <a:gd name="connsiteY20" fmla="*/ 132428 h 314326"/>
                <a:gd name="connsiteX21" fmla="*/ 331464 w 331464"/>
                <a:gd name="connsiteY21" fmla="*/ 138888 h 314326"/>
                <a:gd name="connsiteX22" fmla="*/ 322392 w 331464"/>
                <a:gd name="connsiteY22" fmla="*/ 149226 h 314326"/>
                <a:gd name="connsiteX23" fmla="*/ 7452 w 331464"/>
                <a:gd name="connsiteY23" fmla="*/ 149226 h 314326"/>
                <a:gd name="connsiteX24" fmla="*/ 972 w 331464"/>
                <a:gd name="connsiteY24" fmla="*/ 144057 h 314326"/>
                <a:gd name="connsiteX25" fmla="*/ 972 w 331464"/>
                <a:gd name="connsiteY25" fmla="*/ 132428 h 314326"/>
                <a:gd name="connsiteX26" fmla="*/ 28189 w 331464"/>
                <a:gd name="connsiteY26" fmla="*/ 93663 h 314326"/>
                <a:gd name="connsiteX27" fmla="*/ 47833 w 331464"/>
                <a:gd name="connsiteY27" fmla="*/ 0 h 314326"/>
                <a:gd name="connsiteX28" fmla="*/ 283308 w 331464"/>
                <a:gd name="connsiteY28" fmla="*/ 0 h 314326"/>
                <a:gd name="connsiteX29" fmla="*/ 294952 w 331464"/>
                <a:gd name="connsiteY29" fmla="*/ 11824 h 314326"/>
                <a:gd name="connsiteX30" fmla="*/ 294952 w 331464"/>
                <a:gd name="connsiteY30" fmla="*/ 76200 h 314326"/>
                <a:gd name="connsiteX31" fmla="*/ 36189 w 331464"/>
                <a:gd name="connsiteY31" fmla="*/ 76200 h 314326"/>
                <a:gd name="connsiteX32" fmla="*/ 36189 w 331464"/>
                <a:gd name="connsiteY32" fmla="*/ 11824 h 314326"/>
                <a:gd name="connsiteX33" fmla="*/ 47833 w 331464"/>
                <a:gd name="connsiteY33" fmla="*/ 0 h 314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1464" h="314326">
                  <a:moveTo>
                    <a:pt x="17139" y="274638"/>
                  </a:moveTo>
                  <a:cubicBezTo>
                    <a:pt x="17139" y="274638"/>
                    <a:pt x="17139" y="274638"/>
                    <a:pt x="312414" y="274638"/>
                  </a:cubicBezTo>
                  <a:cubicBezTo>
                    <a:pt x="312414" y="274638"/>
                    <a:pt x="312414" y="274638"/>
                    <a:pt x="312414" y="302420"/>
                  </a:cubicBezTo>
                  <a:cubicBezTo>
                    <a:pt x="312414" y="309035"/>
                    <a:pt x="307234" y="314326"/>
                    <a:pt x="300758" y="314326"/>
                  </a:cubicBezTo>
                  <a:cubicBezTo>
                    <a:pt x="300758" y="314326"/>
                    <a:pt x="300758" y="314326"/>
                    <a:pt x="28795" y="314326"/>
                  </a:cubicBezTo>
                  <a:cubicBezTo>
                    <a:pt x="22319" y="314326"/>
                    <a:pt x="17139" y="309035"/>
                    <a:pt x="17139" y="302420"/>
                  </a:cubicBezTo>
                  <a:close/>
                  <a:moveTo>
                    <a:pt x="220339" y="168275"/>
                  </a:moveTo>
                  <a:lnTo>
                    <a:pt x="312414" y="168275"/>
                  </a:lnTo>
                  <a:lnTo>
                    <a:pt x="312414" y="258763"/>
                  </a:lnTo>
                  <a:lnTo>
                    <a:pt x="220339" y="258763"/>
                  </a:lnTo>
                  <a:close/>
                  <a:moveTo>
                    <a:pt x="128264" y="168275"/>
                  </a:moveTo>
                  <a:lnTo>
                    <a:pt x="201289" y="168275"/>
                  </a:lnTo>
                  <a:lnTo>
                    <a:pt x="201289" y="258763"/>
                  </a:lnTo>
                  <a:lnTo>
                    <a:pt x="128264" y="258763"/>
                  </a:lnTo>
                  <a:close/>
                  <a:moveTo>
                    <a:pt x="17139" y="168275"/>
                  </a:moveTo>
                  <a:lnTo>
                    <a:pt x="110802" y="168275"/>
                  </a:lnTo>
                  <a:lnTo>
                    <a:pt x="110802" y="258763"/>
                  </a:lnTo>
                  <a:lnTo>
                    <a:pt x="17139" y="258763"/>
                  </a:lnTo>
                  <a:close/>
                  <a:moveTo>
                    <a:pt x="28189" y="93663"/>
                  </a:moveTo>
                  <a:cubicBezTo>
                    <a:pt x="28189" y="93663"/>
                    <a:pt x="28189" y="93663"/>
                    <a:pt x="302951" y="93663"/>
                  </a:cubicBezTo>
                  <a:cubicBezTo>
                    <a:pt x="302951" y="93663"/>
                    <a:pt x="302951" y="93663"/>
                    <a:pt x="328872" y="132428"/>
                  </a:cubicBezTo>
                  <a:cubicBezTo>
                    <a:pt x="330168" y="133720"/>
                    <a:pt x="331464" y="136304"/>
                    <a:pt x="331464" y="138888"/>
                  </a:cubicBezTo>
                  <a:cubicBezTo>
                    <a:pt x="331464" y="144057"/>
                    <a:pt x="327576" y="147934"/>
                    <a:pt x="322392" y="149226"/>
                  </a:cubicBezTo>
                  <a:cubicBezTo>
                    <a:pt x="322392" y="149226"/>
                    <a:pt x="322392" y="149226"/>
                    <a:pt x="7452" y="149226"/>
                  </a:cubicBezTo>
                  <a:cubicBezTo>
                    <a:pt x="4860" y="147934"/>
                    <a:pt x="2268" y="146641"/>
                    <a:pt x="972" y="144057"/>
                  </a:cubicBezTo>
                  <a:cubicBezTo>
                    <a:pt x="-324" y="140181"/>
                    <a:pt x="-324" y="136304"/>
                    <a:pt x="972" y="132428"/>
                  </a:cubicBezTo>
                  <a:cubicBezTo>
                    <a:pt x="972" y="132428"/>
                    <a:pt x="972" y="132428"/>
                    <a:pt x="28189" y="93663"/>
                  </a:cubicBezTo>
                  <a:close/>
                  <a:moveTo>
                    <a:pt x="47833" y="0"/>
                  </a:moveTo>
                  <a:cubicBezTo>
                    <a:pt x="47833" y="0"/>
                    <a:pt x="47833" y="0"/>
                    <a:pt x="283308" y="0"/>
                  </a:cubicBezTo>
                  <a:cubicBezTo>
                    <a:pt x="289777" y="0"/>
                    <a:pt x="294952" y="5255"/>
                    <a:pt x="294952" y="11824"/>
                  </a:cubicBezTo>
                  <a:lnTo>
                    <a:pt x="294952" y="76200"/>
                  </a:lnTo>
                  <a:cubicBezTo>
                    <a:pt x="294952" y="76200"/>
                    <a:pt x="294952" y="76200"/>
                    <a:pt x="36189" y="76200"/>
                  </a:cubicBezTo>
                  <a:cubicBezTo>
                    <a:pt x="36189" y="76200"/>
                    <a:pt x="36189" y="76200"/>
                    <a:pt x="36189" y="11824"/>
                  </a:cubicBezTo>
                  <a:cubicBezTo>
                    <a:pt x="36189" y="5255"/>
                    <a:pt x="41364" y="0"/>
                    <a:pt x="478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1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>
            <a:extLst>
              <a:ext uri="{FF2B5EF4-FFF2-40B4-BE49-F238E27FC236}">
                <a16:creationId xmlns="" xmlns:a16="http://schemas.microsoft.com/office/drawing/2014/main" id="{7EAA2ABD-4948-475A-B6B4-64D3E282962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9447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533882" y="1329612"/>
            <a:ext cx="34289" cy="2997333"/>
          </a:xfrm>
          <a:prstGeom prst="rect">
            <a:avLst/>
          </a:prstGeom>
          <a:solidFill>
            <a:schemeClr val="bg2">
              <a:lumMod val="100000"/>
            </a:schemeClr>
          </a:solidFill>
          <a:ln>
            <a:solidFill>
              <a:schemeClr val="bg1">
                <a:lumMod val="9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5" name="组合 4"/>
          <p:cNvGrpSpPr/>
          <p:nvPr/>
        </p:nvGrpSpPr>
        <p:grpSpPr>
          <a:xfrm>
            <a:off x="1319174" y="1404254"/>
            <a:ext cx="2889321" cy="925862"/>
            <a:chOff x="1919536" y="1456171"/>
            <a:chExt cx="3852428" cy="1234483"/>
          </a:xfrm>
        </p:grpSpPr>
        <p:grpSp>
          <p:nvGrpSpPr>
            <p:cNvPr id="22" name="组合 21"/>
            <p:cNvGrpSpPr/>
            <p:nvPr/>
          </p:nvGrpSpPr>
          <p:grpSpPr>
            <a:xfrm>
              <a:off x="4559236" y="1456171"/>
              <a:ext cx="1212728" cy="1234483"/>
              <a:chOff x="4816253" y="1456171"/>
              <a:chExt cx="1212728" cy="1234483"/>
            </a:xfrm>
          </p:grpSpPr>
          <p:sp>
            <p:nvSpPr>
              <p:cNvPr id="26" name="对角圆角矩形 26"/>
              <p:cNvSpPr/>
              <p:nvPr/>
            </p:nvSpPr>
            <p:spPr>
              <a:xfrm rot="16200000">
                <a:off x="4805375" y="1467049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对角圆角矩形 27"/>
              <p:cNvSpPr/>
              <p:nvPr/>
            </p:nvSpPr>
            <p:spPr>
              <a:xfrm rot="16200000">
                <a:off x="4916607" y="1564059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任意多边形 28"/>
              <p:cNvSpPr>
                <a:spLocks/>
              </p:cNvSpPr>
              <p:nvPr/>
            </p:nvSpPr>
            <p:spPr bwMode="auto">
              <a:xfrm>
                <a:off x="5250981" y="1792284"/>
                <a:ext cx="393853" cy="579957"/>
              </a:xfrm>
              <a:custGeom>
                <a:avLst/>
                <a:gdLst/>
                <a:ahLst/>
                <a:cxnLst>
                  <a:cxn ang="0">
                    <a:pos x="37" y="29"/>
                  </a:cxn>
                  <a:cxn ang="0">
                    <a:pos x="31" y="41"/>
                  </a:cxn>
                  <a:cxn ang="0">
                    <a:pos x="33" y="44"/>
                  </a:cxn>
                  <a:cxn ang="0">
                    <a:pos x="32" y="47"/>
                  </a:cxn>
                  <a:cxn ang="0">
                    <a:pos x="33" y="49"/>
                  </a:cxn>
                  <a:cxn ang="0">
                    <a:pos x="31" y="53"/>
                  </a:cxn>
                  <a:cxn ang="0">
                    <a:pos x="31" y="54"/>
                  </a:cxn>
                  <a:cxn ang="0">
                    <a:pos x="27" y="58"/>
                  </a:cxn>
                  <a:cxn ang="0">
                    <a:pos x="21" y="62"/>
                  </a:cxn>
                  <a:cxn ang="0">
                    <a:pos x="15" y="58"/>
                  </a:cxn>
                  <a:cxn ang="0">
                    <a:pos x="11" y="54"/>
                  </a:cxn>
                  <a:cxn ang="0">
                    <a:pos x="11" y="53"/>
                  </a:cxn>
                  <a:cxn ang="0">
                    <a:pos x="9" y="49"/>
                  </a:cxn>
                  <a:cxn ang="0">
                    <a:pos x="10" y="47"/>
                  </a:cxn>
                  <a:cxn ang="0">
                    <a:pos x="9" y="44"/>
                  </a:cxn>
                  <a:cxn ang="0">
                    <a:pos x="11" y="41"/>
                  </a:cxn>
                  <a:cxn ang="0">
                    <a:pos x="5" y="29"/>
                  </a:cxn>
                  <a:cxn ang="0">
                    <a:pos x="0" y="18"/>
                  </a:cxn>
                  <a:cxn ang="0">
                    <a:pos x="21" y="0"/>
                  </a:cxn>
                  <a:cxn ang="0">
                    <a:pos x="42" y="18"/>
                  </a:cxn>
                  <a:cxn ang="0">
                    <a:pos x="37" y="29"/>
                  </a:cxn>
                  <a:cxn ang="0">
                    <a:pos x="21" y="6"/>
                  </a:cxn>
                  <a:cxn ang="0">
                    <a:pos x="6" y="18"/>
                  </a:cxn>
                  <a:cxn ang="0">
                    <a:pos x="8" y="26"/>
                  </a:cxn>
                  <a:cxn ang="0">
                    <a:pos x="11" y="28"/>
                  </a:cxn>
                  <a:cxn ang="0">
                    <a:pos x="16" y="40"/>
                  </a:cxn>
                  <a:cxn ang="0">
                    <a:pos x="26" y="40"/>
                  </a:cxn>
                  <a:cxn ang="0">
                    <a:pos x="31" y="28"/>
                  </a:cxn>
                  <a:cxn ang="0">
                    <a:pos x="34" y="26"/>
                  </a:cxn>
                  <a:cxn ang="0">
                    <a:pos x="36" y="18"/>
                  </a:cxn>
                  <a:cxn ang="0">
                    <a:pos x="21" y="6"/>
                  </a:cxn>
                  <a:cxn ang="0">
                    <a:pos x="29" y="20"/>
                  </a:cxn>
                  <a:cxn ang="0">
                    <a:pos x="27" y="18"/>
                  </a:cxn>
                  <a:cxn ang="0">
                    <a:pos x="21" y="15"/>
                  </a:cxn>
                  <a:cxn ang="0">
                    <a:pos x="20" y="13"/>
                  </a:cxn>
                  <a:cxn ang="0">
                    <a:pos x="21" y="12"/>
                  </a:cxn>
                  <a:cxn ang="0">
                    <a:pos x="30" y="18"/>
                  </a:cxn>
                  <a:cxn ang="0">
                    <a:pos x="29" y="20"/>
                  </a:cxn>
                </a:cxnLst>
                <a:rect l="0" t="0" r="r" b="b"/>
                <a:pathLst>
                  <a:path w="42" h="62">
                    <a:moveTo>
                      <a:pt x="37" y="29"/>
                    </a:moveTo>
                    <a:cubicBezTo>
                      <a:pt x="35" y="32"/>
                      <a:pt x="31" y="37"/>
                      <a:pt x="31" y="41"/>
                    </a:cubicBezTo>
                    <a:cubicBezTo>
                      <a:pt x="32" y="42"/>
                      <a:pt x="33" y="43"/>
                      <a:pt x="33" y="44"/>
                    </a:cubicBezTo>
                    <a:cubicBezTo>
                      <a:pt x="33" y="45"/>
                      <a:pt x="32" y="46"/>
                      <a:pt x="32" y="47"/>
                    </a:cubicBezTo>
                    <a:cubicBezTo>
                      <a:pt x="32" y="47"/>
                      <a:pt x="33" y="48"/>
                      <a:pt x="33" y="49"/>
                    </a:cubicBezTo>
                    <a:cubicBezTo>
                      <a:pt x="33" y="51"/>
                      <a:pt x="32" y="52"/>
                      <a:pt x="31" y="53"/>
                    </a:cubicBezTo>
                    <a:cubicBezTo>
                      <a:pt x="31" y="53"/>
                      <a:pt x="31" y="54"/>
                      <a:pt x="31" y="54"/>
                    </a:cubicBezTo>
                    <a:cubicBezTo>
                      <a:pt x="31" y="57"/>
                      <a:pt x="29" y="58"/>
                      <a:pt x="27" y="58"/>
                    </a:cubicBezTo>
                    <a:cubicBezTo>
                      <a:pt x="26" y="61"/>
                      <a:pt x="24" y="62"/>
                      <a:pt x="21" y="62"/>
                    </a:cubicBezTo>
                    <a:cubicBezTo>
                      <a:pt x="19" y="62"/>
                      <a:pt x="16" y="61"/>
                      <a:pt x="15" y="58"/>
                    </a:cubicBezTo>
                    <a:cubicBezTo>
                      <a:pt x="13" y="58"/>
                      <a:pt x="11" y="57"/>
                      <a:pt x="11" y="54"/>
                    </a:cubicBezTo>
                    <a:cubicBezTo>
                      <a:pt x="11" y="54"/>
                      <a:pt x="11" y="53"/>
                      <a:pt x="11" y="53"/>
                    </a:cubicBezTo>
                    <a:cubicBezTo>
                      <a:pt x="10" y="52"/>
                      <a:pt x="9" y="51"/>
                      <a:pt x="9" y="49"/>
                    </a:cubicBezTo>
                    <a:cubicBezTo>
                      <a:pt x="9" y="48"/>
                      <a:pt x="10" y="47"/>
                      <a:pt x="10" y="47"/>
                    </a:cubicBezTo>
                    <a:cubicBezTo>
                      <a:pt x="10" y="46"/>
                      <a:pt x="9" y="45"/>
                      <a:pt x="9" y="44"/>
                    </a:cubicBezTo>
                    <a:cubicBezTo>
                      <a:pt x="9" y="43"/>
                      <a:pt x="10" y="42"/>
                      <a:pt x="11" y="41"/>
                    </a:cubicBezTo>
                    <a:cubicBezTo>
                      <a:pt x="11" y="37"/>
                      <a:pt x="7" y="32"/>
                      <a:pt x="5" y="29"/>
                    </a:cubicBezTo>
                    <a:cubicBezTo>
                      <a:pt x="2" y="26"/>
                      <a:pt x="0" y="23"/>
                      <a:pt x="0" y="18"/>
                    </a:cubicBezTo>
                    <a:cubicBezTo>
                      <a:pt x="0" y="8"/>
                      <a:pt x="11" y="0"/>
                      <a:pt x="21" y="0"/>
                    </a:cubicBezTo>
                    <a:cubicBezTo>
                      <a:pt x="31" y="0"/>
                      <a:pt x="42" y="8"/>
                      <a:pt x="42" y="18"/>
                    </a:cubicBezTo>
                    <a:cubicBezTo>
                      <a:pt x="42" y="23"/>
                      <a:pt x="40" y="26"/>
                      <a:pt x="37" y="29"/>
                    </a:cubicBezTo>
                    <a:close/>
                    <a:moveTo>
                      <a:pt x="21" y="6"/>
                    </a:moveTo>
                    <a:cubicBezTo>
                      <a:pt x="14" y="6"/>
                      <a:pt x="6" y="10"/>
                      <a:pt x="6" y="18"/>
                    </a:cubicBezTo>
                    <a:cubicBezTo>
                      <a:pt x="6" y="21"/>
                      <a:pt x="7" y="24"/>
                      <a:pt x="8" y="26"/>
                    </a:cubicBezTo>
                    <a:cubicBezTo>
                      <a:pt x="9" y="27"/>
                      <a:pt x="10" y="27"/>
                      <a:pt x="11" y="28"/>
                    </a:cubicBezTo>
                    <a:cubicBezTo>
                      <a:pt x="14" y="32"/>
                      <a:pt x="16" y="36"/>
                      <a:pt x="16" y="40"/>
                    </a:cubicBezTo>
                    <a:cubicBezTo>
                      <a:pt x="26" y="40"/>
                      <a:pt x="26" y="40"/>
                      <a:pt x="26" y="40"/>
                    </a:cubicBezTo>
                    <a:cubicBezTo>
                      <a:pt x="26" y="36"/>
                      <a:pt x="28" y="32"/>
                      <a:pt x="31" y="28"/>
                    </a:cubicBezTo>
                    <a:cubicBezTo>
                      <a:pt x="32" y="27"/>
                      <a:pt x="33" y="27"/>
                      <a:pt x="34" y="26"/>
                    </a:cubicBezTo>
                    <a:cubicBezTo>
                      <a:pt x="35" y="24"/>
                      <a:pt x="36" y="21"/>
                      <a:pt x="36" y="18"/>
                    </a:cubicBezTo>
                    <a:cubicBezTo>
                      <a:pt x="36" y="10"/>
                      <a:pt x="28" y="6"/>
                      <a:pt x="21" y="6"/>
                    </a:cubicBezTo>
                    <a:close/>
                    <a:moveTo>
                      <a:pt x="29" y="20"/>
                    </a:moveTo>
                    <a:cubicBezTo>
                      <a:pt x="28" y="20"/>
                      <a:pt x="27" y="19"/>
                      <a:pt x="27" y="18"/>
                    </a:cubicBezTo>
                    <a:cubicBezTo>
                      <a:pt x="27" y="16"/>
                      <a:pt x="23" y="15"/>
                      <a:pt x="21" y="15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0" y="13"/>
                      <a:pt x="20" y="12"/>
                      <a:pt x="21" y="12"/>
                    </a:cubicBezTo>
                    <a:cubicBezTo>
                      <a:pt x="25" y="12"/>
                      <a:pt x="30" y="14"/>
                      <a:pt x="30" y="18"/>
                    </a:cubicBezTo>
                    <a:cubicBezTo>
                      <a:pt x="30" y="19"/>
                      <a:pt x="29" y="20"/>
                      <a:pt x="29" y="2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919536" y="1627593"/>
              <a:ext cx="2639700" cy="891638"/>
              <a:chOff x="1918379" y="1734048"/>
              <a:chExt cx="2348822" cy="891638"/>
            </a:xfrm>
          </p:grpSpPr>
          <p:sp>
            <p:nvSpPr>
              <p:cNvPr id="24" name="文本框 18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4904986" y="2394451"/>
            <a:ext cx="2880765" cy="925862"/>
            <a:chOff x="6359436" y="2728516"/>
            <a:chExt cx="3841020" cy="1234483"/>
          </a:xfrm>
        </p:grpSpPr>
        <p:grpSp>
          <p:nvGrpSpPr>
            <p:cNvPr id="15" name="组合 14"/>
            <p:cNvGrpSpPr/>
            <p:nvPr/>
          </p:nvGrpSpPr>
          <p:grpSpPr>
            <a:xfrm>
              <a:off x="6359436" y="2728516"/>
              <a:ext cx="1212728" cy="1234483"/>
              <a:chOff x="6129344" y="2728516"/>
              <a:chExt cx="1212728" cy="1234483"/>
            </a:xfrm>
          </p:grpSpPr>
          <p:sp>
            <p:nvSpPr>
              <p:cNvPr id="19" name="对角圆角矩形 23"/>
              <p:cNvSpPr/>
              <p:nvPr/>
            </p:nvSpPr>
            <p:spPr>
              <a:xfrm rot="16200000">
                <a:off x="6118466" y="2739394"/>
                <a:ext cx="1234483" cy="1212728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对角圆角矩形 24"/>
              <p:cNvSpPr/>
              <p:nvPr/>
            </p:nvSpPr>
            <p:spPr>
              <a:xfrm rot="16200000">
                <a:off x="6229698" y="2836404"/>
                <a:ext cx="1034918" cy="1016679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 25"/>
              <p:cNvSpPr>
                <a:spLocks/>
              </p:cNvSpPr>
              <p:nvPr/>
            </p:nvSpPr>
            <p:spPr bwMode="auto">
              <a:xfrm flipH="1">
                <a:off x="6553991" y="3036256"/>
                <a:ext cx="353336" cy="594499"/>
              </a:xfrm>
              <a:custGeom>
                <a:avLst/>
                <a:gdLst/>
                <a:ahLst/>
                <a:cxnLst>
                  <a:cxn ang="0">
                    <a:pos x="29" y="44"/>
                  </a:cxn>
                  <a:cxn ang="0">
                    <a:pos x="24" y="49"/>
                  </a:cxn>
                  <a:cxn ang="0">
                    <a:pos x="5" y="49"/>
                  </a:cxn>
                  <a:cxn ang="0">
                    <a:pos x="0" y="44"/>
                  </a:cxn>
                  <a:cxn ang="0">
                    <a:pos x="0" y="5"/>
                  </a:cxn>
                  <a:cxn ang="0">
                    <a:pos x="5" y="0"/>
                  </a:cxn>
                  <a:cxn ang="0">
                    <a:pos x="24" y="0"/>
                  </a:cxn>
                  <a:cxn ang="0">
                    <a:pos x="29" y="5"/>
                  </a:cxn>
                  <a:cxn ang="0">
                    <a:pos x="29" y="44"/>
                  </a:cxn>
                  <a:cxn ang="0">
                    <a:pos x="25" y="11"/>
                  </a:cxn>
                  <a:cxn ang="0">
                    <a:pos x="24" y="10"/>
                  </a:cxn>
                  <a:cxn ang="0">
                    <a:pos x="5" y="10"/>
                  </a:cxn>
                  <a:cxn ang="0">
                    <a:pos x="3" y="11"/>
                  </a:cxn>
                  <a:cxn ang="0">
                    <a:pos x="3" y="38"/>
                  </a:cxn>
                  <a:cxn ang="0">
                    <a:pos x="5" y="39"/>
                  </a:cxn>
                  <a:cxn ang="0">
                    <a:pos x="24" y="39"/>
                  </a:cxn>
                  <a:cxn ang="0">
                    <a:pos x="25" y="38"/>
                  </a:cxn>
                  <a:cxn ang="0">
                    <a:pos x="25" y="11"/>
                  </a:cxn>
                  <a:cxn ang="0">
                    <a:pos x="17" y="5"/>
                  </a:cxn>
                  <a:cxn ang="0">
                    <a:pos x="11" y="5"/>
                  </a:cxn>
                  <a:cxn ang="0">
                    <a:pos x="11" y="6"/>
                  </a:cxn>
                  <a:cxn ang="0">
                    <a:pos x="11" y="6"/>
                  </a:cxn>
                  <a:cxn ang="0">
                    <a:pos x="17" y="6"/>
                  </a:cxn>
                  <a:cxn ang="0">
                    <a:pos x="18" y="6"/>
                  </a:cxn>
                  <a:cxn ang="0">
                    <a:pos x="17" y="5"/>
                  </a:cxn>
                  <a:cxn ang="0">
                    <a:pos x="14" y="41"/>
                  </a:cxn>
                  <a:cxn ang="0">
                    <a:pos x="11" y="44"/>
                  </a:cxn>
                  <a:cxn ang="0">
                    <a:pos x="14" y="47"/>
                  </a:cxn>
                  <a:cxn ang="0">
                    <a:pos x="17" y="44"/>
                  </a:cxn>
                  <a:cxn ang="0">
                    <a:pos x="14" y="41"/>
                  </a:cxn>
                </a:cxnLst>
                <a:rect l="0" t="0" r="r" b="b"/>
                <a:pathLst>
                  <a:path w="29" h="49">
                    <a:moveTo>
                      <a:pt x="29" y="44"/>
                    </a:moveTo>
                    <a:cubicBezTo>
                      <a:pt x="29" y="47"/>
                      <a:pt x="27" y="49"/>
                      <a:pt x="2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2" y="49"/>
                      <a:pt x="0" y="47"/>
                      <a:pt x="0" y="4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2" y="0"/>
                      <a:pt x="5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7" y="0"/>
                      <a:pt x="29" y="3"/>
                      <a:pt x="29" y="5"/>
                    </a:cubicBezTo>
                    <a:lnTo>
                      <a:pt x="29" y="44"/>
                    </a:lnTo>
                    <a:close/>
                    <a:moveTo>
                      <a:pt x="25" y="11"/>
                    </a:moveTo>
                    <a:cubicBezTo>
                      <a:pt x="25" y="11"/>
                      <a:pt x="25" y="10"/>
                      <a:pt x="24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3" y="11"/>
                      <a:pt x="3" y="11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3" y="39"/>
                      <a:pt x="4" y="39"/>
                      <a:pt x="5" y="39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5" y="39"/>
                      <a:pt x="25" y="39"/>
                      <a:pt x="25" y="38"/>
                    </a:cubicBezTo>
                    <a:lnTo>
                      <a:pt x="25" y="11"/>
                    </a:lnTo>
                    <a:close/>
                    <a:moveTo>
                      <a:pt x="17" y="5"/>
                    </a:moveTo>
                    <a:cubicBezTo>
                      <a:pt x="11" y="5"/>
                      <a:pt x="11" y="5"/>
                      <a:pt x="11" y="5"/>
                    </a:cubicBezTo>
                    <a:cubicBezTo>
                      <a:pt x="11" y="5"/>
                      <a:pt x="11" y="6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6"/>
                      <a:pt x="18" y="5"/>
                      <a:pt x="17" y="5"/>
                    </a:cubicBezTo>
                    <a:close/>
                    <a:moveTo>
                      <a:pt x="14" y="41"/>
                    </a:moveTo>
                    <a:cubicBezTo>
                      <a:pt x="13" y="41"/>
                      <a:pt x="11" y="42"/>
                      <a:pt x="11" y="44"/>
                    </a:cubicBezTo>
                    <a:cubicBezTo>
                      <a:pt x="11" y="46"/>
                      <a:pt x="13" y="47"/>
                      <a:pt x="14" y="47"/>
                    </a:cubicBezTo>
                    <a:cubicBezTo>
                      <a:pt x="16" y="47"/>
                      <a:pt x="17" y="46"/>
                      <a:pt x="17" y="44"/>
                    </a:cubicBezTo>
                    <a:cubicBezTo>
                      <a:pt x="17" y="42"/>
                      <a:pt x="16" y="41"/>
                      <a:pt x="14" y="4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7572164" y="2897654"/>
              <a:ext cx="2628292" cy="877163"/>
              <a:chOff x="7996808" y="1734930"/>
              <a:chExt cx="2348822" cy="877163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360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8" name="矩形 17"/>
              <p:cNvSpPr/>
              <p:nvPr/>
            </p:nvSpPr>
            <p:spPr>
              <a:xfrm>
                <a:off x="7996808" y="1734930"/>
                <a:ext cx="1482456" cy="323165"/>
              </a:xfrm>
              <a:prstGeom prst="rect">
                <a:avLst/>
              </a:prstGeom>
            </p:spPr>
            <p:txBody>
              <a:bodyPr wrap="none" lIns="360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1319174" y="3327834"/>
            <a:ext cx="2889321" cy="892262"/>
            <a:chOff x="1919536" y="3535572"/>
            <a:chExt cx="3852428" cy="1189683"/>
          </a:xfrm>
        </p:grpSpPr>
        <p:grpSp>
          <p:nvGrpSpPr>
            <p:cNvPr id="8" name="组合 7"/>
            <p:cNvGrpSpPr/>
            <p:nvPr/>
          </p:nvGrpSpPr>
          <p:grpSpPr>
            <a:xfrm>
              <a:off x="4603247" y="3535572"/>
              <a:ext cx="1168717" cy="1189683"/>
              <a:chOff x="4852515" y="3535572"/>
              <a:chExt cx="1168717" cy="1189683"/>
            </a:xfrm>
          </p:grpSpPr>
          <p:sp>
            <p:nvSpPr>
              <p:cNvPr id="12" name="对角圆角矩形 29"/>
              <p:cNvSpPr/>
              <p:nvPr/>
            </p:nvSpPr>
            <p:spPr>
              <a:xfrm rot="16200000">
                <a:off x="4842032" y="3546055"/>
                <a:ext cx="1189683" cy="1168717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noFill/>
              <a:ln w="28575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3" name="对角圆角矩形 30"/>
              <p:cNvSpPr/>
              <p:nvPr/>
            </p:nvSpPr>
            <p:spPr>
              <a:xfrm rot="16200000">
                <a:off x="4949228" y="3639545"/>
                <a:ext cx="997360" cy="979782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4" name="任意多边形 31"/>
              <p:cNvSpPr>
                <a:spLocks/>
              </p:cNvSpPr>
              <p:nvPr/>
            </p:nvSpPr>
            <p:spPr bwMode="auto">
              <a:xfrm rot="10800000" flipV="1">
                <a:off x="5200395" y="3857401"/>
                <a:ext cx="444440" cy="482637"/>
              </a:xfrm>
              <a:custGeom>
                <a:avLst/>
                <a:gdLst/>
                <a:ahLst/>
                <a:cxnLst>
                  <a:cxn ang="0">
                    <a:pos x="55" y="64"/>
                  </a:cxn>
                  <a:cxn ang="0">
                    <a:pos x="0" y="59"/>
                  </a:cxn>
                  <a:cxn ang="0">
                    <a:pos x="4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3" y="9"/>
                  </a:cxn>
                  <a:cxn ang="0">
                    <a:pos x="36" y="5"/>
                  </a:cxn>
                  <a:cxn ang="0">
                    <a:pos x="44" y="0"/>
                  </a:cxn>
                  <a:cxn ang="0">
                    <a:pos x="50" y="9"/>
                  </a:cxn>
                  <a:cxn ang="0">
                    <a:pos x="59" y="13"/>
                  </a:cxn>
                  <a:cxn ang="0">
                    <a:pos x="15" y="33"/>
                  </a:cxn>
                  <a:cxn ang="0">
                    <a:pos x="4" y="23"/>
                  </a:cxn>
                  <a:cxn ang="0">
                    <a:pos x="15" y="33"/>
                  </a:cxn>
                  <a:cxn ang="0">
                    <a:pos x="15" y="35"/>
                  </a:cxn>
                  <a:cxn ang="0">
                    <a:pos x="4" y="47"/>
                  </a:cxn>
                  <a:cxn ang="0">
                    <a:pos x="15" y="59"/>
                  </a:cxn>
                  <a:cxn ang="0">
                    <a:pos x="4" y="49"/>
                  </a:cxn>
                  <a:cxn ang="0">
                    <a:pos x="15" y="59"/>
                  </a:cxn>
                  <a:cxn ang="0">
                    <a:pos x="17" y="4"/>
                  </a:cxn>
                  <a:cxn ang="0">
                    <a:pos x="13" y="5"/>
                  </a:cxn>
                  <a:cxn ang="0">
                    <a:pos x="15" y="17"/>
                  </a:cxn>
                  <a:cxn ang="0">
                    <a:pos x="18" y="16"/>
                  </a:cxn>
                  <a:cxn ang="0">
                    <a:pos x="28" y="33"/>
                  </a:cxn>
                  <a:cxn ang="0">
                    <a:pos x="17" y="23"/>
                  </a:cxn>
                  <a:cxn ang="0">
                    <a:pos x="28" y="33"/>
                  </a:cxn>
                  <a:cxn ang="0">
                    <a:pos x="28" y="35"/>
                  </a:cxn>
                  <a:cxn ang="0">
                    <a:pos x="17" y="47"/>
                  </a:cxn>
                  <a:cxn ang="0">
                    <a:pos x="28" y="59"/>
                  </a:cxn>
                  <a:cxn ang="0">
                    <a:pos x="17" y="49"/>
                  </a:cxn>
                  <a:cxn ang="0">
                    <a:pos x="28" y="59"/>
                  </a:cxn>
                  <a:cxn ang="0">
                    <a:pos x="42" y="23"/>
                  </a:cxn>
                  <a:cxn ang="0">
                    <a:pos x="31" y="33"/>
                  </a:cxn>
                  <a:cxn ang="0">
                    <a:pos x="42" y="47"/>
                  </a:cxn>
                  <a:cxn ang="0">
                    <a:pos x="31" y="35"/>
                  </a:cxn>
                  <a:cxn ang="0">
                    <a:pos x="42" y="47"/>
                  </a:cxn>
                  <a:cxn ang="0">
                    <a:pos x="42" y="49"/>
                  </a:cxn>
                  <a:cxn ang="0">
                    <a:pos x="31" y="59"/>
                  </a:cxn>
                  <a:cxn ang="0">
                    <a:pos x="45" y="5"/>
                  </a:cxn>
                  <a:cxn ang="0">
                    <a:pos x="42" y="4"/>
                  </a:cxn>
                  <a:cxn ang="0">
                    <a:pos x="41" y="16"/>
                  </a:cxn>
                  <a:cxn ang="0">
                    <a:pos x="44" y="17"/>
                  </a:cxn>
                  <a:cxn ang="0">
                    <a:pos x="45" y="5"/>
                  </a:cxn>
                  <a:cxn ang="0">
                    <a:pos x="55" y="23"/>
                  </a:cxn>
                  <a:cxn ang="0">
                    <a:pos x="44" y="33"/>
                  </a:cxn>
                  <a:cxn ang="0">
                    <a:pos x="55" y="47"/>
                  </a:cxn>
                  <a:cxn ang="0">
                    <a:pos x="44" y="35"/>
                  </a:cxn>
                  <a:cxn ang="0">
                    <a:pos x="55" y="47"/>
                  </a:cxn>
                  <a:cxn ang="0">
                    <a:pos x="55" y="49"/>
                  </a:cxn>
                  <a:cxn ang="0">
                    <a:pos x="44" y="59"/>
                  </a:cxn>
                </a:cxnLst>
                <a:rect l="0" t="0" r="r" b="b"/>
                <a:pathLst>
                  <a:path w="59" h="64">
                    <a:moveTo>
                      <a:pt x="59" y="59"/>
                    </a:moveTo>
                    <a:cubicBezTo>
                      <a:pt x="59" y="62"/>
                      <a:pt x="57" y="64"/>
                      <a:pt x="55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2" y="64"/>
                      <a:pt x="0" y="62"/>
                      <a:pt x="0" y="59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2"/>
                      <a:pt x="11" y="0"/>
                      <a:pt x="15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0" y="0"/>
                      <a:pt x="23" y="2"/>
                      <a:pt x="23" y="5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6" y="2"/>
                      <a:pt x="39" y="0"/>
                      <a:pt x="42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7" y="0"/>
                      <a:pt x="50" y="2"/>
                      <a:pt x="50" y="5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7" y="9"/>
                      <a:pt x="59" y="11"/>
                      <a:pt x="59" y="13"/>
                    </a:cubicBezTo>
                    <a:lnTo>
                      <a:pt x="59" y="59"/>
                    </a:lnTo>
                    <a:close/>
                    <a:moveTo>
                      <a:pt x="15" y="33"/>
                    </a:moveTo>
                    <a:cubicBezTo>
                      <a:pt x="15" y="23"/>
                      <a:pt x="15" y="23"/>
                      <a:pt x="15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33"/>
                      <a:pt x="4" y="33"/>
                      <a:pt x="4" y="33"/>
                    </a:cubicBezTo>
                    <a:lnTo>
                      <a:pt x="15" y="33"/>
                    </a:lnTo>
                    <a:close/>
                    <a:moveTo>
                      <a:pt x="15" y="47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47"/>
                      <a:pt x="4" y="47"/>
                      <a:pt x="4" y="47"/>
                    </a:cubicBezTo>
                    <a:lnTo>
                      <a:pt x="15" y="47"/>
                    </a:lnTo>
                    <a:close/>
                    <a:moveTo>
                      <a:pt x="15" y="5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59"/>
                      <a:pt x="4" y="59"/>
                      <a:pt x="4" y="59"/>
                    </a:cubicBezTo>
                    <a:lnTo>
                      <a:pt x="15" y="59"/>
                    </a:lnTo>
                    <a:close/>
                    <a:moveTo>
                      <a:pt x="18" y="5"/>
                    </a:moveTo>
                    <a:cubicBezTo>
                      <a:pt x="18" y="5"/>
                      <a:pt x="18" y="4"/>
                      <a:pt x="17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4" y="4"/>
                      <a:pt x="13" y="5"/>
                      <a:pt x="13" y="5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4" y="17"/>
                      <a:pt x="15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8" y="17"/>
                      <a:pt x="18" y="16"/>
                      <a:pt x="18" y="16"/>
                    </a:cubicBezTo>
                    <a:lnTo>
                      <a:pt x="18" y="5"/>
                    </a:lnTo>
                    <a:close/>
                    <a:moveTo>
                      <a:pt x="28" y="33"/>
                    </a:moveTo>
                    <a:cubicBezTo>
                      <a:pt x="28" y="23"/>
                      <a:pt x="28" y="23"/>
                      <a:pt x="28" y="23"/>
                    </a:cubicBezTo>
                    <a:cubicBezTo>
                      <a:pt x="17" y="23"/>
                      <a:pt x="17" y="23"/>
                      <a:pt x="17" y="23"/>
                    </a:cubicBezTo>
                    <a:cubicBezTo>
                      <a:pt x="17" y="33"/>
                      <a:pt x="17" y="33"/>
                      <a:pt x="17" y="33"/>
                    </a:cubicBezTo>
                    <a:lnTo>
                      <a:pt x="28" y="33"/>
                    </a:lnTo>
                    <a:close/>
                    <a:moveTo>
                      <a:pt x="28" y="47"/>
                    </a:moveTo>
                    <a:cubicBezTo>
                      <a:pt x="28" y="35"/>
                      <a:pt x="28" y="35"/>
                      <a:pt x="28" y="35"/>
                    </a:cubicBezTo>
                    <a:cubicBezTo>
                      <a:pt x="17" y="35"/>
                      <a:pt x="17" y="35"/>
                      <a:pt x="17" y="35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28" y="47"/>
                    </a:lnTo>
                    <a:close/>
                    <a:moveTo>
                      <a:pt x="28" y="59"/>
                    </a:moveTo>
                    <a:cubicBezTo>
                      <a:pt x="28" y="49"/>
                      <a:pt x="28" y="49"/>
                      <a:pt x="28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9"/>
                      <a:pt x="17" y="59"/>
                      <a:pt x="17" y="59"/>
                    </a:cubicBezTo>
                    <a:lnTo>
                      <a:pt x="28" y="59"/>
                    </a:lnTo>
                    <a:close/>
                    <a:moveTo>
                      <a:pt x="42" y="33"/>
                    </a:moveTo>
                    <a:cubicBezTo>
                      <a:pt x="42" y="23"/>
                      <a:pt x="42" y="23"/>
                      <a:pt x="42" y="23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3"/>
                      <a:pt x="31" y="33"/>
                      <a:pt x="31" y="33"/>
                    </a:cubicBezTo>
                    <a:lnTo>
                      <a:pt x="42" y="33"/>
                    </a:lnTo>
                    <a:close/>
                    <a:moveTo>
                      <a:pt x="42" y="47"/>
                    </a:moveTo>
                    <a:cubicBezTo>
                      <a:pt x="42" y="35"/>
                      <a:pt x="42" y="35"/>
                      <a:pt x="42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1" y="47"/>
                      <a:pt x="31" y="47"/>
                      <a:pt x="31" y="47"/>
                    </a:cubicBezTo>
                    <a:lnTo>
                      <a:pt x="42" y="47"/>
                    </a:lnTo>
                    <a:close/>
                    <a:moveTo>
                      <a:pt x="42" y="59"/>
                    </a:moveTo>
                    <a:cubicBezTo>
                      <a:pt x="42" y="49"/>
                      <a:pt x="42" y="49"/>
                      <a:pt x="42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9"/>
                      <a:pt x="31" y="59"/>
                      <a:pt x="31" y="59"/>
                    </a:cubicBezTo>
                    <a:lnTo>
                      <a:pt x="42" y="59"/>
                    </a:lnTo>
                    <a:close/>
                    <a:moveTo>
                      <a:pt x="45" y="5"/>
                    </a:moveTo>
                    <a:cubicBezTo>
                      <a:pt x="45" y="5"/>
                      <a:pt x="45" y="4"/>
                      <a:pt x="44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1" y="4"/>
                      <a:pt x="41" y="5"/>
                      <a:pt x="41" y="5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41" y="16"/>
                      <a:pt x="41" y="17"/>
                      <a:pt x="42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45" y="17"/>
                      <a:pt x="45" y="16"/>
                      <a:pt x="45" y="16"/>
                    </a:cubicBezTo>
                    <a:lnTo>
                      <a:pt x="45" y="5"/>
                    </a:lnTo>
                    <a:close/>
                    <a:moveTo>
                      <a:pt x="55" y="33"/>
                    </a:moveTo>
                    <a:cubicBezTo>
                      <a:pt x="55" y="23"/>
                      <a:pt x="55" y="23"/>
                      <a:pt x="55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44" y="33"/>
                      <a:pt x="44" y="33"/>
                      <a:pt x="44" y="33"/>
                    </a:cubicBezTo>
                    <a:lnTo>
                      <a:pt x="55" y="33"/>
                    </a:lnTo>
                    <a:close/>
                    <a:moveTo>
                      <a:pt x="55" y="47"/>
                    </a:moveTo>
                    <a:cubicBezTo>
                      <a:pt x="55" y="35"/>
                      <a:pt x="55" y="35"/>
                      <a:pt x="55" y="35"/>
                    </a:cubicBezTo>
                    <a:cubicBezTo>
                      <a:pt x="44" y="35"/>
                      <a:pt x="44" y="35"/>
                      <a:pt x="44" y="35"/>
                    </a:cubicBezTo>
                    <a:cubicBezTo>
                      <a:pt x="44" y="47"/>
                      <a:pt x="44" y="47"/>
                      <a:pt x="44" y="47"/>
                    </a:cubicBezTo>
                    <a:lnTo>
                      <a:pt x="55" y="47"/>
                    </a:lnTo>
                    <a:close/>
                    <a:moveTo>
                      <a:pt x="55" y="59"/>
                    </a:move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49"/>
                      <a:pt x="44" y="49"/>
                      <a:pt x="44" y="49"/>
                    </a:cubicBezTo>
                    <a:cubicBezTo>
                      <a:pt x="44" y="59"/>
                      <a:pt x="44" y="59"/>
                      <a:pt x="44" y="59"/>
                    </a:cubicBezTo>
                    <a:lnTo>
                      <a:pt x="55" y="59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1919536" y="3684594"/>
              <a:ext cx="2639700" cy="891638"/>
              <a:chOff x="1918379" y="1734048"/>
              <a:chExt cx="2348822" cy="891638"/>
            </a:xfrm>
          </p:grpSpPr>
          <p:sp>
            <p:nvSpPr>
              <p:cNvPr id="10" name="文本框 14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360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2985227" y="1734048"/>
                <a:ext cx="1281974" cy="323165"/>
              </a:xfrm>
              <a:prstGeom prst="rect">
                <a:avLst/>
              </a:prstGeom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2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" name="图片 29">
            <a:extLst>
              <a:ext uri="{FF2B5EF4-FFF2-40B4-BE49-F238E27FC236}">
                <a16:creationId xmlns="" xmlns:a16="http://schemas.microsoft.com/office/drawing/2014/main" id="{230982B8-E3F8-428F-B6C5-503AAA2156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405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组合 47"/>
          <p:cNvGrpSpPr/>
          <p:nvPr/>
        </p:nvGrpSpPr>
        <p:grpSpPr>
          <a:xfrm>
            <a:off x="1438784" y="1300536"/>
            <a:ext cx="3133216" cy="2622841"/>
            <a:chOff x="1438784" y="1300536"/>
            <a:chExt cx="3133216" cy="2622841"/>
          </a:xfrm>
        </p:grpSpPr>
        <p:sp>
          <p:nvSpPr>
            <p:cNvPr id="6" name="Freeform: Shape 5"/>
            <p:cNvSpPr/>
            <p:nvPr/>
          </p:nvSpPr>
          <p:spPr>
            <a:xfrm>
              <a:off x="3886200" y="1837402"/>
              <a:ext cx="685800" cy="2085975"/>
            </a:xfrm>
            <a:custGeom>
              <a:avLst/>
              <a:gdLst>
                <a:gd name="connsiteX0" fmla="*/ 914400 w 914400"/>
                <a:gd name="connsiteY0" fmla="*/ 0 h 2781300"/>
                <a:gd name="connsiteX1" fmla="*/ 914400 w 914400"/>
                <a:gd name="connsiteY1" fmla="*/ 2781300 h 2781300"/>
                <a:gd name="connsiteX2" fmla="*/ 0 w 914400"/>
                <a:gd name="connsiteY2" fmla="*/ 2781300 h 2781300"/>
                <a:gd name="connsiteX3" fmla="*/ 0 w 914400"/>
                <a:gd name="connsiteY3" fmla="*/ 777656 h 2781300"/>
                <a:gd name="connsiteX4" fmla="*/ 93241 w 914400"/>
                <a:gd name="connsiteY4" fmla="*/ 631646 h 2781300"/>
                <a:gd name="connsiteX5" fmla="*/ 914400 w 914400"/>
                <a:gd name="connsiteY5" fmla="*/ 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781300">
                  <a:moveTo>
                    <a:pt x="914400" y="0"/>
                  </a:moveTo>
                  <a:lnTo>
                    <a:pt x="914400" y="2781300"/>
                  </a:lnTo>
                  <a:lnTo>
                    <a:pt x="0" y="2781300"/>
                  </a:lnTo>
                  <a:lnTo>
                    <a:pt x="0" y="777656"/>
                  </a:lnTo>
                  <a:lnTo>
                    <a:pt x="93241" y="631646"/>
                  </a:lnTo>
                  <a:cubicBezTo>
                    <a:pt x="339289" y="258654"/>
                    <a:pt x="571500" y="0"/>
                    <a:pt x="914400" y="0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Oval 18"/>
            <p:cNvSpPr/>
            <p:nvPr/>
          </p:nvSpPr>
          <p:spPr>
            <a:xfrm>
              <a:off x="4168378" y="1658429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Straight Connector 22"/>
            <p:cNvCxnSpPr/>
            <p:nvPr/>
          </p:nvCxnSpPr>
          <p:spPr>
            <a:xfrm>
              <a:off x="4221955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24"/>
            <p:cNvCxnSpPr/>
            <p:nvPr/>
          </p:nvCxnSpPr>
          <p:spPr>
            <a:xfrm>
              <a:off x="3193254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11"/>
            <p:cNvGrpSpPr/>
            <p:nvPr/>
          </p:nvGrpSpPr>
          <p:grpSpPr>
            <a:xfrm>
              <a:off x="1438784" y="1300536"/>
              <a:ext cx="1761617" cy="668729"/>
              <a:chOff x="1918379" y="1734048"/>
              <a:chExt cx="2348822" cy="891638"/>
            </a:xfrm>
          </p:grpSpPr>
          <p:sp>
            <p:nvSpPr>
              <p:cNvPr id="44" name="TextBox 36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45" name="Rectangle 1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745839" y="2096474"/>
            <a:ext cx="3140361" cy="1826903"/>
            <a:chOff x="745839" y="2096474"/>
            <a:chExt cx="3140361" cy="1826903"/>
          </a:xfrm>
        </p:grpSpPr>
        <p:sp>
          <p:nvSpPr>
            <p:cNvPr id="5" name="Freeform: Shape 4"/>
            <p:cNvSpPr/>
            <p:nvPr/>
          </p:nvSpPr>
          <p:spPr>
            <a:xfrm>
              <a:off x="3200400" y="2420644"/>
              <a:ext cx="685800" cy="1502733"/>
            </a:xfrm>
            <a:custGeom>
              <a:avLst/>
              <a:gdLst>
                <a:gd name="connsiteX0" fmla="*/ 914400 w 914400"/>
                <a:gd name="connsiteY0" fmla="*/ 0 h 2003644"/>
                <a:gd name="connsiteX1" fmla="*/ 914400 w 914400"/>
                <a:gd name="connsiteY1" fmla="*/ 2003644 h 2003644"/>
                <a:gd name="connsiteX2" fmla="*/ 0 w 914400"/>
                <a:gd name="connsiteY2" fmla="*/ 2003644 h 2003644"/>
                <a:gd name="connsiteX3" fmla="*/ 0 w 914400"/>
                <a:gd name="connsiteY3" fmla="*/ 1282128 h 2003644"/>
                <a:gd name="connsiteX4" fmla="*/ 103466 w 914400"/>
                <a:gd name="connsiteY4" fmla="*/ 1171666 h 2003644"/>
                <a:gd name="connsiteX5" fmla="*/ 882888 w 914400"/>
                <a:gd name="connsiteY5" fmla="*/ 49346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914400" y="0"/>
                  </a:moveTo>
                  <a:lnTo>
                    <a:pt x="914400" y="2003644"/>
                  </a:lnTo>
                  <a:lnTo>
                    <a:pt x="0" y="2003644"/>
                  </a:lnTo>
                  <a:lnTo>
                    <a:pt x="0" y="1282128"/>
                  </a:lnTo>
                  <a:lnTo>
                    <a:pt x="103466" y="1171666"/>
                  </a:lnTo>
                  <a:cubicBezTo>
                    <a:pt x="435336" y="790538"/>
                    <a:pt x="671123" y="388593"/>
                    <a:pt x="882888" y="49346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Oval 17"/>
            <p:cNvSpPr/>
            <p:nvPr/>
          </p:nvSpPr>
          <p:spPr>
            <a:xfrm>
              <a:off x="3482579" y="2438126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1" name="Straight Connector 26"/>
            <p:cNvCxnSpPr/>
            <p:nvPr/>
          </p:nvCxnSpPr>
          <p:spPr>
            <a:xfrm>
              <a:off x="35361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8"/>
            <p:cNvCxnSpPr/>
            <p:nvPr/>
          </p:nvCxnSpPr>
          <p:spPr>
            <a:xfrm>
              <a:off x="2507456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39"/>
            <p:cNvGrpSpPr/>
            <p:nvPr/>
          </p:nvGrpSpPr>
          <p:grpSpPr>
            <a:xfrm>
              <a:off x="745839" y="2096474"/>
              <a:ext cx="1761617" cy="668729"/>
              <a:chOff x="1918379" y="1734048"/>
              <a:chExt cx="2348822" cy="891638"/>
            </a:xfrm>
          </p:grpSpPr>
          <p:sp>
            <p:nvSpPr>
              <p:cNvPr id="42" name="TextBox 40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43" name="Rectangle 41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402939" y="2983066"/>
            <a:ext cx="2797461" cy="940311"/>
            <a:chOff x="402939" y="2983066"/>
            <a:chExt cx="2797461" cy="940311"/>
          </a:xfrm>
        </p:grpSpPr>
        <p:sp>
          <p:nvSpPr>
            <p:cNvPr id="4" name="Freeform: Shape 3"/>
            <p:cNvSpPr/>
            <p:nvPr/>
          </p:nvSpPr>
          <p:spPr>
            <a:xfrm>
              <a:off x="2514600" y="3382240"/>
              <a:ext cx="685800" cy="541137"/>
            </a:xfrm>
            <a:custGeom>
              <a:avLst/>
              <a:gdLst>
                <a:gd name="connsiteX0" fmla="*/ 914400 w 914400"/>
                <a:gd name="connsiteY0" fmla="*/ 0 h 721516"/>
                <a:gd name="connsiteX1" fmla="*/ 914400 w 914400"/>
                <a:gd name="connsiteY1" fmla="*/ 721516 h 721516"/>
                <a:gd name="connsiteX2" fmla="*/ 0 w 914400"/>
                <a:gd name="connsiteY2" fmla="*/ 721516 h 721516"/>
                <a:gd name="connsiteX3" fmla="*/ 806637 w 914400"/>
                <a:gd name="connsiteY3" fmla="*/ 115049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914400" y="0"/>
                  </a:moveTo>
                  <a:lnTo>
                    <a:pt x="914400" y="721516"/>
                  </a:lnTo>
                  <a:lnTo>
                    <a:pt x="0" y="721516"/>
                  </a:lnTo>
                  <a:cubicBezTo>
                    <a:pt x="319035" y="544894"/>
                    <a:pt x="582726" y="336725"/>
                    <a:pt x="806637" y="115049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Oval 16"/>
            <p:cNvSpPr/>
            <p:nvPr/>
          </p:nvSpPr>
          <p:spPr>
            <a:xfrm>
              <a:off x="2800349" y="3321518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5" name="Straight Connector 30"/>
            <p:cNvCxnSpPr/>
            <p:nvPr/>
          </p:nvCxnSpPr>
          <p:spPr>
            <a:xfrm>
              <a:off x="2857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32"/>
            <p:cNvCxnSpPr/>
            <p:nvPr/>
          </p:nvCxnSpPr>
          <p:spPr>
            <a:xfrm>
              <a:off x="2164556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" name="Group 42"/>
            <p:cNvGrpSpPr/>
            <p:nvPr/>
          </p:nvGrpSpPr>
          <p:grpSpPr>
            <a:xfrm>
              <a:off x="402939" y="2983066"/>
              <a:ext cx="1761617" cy="668729"/>
              <a:chOff x="1918379" y="1734048"/>
              <a:chExt cx="2348822" cy="891638"/>
            </a:xfrm>
          </p:grpSpPr>
          <p:sp>
            <p:nvSpPr>
              <p:cNvPr id="40" name="TextBox 4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41" name="Rectangle 4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4572000" y="1301198"/>
            <a:ext cx="3187223" cy="2622179"/>
            <a:chOff x="4572000" y="1301198"/>
            <a:chExt cx="3187223" cy="2622179"/>
          </a:xfrm>
        </p:grpSpPr>
        <p:sp>
          <p:nvSpPr>
            <p:cNvPr id="7" name="Freeform: Shape 6"/>
            <p:cNvSpPr/>
            <p:nvPr/>
          </p:nvSpPr>
          <p:spPr>
            <a:xfrm>
              <a:off x="4572000" y="1837402"/>
              <a:ext cx="685800" cy="2085975"/>
            </a:xfrm>
            <a:custGeom>
              <a:avLst/>
              <a:gdLst>
                <a:gd name="connsiteX0" fmla="*/ 0 w 914400"/>
                <a:gd name="connsiteY0" fmla="*/ 0 h 2781300"/>
                <a:gd name="connsiteX1" fmla="*/ 821159 w 914400"/>
                <a:gd name="connsiteY1" fmla="*/ 631646 h 2781300"/>
                <a:gd name="connsiteX2" fmla="*/ 914400 w 914400"/>
                <a:gd name="connsiteY2" fmla="*/ 777656 h 2781300"/>
                <a:gd name="connsiteX3" fmla="*/ 914400 w 914400"/>
                <a:gd name="connsiteY3" fmla="*/ 2781300 h 2781300"/>
                <a:gd name="connsiteX4" fmla="*/ 0 w 914400"/>
                <a:gd name="connsiteY4" fmla="*/ 2781300 h 2781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" h="2781300">
                  <a:moveTo>
                    <a:pt x="0" y="0"/>
                  </a:moveTo>
                  <a:cubicBezTo>
                    <a:pt x="342900" y="0"/>
                    <a:pt x="575112" y="258654"/>
                    <a:pt x="821159" y="631646"/>
                  </a:cubicBezTo>
                  <a:lnTo>
                    <a:pt x="914400" y="777656"/>
                  </a:lnTo>
                  <a:lnTo>
                    <a:pt x="914400" y="2781300"/>
                  </a:lnTo>
                  <a:lnTo>
                    <a:pt x="0" y="2781300"/>
                  </a:ln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Oval 19"/>
            <p:cNvSpPr/>
            <p:nvPr/>
          </p:nvSpPr>
          <p:spPr>
            <a:xfrm>
              <a:off x="4854178" y="1658429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6" name="Straight Connector 21"/>
            <p:cNvCxnSpPr/>
            <p:nvPr/>
          </p:nvCxnSpPr>
          <p:spPr>
            <a:xfrm>
              <a:off x="4914900" y="1473449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23"/>
            <p:cNvCxnSpPr/>
            <p:nvPr/>
          </p:nvCxnSpPr>
          <p:spPr>
            <a:xfrm>
              <a:off x="4914899" y="145201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12"/>
            <p:cNvGrpSpPr/>
            <p:nvPr/>
          </p:nvGrpSpPr>
          <p:grpSpPr>
            <a:xfrm>
              <a:off x="5997606" y="1301198"/>
              <a:ext cx="1761617" cy="657872"/>
              <a:chOff x="7996808" y="1734930"/>
              <a:chExt cx="2348822" cy="877163"/>
            </a:xfrm>
          </p:grpSpPr>
          <p:sp>
            <p:nvSpPr>
              <p:cNvPr id="38" name="TextBox 4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9" name="Rectangle 4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5257800" y="2110757"/>
            <a:ext cx="3133217" cy="1812620"/>
            <a:chOff x="5257800" y="2110757"/>
            <a:chExt cx="3133217" cy="1812620"/>
          </a:xfrm>
        </p:grpSpPr>
        <p:sp>
          <p:nvSpPr>
            <p:cNvPr id="8" name="Freeform: Shape 7"/>
            <p:cNvSpPr/>
            <p:nvPr/>
          </p:nvSpPr>
          <p:spPr>
            <a:xfrm>
              <a:off x="5257800" y="2420644"/>
              <a:ext cx="685800" cy="1502733"/>
            </a:xfrm>
            <a:custGeom>
              <a:avLst/>
              <a:gdLst>
                <a:gd name="connsiteX0" fmla="*/ 0 w 914400"/>
                <a:gd name="connsiteY0" fmla="*/ 0 h 2003644"/>
                <a:gd name="connsiteX1" fmla="*/ 31512 w 914400"/>
                <a:gd name="connsiteY1" fmla="*/ 49346 h 2003644"/>
                <a:gd name="connsiteX2" fmla="*/ 810934 w 914400"/>
                <a:gd name="connsiteY2" fmla="*/ 1171666 h 2003644"/>
                <a:gd name="connsiteX3" fmla="*/ 914400 w 914400"/>
                <a:gd name="connsiteY3" fmla="*/ 1282128 h 2003644"/>
                <a:gd name="connsiteX4" fmla="*/ 914400 w 914400"/>
                <a:gd name="connsiteY4" fmla="*/ 2003644 h 2003644"/>
                <a:gd name="connsiteX5" fmla="*/ 0 w 914400"/>
                <a:gd name="connsiteY5" fmla="*/ 2003644 h 2003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2003644">
                  <a:moveTo>
                    <a:pt x="0" y="0"/>
                  </a:moveTo>
                  <a:lnTo>
                    <a:pt x="31512" y="49346"/>
                  </a:lnTo>
                  <a:cubicBezTo>
                    <a:pt x="243278" y="388593"/>
                    <a:pt x="479064" y="790538"/>
                    <a:pt x="810934" y="1171666"/>
                  </a:cubicBezTo>
                  <a:lnTo>
                    <a:pt x="914400" y="1282128"/>
                  </a:lnTo>
                  <a:lnTo>
                    <a:pt x="914400" y="2003644"/>
                  </a:lnTo>
                  <a:lnTo>
                    <a:pt x="0" y="2003644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Oval 20"/>
            <p:cNvSpPr/>
            <p:nvPr/>
          </p:nvSpPr>
          <p:spPr>
            <a:xfrm>
              <a:off x="5539978" y="2438126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0" name="Straight Connector 25"/>
            <p:cNvCxnSpPr/>
            <p:nvPr/>
          </p:nvCxnSpPr>
          <p:spPr>
            <a:xfrm>
              <a:off x="5593555" y="2244974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7"/>
            <p:cNvCxnSpPr/>
            <p:nvPr/>
          </p:nvCxnSpPr>
          <p:spPr>
            <a:xfrm>
              <a:off x="5600700" y="2234258"/>
              <a:ext cx="1028701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13"/>
            <p:cNvGrpSpPr/>
            <p:nvPr/>
          </p:nvGrpSpPr>
          <p:grpSpPr>
            <a:xfrm>
              <a:off x="6629400" y="2110757"/>
              <a:ext cx="1761617" cy="657872"/>
              <a:chOff x="9660396" y="2814343"/>
              <a:chExt cx="2348822" cy="877163"/>
            </a:xfrm>
          </p:grpSpPr>
          <p:sp>
            <p:nvSpPr>
              <p:cNvPr id="36" name="TextBox 49"/>
              <p:cNvSpPr txBox="1"/>
              <p:nvPr/>
            </p:nvSpPr>
            <p:spPr>
              <a:xfrm>
                <a:off x="9660396" y="313750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7" name="Rectangle 50"/>
              <p:cNvSpPr/>
              <p:nvPr/>
            </p:nvSpPr>
            <p:spPr>
              <a:xfrm>
                <a:off x="9660396" y="2814343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grpSp>
        <p:nvGrpSpPr>
          <p:cNvPr id="51" name="组合 50"/>
          <p:cNvGrpSpPr/>
          <p:nvPr/>
        </p:nvGrpSpPr>
        <p:grpSpPr>
          <a:xfrm>
            <a:off x="5943600" y="2997349"/>
            <a:ext cx="2790317" cy="926028"/>
            <a:chOff x="5943600" y="2997349"/>
            <a:chExt cx="2790317" cy="926028"/>
          </a:xfrm>
        </p:grpSpPr>
        <p:sp>
          <p:nvSpPr>
            <p:cNvPr id="9" name="Freeform: Shape 8"/>
            <p:cNvSpPr/>
            <p:nvPr/>
          </p:nvSpPr>
          <p:spPr>
            <a:xfrm>
              <a:off x="5943600" y="3382240"/>
              <a:ext cx="685800" cy="541137"/>
            </a:xfrm>
            <a:custGeom>
              <a:avLst/>
              <a:gdLst>
                <a:gd name="connsiteX0" fmla="*/ 0 w 914400"/>
                <a:gd name="connsiteY0" fmla="*/ 0 h 721516"/>
                <a:gd name="connsiteX1" fmla="*/ 107763 w 914400"/>
                <a:gd name="connsiteY1" fmla="*/ 115049 h 721516"/>
                <a:gd name="connsiteX2" fmla="*/ 914400 w 914400"/>
                <a:gd name="connsiteY2" fmla="*/ 721516 h 721516"/>
                <a:gd name="connsiteX3" fmla="*/ 0 w 914400"/>
                <a:gd name="connsiteY3" fmla="*/ 721516 h 72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4400" h="721516">
                  <a:moveTo>
                    <a:pt x="0" y="0"/>
                  </a:moveTo>
                  <a:lnTo>
                    <a:pt x="107763" y="115049"/>
                  </a:lnTo>
                  <a:cubicBezTo>
                    <a:pt x="331675" y="336725"/>
                    <a:pt x="595365" y="544894"/>
                    <a:pt x="914400" y="721516"/>
                  </a:cubicBezTo>
                  <a:lnTo>
                    <a:pt x="0" y="721516"/>
                  </a:ln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Oval 15"/>
            <p:cNvSpPr/>
            <p:nvPr/>
          </p:nvSpPr>
          <p:spPr>
            <a:xfrm>
              <a:off x="6229350" y="3321518"/>
              <a:ext cx="121444" cy="121444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4" name="Straight Connector 29"/>
            <p:cNvCxnSpPr/>
            <p:nvPr/>
          </p:nvCxnSpPr>
          <p:spPr>
            <a:xfrm>
              <a:off x="6286500" y="3136292"/>
              <a:ext cx="0" cy="13716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31"/>
            <p:cNvCxnSpPr/>
            <p:nvPr/>
          </p:nvCxnSpPr>
          <p:spPr>
            <a:xfrm>
              <a:off x="6286500" y="3124750"/>
              <a:ext cx="685800" cy="0"/>
            </a:xfrm>
            <a:prstGeom prst="line">
              <a:avLst/>
            </a:prstGeom>
            <a:ln>
              <a:solidFill>
                <a:srgbClr val="7F8C8D"/>
              </a:solidFill>
              <a:prstDash val="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3" name="Group 14"/>
            <p:cNvGrpSpPr/>
            <p:nvPr/>
          </p:nvGrpSpPr>
          <p:grpSpPr>
            <a:xfrm>
              <a:off x="6972300" y="2997349"/>
              <a:ext cx="1761617" cy="657872"/>
              <a:chOff x="9660396" y="3996465"/>
              <a:chExt cx="2348822" cy="877163"/>
            </a:xfrm>
          </p:grpSpPr>
          <p:sp>
            <p:nvSpPr>
              <p:cNvPr id="34" name="TextBox 52"/>
              <p:cNvSpPr txBox="1"/>
              <p:nvPr/>
            </p:nvSpPr>
            <p:spPr>
              <a:xfrm>
                <a:off x="9660396" y="4319630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  <p:sp>
            <p:nvSpPr>
              <p:cNvPr id="35" name="Rectangle 53"/>
              <p:cNvSpPr/>
              <p:nvPr/>
            </p:nvSpPr>
            <p:spPr>
              <a:xfrm>
                <a:off x="9660396" y="3996465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5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3" name="图片 52">
            <a:extLst>
              <a:ext uri="{FF2B5EF4-FFF2-40B4-BE49-F238E27FC236}">
                <a16:creationId xmlns="" xmlns:a16="http://schemas.microsoft.com/office/drawing/2014/main" id="{76845F93-AD37-449F-97F3-C3870EFD9A0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7177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05CE36C-3A89-44A4-A9EA-18DFA44779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5F6F42D4-F76A-46BE-ADFC-B833EA0A7AF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2"/>
          <a:stretch/>
        </p:blipFill>
        <p:spPr>
          <a:xfrm>
            <a:off x="0" y="2931790"/>
            <a:ext cx="9144000" cy="22117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9DD681C0-282A-4435-B2DF-8EB6C1AA1CC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18"/>
          <a:stretch/>
        </p:blipFill>
        <p:spPr>
          <a:xfrm>
            <a:off x="467545" y="0"/>
            <a:ext cx="8566272" cy="9155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2383B9DA-13B7-4A7B-8BA2-5EDD4A4B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28"/>
          <a:stretch/>
        </p:blipFill>
        <p:spPr>
          <a:xfrm>
            <a:off x="577728" y="2219212"/>
            <a:ext cx="8566272" cy="290332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C65ECE4C-C86E-4805-AE36-8EBF4B4C02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515" y="582993"/>
            <a:ext cx="4094726" cy="3347076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7650A42-56CA-4655-A42A-C9CAB2207249}"/>
              </a:ext>
            </a:extLst>
          </p:cNvPr>
          <p:cNvSpPr/>
          <p:nvPr/>
        </p:nvSpPr>
        <p:spPr>
          <a:xfrm>
            <a:off x="2207323" y="1707654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511AC15C-574F-46DE-A945-05A7FBD21993}"/>
              </a:ext>
            </a:extLst>
          </p:cNvPr>
          <p:cNvSpPr/>
          <p:nvPr/>
        </p:nvSpPr>
        <p:spPr>
          <a:xfrm>
            <a:off x="3415826" y="2398117"/>
            <a:ext cx="3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6E1E67CB-CE66-425B-BA7E-66E9DADF6B25}"/>
              </a:ext>
            </a:extLst>
          </p:cNvPr>
          <p:cNvSpPr/>
          <p:nvPr/>
        </p:nvSpPr>
        <p:spPr>
          <a:xfrm>
            <a:off x="4144818" y="1707654"/>
            <a:ext cx="10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03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0390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组合 111"/>
          <p:cNvGrpSpPr/>
          <p:nvPr/>
        </p:nvGrpSpPr>
        <p:grpSpPr>
          <a:xfrm>
            <a:off x="355624" y="1372194"/>
            <a:ext cx="1794395" cy="3186711"/>
            <a:chOff x="355624" y="1372194"/>
            <a:chExt cx="1794395" cy="3186711"/>
          </a:xfrm>
        </p:grpSpPr>
        <p:sp>
          <p:nvSpPr>
            <p:cNvPr id="19" name="Freeform: Shape 104"/>
            <p:cNvSpPr>
              <a:spLocks/>
            </p:cNvSpPr>
            <p:nvPr/>
          </p:nvSpPr>
          <p:spPr bwMode="auto">
            <a:xfrm>
              <a:off x="1546458" y="2716265"/>
              <a:ext cx="433411" cy="284324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2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4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105"/>
            <p:cNvGrpSpPr/>
            <p:nvPr/>
          </p:nvGrpSpPr>
          <p:grpSpPr>
            <a:xfrm>
              <a:off x="1485458" y="1372194"/>
              <a:ext cx="664561" cy="1435972"/>
              <a:chOff x="2945678" y="1581150"/>
              <a:chExt cx="571075" cy="1379407"/>
            </a:xfrm>
          </p:grpSpPr>
          <p:sp>
            <p:nvSpPr>
              <p:cNvPr id="59" name="Freeform: Shape 106"/>
              <p:cNvSpPr>
                <a:spLocks/>
              </p:cNvSpPr>
              <p:nvPr/>
            </p:nvSpPr>
            <p:spPr bwMode="auto">
              <a:xfrm>
                <a:off x="2945678" y="1592185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0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0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2"/>
                  </a:cxn>
                  <a:cxn ang="0">
                    <a:pos x="175" y="442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29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29"/>
                  </a:cxn>
                </a:cxnLst>
                <a:rect l="0" t="0" r="r" b="b"/>
                <a:pathLst>
                  <a:path w="185" h="443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0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3"/>
                      <a:pt x="10" y="442"/>
                    </a:cubicBezTo>
                    <a:cubicBezTo>
                      <a:pt x="175" y="442"/>
                      <a:pt x="175" y="442"/>
                      <a:pt x="175" y="442"/>
                    </a:cubicBezTo>
                    <a:cubicBezTo>
                      <a:pt x="181" y="443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29"/>
                    </a:moveTo>
                    <a:cubicBezTo>
                      <a:pt x="131" y="429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29"/>
                      <a:pt x="142" y="42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Freeform: Shape 107"/>
              <p:cNvSpPr>
                <a:spLocks/>
              </p:cNvSpPr>
              <p:nvPr/>
            </p:nvSpPr>
            <p:spPr bwMode="auto">
              <a:xfrm>
                <a:off x="2945678" y="1581150"/>
                <a:ext cx="571075" cy="1368372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1" y="28"/>
                  </a:cxn>
                  <a:cxn ang="0">
                    <a:pos x="100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8" y="41"/>
                  </a:cxn>
                  <a:cxn ang="0">
                    <a:pos x="8" y="65"/>
                  </a:cxn>
                  <a:cxn ang="0">
                    <a:pos x="0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434"/>
                  </a:cxn>
                  <a:cxn ang="0">
                    <a:pos x="10" y="444"/>
                  </a:cxn>
                  <a:cxn ang="0">
                    <a:pos x="175" y="444"/>
                  </a:cxn>
                  <a:cxn ang="0">
                    <a:pos x="185" y="434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430"/>
                  </a:cxn>
                  <a:cxn ang="0">
                    <a:pos x="122" y="410"/>
                  </a:cxn>
                  <a:cxn ang="0">
                    <a:pos x="142" y="391"/>
                  </a:cxn>
                  <a:cxn ang="0">
                    <a:pos x="161" y="410"/>
                  </a:cxn>
                  <a:cxn ang="0">
                    <a:pos x="142" y="430"/>
                  </a:cxn>
                </a:cxnLst>
                <a:rect l="0" t="0" r="r" b="b"/>
                <a:pathLst>
                  <a:path w="185" h="444">
                    <a:moveTo>
                      <a:pt x="185" y="72"/>
                    </a:move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1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2" y="37"/>
                      <a:pt x="136" y="32"/>
                      <a:pt x="131" y="28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6" y="0"/>
                      <a:pt x="89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49" y="32"/>
                      <a:pt x="43" y="37"/>
                      <a:pt x="38" y="41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4" y="68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6"/>
                      <a:pt x="0" y="82"/>
                    </a:cubicBezTo>
                    <a:cubicBezTo>
                      <a:pt x="0" y="434"/>
                      <a:pt x="0" y="434"/>
                      <a:pt x="0" y="434"/>
                    </a:cubicBezTo>
                    <a:cubicBezTo>
                      <a:pt x="0" y="439"/>
                      <a:pt x="5" y="444"/>
                      <a:pt x="10" y="444"/>
                    </a:cubicBezTo>
                    <a:cubicBezTo>
                      <a:pt x="175" y="444"/>
                      <a:pt x="175" y="444"/>
                      <a:pt x="175" y="444"/>
                    </a:cubicBezTo>
                    <a:cubicBezTo>
                      <a:pt x="181" y="444"/>
                      <a:pt x="185" y="439"/>
                      <a:pt x="185" y="434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lose/>
                    <a:moveTo>
                      <a:pt x="142" y="430"/>
                    </a:moveTo>
                    <a:cubicBezTo>
                      <a:pt x="131" y="430"/>
                      <a:pt x="122" y="421"/>
                      <a:pt x="122" y="410"/>
                    </a:cubicBezTo>
                    <a:cubicBezTo>
                      <a:pt x="122" y="399"/>
                      <a:pt x="131" y="391"/>
                      <a:pt x="142" y="391"/>
                    </a:cubicBezTo>
                    <a:cubicBezTo>
                      <a:pt x="153" y="391"/>
                      <a:pt x="161" y="399"/>
                      <a:pt x="161" y="410"/>
                    </a:cubicBezTo>
                    <a:cubicBezTo>
                      <a:pt x="161" y="421"/>
                      <a:pt x="153" y="430"/>
                      <a:pt x="142" y="430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108"/>
            <p:cNvGrpSpPr/>
            <p:nvPr/>
          </p:nvGrpSpPr>
          <p:grpSpPr>
            <a:xfrm>
              <a:off x="573692" y="2722017"/>
              <a:ext cx="1415806" cy="1071239"/>
              <a:chOff x="2162175" y="2877793"/>
              <a:chExt cx="1216639" cy="1029038"/>
            </a:xfrm>
          </p:grpSpPr>
          <p:sp>
            <p:nvSpPr>
              <p:cNvPr id="52" name="Freeform: Shape 109"/>
              <p:cNvSpPr>
                <a:spLocks/>
              </p:cNvSpPr>
              <p:nvPr/>
            </p:nvSpPr>
            <p:spPr bwMode="auto">
              <a:xfrm>
                <a:off x="2981544" y="3134364"/>
                <a:ext cx="52418" cy="5793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3" y="5"/>
                  </a:cxn>
                  <a:cxn ang="0">
                    <a:pos x="13" y="5"/>
                  </a:cxn>
                  <a:cxn ang="0">
                    <a:pos x="14" y="19"/>
                  </a:cxn>
                  <a:cxn ang="0">
                    <a:pos x="14" y="19"/>
                  </a:cxn>
                  <a:cxn ang="0">
                    <a:pos x="13" y="18"/>
                  </a:cxn>
                  <a:cxn ang="0">
                    <a:pos x="12" y="6"/>
                  </a:cxn>
                  <a:cxn ang="0">
                    <a:pos x="12" y="6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1" y="4"/>
                  </a:cxn>
                  <a:cxn ang="0">
                    <a:pos x="0" y="2"/>
                  </a:cxn>
                </a:cxnLst>
                <a:rect l="0" t="0" r="r" b="b"/>
                <a:pathLst>
                  <a:path w="17" h="19">
                    <a:moveTo>
                      <a:pt x="0" y="2"/>
                    </a:moveTo>
                    <a:cubicBezTo>
                      <a:pt x="4" y="0"/>
                      <a:pt x="10" y="1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6" y="8"/>
                      <a:pt x="17" y="13"/>
                      <a:pt x="14" y="19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15" y="13"/>
                      <a:pt x="14" y="9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9" y="3"/>
                      <a:pt x="4" y="2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2"/>
                      <a:pt x="0" y="2"/>
                      <a:pt x="0" y="2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Freeform: Shape 110"/>
              <p:cNvSpPr>
                <a:spLocks/>
              </p:cNvSpPr>
              <p:nvPr/>
            </p:nvSpPr>
            <p:spPr bwMode="auto">
              <a:xfrm>
                <a:off x="2162175" y="3048839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6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2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6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Freeform: Shape 111"/>
              <p:cNvSpPr>
                <a:spLocks/>
              </p:cNvSpPr>
              <p:nvPr/>
            </p:nvSpPr>
            <p:spPr bwMode="auto">
              <a:xfrm>
                <a:off x="2904297" y="3186780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5" y="23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4"/>
                  </a:cxn>
                  <a:cxn ang="0">
                    <a:pos x="22" y="23"/>
                  </a:cxn>
                  <a:cxn ang="0">
                    <a:pos x="7" y="21"/>
                  </a:cxn>
                  <a:cxn ang="0">
                    <a:pos x="9" y="7"/>
                  </a:cxn>
                  <a:cxn ang="0">
                    <a:pos x="24" y="8"/>
                  </a:cxn>
                  <a:cxn ang="0">
                    <a:pos x="22" y="23"/>
                  </a:cxn>
                </a:cxnLst>
                <a:rect l="0" t="0" r="r" b="b"/>
                <a:pathLst>
                  <a:path w="31" h="30">
                    <a:moveTo>
                      <a:pt x="7" y="4"/>
                    </a:moveTo>
                    <a:cubicBezTo>
                      <a:pt x="1" y="9"/>
                      <a:pt x="0" y="17"/>
                      <a:pt x="5" y="23"/>
                    </a:cubicBezTo>
                    <a:cubicBezTo>
                      <a:pt x="10" y="29"/>
                      <a:pt x="18" y="30"/>
                      <a:pt x="24" y="26"/>
                    </a:cubicBezTo>
                    <a:cubicBezTo>
                      <a:pt x="30" y="21"/>
                      <a:pt x="31" y="12"/>
                      <a:pt x="26" y="7"/>
                    </a:cubicBezTo>
                    <a:cubicBezTo>
                      <a:pt x="22" y="1"/>
                      <a:pt x="13" y="0"/>
                      <a:pt x="7" y="4"/>
                    </a:cubicBezTo>
                    <a:close/>
                    <a:moveTo>
                      <a:pt x="22" y="23"/>
                    </a:moveTo>
                    <a:cubicBezTo>
                      <a:pt x="18" y="27"/>
                      <a:pt x="11" y="26"/>
                      <a:pt x="7" y="21"/>
                    </a:cubicBezTo>
                    <a:cubicBezTo>
                      <a:pt x="4" y="17"/>
                      <a:pt x="5" y="10"/>
                      <a:pt x="9" y="7"/>
                    </a:cubicBezTo>
                    <a:cubicBezTo>
                      <a:pt x="14" y="3"/>
                      <a:pt x="20" y="4"/>
                      <a:pt x="24" y="8"/>
                    </a:cubicBezTo>
                    <a:cubicBezTo>
                      <a:pt x="28" y="13"/>
                      <a:pt x="27" y="20"/>
                      <a:pt x="22" y="2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Freeform: Shape 112"/>
              <p:cNvSpPr>
                <a:spLocks/>
              </p:cNvSpPr>
              <p:nvPr/>
            </p:nvSpPr>
            <p:spPr bwMode="auto">
              <a:xfrm>
                <a:off x="2887744" y="3172987"/>
                <a:ext cx="126905" cy="1213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5"/>
                      <a:pt x="27" y="6"/>
                      <a:pt x="31" y="12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6" name="Freeform: Shape 113"/>
              <p:cNvSpPr>
                <a:spLocks/>
              </p:cNvSpPr>
              <p:nvPr/>
            </p:nvSpPr>
            <p:spPr bwMode="auto">
              <a:xfrm>
                <a:off x="2970509" y="2877793"/>
                <a:ext cx="408305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5"/>
                  </a:cxn>
                  <a:cxn ang="0">
                    <a:pos x="108" y="35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5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4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1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5"/>
                    </a:cubicBezTo>
                    <a:cubicBezTo>
                      <a:pt x="108" y="35"/>
                      <a:pt x="108" y="35"/>
                      <a:pt x="108" y="35"/>
                    </a:cubicBezTo>
                    <a:cubicBezTo>
                      <a:pt x="81" y="55"/>
                      <a:pt x="38" y="76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8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5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Freeform: Shape 114"/>
              <p:cNvSpPr>
                <a:spLocks/>
              </p:cNvSpPr>
              <p:nvPr/>
            </p:nvSpPr>
            <p:spPr bwMode="auto">
              <a:xfrm>
                <a:off x="2967749" y="3139881"/>
                <a:ext cx="38623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1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Freeform: Shape 115"/>
              <p:cNvSpPr>
                <a:spLocks/>
              </p:cNvSpPr>
              <p:nvPr/>
            </p:nvSpPr>
            <p:spPr bwMode="auto">
              <a:xfrm>
                <a:off x="2956714" y="3175745"/>
                <a:ext cx="1655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10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3"/>
                      <a:pt x="1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2" name="TextBox 134"/>
            <p:cNvSpPr txBox="1"/>
            <p:nvPr/>
          </p:nvSpPr>
          <p:spPr>
            <a:xfrm rot="19338731">
              <a:off x="737706" y="3280405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8" name="TextBox 140"/>
            <p:cNvSpPr txBox="1"/>
            <p:nvPr/>
          </p:nvSpPr>
          <p:spPr>
            <a:xfrm>
              <a:off x="1574051" y="1891869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80%</a:t>
              </a:r>
            </a:p>
          </p:txBody>
        </p:sp>
        <p:grpSp>
          <p:nvGrpSpPr>
            <p:cNvPr id="34" name="Group 4"/>
            <p:cNvGrpSpPr/>
            <p:nvPr/>
          </p:nvGrpSpPr>
          <p:grpSpPr>
            <a:xfrm>
              <a:off x="355624" y="3793245"/>
              <a:ext cx="1332093" cy="765660"/>
              <a:chOff x="474165" y="4998859"/>
              <a:chExt cx="1776124" cy="1020880"/>
            </a:xfrm>
          </p:grpSpPr>
          <p:sp>
            <p:nvSpPr>
              <p:cNvPr id="50" name="TextBox 147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1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51" name="TextBox 148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 anchorCtr="1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14" name="组合 113"/>
          <p:cNvGrpSpPr/>
          <p:nvPr/>
        </p:nvGrpSpPr>
        <p:grpSpPr>
          <a:xfrm>
            <a:off x="2798498" y="2139004"/>
            <a:ext cx="1938508" cy="2419901"/>
            <a:chOff x="2798498" y="2139004"/>
            <a:chExt cx="1938508" cy="2419901"/>
          </a:xfrm>
        </p:grpSpPr>
        <p:sp>
          <p:nvSpPr>
            <p:cNvPr id="7" name="Freeform: Shape 40"/>
            <p:cNvSpPr>
              <a:spLocks/>
            </p:cNvSpPr>
            <p:nvPr/>
          </p:nvSpPr>
          <p:spPr bwMode="auto">
            <a:xfrm>
              <a:off x="4162338" y="2710521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1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8" name="Group 41"/>
            <p:cNvGrpSpPr/>
            <p:nvPr/>
          </p:nvGrpSpPr>
          <p:grpSpPr>
            <a:xfrm>
              <a:off x="4069235" y="2139004"/>
              <a:ext cx="667771" cy="669163"/>
              <a:chOff x="4336121" y="2317754"/>
              <a:chExt cx="573833" cy="642803"/>
            </a:xfrm>
          </p:grpSpPr>
          <p:sp>
            <p:nvSpPr>
              <p:cNvPr id="95" name="Freeform: Shape 42"/>
              <p:cNvSpPr>
                <a:spLocks/>
              </p:cNvSpPr>
              <p:nvPr/>
            </p:nvSpPr>
            <p:spPr bwMode="auto">
              <a:xfrm>
                <a:off x="4338320" y="2326030"/>
                <a:ext cx="569436" cy="634527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6" y="72"/>
                  </a:cxn>
                  <a:cxn ang="0">
                    <a:pos x="185" y="72"/>
                  </a:cxn>
                  <a:cxn ang="0">
                    <a:pos x="178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1" y="82"/>
                  </a:cxn>
                  <a:cxn ang="0">
                    <a:pos x="1" y="196"/>
                  </a:cxn>
                  <a:cxn ang="0">
                    <a:pos x="10" y="204"/>
                  </a:cxn>
                  <a:cxn ang="0">
                    <a:pos x="176" y="204"/>
                  </a:cxn>
                  <a:cxn ang="0">
                    <a:pos x="186" y="196"/>
                  </a:cxn>
                  <a:cxn ang="0">
                    <a:pos x="186" y="82"/>
                  </a:cxn>
                  <a:cxn ang="0">
                    <a:pos x="186" y="73"/>
                  </a:cxn>
                  <a:cxn ang="0">
                    <a:pos x="186" y="72"/>
                  </a:cxn>
                  <a:cxn ang="0">
                    <a:pos x="142" y="191"/>
                  </a:cxn>
                  <a:cxn ang="0">
                    <a:pos x="123" y="172"/>
                  </a:cxn>
                  <a:cxn ang="0">
                    <a:pos x="142" y="153"/>
                  </a:cxn>
                  <a:cxn ang="0">
                    <a:pos x="162" y="172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2"/>
                    </a:moveTo>
                    <a:cubicBezTo>
                      <a:pt x="186" y="72"/>
                      <a:pt x="186" y="72"/>
                      <a:pt x="186" y="72"/>
                    </a:cubicBez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8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7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1" y="72"/>
                      <a:pt x="0" y="7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1" y="73"/>
                      <a:pt x="1" y="77"/>
                      <a:pt x="1" y="82"/>
                    </a:cubicBezTo>
                    <a:cubicBezTo>
                      <a:pt x="1" y="196"/>
                      <a:pt x="1" y="196"/>
                      <a:pt x="1" y="196"/>
                    </a:cubicBezTo>
                    <a:cubicBezTo>
                      <a:pt x="1" y="201"/>
                      <a:pt x="5" y="205"/>
                      <a:pt x="10" y="204"/>
                    </a:cubicBezTo>
                    <a:cubicBezTo>
                      <a:pt x="176" y="204"/>
                      <a:pt x="176" y="204"/>
                      <a:pt x="176" y="204"/>
                    </a:cubicBezTo>
                    <a:cubicBezTo>
                      <a:pt x="181" y="205"/>
                      <a:pt x="186" y="201"/>
                      <a:pt x="186" y="196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7"/>
                      <a:pt x="186" y="73"/>
                      <a:pt x="186" y="73"/>
                    </a:cubicBezTo>
                    <a:cubicBezTo>
                      <a:pt x="186" y="73"/>
                      <a:pt x="186" y="73"/>
                      <a:pt x="186" y="72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3"/>
                      <a:pt x="123" y="172"/>
                    </a:cubicBezTo>
                    <a:cubicBezTo>
                      <a:pt x="123" y="161"/>
                      <a:pt x="132" y="153"/>
                      <a:pt x="142" y="153"/>
                    </a:cubicBezTo>
                    <a:cubicBezTo>
                      <a:pt x="153" y="153"/>
                      <a:pt x="162" y="161"/>
                      <a:pt x="162" y="172"/>
                    </a:cubicBezTo>
                    <a:cubicBezTo>
                      <a:pt x="162" y="183"/>
                      <a:pt x="153" y="191"/>
                      <a:pt x="142" y="191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6" name="Freeform: Shape 43"/>
              <p:cNvSpPr>
                <a:spLocks/>
              </p:cNvSpPr>
              <p:nvPr/>
            </p:nvSpPr>
            <p:spPr bwMode="auto">
              <a:xfrm>
                <a:off x="4336121" y="2317754"/>
                <a:ext cx="573833" cy="631769"/>
              </a:xfrm>
              <a:custGeom>
                <a:avLst/>
                <a:gdLst/>
                <a:ahLst/>
                <a:cxnLst>
                  <a:cxn ang="0">
                    <a:pos x="186" y="71"/>
                  </a:cxn>
                  <a:cxn ang="0">
                    <a:pos x="186" y="71"/>
                  </a:cxn>
                  <a:cxn ang="0">
                    <a:pos x="185" y="71"/>
                  </a:cxn>
                  <a:cxn ang="0">
                    <a:pos x="178" y="65"/>
                  </a:cxn>
                  <a:cxn ang="0">
                    <a:pos x="147" y="40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0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195"/>
                  </a:cxn>
                  <a:cxn ang="0">
                    <a:pos x="10" y="205"/>
                  </a:cxn>
                  <a:cxn ang="0">
                    <a:pos x="176" y="205"/>
                  </a:cxn>
                  <a:cxn ang="0">
                    <a:pos x="186" y="195"/>
                  </a:cxn>
                  <a:cxn ang="0">
                    <a:pos x="186" y="82"/>
                  </a:cxn>
                  <a:cxn ang="0">
                    <a:pos x="186" y="72"/>
                  </a:cxn>
                  <a:cxn ang="0">
                    <a:pos x="186" y="71"/>
                  </a:cxn>
                  <a:cxn ang="0">
                    <a:pos x="142" y="191"/>
                  </a:cxn>
                  <a:cxn ang="0">
                    <a:pos x="123" y="171"/>
                  </a:cxn>
                  <a:cxn ang="0">
                    <a:pos x="142" y="152"/>
                  </a:cxn>
                  <a:cxn ang="0">
                    <a:pos x="162" y="171"/>
                  </a:cxn>
                  <a:cxn ang="0">
                    <a:pos x="142" y="191"/>
                  </a:cxn>
                </a:cxnLst>
                <a:rect l="0" t="0" r="r" b="b"/>
                <a:pathLst>
                  <a:path w="186" h="205">
                    <a:moveTo>
                      <a:pt x="186" y="71"/>
                    </a:moveTo>
                    <a:cubicBezTo>
                      <a:pt x="186" y="71"/>
                      <a:pt x="186" y="71"/>
                      <a:pt x="186" y="71"/>
                    </a:cubicBez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8" y="65"/>
                    </a:cubicBezTo>
                    <a:cubicBezTo>
                      <a:pt x="147" y="40"/>
                      <a:pt x="147" y="40"/>
                      <a:pt x="147" y="40"/>
                    </a:cubicBezTo>
                    <a:cubicBezTo>
                      <a:pt x="143" y="37"/>
                      <a:pt x="136" y="31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7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1"/>
                      <a:pt x="43" y="37"/>
                      <a:pt x="39" y="40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1" y="71"/>
                      <a:pt x="0" y="71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1" y="72"/>
                      <a:pt x="1" y="76"/>
                      <a:pt x="1" y="82"/>
                    </a:cubicBezTo>
                    <a:cubicBezTo>
                      <a:pt x="1" y="195"/>
                      <a:pt x="1" y="195"/>
                      <a:pt x="1" y="195"/>
                    </a:cubicBezTo>
                    <a:cubicBezTo>
                      <a:pt x="1" y="200"/>
                      <a:pt x="5" y="205"/>
                      <a:pt x="10" y="205"/>
                    </a:cubicBezTo>
                    <a:cubicBezTo>
                      <a:pt x="176" y="205"/>
                      <a:pt x="176" y="205"/>
                      <a:pt x="176" y="205"/>
                    </a:cubicBezTo>
                    <a:cubicBezTo>
                      <a:pt x="181" y="205"/>
                      <a:pt x="186" y="200"/>
                      <a:pt x="186" y="195"/>
                    </a:cubicBezTo>
                    <a:cubicBezTo>
                      <a:pt x="186" y="82"/>
                      <a:pt x="186" y="82"/>
                      <a:pt x="186" y="82"/>
                    </a:cubicBezTo>
                    <a:cubicBezTo>
                      <a:pt x="186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1"/>
                    </a:cubicBezTo>
                    <a:close/>
                    <a:moveTo>
                      <a:pt x="142" y="191"/>
                    </a:moveTo>
                    <a:cubicBezTo>
                      <a:pt x="132" y="191"/>
                      <a:pt x="123" y="182"/>
                      <a:pt x="123" y="171"/>
                    </a:cubicBezTo>
                    <a:cubicBezTo>
                      <a:pt x="123" y="160"/>
                      <a:pt x="132" y="152"/>
                      <a:pt x="142" y="152"/>
                    </a:cubicBezTo>
                    <a:cubicBezTo>
                      <a:pt x="153" y="152"/>
                      <a:pt x="162" y="160"/>
                      <a:pt x="162" y="171"/>
                    </a:cubicBezTo>
                    <a:cubicBezTo>
                      <a:pt x="162" y="182"/>
                      <a:pt x="153" y="191"/>
                      <a:pt x="142" y="191"/>
                    </a:cubicBezTo>
                    <a:close/>
                  </a:path>
                </a:pathLst>
              </a:cu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44"/>
            <p:cNvGrpSpPr/>
            <p:nvPr/>
          </p:nvGrpSpPr>
          <p:grpSpPr>
            <a:xfrm>
              <a:off x="3186362" y="2716271"/>
              <a:ext cx="1415805" cy="1068367"/>
              <a:chOff x="3577448" y="2872275"/>
              <a:chExt cx="1216638" cy="1026280"/>
            </a:xfrm>
          </p:grpSpPr>
          <p:sp>
            <p:nvSpPr>
              <p:cNvPr id="88" name="Freeform: Shape 45"/>
              <p:cNvSpPr>
                <a:spLocks/>
              </p:cNvSpPr>
              <p:nvPr/>
            </p:nvSpPr>
            <p:spPr bwMode="auto">
              <a:xfrm>
                <a:off x="4396815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9" name="Freeform: Shape 46"/>
              <p:cNvSpPr>
                <a:spLocks/>
              </p:cNvSpPr>
              <p:nvPr/>
            </p:nvSpPr>
            <p:spPr bwMode="auto">
              <a:xfrm>
                <a:off x="3577448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1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3" y="71"/>
                  </a:cxn>
                  <a:cxn ang="0">
                    <a:pos x="246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1" y="176"/>
                      <a:pt x="11" y="176"/>
                      <a:pt x="11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8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3" y="71"/>
                    </a:cubicBezTo>
                    <a:cubicBezTo>
                      <a:pt x="236" y="63"/>
                      <a:pt x="238" y="52"/>
                      <a:pt x="246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6"/>
                      <a:pt x="276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0" name="Freeform: Shape 47"/>
              <p:cNvSpPr>
                <a:spLocks/>
              </p:cNvSpPr>
              <p:nvPr/>
            </p:nvSpPr>
            <p:spPr bwMode="auto">
              <a:xfrm>
                <a:off x="4319568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10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8" y="28"/>
                      <a:pt x="11" y="27"/>
                      <a:pt x="7" y="22"/>
                    </a:cubicBezTo>
                    <a:cubicBezTo>
                      <a:pt x="4" y="18"/>
                      <a:pt x="5" y="11"/>
                      <a:pt x="9" y="7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8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1" name="Freeform: Shape 48"/>
              <p:cNvSpPr>
                <a:spLocks/>
              </p:cNvSpPr>
              <p:nvPr/>
            </p:nvSpPr>
            <p:spPr bwMode="auto">
              <a:xfrm>
                <a:off x="4303394" y="3164710"/>
                <a:ext cx="126905" cy="12414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7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10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1" h="40">
                    <a:moveTo>
                      <a:pt x="10" y="6"/>
                    </a:moveTo>
                    <a:cubicBezTo>
                      <a:pt x="2" y="12"/>
                      <a:pt x="0" y="23"/>
                      <a:pt x="7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40" y="28"/>
                      <a:pt x="41" y="16"/>
                      <a:pt x="35" y="9"/>
                    </a:cubicBezTo>
                    <a:cubicBezTo>
                      <a:pt x="29" y="1"/>
                      <a:pt x="17" y="0"/>
                      <a:pt x="10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5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2" name="Freeform: Shape 49"/>
              <p:cNvSpPr>
                <a:spLocks/>
              </p:cNvSpPr>
              <p:nvPr/>
            </p:nvSpPr>
            <p:spPr bwMode="auto">
              <a:xfrm>
                <a:off x="4388539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9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3" name="Freeform: Shape 50"/>
              <p:cNvSpPr>
                <a:spLocks/>
              </p:cNvSpPr>
              <p:nvPr/>
            </p:nvSpPr>
            <p:spPr bwMode="auto">
              <a:xfrm>
                <a:off x="4385780" y="3134364"/>
                <a:ext cx="35865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2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2" h="12">
                    <a:moveTo>
                      <a:pt x="0" y="11"/>
                    </a:moveTo>
                    <a:cubicBezTo>
                      <a:pt x="1" y="11"/>
                      <a:pt x="2" y="11"/>
                      <a:pt x="2" y="12"/>
                    </a:cubicBezTo>
                    <a:cubicBezTo>
                      <a:pt x="5" y="9"/>
                      <a:pt x="8" y="5"/>
                      <a:pt x="12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4" name="Freeform: Shape 67"/>
              <p:cNvSpPr>
                <a:spLocks/>
              </p:cNvSpPr>
              <p:nvPr/>
            </p:nvSpPr>
            <p:spPr bwMode="auto">
              <a:xfrm>
                <a:off x="4371986" y="3170227"/>
                <a:ext cx="19313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1" y="6"/>
                  </a:cxn>
                </a:cxnLst>
                <a:rect l="0" t="0" r="r" b="b"/>
                <a:pathLst>
                  <a:path w="6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2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3" y="2"/>
                      <a:pt x="1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TextBox 136"/>
            <p:cNvSpPr txBox="1"/>
            <p:nvPr/>
          </p:nvSpPr>
          <p:spPr>
            <a:xfrm rot="19338731">
              <a:off x="3337677" y="3280403"/>
              <a:ext cx="715580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0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0" name="TextBox 142"/>
            <p:cNvSpPr txBox="1"/>
            <p:nvPr/>
          </p:nvSpPr>
          <p:spPr>
            <a:xfrm>
              <a:off x="4159433" y="2275271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15%</a:t>
              </a:r>
            </a:p>
          </p:txBody>
        </p:sp>
        <p:grpSp>
          <p:nvGrpSpPr>
            <p:cNvPr id="35" name="Group 149"/>
            <p:cNvGrpSpPr/>
            <p:nvPr/>
          </p:nvGrpSpPr>
          <p:grpSpPr>
            <a:xfrm>
              <a:off x="2798498" y="3793245"/>
              <a:ext cx="1332093" cy="765660"/>
              <a:chOff x="474165" y="4998859"/>
              <a:chExt cx="1776124" cy="1020880"/>
            </a:xfrm>
          </p:grpSpPr>
          <p:sp>
            <p:nvSpPr>
              <p:cNvPr id="48" name="TextBox 150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3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9" name="TextBox 151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 anchorCtr="1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17" name="组合 116"/>
          <p:cNvGrpSpPr/>
          <p:nvPr/>
        </p:nvGrpSpPr>
        <p:grpSpPr>
          <a:xfrm>
            <a:off x="5337036" y="1475584"/>
            <a:ext cx="1970907" cy="3083321"/>
            <a:chOff x="5337036" y="1475584"/>
            <a:chExt cx="1970907" cy="3083321"/>
          </a:xfrm>
        </p:grpSpPr>
        <p:sp>
          <p:nvSpPr>
            <p:cNvPr id="13" name="Freeform: Shape 80"/>
            <p:cNvSpPr>
              <a:spLocks/>
            </p:cNvSpPr>
            <p:nvPr/>
          </p:nvSpPr>
          <p:spPr bwMode="auto">
            <a:xfrm>
              <a:off x="6733274" y="2704777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2"/>
                    <a:pt x="17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81"/>
            <p:cNvGrpSpPr/>
            <p:nvPr/>
          </p:nvGrpSpPr>
          <p:grpSpPr>
            <a:xfrm>
              <a:off x="6643382" y="1475584"/>
              <a:ext cx="664561" cy="1332583"/>
              <a:chOff x="5704493" y="1680467"/>
              <a:chExt cx="571075" cy="1280091"/>
            </a:xfrm>
          </p:grpSpPr>
          <p:sp>
            <p:nvSpPr>
              <p:cNvPr id="77" name="Freeform: Shape 82"/>
              <p:cNvSpPr>
                <a:spLocks/>
              </p:cNvSpPr>
              <p:nvPr/>
            </p:nvSpPr>
            <p:spPr bwMode="auto">
              <a:xfrm>
                <a:off x="5707849" y="1691503"/>
                <a:ext cx="564364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0"/>
                  </a:cxn>
                  <a:cxn ang="0">
                    <a:pos x="176" y="410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7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7"/>
                  </a:cxn>
                </a:cxnLst>
                <a:rect l="0" t="0" r="r" b="b"/>
                <a:pathLst>
                  <a:path w="186" h="411">
                    <a:moveTo>
                      <a:pt x="186" y="72"/>
                    </a:moveTo>
                    <a:cubicBezTo>
                      <a:pt x="186" y="72"/>
                      <a:pt x="185" y="72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1"/>
                      <a:pt x="10" y="410"/>
                    </a:cubicBezTo>
                    <a:cubicBezTo>
                      <a:pt x="176" y="410"/>
                      <a:pt x="176" y="410"/>
                      <a:pt x="176" y="410"/>
                    </a:cubicBezTo>
                    <a:cubicBezTo>
                      <a:pt x="181" y="411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7"/>
                    </a:moveTo>
                    <a:cubicBezTo>
                      <a:pt x="132" y="397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7"/>
                      <a:pt x="142" y="397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8" name="Freeform: Shape 83"/>
              <p:cNvSpPr>
                <a:spLocks/>
              </p:cNvSpPr>
              <p:nvPr/>
            </p:nvSpPr>
            <p:spPr bwMode="auto">
              <a:xfrm>
                <a:off x="5704493" y="1680467"/>
                <a:ext cx="571075" cy="12690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402"/>
                  </a:cxn>
                  <a:cxn ang="0">
                    <a:pos x="10" y="412"/>
                  </a:cxn>
                  <a:cxn ang="0">
                    <a:pos x="176" y="412"/>
                  </a:cxn>
                  <a:cxn ang="0">
                    <a:pos x="185" y="402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98"/>
                  </a:cxn>
                  <a:cxn ang="0">
                    <a:pos x="123" y="378"/>
                  </a:cxn>
                  <a:cxn ang="0">
                    <a:pos x="142" y="359"/>
                  </a:cxn>
                  <a:cxn ang="0">
                    <a:pos x="162" y="378"/>
                  </a:cxn>
                  <a:cxn ang="0">
                    <a:pos x="142" y="398"/>
                  </a:cxn>
                </a:cxnLst>
                <a:rect l="0" t="0" r="r" b="b"/>
                <a:pathLst>
                  <a:path w="186" h="412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9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402"/>
                      <a:pt x="1" y="402"/>
                      <a:pt x="1" y="402"/>
                    </a:cubicBezTo>
                    <a:cubicBezTo>
                      <a:pt x="1" y="407"/>
                      <a:pt x="5" y="412"/>
                      <a:pt x="10" y="412"/>
                    </a:cubicBezTo>
                    <a:cubicBezTo>
                      <a:pt x="176" y="412"/>
                      <a:pt x="176" y="412"/>
                      <a:pt x="176" y="412"/>
                    </a:cubicBezTo>
                    <a:cubicBezTo>
                      <a:pt x="181" y="412"/>
                      <a:pt x="185" y="407"/>
                      <a:pt x="185" y="402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98"/>
                    </a:moveTo>
                    <a:cubicBezTo>
                      <a:pt x="132" y="398"/>
                      <a:pt x="123" y="389"/>
                      <a:pt x="123" y="378"/>
                    </a:cubicBezTo>
                    <a:cubicBezTo>
                      <a:pt x="123" y="367"/>
                      <a:pt x="132" y="359"/>
                      <a:pt x="142" y="359"/>
                    </a:cubicBezTo>
                    <a:cubicBezTo>
                      <a:pt x="153" y="359"/>
                      <a:pt x="162" y="367"/>
                      <a:pt x="162" y="378"/>
                    </a:cubicBezTo>
                    <a:cubicBezTo>
                      <a:pt x="162" y="389"/>
                      <a:pt x="153" y="398"/>
                      <a:pt x="142" y="398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5" name="Group 84"/>
            <p:cNvGrpSpPr/>
            <p:nvPr/>
          </p:nvGrpSpPr>
          <p:grpSpPr>
            <a:xfrm>
              <a:off x="5757299" y="2710527"/>
              <a:ext cx="1415806" cy="1068367"/>
              <a:chOff x="4943060" y="2866758"/>
              <a:chExt cx="1216639" cy="1026280"/>
            </a:xfrm>
          </p:grpSpPr>
          <p:sp>
            <p:nvSpPr>
              <p:cNvPr id="70" name="Freeform: Shape 85"/>
              <p:cNvSpPr>
                <a:spLocks/>
              </p:cNvSpPr>
              <p:nvPr/>
            </p:nvSpPr>
            <p:spPr bwMode="auto">
              <a:xfrm>
                <a:off x="5762429" y="3120569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4" y="0"/>
                      <a:pt x="10" y="2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7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4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1" name="Freeform: Shape 86"/>
              <p:cNvSpPr>
                <a:spLocks/>
              </p:cNvSpPr>
              <p:nvPr/>
            </p:nvSpPr>
            <p:spPr bwMode="auto">
              <a:xfrm>
                <a:off x="4943060" y="3035046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8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1" y="49"/>
                  </a:cxn>
                  <a:cxn ang="0">
                    <a:pos x="268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7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10" y="95"/>
                      <a:pt x="311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8" y="74"/>
                    </a:moveTo>
                    <a:cubicBezTo>
                      <a:pt x="260" y="80"/>
                      <a:pt x="249" y="79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40"/>
                      <a:pt x="265" y="41"/>
                      <a:pt x="271" y="49"/>
                    </a:cubicBezTo>
                    <a:cubicBezTo>
                      <a:pt x="277" y="57"/>
                      <a:pt x="275" y="68"/>
                      <a:pt x="268" y="74"/>
                    </a:cubicBezTo>
                    <a:close/>
                  </a:path>
                </a:pathLst>
              </a:cu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2" name="Freeform: Shape 87"/>
              <p:cNvSpPr>
                <a:spLocks/>
              </p:cNvSpPr>
              <p:nvPr/>
            </p:nvSpPr>
            <p:spPr bwMode="auto">
              <a:xfrm>
                <a:off x="5685182" y="3172987"/>
                <a:ext cx="96559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7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8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7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2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8"/>
                    </a:cubicBezTo>
                    <a:cubicBezTo>
                      <a:pt x="14" y="4"/>
                      <a:pt x="20" y="5"/>
                      <a:pt x="24" y="9"/>
                    </a:cubicBezTo>
                    <a:cubicBezTo>
                      <a:pt x="27" y="14"/>
                      <a:pt x="27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3" name="Freeform: Shape 88"/>
              <p:cNvSpPr>
                <a:spLocks/>
              </p:cNvSpPr>
              <p:nvPr/>
            </p:nvSpPr>
            <p:spPr bwMode="auto">
              <a:xfrm>
                <a:off x="5668629" y="3159192"/>
                <a:ext cx="126905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2" y="34"/>
                  </a:cxn>
                  <a:cxn ang="0">
                    <a:pos x="35" y="9"/>
                  </a:cxn>
                  <a:cxn ang="0">
                    <a:pos x="9" y="6"/>
                  </a:cxn>
                  <a:cxn ang="0">
                    <a:pos x="29" y="31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1"/>
                  </a:cxn>
                </a:cxnLst>
                <a:rect l="0" t="0" r="r" b="b"/>
                <a:pathLst>
                  <a:path w="41" h="40">
                    <a:moveTo>
                      <a:pt x="9" y="6"/>
                    </a:moveTo>
                    <a:cubicBezTo>
                      <a:pt x="2" y="12"/>
                      <a:pt x="0" y="23"/>
                      <a:pt x="6" y="31"/>
                    </a:cubicBezTo>
                    <a:cubicBezTo>
                      <a:pt x="13" y="39"/>
                      <a:pt x="24" y="40"/>
                      <a:pt x="32" y="34"/>
                    </a:cubicBezTo>
                    <a:cubicBezTo>
                      <a:pt x="39" y="28"/>
                      <a:pt x="41" y="17"/>
                      <a:pt x="35" y="9"/>
                    </a:cubicBezTo>
                    <a:cubicBezTo>
                      <a:pt x="29" y="1"/>
                      <a:pt x="17" y="0"/>
                      <a:pt x="9" y="6"/>
                    </a:cubicBezTo>
                    <a:close/>
                    <a:moveTo>
                      <a:pt x="29" y="31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7" y="5"/>
                      <a:pt x="31" y="11"/>
                    </a:cubicBezTo>
                    <a:cubicBezTo>
                      <a:pt x="36" y="17"/>
                      <a:pt x="35" y="26"/>
                      <a:pt x="29" y="31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4" name="Freeform: Shape 89"/>
              <p:cNvSpPr>
                <a:spLocks/>
              </p:cNvSpPr>
              <p:nvPr/>
            </p:nvSpPr>
            <p:spPr bwMode="auto">
              <a:xfrm>
                <a:off x="5754152" y="2866758"/>
                <a:ext cx="405547" cy="361406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6" y="33"/>
                  </a:cxn>
                  <a:cxn ang="0">
                    <a:pos x="106" y="33"/>
                  </a:cxn>
                  <a:cxn ang="0">
                    <a:pos x="128" y="0"/>
                  </a:cxn>
                  <a:cxn ang="0">
                    <a:pos x="128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6" y="93"/>
                  </a:cxn>
                  <a:cxn ang="0">
                    <a:pos x="16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4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7" y="74"/>
                      <a:pt x="80" y="53"/>
                      <a:pt x="106" y="33"/>
                    </a:cubicBezTo>
                    <a:cubicBezTo>
                      <a:pt x="106" y="33"/>
                      <a:pt x="106" y="33"/>
                      <a:pt x="106" y="33"/>
                    </a:cubicBezTo>
                    <a:cubicBezTo>
                      <a:pt x="121" y="22"/>
                      <a:pt x="130" y="10"/>
                      <a:pt x="128" y="0"/>
                    </a:cubicBezTo>
                    <a:cubicBezTo>
                      <a:pt x="128" y="0"/>
                      <a:pt x="128" y="0"/>
                      <a:pt x="128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1" y="55"/>
                      <a:pt x="38" y="75"/>
                      <a:pt x="16" y="93"/>
                    </a:cubicBezTo>
                    <a:cubicBezTo>
                      <a:pt x="16" y="93"/>
                      <a:pt x="16" y="93"/>
                      <a:pt x="16" y="93"/>
                    </a:cubicBezTo>
                    <a:cubicBezTo>
                      <a:pt x="10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3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5" name="Freeform: Shape 90"/>
              <p:cNvSpPr>
                <a:spLocks/>
              </p:cNvSpPr>
              <p:nvPr/>
            </p:nvSpPr>
            <p:spPr bwMode="auto">
              <a:xfrm>
                <a:off x="5748634" y="3128846"/>
                <a:ext cx="35865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2" y="12"/>
                      <a:pt x="2" y="12"/>
                    </a:cubicBezTo>
                    <a:cubicBezTo>
                      <a:pt x="4" y="9"/>
                      <a:pt x="8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76" name="Freeform: Shape 91"/>
              <p:cNvSpPr>
                <a:spLocks/>
              </p:cNvSpPr>
              <p:nvPr/>
            </p:nvSpPr>
            <p:spPr bwMode="auto">
              <a:xfrm>
                <a:off x="5737599" y="3161952"/>
                <a:ext cx="19313" cy="3862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3" y="9"/>
                  </a:cxn>
                  <a:cxn ang="0">
                    <a:pos x="2" y="7"/>
                  </a:cxn>
                  <a:cxn ang="0">
                    <a:pos x="6" y="1"/>
                  </a:cxn>
                  <a:cxn ang="0">
                    <a:pos x="4" y="0"/>
                  </a:cxn>
                  <a:cxn ang="0">
                    <a:pos x="0" y="6"/>
                  </a:cxn>
                </a:cxnLst>
                <a:rect l="0" t="0" r="r" b="b"/>
                <a:pathLst>
                  <a:path w="6" h="12">
                    <a:moveTo>
                      <a:pt x="0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9"/>
                      <a:pt x="1" y="9"/>
                      <a:pt x="2" y="7"/>
                    </a:cubicBezTo>
                    <a:cubicBezTo>
                      <a:pt x="3" y="5"/>
                      <a:pt x="4" y="3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2" y="2"/>
                      <a:pt x="1" y="5"/>
                      <a:pt x="0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6" name="TextBox 138"/>
            <p:cNvSpPr txBox="1"/>
            <p:nvPr/>
          </p:nvSpPr>
          <p:spPr>
            <a:xfrm rot="19338731">
              <a:off x="5900035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2" name="TextBox 144"/>
            <p:cNvSpPr txBox="1"/>
            <p:nvPr/>
          </p:nvSpPr>
          <p:spPr>
            <a:xfrm>
              <a:off x="6731974" y="1943564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70%</a:t>
              </a:r>
            </a:p>
          </p:txBody>
        </p:sp>
        <p:grpSp>
          <p:nvGrpSpPr>
            <p:cNvPr id="36" name="Group 152"/>
            <p:cNvGrpSpPr/>
            <p:nvPr/>
          </p:nvGrpSpPr>
          <p:grpSpPr>
            <a:xfrm>
              <a:off x="5337036" y="3793245"/>
              <a:ext cx="1332093" cy="765660"/>
              <a:chOff x="474165" y="4998859"/>
              <a:chExt cx="1776124" cy="1020880"/>
            </a:xfrm>
          </p:grpSpPr>
          <p:sp>
            <p:nvSpPr>
              <p:cNvPr id="46" name="TextBox 153"/>
              <p:cNvSpPr txBox="1">
                <a:spLocks/>
              </p:cNvSpPr>
              <p:nvPr/>
            </p:nvSpPr>
            <p:spPr bwMode="auto">
              <a:xfrm>
                <a:off x="474165" y="4998859"/>
                <a:ext cx="1776124" cy="510084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b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5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7" name="TextBox 154"/>
              <p:cNvSpPr txBox="1">
                <a:spLocks/>
              </p:cNvSpPr>
              <p:nvPr/>
            </p:nvSpPr>
            <p:spPr bwMode="auto">
              <a:xfrm>
                <a:off x="474165" y="5508943"/>
                <a:ext cx="1776124" cy="510796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ctr" anchorCtr="1">
                <a:normAutofit fontScale="77500" lnSpcReduction="20000"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13" name="组合 112"/>
          <p:cNvGrpSpPr/>
          <p:nvPr/>
        </p:nvGrpSpPr>
        <p:grpSpPr>
          <a:xfrm>
            <a:off x="1889670" y="1056601"/>
            <a:ext cx="1962741" cy="2748138"/>
            <a:chOff x="1889670" y="1056601"/>
            <a:chExt cx="1962741" cy="2748138"/>
          </a:xfrm>
        </p:grpSpPr>
        <p:sp>
          <p:nvSpPr>
            <p:cNvPr id="4" name="Freeform: Shape 24"/>
            <p:cNvSpPr>
              <a:spLocks/>
            </p:cNvSpPr>
            <p:nvPr/>
          </p:nvSpPr>
          <p:spPr bwMode="auto">
            <a:xfrm>
              <a:off x="2862425" y="2730625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1"/>
                </a:cxn>
                <a:cxn ang="0">
                  <a:pos x="120" y="0"/>
                </a:cxn>
                <a:cxn ang="0">
                  <a:pos x="17" y="70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1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0"/>
                  </a:cubicBezTo>
                  <a:cubicBezTo>
                    <a:pt x="10" y="76"/>
                    <a:pt x="5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5" name="Group 25"/>
            <p:cNvGrpSpPr/>
            <p:nvPr/>
          </p:nvGrpSpPr>
          <p:grpSpPr>
            <a:xfrm>
              <a:off x="2782163" y="1857555"/>
              <a:ext cx="664561" cy="950614"/>
              <a:chOff x="3640900" y="2047391"/>
              <a:chExt cx="571075" cy="913168"/>
            </a:xfrm>
          </p:grpSpPr>
          <p:sp>
            <p:nvSpPr>
              <p:cNvPr id="104" name="Freeform: Shape 30"/>
              <p:cNvSpPr>
                <a:spLocks/>
              </p:cNvSpPr>
              <p:nvPr/>
            </p:nvSpPr>
            <p:spPr bwMode="auto">
              <a:xfrm>
                <a:off x="3642825" y="2058426"/>
                <a:ext cx="567226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1"/>
                  </a:cxn>
                  <a:cxn ang="0">
                    <a:pos x="176" y="291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8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8"/>
                  </a:cxn>
                </a:cxnLst>
                <a:rect l="0" t="0" r="r" b="b"/>
                <a:pathLst>
                  <a:path w="186" h="292">
                    <a:moveTo>
                      <a:pt x="186" y="72"/>
                    </a:moveTo>
                    <a:cubicBezTo>
                      <a:pt x="186" y="71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1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2"/>
                      <a:pt x="10" y="291"/>
                    </a:cubicBezTo>
                    <a:cubicBezTo>
                      <a:pt x="176" y="291"/>
                      <a:pt x="176" y="291"/>
                      <a:pt x="176" y="291"/>
                    </a:cubicBezTo>
                    <a:cubicBezTo>
                      <a:pt x="181" y="292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8"/>
                    </a:moveTo>
                    <a:cubicBezTo>
                      <a:pt x="132" y="278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8"/>
                      <a:pt x="142" y="278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5" name="Freeform: Shape 31"/>
              <p:cNvSpPr>
                <a:spLocks/>
              </p:cNvSpPr>
              <p:nvPr/>
            </p:nvSpPr>
            <p:spPr bwMode="auto">
              <a:xfrm>
                <a:off x="3640900" y="2047391"/>
                <a:ext cx="571075" cy="902133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1"/>
                  </a:cxn>
                  <a:cxn ang="0">
                    <a:pos x="185" y="71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8"/>
                  </a:cxn>
                  <a:cxn ang="0">
                    <a:pos x="101" y="3"/>
                  </a:cxn>
                  <a:cxn ang="0">
                    <a:pos x="85" y="3"/>
                  </a:cxn>
                  <a:cxn ang="0">
                    <a:pos x="54" y="28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1"/>
                  </a:cxn>
                  <a:cxn ang="0">
                    <a:pos x="1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283"/>
                  </a:cxn>
                  <a:cxn ang="0">
                    <a:pos x="10" y="293"/>
                  </a:cxn>
                  <a:cxn ang="0">
                    <a:pos x="176" y="293"/>
                  </a:cxn>
                  <a:cxn ang="0">
                    <a:pos x="185" y="283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279"/>
                  </a:cxn>
                  <a:cxn ang="0">
                    <a:pos x="123" y="259"/>
                  </a:cxn>
                  <a:cxn ang="0">
                    <a:pos x="142" y="240"/>
                  </a:cxn>
                  <a:cxn ang="0">
                    <a:pos x="162" y="259"/>
                  </a:cxn>
                  <a:cxn ang="0">
                    <a:pos x="142" y="279"/>
                  </a:cxn>
                </a:cxnLst>
                <a:rect l="0" t="0" r="r" b="b"/>
                <a:pathLst>
                  <a:path w="186" h="293">
                    <a:moveTo>
                      <a:pt x="186" y="72"/>
                    </a:moveTo>
                    <a:cubicBezTo>
                      <a:pt x="186" y="72"/>
                      <a:pt x="185" y="71"/>
                      <a:pt x="185" y="71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85" y="71"/>
                      <a:pt x="182" y="68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7"/>
                      <a:pt x="136" y="32"/>
                      <a:pt x="132" y="28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96" y="0"/>
                      <a:pt x="90" y="0"/>
                      <a:pt x="85" y="3"/>
                    </a:cubicBezTo>
                    <a:cubicBezTo>
                      <a:pt x="54" y="28"/>
                      <a:pt x="54" y="28"/>
                      <a:pt x="54" y="28"/>
                    </a:cubicBezTo>
                    <a:cubicBezTo>
                      <a:pt x="50" y="32"/>
                      <a:pt x="43" y="37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8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1" y="71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6"/>
                      <a:pt x="1" y="82"/>
                    </a:cubicBezTo>
                    <a:cubicBezTo>
                      <a:pt x="1" y="283"/>
                      <a:pt x="1" y="283"/>
                      <a:pt x="1" y="283"/>
                    </a:cubicBezTo>
                    <a:cubicBezTo>
                      <a:pt x="1" y="288"/>
                      <a:pt x="5" y="293"/>
                      <a:pt x="10" y="293"/>
                    </a:cubicBezTo>
                    <a:cubicBezTo>
                      <a:pt x="176" y="293"/>
                      <a:pt x="176" y="293"/>
                      <a:pt x="176" y="293"/>
                    </a:cubicBezTo>
                    <a:cubicBezTo>
                      <a:pt x="181" y="293"/>
                      <a:pt x="185" y="288"/>
                      <a:pt x="185" y="283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6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279"/>
                    </a:moveTo>
                    <a:cubicBezTo>
                      <a:pt x="132" y="279"/>
                      <a:pt x="123" y="270"/>
                      <a:pt x="123" y="259"/>
                    </a:cubicBezTo>
                    <a:cubicBezTo>
                      <a:pt x="123" y="248"/>
                      <a:pt x="132" y="240"/>
                      <a:pt x="142" y="240"/>
                    </a:cubicBezTo>
                    <a:cubicBezTo>
                      <a:pt x="153" y="240"/>
                      <a:pt x="162" y="248"/>
                      <a:pt x="162" y="259"/>
                    </a:cubicBezTo>
                    <a:cubicBezTo>
                      <a:pt x="162" y="270"/>
                      <a:pt x="153" y="279"/>
                      <a:pt x="142" y="279"/>
                    </a:cubicBezTo>
                    <a:close/>
                  </a:path>
                </a:pathLst>
              </a:cu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32"/>
            <p:cNvGrpSpPr/>
            <p:nvPr/>
          </p:nvGrpSpPr>
          <p:grpSpPr>
            <a:xfrm>
              <a:off x="1889670" y="2736374"/>
              <a:ext cx="1415810" cy="1068365"/>
              <a:chOff x="2873949" y="2891588"/>
              <a:chExt cx="1216638" cy="1026279"/>
            </a:xfrm>
          </p:grpSpPr>
          <p:sp>
            <p:nvSpPr>
              <p:cNvPr id="97" name="Freeform: Shape 33"/>
              <p:cNvSpPr>
                <a:spLocks/>
              </p:cNvSpPr>
              <p:nvPr/>
            </p:nvSpPr>
            <p:spPr bwMode="auto">
              <a:xfrm>
                <a:off x="3693318" y="3145399"/>
                <a:ext cx="46901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3" y="6"/>
                  </a:cxn>
                  <a:cxn ang="0">
                    <a:pos x="13" y="6"/>
                  </a:cxn>
                  <a:cxn ang="0">
                    <a:pos x="14" y="20"/>
                  </a:cxn>
                  <a:cxn ang="0">
                    <a:pos x="14" y="20"/>
                  </a:cxn>
                  <a:cxn ang="0">
                    <a:pos x="12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0" y="3"/>
                  </a:cxn>
                </a:cxnLst>
                <a:rect l="0" t="0" r="r" b="b"/>
                <a:pathLst>
                  <a:path w="16" h="20">
                    <a:moveTo>
                      <a:pt x="0" y="3"/>
                    </a:moveTo>
                    <a:cubicBezTo>
                      <a:pt x="4" y="0"/>
                      <a:pt x="10" y="1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6" y="9"/>
                      <a:pt x="16" y="14"/>
                      <a:pt x="14" y="20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4" y="13"/>
                      <a:pt x="13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3"/>
                      <a:pt x="4" y="2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8" name="Freeform: Shape 34"/>
              <p:cNvSpPr>
                <a:spLocks/>
              </p:cNvSpPr>
              <p:nvPr/>
            </p:nvSpPr>
            <p:spPr bwMode="auto">
              <a:xfrm>
                <a:off x="2873949" y="3059875"/>
                <a:ext cx="957310" cy="857992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2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6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8"/>
                      <a:pt x="242" y="71"/>
                    </a:cubicBezTo>
                    <a:cubicBezTo>
                      <a:pt x="236" y="63"/>
                      <a:pt x="238" y="52"/>
                      <a:pt x="245" y="46"/>
                    </a:cubicBezTo>
                    <a:cubicBezTo>
                      <a:pt x="253" y="39"/>
                      <a:pt x="264" y="41"/>
                      <a:pt x="270" y="49"/>
                    </a:cubicBezTo>
                    <a:cubicBezTo>
                      <a:pt x="277" y="56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99" name="Freeform: Shape 35"/>
              <p:cNvSpPr>
                <a:spLocks/>
              </p:cNvSpPr>
              <p:nvPr/>
            </p:nvSpPr>
            <p:spPr bwMode="auto">
              <a:xfrm>
                <a:off x="3616071" y="3197815"/>
                <a:ext cx="93800" cy="93800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7"/>
                      <a:pt x="11" y="27"/>
                      <a:pt x="7" y="22"/>
                    </a:cubicBezTo>
                    <a:cubicBezTo>
                      <a:pt x="4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0" name="Freeform: Shape 36"/>
              <p:cNvSpPr>
                <a:spLocks/>
              </p:cNvSpPr>
              <p:nvPr/>
            </p:nvSpPr>
            <p:spPr bwMode="auto">
              <a:xfrm>
                <a:off x="3599518" y="3181263"/>
                <a:ext cx="126905" cy="12690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6" y="32"/>
                  </a:cxn>
                  <a:cxn ang="0">
                    <a:pos x="31" y="35"/>
                  </a:cxn>
                  <a:cxn ang="0">
                    <a:pos x="34" y="10"/>
                  </a:cxn>
                  <a:cxn ang="0">
                    <a:pos x="9" y="7"/>
                  </a:cxn>
                  <a:cxn ang="0">
                    <a:pos x="29" y="31"/>
                  </a:cxn>
                  <a:cxn ang="0">
                    <a:pos x="10" y="29"/>
                  </a:cxn>
                  <a:cxn ang="0">
                    <a:pos x="12" y="10"/>
                  </a:cxn>
                  <a:cxn ang="0">
                    <a:pos x="31" y="12"/>
                  </a:cxn>
                  <a:cxn ang="0">
                    <a:pos x="29" y="31"/>
                  </a:cxn>
                </a:cxnLst>
                <a:rect l="0" t="0" r="r" b="b"/>
                <a:pathLst>
                  <a:path w="41" h="41">
                    <a:moveTo>
                      <a:pt x="9" y="7"/>
                    </a:moveTo>
                    <a:cubicBezTo>
                      <a:pt x="2" y="13"/>
                      <a:pt x="0" y="24"/>
                      <a:pt x="6" y="32"/>
                    </a:cubicBezTo>
                    <a:cubicBezTo>
                      <a:pt x="12" y="39"/>
                      <a:pt x="24" y="41"/>
                      <a:pt x="31" y="35"/>
                    </a:cubicBezTo>
                    <a:cubicBezTo>
                      <a:pt x="39" y="29"/>
                      <a:pt x="41" y="17"/>
                      <a:pt x="34" y="10"/>
                    </a:cubicBezTo>
                    <a:cubicBezTo>
                      <a:pt x="28" y="2"/>
                      <a:pt x="17" y="0"/>
                      <a:pt x="9" y="7"/>
                    </a:cubicBezTo>
                    <a:close/>
                    <a:moveTo>
                      <a:pt x="29" y="31"/>
                    </a:moveTo>
                    <a:cubicBezTo>
                      <a:pt x="23" y="36"/>
                      <a:pt x="14" y="35"/>
                      <a:pt x="10" y="29"/>
                    </a:cubicBezTo>
                    <a:cubicBezTo>
                      <a:pt x="5" y="23"/>
                      <a:pt x="6" y="15"/>
                      <a:pt x="12" y="10"/>
                    </a:cubicBezTo>
                    <a:cubicBezTo>
                      <a:pt x="18" y="5"/>
                      <a:pt x="26" y="6"/>
                      <a:pt x="31" y="12"/>
                    </a:cubicBezTo>
                    <a:cubicBezTo>
                      <a:pt x="36" y="18"/>
                      <a:pt x="35" y="27"/>
                      <a:pt x="29" y="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1" name="Freeform: Shape 37"/>
              <p:cNvSpPr>
                <a:spLocks/>
              </p:cNvSpPr>
              <p:nvPr/>
            </p:nvSpPr>
            <p:spPr bwMode="auto">
              <a:xfrm>
                <a:off x="3679523" y="2891588"/>
                <a:ext cx="411064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5" y="106"/>
                  </a:cxn>
                  <a:cxn ang="0">
                    <a:pos x="5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3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0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3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2" y="22"/>
                      <a:pt x="131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3" y="11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5" y="106"/>
                    </a:cubicBezTo>
                    <a:cubicBezTo>
                      <a:pt x="5" y="106"/>
                      <a:pt x="5" y="106"/>
                      <a:pt x="5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09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2" name="Freeform: Shape 38"/>
              <p:cNvSpPr>
                <a:spLocks/>
              </p:cNvSpPr>
              <p:nvPr/>
            </p:nvSpPr>
            <p:spPr bwMode="auto">
              <a:xfrm>
                <a:off x="3679523" y="3153674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03" name="Freeform: Shape 39"/>
              <p:cNvSpPr>
                <a:spLocks/>
              </p:cNvSpPr>
              <p:nvPr/>
            </p:nvSpPr>
            <p:spPr bwMode="auto">
              <a:xfrm>
                <a:off x="3662970" y="3186780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8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TextBox 135"/>
            <p:cNvSpPr txBox="1"/>
            <p:nvPr/>
          </p:nvSpPr>
          <p:spPr>
            <a:xfrm rot="19338731">
              <a:off x="2050098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9" name="TextBox 141"/>
            <p:cNvSpPr txBox="1"/>
            <p:nvPr/>
          </p:nvSpPr>
          <p:spPr>
            <a:xfrm>
              <a:off x="2870756" y="2162895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35%</a:t>
              </a:r>
            </a:p>
          </p:txBody>
        </p:sp>
        <p:grpSp>
          <p:nvGrpSpPr>
            <p:cNvPr id="37" name="Group 5"/>
            <p:cNvGrpSpPr/>
            <p:nvPr/>
          </p:nvGrpSpPr>
          <p:grpSpPr>
            <a:xfrm>
              <a:off x="2520318" y="1056601"/>
              <a:ext cx="1332093" cy="800953"/>
              <a:chOff x="3360424" y="1358596"/>
              <a:chExt cx="1776124" cy="1067938"/>
            </a:xfrm>
          </p:grpSpPr>
          <p:sp>
            <p:nvSpPr>
              <p:cNvPr id="44" name="TextBox 156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2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5" name="TextBox 157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16" name="组合 115"/>
          <p:cNvGrpSpPr/>
          <p:nvPr/>
        </p:nvGrpSpPr>
        <p:grpSpPr>
          <a:xfrm>
            <a:off x="4476647" y="869924"/>
            <a:ext cx="1889105" cy="2914714"/>
            <a:chOff x="4476647" y="869924"/>
            <a:chExt cx="1889105" cy="2914714"/>
          </a:xfrm>
        </p:grpSpPr>
        <p:sp>
          <p:nvSpPr>
            <p:cNvPr id="10" name="Freeform: Shape 68"/>
            <p:cNvSpPr>
              <a:spLocks/>
            </p:cNvSpPr>
            <p:nvPr/>
          </p:nvSpPr>
          <p:spPr bwMode="auto">
            <a:xfrm>
              <a:off x="5452620" y="2710521"/>
              <a:ext cx="433411" cy="281451"/>
            </a:xfrm>
            <a:custGeom>
              <a:avLst/>
              <a:gdLst/>
              <a:ahLst/>
              <a:cxnLst>
                <a:cxn ang="0">
                  <a:pos x="27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1" y="88"/>
                </a:cxn>
                <a:cxn ang="0">
                  <a:pos x="27" y="64"/>
                </a:cxn>
              </a:cxnLst>
              <a:rect l="0" t="0" r="r" b="b"/>
              <a:pathLst>
                <a:path w="121" h="88">
                  <a:moveTo>
                    <a:pt x="27" y="64"/>
                  </a:moveTo>
                  <a:cubicBezTo>
                    <a:pt x="49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6" y="34"/>
                    <a:pt x="41" y="45"/>
                    <a:pt x="17" y="71"/>
                  </a:cubicBezTo>
                  <a:cubicBezTo>
                    <a:pt x="10" y="77"/>
                    <a:pt x="4" y="82"/>
                    <a:pt x="0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8" y="81"/>
                    <a:pt x="16" y="73"/>
                    <a:pt x="27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1" name="Group 69"/>
            <p:cNvGrpSpPr/>
            <p:nvPr/>
          </p:nvGrpSpPr>
          <p:grpSpPr>
            <a:xfrm>
              <a:off x="5353097" y="1670877"/>
              <a:ext cx="664561" cy="1137290"/>
              <a:chOff x="4989961" y="1868067"/>
              <a:chExt cx="571075" cy="1092490"/>
            </a:xfrm>
          </p:grpSpPr>
          <p:sp>
            <p:nvSpPr>
              <p:cNvPr id="86" name="Freeform: Shape 70"/>
              <p:cNvSpPr>
                <a:spLocks/>
              </p:cNvSpPr>
              <p:nvPr/>
            </p:nvSpPr>
            <p:spPr bwMode="auto">
              <a:xfrm>
                <a:off x="4993160" y="1879102"/>
                <a:ext cx="564678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5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5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49"/>
                  </a:cxn>
                  <a:cxn ang="0">
                    <a:pos x="176" y="349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6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6"/>
                  </a:cxn>
                </a:cxnLst>
                <a:rect l="0" t="0" r="r" b="b"/>
                <a:pathLst>
                  <a:path w="186" h="350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5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5"/>
                      <a:pt x="9" y="65"/>
                      <a:pt x="9" y="65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0"/>
                      <a:pt x="10" y="349"/>
                    </a:cubicBezTo>
                    <a:cubicBezTo>
                      <a:pt x="176" y="349"/>
                      <a:pt x="176" y="349"/>
                      <a:pt x="176" y="349"/>
                    </a:cubicBezTo>
                    <a:cubicBezTo>
                      <a:pt x="181" y="350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6"/>
                    </a:moveTo>
                    <a:cubicBezTo>
                      <a:pt x="132" y="336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6"/>
                      <a:pt x="142" y="336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7" name="Freeform: Shape 71"/>
              <p:cNvSpPr>
                <a:spLocks/>
              </p:cNvSpPr>
              <p:nvPr/>
            </p:nvSpPr>
            <p:spPr bwMode="auto">
              <a:xfrm>
                <a:off x="4989961" y="1868067"/>
                <a:ext cx="571075" cy="1081455"/>
              </a:xfrm>
              <a:custGeom>
                <a:avLst/>
                <a:gdLst/>
                <a:ahLst/>
                <a:cxnLst>
                  <a:cxn ang="0">
                    <a:pos x="186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1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9" y="66"/>
                  </a:cxn>
                  <a:cxn ang="0">
                    <a:pos x="1" y="72"/>
                  </a:cxn>
                  <a:cxn ang="0">
                    <a:pos x="1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1" y="82"/>
                  </a:cxn>
                  <a:cxn ang="0">
                    <a:pos x="1" y="341"/>
                  </a:cxn>
                  <a:cxn ang="0">
                    <a:pos x="10" y="351"/>
                  </a:cxn>
                  <a:cxn ang="0">
                    <a:pos x="176" y="351"/>
                  </a:cxn>
                  <a:cxn ang="0">
                    <a:pos x="185" y="341"/>
                  </a:cxn>
                  <a:cxn ang="0">
                    <a:pos x="185" y="82"/>
                  </a:cxn>
                  <a:cxn ang="0">
                    <a:pos x="186" y="72"/>
                  </a:cxn>
                  <a:cxn ang="0">
                    <a:pos x="186" y="72"/>
                  </a:cxn>
                  <a:cxn ang="0">
                    <a:pos x="142" y="337"/>
                  </a:cxn>
                  <a:cxn ang="0">
                    <a:pos x="123" y="317"/>
                  </a:cxn>
                  <a:cxn ang="0">
                    <a:pos x="142" y="298"/>
                  </a:cxn>
                  <a:cxn ang="0">
                    <a:pos x="162" y="317"/>
                  </a:cxn>
                  <a:cxn ang="0">
                    <a:pos x="142" y="337"/>
                  </a:cxn>
                </a:cxnLst>
                <a:rect l="0" t="0" r="r" b="b"/>
                <a:pathLst>
                  <a:path w="186" h="351">
                    <a:moveTo>
                      <a:pt x="186" y="72"/>
                    </a:moveTo>
                    <a:cubicBezTo>
                      <a:pt x="186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2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1" y="4"/>
                      <a:pt x="101" y="4"/>
                      <a:pt x="101" y="4"/>
                    </a:cubicBezTo>
                    <a:cubicBezTo>
                      <a:pt x="96" y="0"/>
                      <a:pt x="90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9" y="66"/>
                      <a:pt x="9" y="66"/>
                      <a:pt x="9" y="66"/>
                    </a:cubicBezTo>
                    <a:cubicBezTo>
                      <a:pt x="4" y="69"/>
                      <a:pt x="1" y="72"/>
                      <a:pt x="1" y="72"/>
                    </a:cubicBezTo>
                    <a:cubicBezTo>
                      <a:pt x="1" y="72"/>
                      <a:pt x="1" y="72"/>
                      <a:pt x="1" y="72"/>
                    </a:cubicBezTo>
                    <a:cubicBezTo>
                      <a:pt x="1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1" y="77"/>
                      <a:pt x="1" y="82"/>
                    </a:cubicBezTo>
                    <a:cubicBezTo>
                      <a:pt x="1" y="341"/>
                      <a:pt x="1" y="341"/>
                      <a:pt x="1" y="341"/>
                    </a:cubicBezTo>
                    <a:cubicBezTo>
                      <a:pt x="1" y="346"/>
                      <a:pt x="5" y="351"/>
                      <a:pt x="10" y="351"/>
                    </a:cubicBezTo>
                    <a:cubicBezTo>
                      <a:pt x="176" y="351"/>
                      <a:pt x="176" y="351"/>
                      <a:pt x="176" y="351"/>
                    </a:cubicBezTo>
                    <a:cubicBezTo>
                      <a:pt x="181" y="351"/>
                      <a:pt x="185" y="346"/>
                      <a:pt x="185" y="34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6" y="72"/>
                      <a:pt x="186" y="72"/>
                    </a:cubicBezTo>
                    <a:cubicBezTo>
                      <a:pt x="186" y="72"/>
                      <a:pt x="186" y="72"/>
                      <a:pt x="186" y="72"/>
                    </a:cubicBezTo>
                    <a:close/>
                    <a:moveTo>
                      <a:pt x="142" y="337"/>
                    </a:moveTo>
                    <a:cubicBezTo>
                      <a:pt x="132" y="337"/>
                      <a:pt x="123" y="328"/>
                      <a:pt x="123" y="317"/>
                    </a:cubicBezTo>
                    <a:cubicBezTo>
                      <a:pt x="123" y="306"/>
                      <a:pt x="132" y="298"/>
                      <a:pt x="142" y="298"/>
                    </a:cubicBezTo>
                    <a:cubicBezTo>
                      <a:pt x="153" y="298"/>
                      <a:pt x="162" y="306"/>
                      <a:pt x="162" y="317"/>
                    </a:cubicBezTo>
                    <a:cubicBezTo>
                      <a:pt x="162" y="328"/>
                      <a:pt x="153" y="337"/>
                      <a:pt x="142" y="337"/>
                    </a:cubicBezTo>
                    <a:close/>
                  </a:path>
                </a:pathLst>
              </a:custGeom>
              <a:blipFill dpi="0"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2" name="Group 72"/>
            <p:cNvGrpSpPr/>
            <p:nvPr/>
          </p:nvGrpSpPr>
          <p:grpSpPr>
            <a:xfrm>
              <a:off x="4476647" y="2716271"/>
              <a:ext cx="1412596" cy="1068367"/>
              <a:chOff x="4236804" y="2872275"/>
              <a:chExt cx="1213880" cy="1026280"/>
            </a:xfrm>
          </p:grpSpPr>
          <p:sp>
            <p:nvSpPr>
              <p:cNvPr id="79" name="Freeform: Shape 73"/>
              <p:cNvSpPr>
                <a:spLocks/>
              </p:cNvSpPr>
              <p:nvPr/>
            </p:nvSpPr>
            <p:spPr bwMode="auto">
              <a:xfrm>
                <a:off x="5053413" y="3126086"/>
                <a:ext cx="52418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1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7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9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10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0" name="Freeform: Shape 74"/>
              <p:cNvSpPr>
                <a:spLocks/>
              </p:cNvSpPr>
              <p:nvPr/>
            </p:nvSpPr>
            <p:spPr bwMode="auto">
              <a:xfrm>
                <a:off x="4236804" y="3043322"/>
                <a:ext cx="957310" cy="855233"/>
              </a:xfrm>
              <a:custGeom>
                <a:avLst/>
                <a:gdLst/>
                <a:ahLst/>
                <a:cxnLst>
                  <a:cxn ang="0">
                    <a:pos x="226" y="7"/>
                  </a:cxn>
                  <a:cxn ang="0">
                    <a:pos x="10" y="176"/>
                  </a:cxn>
                  <a:cxn ang="0">
                    <a:pos x="7" y="204"/>
                  </a:cxn>
                  <a:cxn ang="0">
                    <a:pos x="57" y="268"/>
                  </a:cxn>
                  <a:cxn ang="0">
                    <a:pos x="85" y="271"/>
                  </a:cxn>
                  <a:cxn ang="0">
                    <a:pos x="301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6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1" h="278">
                    <a:moveTo>
                      <a:pt x="226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7" y="204"/>
                    </a:cubicBezTo>
                    <a:cubicBezTo>
                      <a:pt x="57" y="268"/>
                      <a:pt x="57" y="268"/>
                      <a:pt x="57" y="268"/>
                    </a:cubicBezTo>
                    <a:cubicBezTo>
                      <a:pt x="64" y="277"/>
                      <a:pt x="76" y="278"/>
                      <a:pt x="85" y="271"/>
                    </a:cubicBezTo>
                    <a:cubicBezTo>
                      <a:pt x="301" y="102"/>
                      <a:pt x="301" y="102"/>
                      <a:pt x="301" y="102"/>
                    </a:cubicBezTo>
                    <a:cubicBezTo>
                      <a:pt x="309" y="95"/>
                      <a:pt x="311" y="82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5" y="0"/>
                      <a:pt x="226" y="7"/>
                    </a:cubicBezTo>
                    <a:close/>
                    <a:moveTo>
                      <a:pt x="267" y="74"/>
                    </a:moveTo>
                    <a:cubicBezTo>
                      <a:pt x="260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6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81" name="Freeform: Shape 75"/>
              <p:cNvSpPr>
                <a:spLocks/>
              </p:cNvSpPr>
              <p:nvPr/>
            </p:nvSpPr>
            <p:spPr bwMode="auto">
              <a:xfrm>
                <a:off x="4978926" y="3178505"/>
                <a:ext cx="96559" cy="96559"/>
              </a:xfrm>
              <a:custGeom>
                <a:avLst/>
                <a:gdLst/>
                <a:ahLst/>
                <a:cxnLst>
                  <a:cxn ang="0">
                    <a:pos x="7" y="5"/>
                  </a:cxn>
                  <a:cxn ang="0">
                    <a:pos x="5" y="24"/>
                  </a:cxn>
                  <a:cxn ang="0">
                    <a:pos x="24" y="26"/>
                  </a:cxn>
                  <a:cxn ang="0">
                    <a:pos x="26" y="7"/>
                  </a:cxn>
                  <a:cxn ang="0">
                    <a:pos x="7" y="5"/>
                  </a:cxn>
                  <a:cxn ang="0">
                    <a:pos x="22" y="24"/>
                  </a:cxn>
                  <a:cxn ang="0">
                    <a:pos x="7" y="22"/>
                  </a:cxn>
                  <a:cxn ang="0">
                    <a:pos x="9" y="7"/>
                  </a:cxn>
                  <a:cxn ang="0">
                    <a:pos x="24" y="9"/>
                  </a:cxn>
                  <a:cxn ang="0">
                    <a:pos x="22" y="24"/>
                  </a:cxn>
                </a:cxnLst>
                <a:rect l="0" t="0" r="r" b="b"/>
                <a:pathLst>
                  <a:path w="31" h="31">
                    <a:moveTo>
                      <a:pt x="7" y="5"/>
                    </a:moveTo>
                    <a:cubicBezTo>
                      <a:pt x="1" y="10"/>
                      <a:pt x="0" y="18"/>
                      <a:pt x="5" y="24"/>
                    </a:cubicBezTo>
                    <a:cubicBezTo>
                      <a:pt x="9" y="30"/>
                      <a:pt x="18" y="31"/>
                      <a:pt x="24" y="26"/>
                    </a:cubicBezTo>
                    <a:cubicBezTo>
                      <a:pt x="30" y="22"/>
                      <a:pt x="31" y="13"/>
                      <a:pt x="26" y="7"/>
                    </a:cubicBezTo>
                    <a:cubicBezTo>
                      <a:pt x="21" y="1"/>
                      <a:pt x="13" y="0"/>
                      <a:pt x="7" y="5"/>
                    </a:cubicBezTo>
                    <a:close/>
                    <a:moveTo>
                      <a:pt x="22" y="24"/>
                    </a:moveTo>
                    <a:cubicBezTo>
                      <a:pt x="17" y="28"/>
                      <a:pt x="11" y="27"/>
                      <a:pt x="7" y="22"/>
                    </a:cubicBezTo>
                    <a:cubicBezTo>
                      <a:pt x="3" y="18"/>
                      <a:pt x="4" y="11"/>
                      <a:pt x="9" y="7"/>
                    </a:cubicBezTo>
                    <a:cubicBezTo>
                      <a:pt x="13" y="4"/>
                      <a:pt x="20" y="5"/>
                      <a:pt x="24" y="9"/>
                    </a:cubicBezTo>
                    <a:cubicBezTo>
                      <a:pt x="27" y="14"/>
                      <a:pt x="26" y="20"/>
                      <a:pt x="22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2" name="Freeform: Shape 76"/>
              <p:cNvSpPr>
                <a:spLocks/>
              </p:cNvSpPr>
              <p:nvPr/>
            </p:nvSpPr>
            <p:spPr bwMode="auto">
              <a:xfrm>
                <a:off x="4965131" y="3164710"/>
                <a:ext cx="121388" cy="124148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9" y="30"/>
                  </a:cxn>
                  <a:cxn ang="0">
                    <a:pos x="10" y="28"/>
                  </a:cxn>
                  <a:cxn ang="0">
                    <a:pos x="12" y="9"/>
                  </a:cxn>
                  <a:cxn ang="0">
                    <a:pos x="31" y="11"/>
                  </a:cxn>
                  <a:cxn ang="0">
                    <a:pos x="29" y="30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4" y="40"/>
                      <a:pt x="31" y="34"/>
                    </a:cubicBezTo>
                    <a:cubicBezTo>
                      <a:pt x="39" y="28"/>
                      <a:pt x="40" y="16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9" y="30"/>
                    </a:moveTo>
                    <a:cubicBezTo>
                      <a:pt x="23" y="35"/>
                      <a:pt x="14" y="34"/>
                      <a:pt x="10" y="28"/>
                    </a:cubicBezTo>
                    <a:cubicBezTo>
                      <a:pt x="5" y="22"/>
                      <a:pt x="6" y="14"/>
                      <a:pt x="12" y="9"/>
                    </a:cubicBezTo>
                    <a:cubicBezTo>
                      <a:pt x="18" y="4"/>
                      <a:pt x="26" y="5"/>
                      <a:pt x="31" y="11"/>
                    </a:cubicBezTo>
                    <a:cubicBezTo>
                      <a:pt x="36" y="17"/>
                      <a:pt x="35" y="26"/>
                      <a:pt x="29" y="3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3" name="Freeform: Shape 77"/>
              <p:cNvSpPr>
                <a:spLocks/>
              </p:cNvSpPr>
              <p:nvPr/>
            </p:nvSpPr>
            <p:spPr bwMode="auto">
              <a:xfrm>
                <a:off x="5045137" y="2872275"/>
                <a:ext cx="405547" cy="361406"/>
              </a:xfrm>
              <a:custGeom>
                <a:avLst/>
                <a:gdLst/>
                <a:ahLst/>
                <a:cxnLst>
                  <a:cxn ang="0">
                    <a:pos x="3" y="105"/>
                  </a:cxn>
                  <a:cxn ang="0">
                    <a:pos x="3" y="105"/>
                  </a:cxn>
                  <a:cxn ang="0">
                    <a:pos x="16" y="91"/>
                  </a:cxn>
                  <a:cxn ang="0">
                    <a:pos x="16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1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5" y="114"/>
                  </a:cxn>
                  <a:cxn ang="0">
                    <a:pos x="5" y="117"/>
                  </a:cxn>
                  <a:cxn ang="0">
                    <a:pos x="3" y="105"/>
                  </a:cxn>
                </a:cxnLst>
                <a:rect l="0" t="0" r="r" b="b"/>
                <a:pathLst>
                  <a:path w="132" h="117">
                    <a:moveTo>
                      <a:pt x="3" y="105"/>
                    </a:moveTo>
                    <a:cubicBezTo>
                      <a:pt x="3" y="105"/>
                      <a:pt x="3" y="105"/>
                      <a:pt x="3" y="105"/>
                    </a:cubicBezTo>
                    <a:cubicBezTo>
                      <a:pt x="5" y="101"/>
                      <a:pt x="10" y="96"/>
                      <a:pt x="16" y="91"/>
                    </a:cubicBezTo>
                    <a:cubicBezTo>
                      <a:pt x="16" y="91"/>
                      <a:pt x="16" y="91"/>
                      <a:pt x="16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1" y="0"/>
                      <a:pt x="131" y="0"/>
                      <a:pt x="131" y="0"/>
                    </a:cubicBezTo>
                    <a:cubicBezTo>
                      <a:pt x="132" y="12"/>
                      <a:pt x="123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7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3" y="110"/>
                      <a:pt x="4" y="111"/>
                      <a:pt x="5" y="114"/>
                    </a:cubicBezTo>
                    <a:cubicBezTo>
                      <a:pt x="5" y="117"/>
                      <a:pt x="5" y="117"/>
                      <a:pt x="5" y="117"/>
                    </a:cubicBezTo>
                    <a:cubicBezTo>
                      <a:pt x="5" y="117"/>
                      <a:pt x="0" y="110"/>
                      <a:pt x="3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4" name="Freeform: Shape 78"/>
              <p:cNvSpPr>
                <a:spLocks/>
              </p:cNvSpPr>
              <p:nvPr/>
            </p:nvSpPr>
            <p:spPr bwMode="auto">
              <a:xfrm>
                <a:off x="5045137" y="3134364"/>
                <a:ext cx="33106" cy="3862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2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1" y="11"/>
                      <a:pt x="1" y="11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7" y="3"/>
                      <a:pt x="4" y="6"/>
                      <a:pt x="2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85" name="Freeform: Shape 79"/>
              <p:cNvSpPr>
                <a:spLocks/>
              </p:cNvSpPr>
              <p:nvPr/>
            </p:nvSpPr>
            <p:spPr bwMode="auto">
              <a:xfrm>
                <a:off x="5028584" y="3170227"/>
                <a:ext cx="22071" cy="35865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5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1" y="12"/>
                      <a:pt x="5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4" y="5"/>
                      <a:pt x="5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2"/>
                      <a:pt x="2" y="4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TextBox 137"/>
            <p:cNvSpPr txBox="1"/>
            <p:nvPr/>
          </p:nvSpPr>
          <p:spPr>
            <a:xfrm rot="19338731">
              <a:off x="4636427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1" name="TextBox 143"/>
            <p:cNvSpPr txBox="1"/>
            <p:nvPr/>
          </p:nvSpPr>
          <p:spPr>
            <a:xfrm>
              <a:off x="5441690" y="2090180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</a:rPr>
                <a:t>60%</a:t>
              </a:r>
            </a:p>
          </p:txBody>
        </p:sp>
        <p:grpSp>
          <p:nvGrpSpPr>
            <p:cNvPr id="38" name="Group 164"/>
            <p:cNvGrpSpPr/>
            <p:nvPr/>
          </p:nvGrpSpPr>
          <p:grpSpPr>
            <a:xfrm>
              <a:off x="5033659" y="869924"/>
              <a:ext cx="1332093" cy="800953"/>
              <a:chOff x="3360424" y="1358596"/>
              <a:chExt cx="1776124" cy="1067938"/>
            </a:xfrm>
          </p:grpSpPr>
          <p:sp>
            <p:nvSpPr>
              <p:cNvPr id="42" name="TextBox 165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4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3" name="TextBox 166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grpSp>
        <p:nvGrpSpPr>
          <p:cNvPr id="118" name="组合 117"/>
          <p:cNvGrpSpPr/>
          <p:nvPr/>
        </p:nvGrpSpPr>
        <p:grpSpPr>
          <a:xfrm>
            <a:off x="7047554" y="1056601"/>
            <a:ext cx="1871929" cy="2722268"/>
            <a:chOff x="7047554" y="1056601"/>
            <a:chExt cx="1871929" cy="2722268"/>
          </a:xfrm>
        </p:grpSpPr>
        <p:sp>
          <p:nvSpPr>
            <p:cNvPr id="16" name="Freeform: Shape 92"/>
            <p:cNvSpPr>
              <a:spLocks/>
            </p:cNvSpPr>
            <p:nvPr/>
          </p:nvSpPr>
          <p:spPr bwMode="auto">
            <a:xfrm>
              <a:off x="8020347" y="2704777"/>
              <a:ext cx="433411" cy="281451"/>
            </a:xfrm>
            <a:custGeom>
              <a:avLst/>
              <a:gdLst/>
              <a:ahLst/>
              <a:cxnLst>
                <a:cxn ang="0">
                  <a:pos x="28" y="64"/>
                </a:cxn>
                <a:cxn ang="0">
                  <a:pos x="121" y="2"/>
                </a:cxn>
                <a:cxn ang="0">
                  <a:pos x="120" y="0"/>
                </a:cxn>
                <a:cxn ang="0">
                  <a:pos x="17" y="71"/>
                </a:cxn>
                <a:cxn ang="0">
                  <a:pos x="0" y="87"/>
                </a:cxn>
                <a:cxn ang="0">
                  <a:pos x="2" y="88"/>
                </a:cxn>
                <a:cxn ang="0">
                  <a:pos x="28" y="64"/>
                </a:cxn>
              </a:cxnLst>
              <a:rect l="0" t="0" r="r" b="b"/>
              <a:pathLst>
                <a:path w="121" h="88">
                  <a:moveTo>
                    <a:pt x="28" y="64"/>
                  </a:moveTo>
                  <a:cubicBezTo>
                    <a:pt x="50" y="44"/>
                    <a:pt x="83" y="31"/>
                    <a:pt x="121" y="2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77" y="34"/>
                    <a:pt x="42" y="45"/>
                    <a:pt x="17" y="71"/>
                  </a:cubicBezTo>
                  <a:cubicBezTo>
                    <a:pt x="11" y="77"/>
                    <a:pt x="5" y="82"/>
                    <a:pt x="0" y="87"/>
                  </a:cubicBezTo>
                  <a:cubicBezTo>
                    <a:pt x="2" y="88"/>
                    <a:pt x="2" y="88"/>
                    <a:pt x="2" y="88"/>
                  </a:cubicBezTo>
                  <a:cubicBezTo>
                    <a:pt x="8" y="82"/>
                    <a:pt x="17" y="73"/>
                    <a:pt x="28" y="64"/>
                  </a:cubicBezTo>
                  <a:close/>
                </a:path>
              </a:pathLst>
            </a:custGeom>
            <a:solidFill>
              <a:srgbClr val="01010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93"/>
            <p:cNvGrpSpPr/>
            <p:nvPr/>
          </p:nvGrpSpPr>
          <p:grpSpPr>
            <a:xfrm>
              <a:off x="7936876" y="1863298"/>
              <a:ext cx="667771" cy="941606"/>
              <a:chOff x="6407992" y="2052908"/>
              <a:chExt cx="573833" cy="904515"/>
            </a:xfrm>
          </p:grpSpPr>
          <p:sp>
            <p:nvSpPr>
              <p:cNvPr id="68" name="Freeform: Shape 94"/>
              <p:cNvSpPr>
                <a:spLocks/>
              </p:cNvSpPr>
              <p:nvPr/>
            </p:nvSpPr>
            <p:spPr bwMode="auto">
              <a:xfrm>
                <a:off x="6410374" y="2060807"/>
                <a:ext cx="569070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6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6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6"/>
                    </a:moveTo>
                    <a:cubicBezTo>
                      <a:pt x="131" y="276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6"/>
                      <a:pt x="142" y="276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9" name="Freeform: Shape 95"/>
              <p:cNvSpPr>
                <a:spLocks/>
              </p:cNvSpPr>
              <p:nvPr/>
            </p:nvSpPr>
            <p:spPr bwMode="auto">
              <a:xfrm>
                <a:off x="6407992" y="2052908"/>
                <a:ext cx="573833" cy="896616"/>
              </a:xfrm>
              <a:custGeom>
                <a:avLst/>
                <a:gdLst/>
                <a:ahLst/>
                <a:cxnLst>
                  <a:cxn ang="0">
                    <a:pos x="185" y="7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77" y="66"/>
                  </a:cxn>
                  <a:cxn ang="0">
                    <a:pos x="147" y="41"/>
                  </a:cxn>
                  <a:cxn ang="0">
                    <a:pos x="132" y="29"/>
                  </a:cxn>
                  <a:cxn ang="0">
                    <a:pos x="100" y="4"/>
                  </a:cxn>
                  <a:cxn ang="0">
                    <a:pos x="85" y="4"/>
                  </a:cxn>
                  <a:cxn ang="0">
                    <a:pos x="54" y="29"/>
                  </a:cxn>
                  <a:cxn ang="0">
                    <a:pos x="39" y="41"/>
                  </a:cxn>
                  <a:cxn ang="0">
                    <a:pos x="8" y="66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82"/>
                  </a:cxn>
                  <a:cxn ang="0">
                    <a:pos x="0" y="281"/>
                  </a:cxn>
                  <a:cxn ang="0">
                    <a:pos x="10" y="291"/>
                  </a:cxn>
                  <a:cxn ang="0">
                    <a:pos x="175" y="291"/>
                  </a:cxn>
                  <a:cxn ang="0">
                    <a:pos x="185" y="281"/>
                  </a:cxn>
                  <a:cxn ang="0">
                    <a:pos x="185" y="82"/>
                  </a:cxn>
                  <a:cxn ang="0">
                    <a:pos x="185" y="72"/>
                  </a:cxn>
                  <a:cxn ang="0">
                    <a:pos x="185" y="72"/>
                  </a:cxn>
                  <a:cxn ang="0">
                    <a:pos x="142" y="277"/>
                  </a:cxn>
                  <a:cxn ang="0">
                    <a:pos x="123" y="257"/>
                  </a:cxn>
                  <a:cxn ang="0">
                    <a:pos x="142" y="238"/>
                  </a:cxn>
                  <a:cxn ang="0">
                    <a:pos x="161" y="257"/>
                  </a:cxn>
                  <a:cxn ang="0">
                    <a:pos x="142" y="277"/>
                  </a:cxn>
                </a:cxnLst>
                <a:rect l="0" t="0" r="r" b="b"/>
                <a:pathLst>
                  <a:path w="186" h="291">
                    <a:moveTo>
                      <a:pt x="185" y="72"/>
                    </a:move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5" y="72"/>
                      <a:pt x="185" y="72"/>
                    </a:cubicBezTo>
                    <a:cubicBezTo>
                      <a:pt x="185" y="72"/>
                      <a:pt x="181" y="69"/>
                      <a:pt x="177" y="66"/>
                    </a:cubicBezTo>
                    <a:cubicBezTo>
                      <a:pt x="147" y="41"/>
                      <a:pt x="147" y="41"/>
                      <a:pt x="147" y="41"/>
                    </a:cubicBezTo>
                    <a:cubicBezTo>
                      <a:pt x="143" y="38"/>
                      <a:pt x="136" y="32"/>
                      <a:pt x="132" y="29"/>
                    </a:cubicBezTo>
                    <a:cubicBezTo>
                      <a:pt x="100" y="4"/>
                      <a:pt x="100" y="4"/>
                      <a:pt x="100" y="4"/>
                    </a:cubicBezTo>
                    <a:cubicBezTo>
                      <a:pt x="96" y="0"/>
                      <a:pt x="89" y="0"/>
                      <a:pt x="85" y="4"/>
                    </a:cubicBezTo>
                    <a:cubicBezTo>
                      <a:pt x="54" y="29"/>
                      <a:pt x="54" y="29"/>
                      <a:pt x="54" y="29"/>
                    </a:cubicBezTo>
                    <a:cubicBezTo>
                      <a:pt x="50" y="32"/>
                      <a:pt x="43" y="38"/>
                      <a:pt x="39" y="41"/>
                    </a:cubicBezTo>
                    <a:cubicBezTo>
                      <a:pt x="8" y="66"/>
                      <a:pt x="8" y="66"/>
                      <a:pt x="8" y="66"/>
                    </a:cubicBezTo>
                    <a:cubicBezTo>
                      <a:pt x="4" y="69"/>
                      <a:pt x="1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2"/>
                      <a:pt x="0" y="72"/>
                    </a:cubicBezTo>
                    <a:cubicBezTo>
                      <a:pt x="0" y="72"/>
                      <a:pt x="0" y="77"/>
                      <a:pt x="0" y="82"/>
                    </a:cubicBezTo>
                    <a:cubicBezTo>
                      <a:pt x="0" y="281"/>
                      <a:pt x="0" y="281"/>
                      <a:pt x="0" y="281"/>
                    </a:cubicBezTo>
                    <a:cubicBezTo>
                      <a:pt x="0" y="286"/>
                      <a:pt x="5" y="291"/>
                      <a:pt x="10" y="291"/>
                    </a:cubicBezTo>
                    <a:cubicBezTo>
                      <a:pt x="175" y="291"/>
                      <a:pt x="175" y="291"/>
                      <a:pt x="175" y="291"/>
                    </a:cubicBezTo>
                    <a:cubicBezTo>
                      <a:pt x="181" y="291"/>
                      <a:pt x="185" y="286"/>
                      <a:pt x="185" y="281"/>
                    </a:cubicBezTo>
                    <a:cubicBezTo>
                      <a:pt x="185" y="82"/>
                      <a:pt x="185" y="82"/>
                      <a:pt x="185" y="82"/>
                    </a:cubicBezTo>
                    <a:cubicBezTo>
                      <a:pt x="185" y="77"/>
                      <a:pt x="185" y="72"/>
                      <a:pt x="185" y="72"/>
                    </a:cubicBezTo>
                    <a:cubicBezTo>
                      <a:pt x="186" y="72"/>
                      <a:pt x="186" y="72"/>
                      <a:pt x="185" y="72"/>
                    </a:cubicBezTo>
                    <a:close/>
                    <a:moveTo>
                      <a:pt x="142" y="277"/>
                    </a:moveTo>
                    <a:cubicBezTo>
                      <a:pt x="131" y="277"/>
                      <a:pt x="123" y="268"/>
                      <a:pt x="123" y="257"/>
                    </a:cubicBezTo>
                    <a:cubicBezTo>
                      <a:pt x="123" y="246"/>
                      <a:pt x="131" y="238"/>
                      <a:pt x="142" y="238"/>
                    </a:cubicBezTo>
                    <a:cubicBezTo>
                      <a:pt x="153" y="238"/>
                      <a:pt x="161" y="246"/>
                      <a:pt x="161" y="257"/>
                    </a:cubicBezTo>
                    <a:cubicBezTo>
                      <a:pt x="161" y="268"/>
                      <a:pt x="153" y="277"/>
                      <a:pt x="142" y="277"/>
                    </a:cubicBezTo>
                    <a:close/>
                  </a:path>
                </a:pathLst>
              </a:custGeom>
              <a:blipFill dpi="0" rotWithShape="1">
                <a:blip r:embed="rId10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8" name="Group 96"/>
            <p:cNvGrpSpPr/>
            <p:nvPr/>
          </p:nvGrpSpPr>
          <p:grpSpPr>
            <a:xfrm>
              <a:off x="7047554" y="2710511"/>
              <a:ext cx="1412590" cy="1068358"/>
              <a:chOff x="5643881" y="2866774"/>
              <a:chExt cx="1213898" cy="1026284"/>
            </a:xfrm>
          </p:grpSpPr>
          <p:sp>
            <p:nvSpPr>
              <p:cNvPr id="61" name="Freeform: Shape 97"/>
              <p:cNvSpPr>
                <a:spLocks/>
              </p:cNvSpPr>
              <p:nvPr/>
            </p:nvSpPr>
            <p:spPr bwMode="auto">
              <a:xfrm>
                <a:off x="6460502" y="3120585"/>
                <a:ext cx="52419" cy="60694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4" y="6"/>
                  </a:cxn>
                  <a:cxn ang="0">
                    <a:pos x="14" y="6"/>
                  </a:cxn>
                  <a:cxn ang="0">
                    <a:pos x="15" y="20"/>
                  </a:cxn>
                  <a:cxn ang="0">
                    <a:pos x="15" y="20"/>
                  </a:cxn>
                  <a:cxn ang="0">
                    <a:pos x="13" y="19"/>
                  </a:cxn>
                  <a:cxn ang="0">
                    <a:pos x="12" y="7"/>
                  </a:cxn>
                  <a:cxn ang="0">
                    <a:pos x="12" y="7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1" y="5"/>
                  </a:cxn>
                  <a:cxn ang="0">
                    <a:pos x="0" y="3"/>
                  </a:cxn>
                </a:cxnLst>
                <a:rect l="0" t="0" r="r" b="b"/>
                <a:pathLst>
                  <a:path w="17" h="20">
                    <a:moveTo>
                      <a:pt x="0" y="3"/>
                    </a:moveTo>
                    <a:cubicBezTo>
                      <a:pt x="5" y="0"/>
                      <a:pt x="10" y="2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9"/>
                      <a:pt x="17" y="14"/>
                      <a:pt x="15" y="20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5" y="13"/>
                      <a:pt x="14" y="10"/>
                      <a:pt x="12" y="7"/>
                    </a:cubicBezTo>
                    <a:cubicBezTo>
                      <a:pt x="12" y="7"/>
                      <a:pt x="12" y="7"/>
                      <a:pt x="12" y="7"/>
                    </a:cubicBezTo>
                    <a:cubicBezTo>
                      <a:pt x="9" y="4"/>
                      <a:pt x="5" y="3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2" name="Freeform: Shape 98"/>
              <p:cNvSpPr>
                <a:spLocks/>
              </p:cNvSpPr>
              <p:nvPr/>
            </p:nvSpPr>
            <p:spPr bwMode="auto">
              <a:xfrm>
                <a:off x="5643881" y="3035061"/>
                <a:ext cx="957324" cy="857997"/>
              </a:xfrm>
              <a:custGeom>
                <a:avLst/>
                <a:gdLst/>
                <a:ahLst/>
                <a:cxnLst>
                  <a:cxn ang="0">
                    <a:pos x="225" y="7"/>
                  </a:cxn>
                  <a:cxn ang="0">
                    <a:pos x="10" y="176"/>
                  </a:cxn>
                  <a:cxn ang="0">
                    <a:pos x="6" y="204"/>
                  </a:cxn>
                  <a:cxn ang="0">
                    <a:pos x="56" y="268"/>
                  </a:cxn>
                  <a:cxn ang="0">
                    <a:pos x="84" y="271"/>
                  </a:cxn>
                  <a:cxn ang="0">
                    <a:pos x="300" y="102"/>
                  </a:cxn>
                  <a:cxn ang="0">
                    <a:pos x="304" y="74"/>
                  </a:cxn>
                  <a:cxn ang="0">
                    <a:pos x="254" y="10"/>
                  </a:cxn>
                  <a:cxn ang="0">
                    <a:pos x="225" y="7"/>
                  </a:cxn>
                  <a:cxn ang="0">
                    <a:pos x="267" y="74"/>
                  </a:cxn>
                  <a:cxn ang="0">
                    <a:pos x="242" y="71"/>
                  </a:cxn>
                  <a:cxn ang="0">
                    <a:pos x="245" y="46"/>
                  </a:cxn>
                  <a:cxn ang="0">
                    <a:pos x="270" y="49"/>
                  </a:cxn>
                  <a:cxn ang="0">
                    <a:pos x="267" y="74"/>
                  </a:cxn>
                </a:cxnLst>
                <a:rect l="0" t="0" r="r" b="b"/>
                <a:pathLst>
                  <a:path w="310" h="278">
                    <a:moveTo>
                      <a:pt x="225" y="7"/>
                    </a:moveTo>
                    <a:cubicBezTo>
                      <a:pt x="10" y="176"/>
                      <a:pt x="10" y="176"/>
                      <a:pt x="10" y="176"/>
                    </a:cubicBezTo>
                    <a:cubicBezTo>
                      <a:pt x="1" y="183"/>
                      <a:pt x="0" y="195"/>
                      <a:pt x="6" y="204"/>
                    </a:cubicBezTo>
                    <a:cubicBezTo>
                      <a:pt x="56" y="268"/>
                      <a:pt x="56" y="268"/>
                      <a:pt x="56" y="268"/>
                    </a:cubicBezTo>
                    <a:cubicBezTo>
                      <a:pt x="63" y="277"/>
                      <a:pt x="76" y="278"/>
                      <a:pt x="84" y="271"/>
                    </a:cubicBezTo>
                    <a:cubicBezTo>
                      <a:pt x="300" y="102"/>
                      <a:pt x="300" y="102"/>
                      <a:pt x="300" y="102"/>
                    </a:cubicBezTo>
                    <a:cubicBezTo>
                      <a:pt x="309" y="95"/>
                      <a:pt x="310" y="83"/>
                      <a:pt x="304" y="74"/>
                    </a:cubicBezTo>
                    <a:cubicBezTo>
                      <a:pt x="254" y="10"/>
                      <a:pt x="254" y="10"/>
                      <a:pt x="254" y="10"/>
                    </a:cubicBezTo>
                    <a:cubicBezTo>
                      <a:pt x="247" y="1"/>
                      <a:pt x="234" y="0"/>
                      <a:pt x="225" y="7"/>
                    </a:cubicBezTo>
                    <a:close/>
                    <a:moveTo>
                      <a:pt x="267" y="74"/>
                    </a:moveTo>
                    <a:cubicBezTo>
                      <a:pt x="259" y="80"/>
                      <a:pt x="248" y="79"/>
                      <a:pt x="242" y="71"/>
                    </a:cubicBezTo>
                    <a:cubicBezTo>
                      <a:pt x="236" y="63"/>
                      <a:pt x="237" y="52"/>
                      <a:pt x="245" y="46"/>
                    </a:cubicBezTo>
                    <a:cubicBezTo>
                      <a:pt x="253" y="40"/>
                      <a:pt x="264" y="41"/>
                      <a:pt x="270" y="49"/>
                    </a:cubicBezTo>
                    <a:cubicBezTo>
                      <a:pt x="276" y="57"/>
                      <a:pt x="275" y="68"/>
                      <a:pt x="267" y="74"/>
                    </a:cubicBezTo>
                    <a:close/>
                  </a:path>
                </a:pathLst>
              </a:custGeom>
              <a:blipFill dpi="0" rotWithShape="1">
                <a:blip r:embed="rId9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3" name="Freeform: Shape 99"/>
              <p:cNvSpPr>
                <a:spLocks/>
              </p:cNvSpPr>
              <p:nvPr/>
            </p:nvSpPr>
            <p:spPr bwMode="auto">
              <a:xfrm>
                <a:off x="6388772" y="3173003"/>
                <a:ext cx="91043" cy="93800"/>
              </a:xfrm>
              <a:custGeom>
                <a:avLst/>
                <a:gdLst/>
                <a:ahLst/>
                <a:cxnLst>
                  <a:cxn ang="0">
                    <a:pos x="6" y="5"/>
                  </a:cxn>
                  <a:cxn ang="0">
                    <a:pos x="4" y="24"/>
                  </a:cxn>
                  <a:cxn ang="0">
                    <a:pos x="23" y="27"/>
                  </a:cxn>
                  <a:cxn ang="0">
                    <a:pos x="26" y="7"/>
                  </a:cxn>
                  <a:cxn ang="0">
                    <a:pos x="6" y="5"/>
                  </a:cxn>
                  <a:cxn ang="0">
                    <a:pos x="21" y="24"/>
                  </a:cxn>
                  <a:cxn ang="0">
                    <a:pos x="7" y="22"/>
                  </a:cxn>
                  <a:cxn ang="0">
                    <a:pos x="8" y="8"/>
                  </a:cxn>
                  <a:cxn ang="0">
                    <a:pos x="23" y="9"/>
                  </a:cxn>
                  <a:cxn ang="0">
                    <a:pos x="21" y="24"/>
                  </a:cxn>
                </a:cxnLst>
                <a:rect l="0" t="0" r="r" b="b"/>
                <a:pathLst>
                  <a:path w="30" h="31">
                    <a:moveTo>
                      <a:pt x="6" y="5"/>
                    </a:moveTo>
                    <a:cubicBezTo>
                      <a:pt x="1" y="10"/>
                      <a:pt x="0" y="18"/>
                      <a:pt x="4" y="24"/>
                    </a:cubicBezTo>
                    <a:cubicBezTo>
                      <a:pt x="9" y="30"/>
                      <a:pt x="17" y="31"/>
                      <a:pt x="23" y="27"/>
                    </a:cubicBezTo>
                    <a:cubicBezTo>
                      <a:pt x="29" y="22"/>
                      <a:pt x="30" y="13"/>
                      <a:pt x="26" y="7"/>
                    </a:cubicBezTo>
                    <a:cubicBezTo>
                      <a:pt x="21" y="1"/>
                      <a:pt x="12" y="0"/>
                      <a:pt x="6" y="5"/>
                    </a:cubicBezTo>
                    <a:close/>
                    <a:moveTo>
                      <a:pt x="21" y="24"/>
                    </a:moveTo>
                    <a:cubicBezTo>
                      <a:pt x="17" y="28"/>
                      <a:pt x="10" y="27"/>
                      <a:pt x="7" y="22"/>
                    </a:cubicBezTo>
                    <a:cubicBezTo>
                      <a:pt x="3" y="18"/>
                      <a:pt x="4" y="11"/>
                      <a:pt x="8" y="8"/>
                    </a:cubicBezTo>
                    <a:cubicBezTo>
                      <a:pt x="13" y="4"/>
                      <a:pt x="20" y="5"/>
                      <a:pt x="23" y="9"/>
                    </a:cubicBezTo>
                    <a:cubicBezTo>
                      <a:pt x="27" y="14"/>
                      <a:pt x="26" y="20"/>
                      <a:pt x="21" y="24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4" name="Freeform: Shape 100"/>
              <p:cNvSpPr>
                <a:spLocks/>
              </p:cNvSpPr>
              <p:nvPr/>
            </p:nvSpPr>
            <p:spPr bwMode="auto">
              <a:xfrm>
                <a:off x="6372221" y="3159208"/>
                <a:ext cx="124150" cy="124149"/>
              </a:xfrm>
              <a:custGeom>
                <a:avLst/>
                <a:gdLst/>
                <a:ahLst/>
                <a:cxnLst>
                  <a:cxn ang="0">
                    <a:pos x="9" y="6"/>
                  </a:cxn>
                  <a:cxn ang="0">
                    <a:pos x="6" y="31"/>
                  </a:cxn>
                  <a:cxn ang="0">
                    <a:pos x="31" y="34"/>
                  </a:cxn>
                  <a:cxn ang="0">
                    <a:pos x="34" y="9"/>
                  </a:cxn>
                  <a:cxn ang="0">
                    <a:pos x="9" y="6"/>
                  </a:cxn>
                  <a:cxn ang="0">
                    <a:pos x="28" y="31"/>
                  </a:cxn>
                  <a:cxn ang="0">
                    <a:pos x="9" y="28"/>
                  </a:cxn>
                  <a:cxn ang="0">
                    <a:pos x="11" y="9"/>
                  </a:cxn>
                  <a:cxn ang="0">
                    <a:pos x="31" y="11"/>
                  </a:cxn>
                  <a:cxn ang="0">
                    <a:pos x="28" y="31"/>
                  </a:cxn>
                </a:cxnLst>
                <a:rect l="0" t="0" r="r" b="b"/>
                <a:pathLst>
                  <a:path w="40" h="40">
                    <a:moveTo>
                      <a:pt x="9" y="6"/>
                    </a:moveTo>
                    <a:cubicBezTo>
                      <a:pt x="1" y="12"/>
                      <a:pt x="0" y="23"/>
                      <a:pt x="6" y="31"/>
                    </a:cubicBezTo>
                    <a:cubicBezTo>
                      <a:pt x="12" y="39"/>
                      <a:pt x="23" y="40"/>
                      <a:pt x="31" y="34"/>
                    </a:cubicBezTo>
                    <a:cubicBezTo>
                      <a:pt x="39" y="28"/>
                      <a:pt x="40" y="17"/>
                      <a:pt x="34" y="9"/>
                    </a:cubicBezTo>
                    <a:cubicBezTo>
                      <a:pt x="28" y="1"/>
                      <a:pt x="17" y="0"/>
                      <a:pt x="9" y="6"/>
                    </a:cubicBezTo>
                    <a:close/>
                    <a:moveTo>
                      <a:pt x="28" y="31"/>
                    </a:moveTo>
                    <a:cubicBezTo>
                      <a:pt x="22" y="35"/>
                      <a:pt x="14" y="34"/>
                      <a:pt x="9" y="28"/>
                    </a:cubicBezTo>
                    <a:cubicBezTo>
                      <a:pt x="5" y="22"/>
                      <a:pt x="6" y="14"/>
                      <a:pt x="11" y="9"/>
                    </a:cubicBezTo>
                    <a:cubicBezTo>
                      <a:pt x="17" y="4"/>
                      <a:pt x="26" y="5"/>
                      <a:pt x="31" y="11"/>
                    </a:cubicBezTo>
                    <a:cubicBezTo>
                      <a:pt x="35" y="17"/>
                      <a:pt x="34" y="26"/>
                      <a:pt x="28" y="31"/>
                    </a:cubicBez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5" name="Freeform: Shape 101"/>
              <p:cNvSpPr>
                <a:spLocks/>
              </p:cNvSpPr>
              <p:nvPr/>
            </p:nvSpPr>
            <p:spPr bwMode="auto">
              <a:xfrm>
                <a:off x="6452226" y="2866774"/>
                <a:ext cx="405553" cy="361408"/>
              </a:xfrm>
              <a:custGeom>
                <a:avLst/>
                <a:gdLst/>
                <a:ahLst/>
                <a:cxnLst>
                  <a:cxn ang="0">
                    <a:pos x="2" y="105"/>
                  </a:cxn>
                  <a:cxn ang="0">
                    <a:pos x="2" y="105"/>
                  </a:cxn>
                  <a:cxn ang="0">
                    <a:pos x="15" y="91"/>
                  </a:cxn>
                  <a:cxn ang="0">
                    <a:pos x="15" y="91"/>
                  </a:cxn>
                  <a:cxn ang="0">
                    <a:pos x="107" y="33"/>
                  </a:cxn>
                  <a:cxn ang="0">
                    <a:pos x="107" y="33"/>
                  </a:cxn>
                  <a:cxn ang="0">
                    <a:pos x="129" y="0"/>
                  </a:cxn>
                  <a:cxn ang="0">
                    <a:pos x="129" y="0"/>
                  </a:cxn>
                  <a:cxn ang="0">
                    <a:pos x="130" y="0"/>
                  </a:cxn>
                  <a:cxn ang="0">
                    <a:pos x="108" y="34"/>
                  </a:cxn>
                  <a:cxn ang="0">
                    <a:pos x="108" y="34"/>
                  </a:cxn>
                  <a:cxn ang="0">
                    <a:pos x="17" y="93"/>
                  </a:cxn>
                  <a:cxn ang="0">
                    <a:pos x="17" y="93"/>
                  </a:cxn>
                  <a:cxn ang="0">
                    <a:pos x="4" y="106"/>
                  </a:cxn>
                  <a:cxn ang="0">
                    <a:pos x="4" y="106"/>
                  </a:cxn>
                  <a:cxn ang="0">
                    <a:pos x="4" y="114"/>
                  </a:cxn>
                  <a:cxn ang="0">
                    <a:pos x="4" y="117"/>
                  </a:cxn>
                  <a:cxn ang="0">
                    <a:pos x="2" y="105"/>
                  </a:cxn>
                </a:cxnLst>
                <a:rect l="0" t="0" r="r" b="b"/>
                <a:pathLst>
                  <a:path w="132" h="117">
                    <a:moveTo>
                      <a:pt x="2" y="105"/>
                    </a:moveTo>
                    <a:cubicBezTo>
                      <a:pt x="2" y="105"/>
                      <a:pt x="2" y="105"/>
                      <a:pt x="2" y="105"/>
                    </a:cubicBezTo>
                    <a:cubicBezTo>
                      <a:pt x="5" y="101"/>
                      <a:pt x="9" y="96"/>
                      <a:pt x="15" y="91"/>
                    </a:cubicBezTo>
                    <a:cubicBezTo>
                      <a:pt x="15" y="91"/>
                      <a:pt x="15" y="91"/>
                      <a:pt x="15" y="91"/>
                    </a:cubicBezTo>
                    <a:cubicBezTo>
                      <a:pt x="38" y="74"/>
                      <a:pt x="81" y="53"/>
                      <a:pt x="107" y="33"/>
                    </a:cubicBezTo>
                    <a:cubicBezTo>
                      <a:pt x="107" y="33"/>
                      <a:pt x="107" y="33"/>
                      <a:pt x="107" y="33"/>
                    </a:cubicBezTo>
                    <a:cubicBezTo>
                      <a:pt x="121" y="22"/>
                      <a:pt x="130" y="10"/>
                      <a:pt x="129" y="0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12"/>
                      <a:pt x="122" y="23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82" y="55"/>
                      <a:pt x="39" y="75"/>
                      <a:pt x="17" y="93"/>
                    </a:cubicBezTo>
                    <a:cubicBezTo>
                      <a:pt x="17" y="93"/>
                      <a:pt x="17" y="93"/>
                      <a:pt x="17" y="93"/>
                    </a:cubicBezTo>
                    <a:cubicBezTo>
                      <a:pt x="11" y="97"/>
                      <a:pt x="6" y="102"/>
                      <a:pt x="4" y="106"/>
                    </a:cubicBezTo>
                    <a:cubicBezTo>
                      <a:pt x="4" y="106"/>
                      <a:pt x="4" y="106"/>
                      <a:pt x="4" y="106"/>
                    </a:cubicBezTo>
                    <a:cubicBezTo>
                      <a:pt x="2" y="110"/>
                      <a:pt x="4" y="111"/>
                      <a:pt x="4" y="114"/>
                    </a:cubicBezTo>
                    <a:cubicBezTo>
                      <a:pt x="4" y="117"/>
                      <a:pt x="4" y="117"/>
                      <a:pt x="4" y="117"/>
                    </a:cubicBezTo>
                    <a:cubicBezTo>
                      <a:pt x="4" y="117"/>
                      <a:pt x="0" y="110"/>
                      <a:pt x="2" y="105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6" name="Freeform: Shape 102"/>
              <p:cNvSpPr>
                <a:spLocks/>
              </p:cNvSpPr>
              <p:nvPr/>
            </p:nvSpPr>
            <p:spPr bwMode="auto">
              <a:xfrm>
                <a:off x="6452220" y="3128851"/>
                <a:ext cx="33106" cy="35865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2" y="12"/>
                  </a:cxn>
                  <a:cxn ang="0">
                    <a:pos x="11" y="1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0" y="11"/>
                  </a:cxn>
                </a:cxnLst>
                <a:rect l="0" t="0" r="r" b="b"/>
                <a:pathLst>
                  <a:path w="11" h="12">
                    <a:moveTo>
                      <a:pt x="0" y="11"/>
                    </a:moveTo>
                    <a:cubicBezTo>
                      <a:pt x="0" y="11"/>
                      <a:pt x="1" y="12"/>
                      <a:pt x="2" y="12"/>
                    </a:cubicBezTo>
                    <a:cubicBezTo>
                      <a:pt x="4" y="9"/>
                      <a:pt x="7" y="5"/>
                      <a:pt x="11" y="1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6" y="3"/>
                      <a:pt x="3" y="6"/>
                      <a:pt x="1" y="9"/>
                    </a:cubicBezTo>
                    <a:cubicBezTo>
                      <a:pt x="1" y="10"/>
                      <a:pt x="0" y="10"/>
                      <a:pt x="0" y="11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7" name="Freeform: Shape 103"/>
              <p:cNvSpPr>
                <a:spLocks/>
              </p:cNvSpPr>
              <p:nvPr/>
            </p:nvSpPr>
            <p:spPr bwMode="auto">
              <a:xfrm>
                <a:off x="6435580" y="3161952"/>
                <a:ext cx="22071" cy="3862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4" y="10"/>
                  </a:cxn>
                  <a:cxn ang="0">
                    <a:pos x="4" y="9"/>
                  </a:cxn>
                  <a:cxn ang="0">
                    <a:pos x="3" y="7"/>
                  </a:cxn>
                  <a:cxn ang="0">
                    <a:pos x="7" y="1"/>
                  </a:cxn>
                  <a:cxn ang="0">
                    <a:pos x="5" y="0"/>
                  </a:cxn>
                  <a:cxn ang="0">
                    <a:pos x="1" y="6"/>
                  </a:cxn>
                </a:cxnLst>
                <a:rect l="0" t="0" r="r" b="b"/>
                <a:pathLst>
                  <a:path w="7" h="12">
                    <a:moveTo>
                      <a:pt x="1" y="6"/>
                    </a:moveTo>
                    <a:cubicBezTo>
                      <a:pt x="0" y="9"/>
                      <a:pt x="0" y="12"/>
                      <a:pt x="4" y="10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3" y="9"/>
                      <a:pt x="2" y="9"/>
                      <a:pt x="3" y="7"/>
                    </a:cubicBezTo>
                    <a:cubicBezTo>
                      <a:pt x="3" y="5"/>
                      <a:pt x="5" y="3"/>
                      <a:pt x="7" y="1"/>
                    </a:cubicBezTo>
                    <a:cubicBezTo>
                      <a:pt x="6" y="1"/>
                      <a:pt x="5" y="0"/>
                      <a:pt x="5" y="0"/>
                    </a:cubicBezTo>
                    <a:cubicBezTo>
                      <a:pt x="3" y="2"/>
                      <a:pt x="2" y="5"/>
                      <a:pt x="1" y="6"/>
                    </a:cubicBezTo>
                    <a:close/>
                  </a:path>
                </a:pathLst>
              </a:custGeom>
              <a:solidFill>
                <a:srgbClr val="01010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7" name="TextBox 139"/>
            <p:cNvSpPr txBox="1"/>
            <p:nvPr/>
          </p:nvSpPr>
          <p:spPr>
            <a:xfrm rot="19338731">
              <a:off x="7193198" y="3280403"/>
              <a:ext cx="719188" cy="184666"/>
            </a:xfrm>
            <a:prstGeom prst="rect">
              <a:avLst/>
            </a:prstGeom>
            <a:noFill/>
          </p:spPr>
          <p:txBody>
            <a:bodyPr wrap="none">
              <a:normAutofit fontScale="70000" lnSpcReduction="20000"/>
            </a:bodyPr>
            <a:lstStyle/>
            <a:p>
              <a:r>
                <a:rPr lang="zh-CN" altLang="en-US" sz="10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3" name="TextBox 145"/>
            <p:cNvSpPr txBox="1"/>
            <p:nvPr/>
          </p:nvSpPr>
          <p:spPr>
            <a:xfrm>
              <a:off x="8027074" y="2135789"/>
              <a:ext cx="487375" cy="396624"/>
            </a:xfrm>
            <a:prstGeom prst="rect">
              <a:avLst/>
            </a:prstGeom>
            <a:noFill/>
            <a:ln>
              <a:noFill/>
            </a:ln>
          </p:spPr>
          <p:txBody>
            <a:bodyPr wrap="none" anchor="ctr" anchorCtr="1">
              <a:normAutofit/>
            </a:bodyPr>
            <a:lstStyle/>
            <a:p>
              <a:pPr algn="ctr"/>
              <a:r>
                <a:rPr lang="en-US" sz="1400" b="1">
                  <a:solidFill>
                    <a:schemeClr val="bg1"/>
                  </a:solidFill>
                </a:rPr>
                <a:t>50%</a:t>
              </a:r>
            </a:p>
          </p:txBody>
        </p:sp>
        <p:grpSp>
          <p:nvGrpSpPr>
            <p:cNvPr id="39" name="Group 167"/>
            <p:cNvGrpSpPr/>
            <p:nvPr/>
          </p:nvGrpSpPr>
          <p:grpSpPr>
            <a:xfrm>
              <a:off x="7587390" y="1056601"/>
              <a:ext cx="1332093" cy="800953"/>
              <a:chOff x="3360424" y="1358596"/>
              <a:chExt cx="1776124" cy="1067938"/>
            </a:xfrm>
          </p:grpSpPr>
          <p:sp>
            <p:nvSpPr>
              <p:cNvPr id="40" name="TextBox 168"/>
              <p:cNvSpPr txBox="1">
                <a:spLocks/>
              </p:cNvSpPr>
              <p:nvPr/>
            </p:nvSpPr>
            <p:spPr bwMode="auto">
              <a:xfrm>
                <a:off x="3360424" y="1358596"/>
                <a:ext cx="1776124" cy="289066"/>
              </a:xfrm>
              <a:prstGeom prst="rect">
                <a:avLst/>
              </a:prstGeom>
              <a:noFill/>
              <a:extLst/>
            </p:spPr>
            <p:txBody>
              <a:bodyPr wrap="none" lIns="0" tIns="0" rIns="0" bIns="0" anchor="ctr" anchorCtr="1">
                <a:normAutofit/>
              </a:bodyPr>
              <a:lstStyle/>
              <a:p>
                <a:pPr latinLnBrk="0"/>
                <a:r>
                  <a:rPr lang="zh-CN" altLang="en-US" sz="1400">
                    <a:solidFill>
                      <a:schemeClr val="accent6">
                        <a:lumMod val="100000"/>
                      </a:schemeClr>
                    </a:solidFill>
                    <a:effectLst/>
                  </a:rPr>
                  <a:t>标题文本预设</a:t>
                </a:r>
              </a:p>
            </p:txBody>
          </p:sp>
          <p:sp>
            <p:nvSpPr>
              <p:cNvPr id="41" name="TextBox 169"/>
              <p:cNvSpPr txBox="1">
                <a:spLocks/>
              </p:cNvSpPr>
              <p:nvPr/>
            </p:nvSpPr>
            <p:spPr bwMode="auto">
              <a:xfrm>
                <a:off x="3360424" y="1647662"/>
                <a:ext cx="1776124" cy="778872"/>
              </a:xfrm>
              <a:prstGeom prst="rect">
                <a:avLst/>
              </a:prstGeom>
              <a:noFill/>
              <a:extLst/>
            </p:spPr>
            <p:txBody>
              <a:bodyPr wrap="square" lIns="90000" tIns="46800" rIns="90000" bIns="46800" anchor="t" anchorCtr="1">
                <a:normAutofit/>
              </a:bodyPr>
              <a:lstStyle/>
              <a:p>
                <a:pPr latinLnBrk="0">
                  <a:lnSpc>
                    <a:spcPct val="120000"/>
                  </a:lnSpc>
                </a:pP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此部分内容作为文字排版占位显示 </a:t>
                </a:r>
                <a:b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</a:br>
                <a:r>
                  <a:rPr lang="zh-CN" altLang="en-US" sz="800" b="0">
                    <a:solidFill>
                      <a:schemeClr val="tx1">
                        <a:lumMod val="85000"/>
                        <a:lumOff val="15000"/>
                      </a:schemeClr>
                    </a:solidFill>
                    <a:effectLst/>
                  </a:rPr>
                  <a:t>（建议使用主题字体）</a:t>
                </a:r>
              </a:p>
            </p:txBody>
          </p:sp>
        </p:grpSp>
      </p:grpSp>
      <p:sp>
        <p:nvSpPr>
          <p:cNvPr id="119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1" name="图片 110">
            <a:extLst>
              <a:ext uri="{FF2B5EF4-FFF2-40B4-BE49-F238E27FC236}">
                <a16:creationId xmlns="" xmlns:a16="http://schemas.microsoft.com/office/drawing/2014/main" id="{689A0BC3-9F79-4CB8-918D-AACA091CE64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610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"/>
          <p:cNvGrpSpPr/>
          <p:nvPr/>
        </p:nvGrpSpPr>
        <p:grpSpPr>
          <a:xfrm>
            <a:off x="3665457" y="1005573"/>
            <a:ext cx="4939191" cy="4135547"/>
            <a:chOff x="4711483" y="653160"/>
            <a:chExt cx="7406816" cy="6201666"/>
          </a:xfrm>
        </p:grpSpPr>
        <p:sp>
          <p:nvSpPr>
            <p:cNvPr id="19" name="Freeform: Shape 2"/>
            <p:cNvSpPr>
              <a:spLocks/>
            </p:cNvSpPr>
            <p:nvPr/>
          </p:nvSpPr>
          <p:spPr bwMode="auto">
            <a:xfrm>
              <a:off x="7529225" y="2847975"/>
              <a:ext cx="1361091" cy="4006851"/>
            </a:xfrm>
            <a:custGeom>
              <a:avLst/>
              <a:gdLst>
                <a:gd name="T0" fmla="*/ 0 w 407"/>
                <a:gd name="T1" fmla="*/ 33 h 1302"/>
                <a:gd name="T2" fmla="*/ 77 w 407"/>
                <a:gd name="T3" fmla="*/ 1302 h 1302"/>
                <a:gd name="T4" fmla="*/ 368 w 407"/>
                <a:gd name="T5" fmla="*/ 1302 h 1302"/>
                <a:gd name="T6" fmla="*/ 354 w 407"/>
                <a:gd name="T7" fmla="*/ 656 h 1302"/>
                <a:gd name="T8" fmla="*/ 49 w 407"/>
                <a:gd name="T9" fmla="*/ 0 h 1302"/>
                <a:gd name="T10" fmla="*/ 0 w 407"/>
                <a:gd name="T11" fmla="*/ 33 h 1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7" h="1302">
                  <a:moveTo>
                    <a:pt x="0" y="33"/>
                  </a:moveTo>
                  <a:cubicBezTo>
                    <a:pt x="228" y="442"/>
                    <a:pt x="210" y="885"/>
                    <a:pt x="77" y="1302"/>
                  </a:cubicBezTo>
                  <a:cubicBezTo>
                    <a:pt x="368" y="1302"/>
                    <a:pt x="368" y="1302"/>
                    <a:pt x="368" y="1302"/>
                  </a:cubicBezTo>
                  <a:cubicBezTo>
                    <a:pt x="402" y="1058"/>
                    <a:pt x="407" y="897"/>
                    <a:pt x="354" y="656"/>
                  </a:cubicBezTo>
                  <a:cubicBezTo>
                    <a:pt x="302" y="416"/>
                    <a:pt x="196" y="189"/>
                    <a:pt x="49" y="0"/>
                  </a:cubicBezTo>
                  <a:lnTo>
                    <a:pt x="0" y="3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3"/>
            <p:cNvSpPr>
              <a:spLocks/>
            </p:cNvSpPr>
            <p:nvPr/>
          </p:nvSpPr>
          <p:spPr bwMode="auto">
            <a:xfrm>
              <a:off x="6560850" y="3962401"/>
              <a:ext cx="1798637" cy="944563"/>
            </a:xfrm>
            <a:custGeom>
              <a:avLst/>
              <a:gdLst>
                <a:gd name="T0" fmla="*/ 127 w 585"/>
                <a:gd name="T1" fmla="*/ 29 h 307"/>
                <a:gd name="T2" fmla="*/ 82 w 585"/>
                <a:gd name="T3" fmla="*/ 0 h 307"/>
                <a:gd name="T4" fmla="*/ 0 w 585"/>
                <a:gd name="T5" fmla="*/ 18 h 307"/>
                <a:gd name="T6" fmla="*/ 102 w 585"/>
                <a:gd name="T7" fmla="*/ 106 h 307"/>
                <a:gd name="T8" fmla="*/ 581 w 585"/>
                <a:gd name="T9" fmla="*/ 307 h 307"/>
                <a:gd name="T10" fmla="*/ 585 w 585"/>
                <a:gd name="T11" fmla="*/ 168 h 307"/>
                <a:gd name="T12" fmla="*/ 127 w 585"/>
                <a:gd name="T13" fmla="*/ 29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5" h="307">
                  <a:moveTo>
                    <a:pt x="127" y="29"/>
                  </a:moveTo>
                  <a:cubicBezTo>
                    <a:pt x="112" y="20"/>
                    <a:pt x="97" y="11"/>
                    <a:pt x="8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33" y="50"/>
                    <a:pt x="67" y="79"/>
                    <a:pt x="102" y="106"/>
                  </a:cubicBezTo>
                  <a:cubicBezTo>
                    <a:pt x="251" y="215"/>
                    <a:pt x="411" y="279"/>
                    <a:pt x="581" y="307"/>
                  </a:cubicBezTo>
                  <a:cubicBezTo>
                    <a:pt x="585" y="168"/>
                    <a:pt x="585" y="168"/>
                    <a:pt x="585" y="168"/>
                  </a:cubicBezTo>
                  <a:cubicBezTo>
                    <a:pt x="432" y="161"/>
                    <a:pt x="271" y="116"/>
                    <a:pt x="127" y="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4"/>
            <p:cNvSpPr>
              <a:spLocks/>
            </p:cNvSpPr>
            <p:nvPr/>
          </p:nvSpPr>
          <p:spPr bwMode="auto">
            <a:xfrm>
              <a:off x="8305511" y="2722173"/>
              <a:ext cx="1124935" cy="2118256"/>
            </a:xfrm>
            <a:custGeom>
              <a:avLst/>
              <a:gdLst>
                <a:gd name="T0" fmla="*/ 234 w 266"/>
                <a:gd name="T1" fmla="*/ 0 h 614"/>
                <a:gd name="T2" fmla="*/ 193 w 266"/>
                <a:gd name="T3" fmla="*/ 156 h 614"/>
                <a:gd name="T4" fmla="*/ 50 w 266"/>
                <a:gd name="T5" fmla="*/ 429 h 614"/>
                <a:gd name="T6" fmla="*/ 0 w 266"/>
                <a:gd name="T7" fmla="*/ 489 h 614"/>
                <a:gd name="T8" fmla="*/ 36 w 266"/>
                <a:gd name="T9" fmla="*/ 614 h 614"/>
                <a:gd name="T10" fmla="*/ 102 w 266"/>
                <a:gd name="T11" fmla="*/ 517 h 614"/>
                <a:gd name="T12" fmla="*/ 235 w 266"/>
                <a:gd name="T13" fmla="*/ 202 h 614"/>
                <a:gd name="T14" fmla="*/ 266 w 266"/>
                <a:gd name="T15" fmla="*/ 49 h 614"/>
                <a:gd name="T16" fmla="*/ 234 w 266"/>
                <a:gd name="T17" fmla="*/ 0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6" h="614">
                  <a:moveTo>
                    <a:pt x="234" y="0"/>
                  </a:moveTo>
                  <a:cubicBezTo>
                    <a:pt x="224" y="55"/>
                    <a:pt x="210" y="108"/>
                    <a:pt x="193" y="156"/>
                  </a:cubicBezTo>
                  <a:cubicBezTo>
                    <a:pt x="157" y="262"/>
                    <a:pt x="107" y="353"/>
                    <a:pt x="50" y="429"/>
                  </a:cubicBezTo>
                  <a:cubicBezTo>
                    <a:pt x="34" y="450"/>
                    <a:pt x="17" y="470"/>
                    <a:pt x="0" y="489"/>
                  </a:cubicBezTo>
                  <a:cubicBezTo>
                    <a:pt x="36" y="614"/>
                    <a:pt x="36" y="614"/>
                    <a:pt x="36" y="614"/>
                  </a:cubicBezTo>
                  <a:cubicBezTo>
                    <a:pt x="59" y="583"/>
                    <a:pt x="81" y="551"/>
                    <a:pt x="102" y="517"/>
                  </a:cubicBezTo>
                  <a:cubicBezTo>
                    <a:pt x="157" y="426"/>
                    <a:pt x="203" y="321"/>
                    <a:pt x="235" y="202"/>
                  </a:cubicBezTo>
                  <a:cubicBezTo>
                    <a:pt x="247" y="153"/>
                    <a:pt x="258" y="102"/>
                    <a:pt x="266" y="49"/>
                  </a:cubicBezTo>
                  <a:lnTo>
                    <a:pt x="234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TextBox 5"/>
            <p:cNvSpPr txBox="1"/>
            <p:nvPr/>
          </p:nvSpPr>
          <p:spPr>
            <a:xfrm rot="16200000">
              <a:off x="7341823" y="5237889"/>
              <a:ext cx="1801393" cy="369332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850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3" name="TextBox 6"/>
            <p:cNvSpPr txBox="1"/>
            <p:nvPr/>
          </p:nvSpPr>
          <p:spPr>
            <a:xfrm rot="655513">
              <a:off x="7190189" y="4255801"/>
              <a:ext cx="1679667" cy="376531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4" name="TextBox 7"/>
            <p:cNvSpPr txBox="1"/>
            <p:nvPr/>
          </p:nvSpPr>
          <p:spPr>
            <a:xfrm rot="17681662">
              <a:off x="8095600" y="3399795"/>
              <a:ext cx="1679667" cy="376531"/>
            </a:xfrm>
            <a:prstGeom prst="rect">
              <a:avLst/>
            </a:prstGeom>
            <a:noFill/>
          </p:spPr>
          <p:txBody>
            <a:bodyPr wrap="none">
              <a:prstTxWarp prst="textArchDown">
                <a:avLst/>
              </a:prstTxWarp>
              <a:normAutofit fontScale="92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25" name="Freeform: Shape 8"/>
            <p:cNvSpPr>
              <a:spLocks/>
            </p:cNvSpPr>
            <p:nvPr/>
          </p:nvSpPr>
          <p:spPr bwMode="auto">
            <a:xfrm rot="4500000">
              <a:off x="9766417" y="2289417"/>
              <a:ext cx="1706563" cy="2997200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9"/>
            <p:cNvSpPr>
              <a:spLocks/>
            </p:cNvSpPr>
            <p:nvPr/>
          </p:nvSpPr>
          <p:spPr bwMode="auto">
            <a:xfrm>
              <a:off x="8179526" y="2176029"/>
              <a:ext cx="861125" cy="151237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10"/>
            <p:cNvSpPr>
              <a:spLocks/>
            </p:cNvSpPr>
            <p:nvPr/>
          </p:nvSpPr>
          <p:spPr bwMode="auto">
            <a:xfrm rot="1034185">
              <a:off x="9254180" y="653160"/>
              <a:ext cx="1318753" cy="231609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11"/>
            <p:cNvSpPr>
              <a:spLocks/>
            </p:cNvSpPr>
            <p:nvPr/>
          </p:nvSpPr>
          <p:spPr bwMode="auto">
            <a:xfrm rot="18372114">
              <a:off x="5210156" y="2030235"/>
              <a:ext cx="1318753" cy="231609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12"/>
            <p:cNvSpPr>
              <a:spLocks/>
            </p:cNvSpPr>
            <p:nvPr/>
          </p:nvSpPr>
          <p:spPr bwMode="auto">
            <a:xfrm rot="19386348">
              <a:off x="7118909" y="3187239"/>
              <a:ext cx="646103" cy="113473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13"/>
            <p:cNvSpPr>
              <a:spLocks/>
            </p:cNvSpPr>
            <p:nvPr/>
          </p:nvSpPr>
          <p:spPr bwMode="auto">
            <a:xfrm rot="8899099">
              <a:off x="8945094" y="4344303"/>
              <a:ext cx="646103" cy="1134736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14"/>
            <p:cNvSpPr>
              <a:spLocks/>
            </p:cNvSpPr>
            <p:nvPr/>
          </p:nvSpPr>
          <p:spPr bwMode="auto">
            <a:xfrm rot="14235448">
              <a:off x="5841078" y="4043924"/>
              <a:ext cx="678703" cy="1191992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15"/>
            <p:cNvSpPr>
              <a:spLocks/>
            </p:cNvSpPr>
            <p:nvPr/>
          </p:nvSpPr>
          <p:spPr bwMode="auto">
            <a:xfrm rot="19765408">
              <a:off x="6422390" y="858042"/>
              <a:ext cx="1202479" cy="2111889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16"/>
            <p:cNvSpPr>
              <a:spLocks/>
            </p:cNvSpPr>
            <p:nvPr/>
          </p:nvSpPr>
          <p:spPr bwMode="auto">
            <a:xfrm rot="14235448">
              <a:off x="7585773" y="4857255"/>
              <a:ext cx="292603" cy="513893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17"/>
            <p:cNvSpPr>
              <a:spLocks/>
            </p:cNvSpPr>
            <p:nvPr/>
          </p:nvSpPr>
          <p:spPr bwMode="auto">
            <a:xfrm rot="10800000">
              <a:off x="6704262" y="4479826"/>
              <a:ext cx="351047" cy="616535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18"/>
            <p:cNvSpPr>
              <a:spLocks/>
            </p:cNvSpPr>
            <p:nvPr/>
          </p:nvSpPr>
          <p:spPr bwMode="auto">
            <a:xfrm rot="829878">
              <a:off x="7801869" y="2175347"/>
              <a:ext cx="326321" cy="57311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19"/>
            <p:cNvSpPr>
              <a:spLocks/>
            </p:cNvSpPr>
            <p:nvPr/>
          </p:nvSpPr>
          <p:spPr bwMode="auto">
            <a:xfrm rot="17678962">
              <a:off x="7080688" y="2794874"/>
              <a:ext cx="313088" cy="54987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TextBox 20"/>
            <p:cNvSpPr txBox="1"/>
            <p:nvPr/>
          </p:nvSpPr>
          <p:spPr>
            <a:xfrm>
              <a:off x="9510084" y="3594695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8" name="TextBox 21"/>
            <p:cNvSpPr txBox="1"/>
            <p:nvPr/>
          </p:nvSpPr>
          <p:spPr>
            <a:xfrm rot="1784377">
              <a:off x="5270709" y="3047324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39" name="TextBox 22"/>
            <p:cNvSpPr txBox="1"/>
            <p:nvPr/>
          </p:nvSpPr>
          <p:spPr>
            <a:xfrm rot="3552194">
              <a:off x="6318654" y="1776012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0" name="TextBox 23"/>
            <p:cNvSpPr txBox="1"/>
            <p:nvPr/>
          </p:nvSpPr>
          <p:spPr>
            <a:xfrm rot="17333049">
              <a:off x="9173298" y="1670430"/>
              <a:ext cx="1419242" cy="346157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400" b="1">
                  <a:solidFill>
                    <a:schemeClr val="bg1"/>
                  </a:solidFill>
                </a:rPr>
                <a:t>标题文本预设</a:t>
              </a:r>
            </a:p>
          </p:txBody>
        </p:sp>
        <p:sp>
          <p:nvSpPr>
            <p:cNvPr id="41" name="Freeform: Shape 24"/>
            <p:cNvSpPr>
              <a:spLocks/>
            </p:cNvSpPr>
            <p:nvPr/>
          </p:nvSpPr>
          <p:spPr bwMode="auto">
            <a:xfrm rot="829878">
              <a:off x="8191357" y="1845295"/>
              <a:ext cx="326321" cy="573111"/>
            </a:xfrm>
            <a:custGeom>
              <a:avLst/>
              <a:gdLst>
                <a:gd name="T0" fmla="*/ 222 w 452"/>
                <a:gd name="T1" fmla="*/ 0 h 796"/>
                <a:gd name="T2" fmla="*/ 450 w 452"/>
                <a:gd name="T3" fmla="*/ 475 h 796"/>
                <a:gd name="T4" fmla="*/ 234 w 452"/>
                <a:gd name="T5" fmla="*/ 796 h 796"/>
                <a:gd name="T6" fmla="*/ 9 w 452"/>
                <a:gd name="T7" fmla="*/ 482 h 796"/>
                <a:gd name="T8" fmla="*/ 222 w 452"/>
                <a:gd name="T9" fmla="*/ 0 h 7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2" h="796">
                  <a:moveTo>
                    <a:pt x="222" y="0"/>
                  </a:moveTo>
                  <a:cubicBezTo>
                    <a:pt x="222" y="0"/>
                    <a:pt x="452" y="265"/>
                    <a:pt x="450" y="475"/>
                  </a:cubicBezTo>
                  <a:cubicBezTo>
                    <a:pt x="448" y="685"/>
                    <a:pt x="234" y="796"/>
                    <a:pt x="234" y="796"/>
                  </a:cubicBezTo>
                  <a:cubicBezTo>
                    <a:pt x="234" y="796"/>
                    <a:pt x="18" y="692"/>
                    <a:pt x="9" y="482"/>
                  </a:cubicBezTo>
                  <a:cubicBezTo>
                    <a:pt x="0" y="272"/>
                    <a:pt x="222" y="0"/>
                    <a:pt x="2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25"/>
          <p:cNvGrpSpPr/>
          <p:nvPr/>
        </p:nvGrpSpPr>
        <p:grpSpPr>
          <a:xfrm>
            <a:off x="719060" y="1446639"/>
            <a:ext cx="3086354" cy="2597569"/>
            <a:chOff x="1307468" y="1697288"/>
            <a:chExt cx="2713719" cy="3463424"/>
          </a:xfrm>
        </p:grpSpPr>
        <p:grpSp>
          <p:nvGrpSpPr>
            <p:cNvPr id="6" name="Group 26"/>
            <p:cNvGrpSpPr/>
            <p:nvPr/>
          </p:nvGrpSpPr>
          <p:grpSpPr>
            <a:xfrm>
              <a:off x="1410010" y="1697288"/>
              <a:ext cx="2611177" cy="3463424"/>
              <a:chOff x="1193500" y="1491637"/>
              <a:chExt cx="3761195" cy="3463424"/>
            </a:xfrm>
          </p:grpSpPr>
          <p:grpSp>
            <p:nvGrpSpPr>
              <p:cNvPr id="10" name="Group 30"/>
              <p:cNvGrpSpPr/>
              <p:nvPr/>
            </p:nvGrpSpPr>
            <p:grpSpPr>
              <a:xfrm>
                <a:off x="1193500" y="1491637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7" name="TextBox 37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18" name="Rectangle 38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1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1" name="Group 31"/>
              <p:cNvGrpSpPr/>
              <p:nvPr/>
            </p:nvGrpSpPr>
            <p:grpSpPr>
              <a:xfrm>
                <a:off x="1193500" y="2815545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5" name="TextBox 35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/>
                    <a:t>此部分内容作为文字排版占位显示</a:t>
                  </a:r>
                  <a:br>
                    <a:rPr lang="zh-CN" altLang="en-US" sz="1000"/>
                  </a:br>
                  <a:r>
                    <a:rPr lang="zh-CN" altLang="en-US" sz="1000"/>
                    <a:t>（建议使用主题字体）</a:t>
                  </a:r>
                </a:p>
              </p:txBody>
            </p:sp>
            <p:sp>
              <p:nvSpPr>
                <p:cNvPr id="16" name="Rectangle 36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2"/>
                      </a:solidFill>
                    </a:rPr>
                    <a:t>标题文本预设</a:t>
                  </a:r>
                </a:p>
              </p:txBody>
            </p:sp>
          </p:grpSp>
          <p:grpSp>
            <p:nvGrpSpPr>
              <p:cNvPr id="12" name="Group 32"/>
              <p:cNvGrpSpPr/>
              <p:nvPr/>
            </p:nvGrpSpPr>
            <p:grpSpPr>
              <a:xfrm>
                <a:off x="1193500" y="4139453"/>
                <a:ext cx="3761195" cy="815608"/>
                <a:chOff x="1317257" y="1824875"/>
                <a:chExt cx="3761195" cy="815608"/>
              </a:xfrm>
            </p:grpSpPr>
            <p:sp>
              <p:nvSpPr>
                <p:cNvPr id="13" name="TextBox 33"/>
                <p:cNvSpPr txBox="1"/>
                <p:nvPr/>
              </p:nvSpPr>
              <p:spPr>
                <a:xfrm>
                  <a:off x="1317257" y="2132652"/>
                  <a:ext cx="3761195" cy="50783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>
                  <a:normAutofit/>
                </a:bodyPr>
                <a:lstStyle/>
                <a:p>
                  <a:pPr>
                    <a:lnSpc>
                      <a:spcPct val="120000"/>
                    </a:lnSpc>
                  </a:pPr>
                  <a:r>
                    <a:rPr lang="zh-CN" altLang="en-US" sz="1000" dirty="0"/>
                    <a:t>此部分内容作为文字排版占位显示</a:t>
                  </a:r>
                  <a:br>
                    <a:rPr lang="zh-CN" altLang="en-US" sz="1000" dirty="0"/>
                  </a:br>
                  <a:r>
                    <a:rPr lang="zh-CN" altLang="en-US" sz="1000" dirty="0"/>
                    <a:t>（建议使用主题字体）</a:t>
                  </a:r>
                </a:p>
              </p:txBody>
            </p:sp>
            <p:sp>
              <p:nvSpPr>
                <p:cNvPr id="14" name="Rectangle 34"/>
                <p:cNvSpPr/>
                <p:nvPr/>
              </p:nvSpPr>
              <p:spPr>
                <a:xfrm>
                  <a:off x="1317257" y="1824875"/>
                  <a:ext cx="3761195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 lnSpcReduction="10000"/>
                </a:bodyPr>
                <a:lstStyle/>
                <a:p>
                  <a:r>
                    <a:rPr lang="zh-CN" altLang="en-US" sz="1600" b="1">
                      <a:solidFill>
                        <a:schemeClr val="accent5"/>
                      </a:solidFill>
                    </a:rPr>
                    <a:t>标题文本预设</a:t>
                  </a:r>
                </a:p>
              </p:txBody>
            </p:sp>
          </p:grpSp>
        </p:grpSp>
        <p:grpSp>
          <p:nvGrpSpPr>
            <p:cNvPr id="7" name="Group 27"/>
            <p:cNvGrpSpPr/>
            <p:nvPr/>
          </p:nvGrpSpPr>
          <p:grpSpPr>
            <a:xfrm>
              <a:off x="1307468" y="2710116"/>
              <a:ext cx="2448272" cy="1338747"/>
              <a:chOff x="1307468" y="2924944"/>
              <a:chExt cx="2448272" cy="1338747"/>
            </a:xfrm>
          </p:grpSpPr>
          <p:cxnSp>
            <p:nvCxnSpPr>
              <p:cNvPr id="8" name="Straight Connector 28"/>
              <p:cNvCxnSpPr/>
              <p:nvPr/>
            </p:nvCxnSpPr>
            <p:spPr>
              <a:xfrm>
                <a:off x="1307468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29"/>
              <p:cNvCxnSpPr/>
              <p:nvPr/>
            </p:nvCxnSpPr>
            <p:spPr>
              <a:xfrm>
                <a:off x="1307468" y="4263691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89B3E9B7-C288-446E-A090-48978DB80FF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66422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="" xmlns:a16="http://schemas.microsoft.com/office/drawing/2014/main" id="{37A3BF73-6DA5-44C5-9E0C-4F1E165E954B}"/>
              </a:ext>
            </a:extLst>
          </p:cNvPr>
          <p:cNvGrpSpPr/>
          <p:nvPr/>
        </p:nvGrpSpPr>
        <p:grpSpPr>
          <a:xfrm>
            <a:off x="5370308" y="1765124"/>
            <a:ext cx="2355126" cy="2205573"/>
            <a:chOff x="7133415" y="1668270"/>
            <a:chExt cx="4322441" cy="4047961"/>
          </a:xfrm>
          <a:effectLst/>
        </p:grpSpPr>
        <p:grpSp>
          <p:nvGrpSpPr>
            <p:cNvPr id="46" name="组合 45">
              <a:extLst>
                <a:ext uri="{FF2B5EF4-FFF2-40B4-BE49-F238E27FC236}">
                  <a16:creationId xmlns="" xmlns:a16="http://schemas.microsoft.com/office/drawing/2014/main" id="{FCCCC11B-627A-477A-8E9A-2F38BC65DD7A}"/>
                </a:ext>
              </a:extLst>
            </p:cNvPr>
            <p:cNvGrpSpPr/>
            <p:nvPr/>
          </p:nvGrpSpPr>
          <p:grpSpPr>
            <a:xfrm>
              <a:off x="7133415" y="2987835"/>
              <a:ext cx="4322441" cy="2728396"/>
              <a:chOff x="1685115" y="3521460"/>
              <a:chExt cx="4322441" cy="2728396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59" name="任意多边形: 形状 58">
                <a:extLst>
                  <a:ext uri="{FF2B5EF4-FFF2-40B4-BE49-F238E27FC236}">
                    <a16:creationId xmlns="" xmlns:a16="http://schemas.microsoft.com/office/drawing/2014/main" id="{A7B75DAC-C36A-4F34-8AA4-88714506B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25886" y="4199156"/>
                <a:ext cx="2081670" cy="2050700"/>
              </a:xfrm>
              <a:custGeom>
                <a:avLst/>
                <a:gdLst>
                  <a:gd name="T0" fmla="*/ 3577 w 3638"/>
                  <a:gd name="T1" fmla="*/ 3090 h 3585"/>
                  <a:gd name="T2" fmla="*/ 3555 w 3638"/>
                  <a:gd name="T3" fmla="*/ 3072 h 3585"/>
                  <a:gd name="T4" fmla="*/ 3556 w 3638"/>
                  <a:gd name="T5" fmla="*/ 3071 h 3585"/>
                  <a:gd name="T6" fmla="*/ 468 w 3638"/>
                  <a:gd name="T7" fmla="*/ 0 h 3585"/>
                  <a:gd name="T8" fmla="*/ 0 w 3638"/>
                  <a:gd name="T9" fmla="*/ 470 h 3585"/>
                  <a:gd name="T10" fmla="*/ 3062 w 3638"/>
                  <a:gd name="T11" fmla="*/ 3516 h 3585"/>
                  <a:gd name="T12" fmla="*/ 3067 w 3638"/>
                  <a:gd name="T13" fmla="*/ 3522 h 3585"/>
                  <a:gd name="T14" fmla="*/ 3084 w 3638"/>
                  <a:gd name="T15" fmla="*/ 3537 h 3585"/>
                  <a:gd name="T16" fmla="*/ 3088 w 3638"/>
                  <a:gd name="T17" fmla="*/ 3541 h 3585"/>
                  <a:gd name="T18" fmla="*/ 3088 w 3638"/>
                  <a:gd name="T19" fmla="*/ 3540 h 3585"/>
                  <a:gd name="T20" fmla="*/ 3432 w 3638"/>
                  <a:gd name="T21" fmla="*/ 3436 h 3585"/>
                  <a:gd name="T22" fmla="*/ 3577 w 3638"/>
                  <a:gd name="T23" fmla="*/ 309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8" h="3585">
                    <a:moveTo>
                      <a:pt x="3577" y="3090"/>
                    </a:moveTo>
                    <a:cubicBezTo>
                      <a:pt x="3570" y="3083"/>
                      <a:pt x="3563" y="3077"/>
                      <a:pt x="3555" y="3072"/>
                    </a:cubicBezTo>
                    <a:cubicBezTo>
                      <a:pt x="3556" y="3071"/>
                      <a:pt x="3556" y="3071"/>
                      <a:pt x="3556" y="3071"/>
                    </a:cubicBezTo>
                    <a:cubicBezTo>
                      <a:pt x="468" y="0"/>
                      <a:pt x="468" y="0"/>
                      <a:pt x="468" y="0"/>
                    </a:cubicBezTo>
                    <a:cubicBezTo>
                      <a:pt x="0" y="470"/>
                      <a:pt x="0" y="470"/>
                      <a:pt x="0" y="470"/>
                    </a:cubicBezTo>
                    <a:cubicBezTo>
                      <a:pt x="3062" y="3516"/>
                      <a:pt x="3062" y="3516"/>
                      <a:pt x="3062" y="3516"/>
                    </a:cubicBezTo>
                    <a:cubicBezTo>
                      <a:pt x="3064" y="3518"/>
                      <a:pt x="3065" y="3520"/>
                      <a:pt x="3067" y="3522"/>
                    </a:cubicBezTo>
                    <a:cubicBezTo>
                      <a:pt x="3072" y="3528"/>
                      <a:pt x="3078" y="3533"/>
                      <a:pt x="3084" y="3537"/>
                    </a:cubicBezTo>
                    <a:cubicBezTo>
                      <a:pt x="3088" y="3541"/>
                      <a:pt x="3088" y="3541"/>
                      <a:pt x="3088" y="3541"/>
                    </a:cubicBezTo>
                    <a:cubicBezTo>
                      <a:pt x="3088" y="3540"/>
                      <a:pt x="3088" y="3540"/>
                      <a:pt x="3088" y="3540"/>
                    </a:cubicBezTo>
                    <a:cubicBezTo>
                      <a:pt x="3160" y="3585"/>
                      <a:pt x="3305" y="3544"/>
                      <a:pt x="3432" y="3436"/>
                    </a:cubicBezTo>
                    <a:cubicBezTo>
                      <a:pt x="3573" y="3317"/>
                      <a:pt x="3638" y="3162"/>
                      <a:pt x="3577" y="3090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0" name="任意多边形: 形状 59">
                <a:extLst>
                  <a:ext uri="{FF2B5EF4-FFF2-40B4-BE49-F238E27FC236}">
                    <a16:creationId xmlns="" xmlns:a16="http://schemas.microsoft.com/office/drawing/2014/main" id="{B11C6DFA-4C23-4098-820A-DFB591CB0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115" y="4199156"/>
                <a:ext cx="2081063" cy="2050700"/>
              </a:xfrm>
              <a:custGeom>
                <a:avLst/>
                <a:gdLst>
                  <a:gd name="T0" fmla="*/ 3637 w 3637"/>
                  <a:gd name="T1" fmla="*/ 470 h 3585"/>
                  <a:gd name="T2" fmla="*/ 3169 w 3637"/>
                  <a:gd name="T3" fmla="*/ 0 h 3585"/>
                  <a:gd name="T4" fmla="*/ 82 w 3637"/>
                  <a:gd name="T5" fmla="*/ 3071 h 3585"/>
                  <a:gd name="T6" fmla="*/ 83 w 3637"/>
                  <a:gd name="T7" fmla="*/ 3072 h 3585"/>
                  <a:gd name="T8" fmla="*/ 61 w 3637"/>
                  <a:gd name="T9" fmla="*/ 3090 h 3585"/>
                  <a:gd name="T10" fmla="*/ 205 w 3637"/>
                  <a:gd name="T11" fmla="*/ 3436 h 3585"/>
                  <a:gd name="T12" fmla="*/ 549 w 3637"/>
                  <a:gd name="T13" fmla="*/ 3540 h 3585"/>
                  <a:gd name="T14" fmla="*/ 550 w 3637"/>
                  <a:gd name="T15" fmla="*/ 3541 h 3585"/>
                  <a:gd name="T16" fmla="*/ 553 w 3637"/>
                  <a:gd name="T17" fmla="*/ 3537 h 3585"/>
                  <a:gd name="T18" fmla="*/ 570 w 3637"/>
                  <a:gd name="T19" fmla="*/ 3522 h 3585"/>
                  <a:gd name="T20" fmla="*/ 575 w 3637"/>
                  <a:gd name="T21" fmla="*/ 3516 h 3585"/>
                  <a:gd name="T22" fmla="*/ 3637 w 3637"/>
                  <a:gd name="T23" fmla="*/ 470 h 3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37" h="3585">
                    <a:moveTo>
                      <a:pt x="3637" y="470"/>
                    </a:moveTo>
                    <a:cubicBezTo>
                      <a:pt x="3169" y="0"/>
                      <a:pt x="3169" y="0"/>
                      <a:pt x="3169" y="0"/>
                    </a:cubicBezTo>
                    <a:cubicBezTo>
                      <a:pt x="82" y="3071"/>
                      <a:pt x="82" y="3071"/>
                      <a:pt x="82" y="3071"/>
                    </a:cubicBezTo>
                    <a:cubicBezTo>
                      <a:pt x="83" y="3072"/>
                      <a:pt x="83" y="3072"/>
                      <a:pt x="83" y="3072"/>
                    </a:cubicBezTo>
                    <a:cubicBezTo>
                      <a:pt x="74" y="3077"/>
                      <a:pt x="67" y="3083"/>
                      <a:pt x="61" y="3090"/>
                    </a:cubicBezTo>
                    <a:cubicBezTo>
                      <a:pt x="0" y="3162"/>
                      <a:pt x="65" y="3317"/>
                      <a:pt x="205" y="3436"/>
                    </a:cubicBezTo>
                    <a:cubicBezTo>
                      <a:pt x="332" y="3544"/>
                      <a:pt x="477" y="3585"/>
                      <a:pt x="549" y="3540"/>
                    </a:cubicBezTo>
                    <a:cubicBezTo>
                      <a:pt x="550" y="3541"/>
                      <a:pt x="550" y="3541"/>
                      <a:pt x="550" y="3541"/>
                    </a:cubicBezTo>
                    <a:cubicBezTo>
                      <a:pt x="553" y="3537"/>
                      <a:pt x="553" y="3537"/>
                      <a:pt x="553" y="3537"/>
                    </a:cubicBezTo>
                    <a:cubicBezTo>
                      <a:pt x="560" y="3533"/>
                      <a:pt x="565" y="3528"/>
                      <a:pt x="570" y="3522"/>
                    </a:cubicBezTo>
                    <a:cubicBezTo>
                      <a:pt x="572" y="3520"/>
                      <a:pt x="574" y="3518"/>
                      <a:pt x="575" y="3516"/>
                    </a:cubicBezTo>
                    <a:lnTo>
                      <a:pt x="3637" y="470"/>
                    </a:ln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61" name="任意多边形: 形状 60">
                <a:extLst>
                  <a:ext uri="{FF2B5EF4-FFF2-40B4-BE49-F238E27FC236}">
                    <a16:creationId xmlns="" xmlns:a16="http://schemas.microsoft.com/office/drawing/2014/main" id="{104C7500-ACFB-4ACA-9F03-389C5C51DF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68410" y="3521460"/>
                <a:ext cx="411112" cy="2598444"/>
              </a:xfrm>
              <a:custGeom>
                <a:avLst/>
                <a:gdLst>
                  <a:gd name="T0" fmla="*/ 667 w 719"/>
                  <a:gd name="T1" fmla="*/ 4334 h 4542"/>
                  <a:gd name="T2" fmla="*/ 666 w 719"/>
                  <a:gd name="T3" fmla="*/ 4326 h 4542"/>
                  <a:gd name="T4" fmla="*/ 719 w 719"/>
                  <a:gd name="T5" fmla="*/ 8 h 4542"/>
                  <a:gd name="T6" fmla="*/ 56 w 719"/>
                  <a:gd name="T7" fmla="*/ 0 h 4542"/>
                  <a:gd name="T8" fmla="*/ 2 w 719"/>
                  <a:gd name="T9" fmla="*/ 4354 h 4542"/>
                  <a:gd name="T10" fmla="*/ 4 w 719"/>
                  <a:gd name="T11" fmla="*/ 4354 h 4542"/>
                  <a:gd name="T12" fmla="*/ 1 w 719"/>
                  <a:gd name="T13" fmla="*/ 4383 h 4542"/>
                  <a:gd name="T14" fmla="*/ 347 w 719"/>
                  <a:gd name="T15" fmla="*/ 4529 h 4542"/>
                  <a:gd name="T16" fmla="*/ 665 w 719"/>
                  <a:gd name="T17" fmla="*/ 4362 h 4542"/>
                  <a:gd name="T18" fmla="*/ 666 w 719"/>
                  <a:gd name="T19" fmla="*/ 4362 h 4542"/>
                  <a:gd name="T20" fmla="*/ 666 w 719"/>
                  <a:gd name="T21" fmla="*/ 4357 h 4542"/>
                  <a:gd name="T22" fmla="*/ 667 w 719"/>
                  <a:gd name="T23" fmla="*/ 4334 h 4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9" h="4542">
                    <a:moveTo>
                      <a:pt x="667" y="4334"/>
                    </a:moveTo>
                    <a:cubicBezTo>
                      <a:pt x="667" y="4332"/>
                      <a:pt x="667" y="4329"/>
                      <a:pt x="666" y="4326"/>
                    </a:cubicBezTo>
                    <a:cubicBezTo>
                      <a:pt x="719" y="8"/>
                      <a:pt x="719" y="8"/>
                      <a:pt x="719" y="8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2" y="4354"/>
                      <a:pt x="2" y="4354"/>
                      <a:pt x="2" y="4354"/>
                    </a:cubicBezTo>
                    <a:cubicBezTo>
                      <a:pt x="4" y="4354"/>
                      <a:pt x="4" y="4354"/>
                      <a:pt x="4" y="4354"/>
                    </a:cubicBezTo>
                    <a:cubicBezTo>
                      <a:pt x="1" y="4364"/>
                      <a:pt x="0" y="4373"/>
                      <a:pt x="1" y="4383"/>
                    </a:cubicBezTo>
                    <a:cubicBezTo>
                      <a:pt x="8" y="4477"/>
                      <a:pt x="163" y="4542"/>
                      <a:pt x="347" y="4529"/>
                    </a:cubicBezTo>
                    <a:cubicBezTo>
                      <a:pt x="512" y="4517"/>
                      <a:pt x="645" y="4445"/>
                      <a:pt x="665" y="4362"/>
                    </a:cubicBezTo>
                    <a:cubicBezTo>
                      <a:pt x="666" y="4362"/>
                      <a:pt x="666" y="4362"/>
                      <a:pt x="666" y="4362"/>
                    </a:cubicBezTo>
                    <a:cubicBezTo>
                      <a:pt x="666" y="4357"/>
                      <a:pt x="666" y="4357"/>
                      <a:pt x="666" y="4357"/>
                    </a:cubicBezTo>
                    <a:cubicBezTo>
                      <a:pt x="667" y="4350"/>
                      <a:pt x="668" y="4342"/>
                      <a:pt x="667" y="4334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blurRad="393700" dir="18900000" sy="23000" kx="-1200000" algn="b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7" name="组合 46">
              <a:extLst>
                <a:ext uri="{FF2B5EF4-FFF2-40B4-BE49-F238E27FC236}">
                  <a16:creationId xmlns="" xmlns:a16="http://schemas.microsoft.com/office/drawing/2014/main" id="{42BAD216-4B68-4C35-9B90-817856AB16DA}"/>
                </a:ext>
              </a:extLst>
            </p:cNvPr>
            <p:cNvGrpSpPr/>
            <p:nvPr/>
          </p:nvGrpSpPr>
          <p:grpSpPr>
            <a:xfrm>
              <a:off x="7876695" y="2814767"/>
              <a:ext cx="2864422" cy="2524359"/>
              <a:chOff x="2428395" y="3348392"/>
              <a:chExt cx="2864422" cy="2524359"/>
            </a:xfrm>
            <a:solidFill>
              <a:schemeClr val="tx1">
                <a:alpha val="50000"/>
              </a:schemeClr>
            </a:solidFill>
          </p:grpSpPr>
          <p:sp>
            <p:nvSpPr>
              <p:cNvPr id="56" name="任意多边形: 形状 55">
                <a:extLst>
                  <a:ext uri="{FF2B5EF4-FFF2-40B4-BE49-F238E27FC236}">
                    <a16:creationId xmlns="" xmlns:a16="http://schemas.microsoft.com/office/drawing/2014/main" id="{C39687C8-943E-4187-82CA-B0B667B66A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8395" y="4143896"/>
                <a:ext cx="1392436" cy="1374218"/>
              </a:xfrm>
              <a:custGeom>
                <a:avLst/>
                <a:gdLst>
                  <a:gd name="T0" fmla="*/ 0 w 2434"/>
                  <a:gd name="T1" fmla="*/ 1956 h 2402"/>
                  <a:gd name="T2" fmla="*/ 492 w 2434"/>
                  <a:gd name="T3" fmla="*/ 2402 h 2402"/>
                  <a:gd name="T4" fmla="*/ 2434 w 2434"/>
                  <a:gd name="T5" fmla="*/ 470 h 2402"/>
                  <a:gd name="T6" fmla="*/ 1966 w 2434"/>
                  <a:gd name="T7" fmla="*/ 0 h 2402"/>
                  <a:gd name="T8" fmla="*/ 0 w 2434"/>
                  <a:gd name="T9" fmla="*/ 1956 h 2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34" h="2402">
                    <a:moveTo>
                      <a:pt x="0" y="1956"/>
                    </a:moveTo>
                    <a:cubicBezTo>
                      <a:pt x="90" y="2246"/>
                      <a:pt x="246" y="2330"/>
                      <a:pt x="492" y="2402"/>
                    </a:cubicBezTo>
                    <a:cubicBezTo>
                      <a:pt x="2434" y="470"/>
                      <a:pt x="2434" y="470"/>
                      <a:pt x="2434" y="470"/>
                    </a:cubicBezTo>
                    <a:cubicBezTo>
                      <a:pt x="1966" y="0"/>
                      <a:pt x="1966" y="0"/>
                      <a:pt x="1966" y="0"/>
                    </a:cubicBezTo>
                    <a:lnTo>
                      <a:pt x="0" y="19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7" name="任意多边形: 形状 56">
                <a:extLst>
                  <a:ext uri="{FF2B5EF4-FFF2-40B4-BE49-F238E27FC236}">
                    <a16:creationId xmlns="" xmlns:a16="http://schemas.microsoft.com/office/drawing/2014/main" id="{5B05A5AB-96A7-4F15-9E17-81F1458294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77913" y="4151183"/>
                <a:ext cx="1414904" cy="1392435"/>
              </a:xfrm>
              <a:custGeom>
                <a:avLst/>
                <a:gdLst>
                  <a:gd name="T0" fmla="*/ 468 w 2473"/>
                  <a:gd name="T1" fmla="*/ 0 h 2434"/>
                  <a:gd name="T2" fmla="*/ 0 w 2473"/>
                  <a:gd name="T3" fmla="*/ 470 h 2434"/>
                  <a:gd name="T4" fmla="*/ 1974 w 2473"/>
                  <a:gd name="T5" fmla="*/ 2434 h 2434"/>
                  <a:gd name="T6" fmla="*/ 2473 w 2473"/>
                  <a:gd name="T7" fmla="*/ 1994 h 2434"/>
                  <a:gd name="T8" fmla="*/ 468 w 2473"/>
                  <a:gd name="T9" fmla="*/ 0 h 2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473" h="2434">
                    <a:moveTo>
                      <a:pt x="468" y="0"/>
                    </a:moveTo>
                    <a:cubicBezTo>
                      <a:pt x="0" y="470"/>
                      <a:pt x="0" y="470"/>
                      <a:pt x="0" y="470"/>
                    </a:cubicBezTo>
                    <a:cubicBezTo>
                      <a:pt x="1974" y="2434"/>
                      <a:pt x="1974" y="2434"/>
                      <a:pt x="1974" y="2434"/>
                    </a:cubicBezTo>
                    <a:cubicBezTo>
                      <a:pt x="2200" y="2366"/>
                      <a:pt x="2332" y="2258"/>
                      <a:pt x="2473" y="1994"/>
                    </a:cubicBezTo>
                    <a:lnTo>
                      <a:pt x="46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8" name="任意多边形: 形状 57">
                <a:extLst>
                  <a:ext uri="{FF2B5EF4-FFF2-40B4-BE49-F238E27FC236}">
                    <a16:creationId xmlns="" xmlns:a16="http://schemas.microsoft.com/office/drawing/2014/main" id="{275C62F9-0C5E-4D45-83AC-F9608A106E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70232" y="3348392"/>
                <a:ext cx="409290" cy="2524359"/>
              </a:xfrm>
              <a:custGeom>
                <a:avLst/>
                <a:gdLst>
                  <a:gd name="T0" fmla="*/ 0 w 715"/>
                  <a:gd name="T1" fmla="*/ 4252 h 4412"/>
                  <a:gd name="T2" fmla="*/ 663 w 715"/>
                  <a:gd name="T3" fmla="*/ 4275 h 4412"/>
                  <a:gd name="T4" fmla="*/ 715 w 715"/>
                  <a:gd name="T5" fmla="*/ 9 h 4412"/>
                  <a:gd name="T6" fmla="*/ 52 w 715"/>
                  <a:gd name="T7" fmla="*/ 0 h 4412"/>
                  <a:gd name="T8" fmla="*/ 0 w 715"/>
                  <a:gd name="T9" fmla="*/ 4252 h 4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4412">
                    <a:moveTo>
                      <a:pt x="0" y="4252"/>
                    </a:moveTo>
                    <a:cubicBezTo>
                      <a:pt x="196" y="4412"/>
                      <a:pt x="476" y="4402"/>
                      <a:pt x="663" y="4275"/>
                    </a:cubicBezTo>
                    <a:cubicBezTo>
                      <a:pt x="715" y="9"/>
                      <a:pt x="715" y="9"/>
                      <a:pt x="715" y="9"/>
                    </a:cubicBezTo>
                    <a:cubicBezTo>
                      <a:pt x="52" y="0"/>
                      <a:pt x="52" y="0"/>
                      <a:pt x="52" y="0"/>
                    </a:cubicBezTo>
                    <a:lnTo>
                      <a:pt x="0" y="42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B323C0C3-A2A4-4CD5-A5BD-4745CFEB6967}"/>
                </a:ext>
              </a:extLst>
            </p:cNvPr>
            <p:cNvGrpSpPr/>
            <p:nvPr/>
          </p:nvGrpSpPr>
          <p:grpSpPr>
            <a:xfrm>
              <a:off x="7565173" y="1668270"/>
              <a:ext cx="3500825" cy="3500217"/>
              <a:chOff x="2116873" y="2201895"/>
              <a:chExt cx="3500825" cy="3500217"/>
            </a:xfrm>
          </p:grpSpPr>
          <p:sp>
            <p:nvSpPr>
              <p:cNvPr id="49" name="椭圆 48">
                <a:extLst>
                  <a:ext uri="{FF2B5EF4-FFF2-40B4-BE49-F238E27FC236}">
                    <a16:creationId xmlns="" xmlns:a16="http://schemas.microsoft.com/office/drawing/2014/main" id="{495CD648-17FB-4EA3-99EA-0254348D5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873" y="2201895"/>
                <a:ext cx="3500825" cy="3500217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0" name="椭圆 49">
                <a:extLst>
                  <a:ext uri="{FF2B5EF4-FFF2-40B4-BE49-F238E27FC236}">
                    <a16:creationId xmlns="" xmlns:a16="http://schemas.microsoft.com/office/drawing/2014/main" id="{45158EAB-6B9E-4EBC-BC88-1A3170B10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77993" y="2463014"/>
                <a:ext cx="2979193" cy="2978585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="" xmlns:a16="http://schemas.microsoft.com/office/drawing/2014/main" id="{48DBC559-022B-4B52-9FDD-F8BE1D38D3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3765" y="2778180"/>
                <a:ext cx="2347648" cy="2347648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="" xmlns:a16="http://schemas.microsoft.com/office/drawing/2014/main" id="{7C9D2C5A-DD00-4226-9B6A-F41A767894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6179" y="3079985"/>
                <a:ext cx="1742822" cy="1744036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3" name="椭圆 52">
                <a:extLst>
                  <a:ext uri="{FF2B5EF4-FFF2-40B4-BE49-F238E27FC236}">
                    <a16:creationId xmlns="" xmlns:a16="http://schemas.microsoft.com/office/drawing/2014/main" id="{5B6598E2-0472-470D-B438-2637D543CF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84018" y="3368432"/>
                <a:ext cx="1166537" cy="1167144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4" name="椭圆 53">
                <a:extLst>
                  <a:ext uri="{FF2B5EF4-FFF2-40B4-BE49-F238E27FC236}">
                    <a16:creationId xmlns="" xmlns:a16="http://schemas.microsoft.com/office/drawing/2014/main" id="{3C08509F-74A4-426E-B022-4CA3314328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0563" y="3615584"/>
                <a:ext cx="672839" cy="67283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55" name="椭圆 54">
                <a:extLst>
                  <a:ext uri="{FF2B5EF4-FFF2-40B4-BE49-F238E27FC236}">
                    <a16:creationId xmlns="" xmlns:a16="http://schemas.microsoft.com/office/drawing/2014/main" id="{A69B9B9A-9D07-4C8D-818F-B145C36FD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09096" y="3794117"/>
                <a:ext cx="315773" cy="315773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19" name="组合 18">
            <a:extLst>
              <a:ext uri="{FF2B5EF4-FFF2-40B4-BE49-F238E27FC236}">
                <a16:creationId xmlns="" xmlns:a16="http://schemas.microsoft.com/office/drawing/2014/main" id="{8938F878-64AC-4EAF-9FF7-B4871ADF7A98}"/>
              </a:ext>
            </a:extLst>
          </p:cNvPr>
          <p:cNvGrpSpPr/>
          <p:nvPr/>
        </p:nvGrpSpPr>
        <p:grpSpPr>
          <a:xfrm>
            <a:off x="5342507" y="1448247"/>
            <a:ext cx="1216177" cy="1242534"/>
            <a:chOff x="6076950" y="2555876"/>
            <a:chExt cx="3076576" cy="3143249"/>
          </a:xfrm>
          <a:effectLst/>
        </p:grpSpPr>
        <p:sp>
          <p:nvSpPr>
            <p:cNvPr id="38" name="任意多边形: 形状 37">
              <a:extLst>
                <a:ext uri="{FF2B5EF4-FFF2-40B4-BE49-F238E27FC236}">
                  <a16:creationId xmlns="" xmlns:a16="http://schemas.microsoft.com/office/drawing/2014/main" id="{01F1DE7C-4455-409B-93D0-91C416EBFD9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>
              <a:extLst>
                <a:ext uri="{FF2B5EF4-FFF2-40B4-BE49-F238E27FC236}">
                  <a16:creationId xmlns="" xmlns:a16="http://schemas.microsoft.com/office/drawing/2014/main" id="{B8ADD3B0-2243-460A-8B74-F095890F7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任意多边形: 形状 39">
              <a:extLst>
                <a:ext uri="{FF2B5EF4-FFF2-40B4-BE49-F238E27FC236}">
                  <a16:creationId xmlns="" xmlns:a16="http://schemas.microsoft.com/office/drawing/2014/main" id="{567DDAAF-6422-4689-9608-EAE1F9CC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任意多边形: 形状 40">
              <a:extLst>
                <a:ext uri="{FF2B5EF4-FFF2-40B4-BE49-F238E27FC236}">
                  <a16:creationId xmlns="" xmlns:a16="http://schemas.microsoft.com/office/drawing/2014/main" id="{79A61E6E-DF3D-4C54-9860-16022A5AC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任意多边形: 形状 41">
              <a:extLst>
                <a:ext uri="{FF2B5EF4-FFF2-40B4-BE49-F238E27FC236}">
                  <a16:creationId xmlns="" xmlns:a16="http://schemas.microsoft.com/office/drawing/2014/main" id="{67179AB2-C30C-4327-AFF2-26F438DC9C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任意多边形: 形状 42">
              <a:extLst>
                <a:ext uri="{FF2B5EF4-FFF2-40B4-BE49-F238E27FC236}">
                  <a16:creationId xmlns="" xmlns:a16="http://schemas.microsoft.com/office/drawing/2014/main" id="{BCA0D667-DF93-4D13-91BD-B14DDFE1D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任意多边形: 形状 43">
              <a:extLst>
                <a:ext uri="{FF2B5EF4-FFF2-40B4-BE49-F238E27FC236}">
                  <a16:creationId xmlns="" xmlns:a16="http://schemas.microsoft.com/office/drawing/2014/main" id="{9D5F6463-757D-48A5-9B81-324B8AA8036C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任意多边形: 形状 44">
              <a:extLst>
                <a:ext uri="{FF2B5EF4-FFF2-40B4-BE49-F238E27FC236}">
                  <a16:creationId xmlns="" xmlns:a16="http://schemas.microsoft.com/office/drawing/2014/main" id="{81885432-10AE-4ADD-AFF1-BDCAFBEFA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6="http://schemas.microsoft.com/office/drawing/2014/main" id="{7D77D0A4-E051-4CCF-B34B-6CC4E869A1D3}"/>
              </a:ext>
            </a:extLst>
          </p:cNvPr>
          <p:cNvGrpSpPr/>
          <p:nvPr/>
        </p:nvGrpSpPr>
        <p:grpSpPr>
          <a:xfrm>
            <a:off x="4923033" y="1921003"/>
            <a:ext cx="1440244" cy="1471456"/>
            <a:chOff x="5920323" y="2302554"/>
            <a:chExt cx="2180669" cy="2227927"/>
          </a:xfrm>
          <a:effectLst/>
        </p:grpSpPr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B10C54E9-04DA-42AF-A70F-4140ADE6D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9324" y="4300937"/>
              <a:ext cx="221668" cy="229544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任意多边形: 形状 30">
              <a:extLst>
                <a:ext uri="{FF2B5EF4-FFF2-40B4-BE49-F238E27FC236}">
                  <a16:creationId xmlns="" xmlns:a16="http://schemas.microsoft.com/office/drawing/2014/main" id="{05953D53-3224-4534-92FC-5AF76F84D41C}"/>
                </a:ext>
              </a:extLst>
            </p:cNvPr>
            <p:cNvSpPr>
              <a:spLocks/>
            </p:cNvSpPr>
            <p:nvPr/>
          </p:nvSpPr>
          <p:spPr bwMode="auto">
            <a:xfrm>
              <a:off x="7375227" y="3756332"/>
              <a:ext cx="554732" cy="640248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0CA53E78-D993-4CE3-BA63-AD5FE845D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63975" y="3746206"/>
              <a:ext cx="155280" cy="247548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任意多边形: 形状 32">
              <a:extLst>
                <a:ext uri="{FF2B5EF4-FFF2-40B4-BE49-F238E27FC236}">
                  <a16:creationId xmlns="" xmlns:a16="http://schemas.microsoft.com/office/drawing/2014/main" id="{4A539D52-158D-42B8-93F1-958C18C1A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323" y="2783021"/>
              <a:ext cx="534478" cy="459088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任意多边形: 形状 33">
              <a:extLst>
                <a:ext uri="{FF2B5EF4-FFF2-40B4-BE49-F238E27FC236}">
                  <a16:creationId xmlns="" xmlns:a16="http://schemas.microsoft.com/office/drawing/2014/main" id="{18F4840B-FE53-46FF-98E1-AF0E65E7B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5274" y="2361065"/>
              <a:ext cx="198038" cy="517599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="" xmlns:a16="http://schemas.microsoft.com/office/drawing/2014/main" id="{EA07EC2F-413C-44D0-B575-559D61625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2227" y="2841532"/>
              <a:ext cx="569359" cy="690883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="" xmlns:a16="http://schemas.microsoft.com/office/drawing/2014/main" id="{C795AB7E-0F26-43EB-95F7-A680ED3204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3658" y="2302554"/>
              <a:ext cx="541229" cy="755020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="" xmlns:a16="http://schemas.microsoft.com/office/drawing/2014/main" id="{9F94E679-6821-4B26-851C-D93075132A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1425" y="2878664"/>
              <a:ext cx="1019446" cy="1046451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6="http://schemas.microsoft.com/office/drawing/2014/main" id="{98FCB2FA-77DB-473E-B49C-9362DA42C3A2}"/>
              </a:ext>
            </a:extLst>
          </p:cNvPr>
          <p:cNvGrpSpPr/>
          <p:nvPr/>
        </p:nvGrpSpPr>
        <p:grpSpPr>
          <a:xfrm>
            <a:off x="5582320" y="1006277"/>
            <a:ext cx="1559217" cy="1593009"/>
            <a:chOff x="6076950" y="2555876"/>
            <a:chExt cx="3076576" cy="3143249"/>
          </a:xfrm>
          <a:effectLst/>
        </p:grpSpPr>
        <p:sp>
          <p:nvSpPr>
            <p:cNvPr id="22" name="任意多边形: 形状 21">
              <a:extLst>
                <a:ext uri="{FF2B5EF4-FFF2-40B4-BE49-F238E27FC236}">
                  <a16:creationId xmlns="" xmlns:a16="http://schemas.microsoft.com/office/drawing/2014/main" id="{8E2597CB-6650-4B0B-BE83-E3AE2074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5375275"/>
              <a:ext cx="312738" cy="323850"/>
            </a:xfrm>
            <a:custGeom>
              <a:avLst/>
              <a:gdLst>
                <a:gd name="T0" fmla="*/ 68 w 83"/>
                <a:gd name="T1" fmla="*/ 68 h 86"/>
                <a:gd name="T2" fmla="*/ 34 w 83"/>
                <a:gd name="T3" fmla="*/ 30 h 86"/>
                <a:gd name="T4" fmla="*/ 16 w 83"/>
                <a:gd name="T5" fmla="*/ 10 h 86"/>
                <a:gd name="T6" fmla="*/ 6 w 83"/>
                <a:gd name="T7" fmla="*/ 0 h 86"/>
                <a:gd name="T8" fmla="*/ 3 w 83"/>
                <a:gd name="T9" fmla="*/ 5 h 86"/>
                <a:gd name="T10" fmla="*/ 0 w 83"/>
                <a:gd name="T11" fmla="*/ 11 h 86"/>
                <a:gd name="T12" fmla="*/ 9 w 83"/>
                <a:gd name="T13" fmla="*/ 21 h 86"/>
                <a:gd name="T14" fmla="*/ 29 w 83"/>
                <a:gd name="T15" fmla="*/ 39 h 86"/>
                <a:gd name="T16" fmla="*/ 66 w 83"/>
                <a:gd name="T17" fmla="*/ 72 h 86"/>
                <a:gd name="T18" fmla="*/ 83 w 83"/>
                <a:gd name="T19" fmla="*/ 86 h 86"/>
                <a:gd name="T20" fmla="*/ 83 w 83"/>
                <a:gd name="T21" fmla="*/ 85 h 86"/>
                <a:gd name="T22" fmla="*/ 68 w 83"/>
                <a:gd name="T23" fmla="*/ 6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86">
                  <a:moveTo>
                    <a:pt x="68" y="68"/>
                  </a:moveTo>
                  <a:cubicBezTo>
                    <a:pt x="59" y="57"/>
                    <a:pt x="46" y="44"/>
                    <a:pt x="34" y="30"/>
                  </a:cubicBezTo>
                  <a:cubicBezTo>
                    <a:pt x="28" y="23"/>
                    <a:pt x="22" y="16"/>
                    <a:pt x="16" y="10"/>
                  </a:cubicBezTo>
                  <a:cubicBezTo>
                    <a:pt x="13" y="6"/>
                    <a:pt x="9" y="3"/>
                    <a:pt x="6" y="0"/>
                  </a:cubicBezTo>
                  <a:cubicBezTo>
                    <a:pt x="5" y="2"/>
                    <a:pt x="4" y="4"/>
                    <a:pt x="3" y="5"/>
                  </a:cubicBezTo>
                  <a:cubicBezTo>
                    <a:pt x="2" y="7"/>
                    <a:pt x="1" y="9"/>
                    <a:pt x="0" y="11"/>
                  </a:cubicBezTo>
                  <a:cubicBezTo>
                    <a:pt x="3" y="14"/>
                    <a:pt x="6" y="18"/>
                    <a:pt x="9" y="21"/>
                  </a:cubicBezTo>
                  <a:cubicBezTo>
                    <a:pt x="15" y="27"/>
                    <a:pt x="22" y="33"/>
                    <a:pt x="29" y="39"/>
                  </a:cubicBezTo>
                  <a:cubicBezTo>
                    <a:pt x="42" y="51"/>
                    <a:pt x="56" y="63"/>
                    <a:pt x="66" y="72"/>
                  </a:cubicBezTo>
                  <a:cubicBezTo>
                    <a:pt x="76" y="81"/>
                    <a:pt x="83" y="86"/>
                    <a:pt x="83" y="86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77" y="78"/>
                    <a:pt x="68" y="68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="" xmlns:a16="http://schemas.microsoft.com/office/drawing/2014/main" id="{98B0690C-356F-42F9-B460-87C884CED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129588" y="4606925"/>
              <a:ext cx="782638" cy="903287"/>
            </a:xfrm>
            <a:custGeom>
              <a:avLst/>
              <a:gdLst>
                <a:gd name="T0" fmla="*/ 204 w 208"/>
                <a:gd name="T1" fmla="*/ 156 h 240"/>
                <a:gd name="T2" fmla="*/ 48 w 208"/>
                <a:gd name="T3" fmla="*/ 0 h 240"/>
                <a:gd name="T4" fmla="*/ 48 w 208"/>
                <a:gd name="T5" fmla="*/ 0 h 240"/>
                <a:gd name="T6" fmla="*/ 35 w 208"/>
                <a:gd name="T7" fmla="*/ 53 h 240"/>
                <a:gd name="T8" fmla="*/ 0 w 208"/>
                <a:gd name="T9" fmla="*/ 84 h 240"/>
                <a:gd name="T10" fmla="*/ 156 w 208"/>
                <a:gd name="T11" fmla="*/ 240 h 240"/>
                <a:gd name="T12" fmla="*/ 189 w 208"/>
                <a:gd name="T13" fmla="*/ 215 h 240"/>
                <a:gd name="T14" fmla="*/ 192 w 208"/>
                <a:gd name="T15" fmla="*/ 209 h 240"/>
                <a:gd name="T16" fmla="*/ 195 w 208"/>
                <a:gd name="T17" fmla="*/ 204 h 240"/>
                <a:gd name="T18" fmla="*/ 204 w 208"/>
                <a:gd name="T19" fmla="*/ 15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8" h="240">
                  <a:moveTo>
                    <a:pt x="204" y="156"/>
                  </a:move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54" y="6"/>
                    <a:pt x="48" y="30"/>
                    <a:pt x="35" y="53"/>
                  </a:cubicBezTo>
                  <a:cubicBezTo>
                    <a:pt x="22" y="75"/>
                    <a:pt x="7" y="89"/>
                    <a:pt x="0" y="84"/>
                  </a:cubicBezTo>
                  <a:cubicBezTo>
                    <a:pt x="156" y="240"/>
                    <a:pt x="156" y="240"/>
                    <a:pt x="156" y="240"/>
                  </a:cubicBezTo>
                  <a:cubicBezTo>
                    <a:pt x="156" y="240"/>
                    <a:pt x="173" y="237"/>
                    <a:pt x="189" y="215"/>
                  </a:cubicBezTo>
                  <a:cubicBezTo>
                    <a:pt x="190" y="213"/>
                    <a:pt x="191" y="211"/>
                    <a:pt x="192" y="209"/>
                  </a:cubicBezTo>
                  <a:cubicBezTo>
                    <a:pt x="193" y="208"/>
                    <a:pt x="194" y="206"/>
                    <a:pt x="195" y="204"/>
                  </a:cubicBezTo>
                  <a:cubicBezTo>
                    <a:pt x="208" y="179"/>
                    <a:pt x="204" y="156"/>
                    <a:pt x="204" y="156"/>
                  </a:cubicBezTo>
                  <a:close/>
                </a:path>
              </a:pathLst>
            </a:custGeom>
            <a:solidFill>
              <a:srgbClr val="C5C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7167B6D9-0D1A-4A32-AE22-15AB7E0864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113713" y="4592638"/>
              <a:ext cx="219075" cy="349250"/>
            </a:xfrm>
            <a:custGeom>
              <a:avLst/>
              <a:gdLst>
                <a:gd name="T0" fmla="*/ 52 w 58"/>
                <a:gd name="T1" fmla="*/ 4 h 93"/>
                <a:gd name="T2" fmla="*/ 32 w 58"/>
                <a:gd name="T3" fmla="*/ 13 h 93"/>
                <a:gd name="T4" fmla="*/ 39 w 58"/>
                <a:gd name="T5" fmla="*/ 21 h 93"/>
                <a:gd name="T6" fmla="*/ 39 w 58"/>
                <a:gd name="T7" fmla="*/ 26 h 93"/>
                <a:gd name="T8" fmla="*/ 32 w 58"/>
                <a:gd name="T9" fmla="*/ 51 h 93"/>
                <a:gd name="T10" fmla="*/ 16 w 58"/>
                <a:gd name="T11" fmla="*/ 66 h 93"/>
                <a:gd name="T12" fmla="*/ 13 w 58"/>
                <a:gd name="T13" fmla="*/ 67 h 93"/>
                <a:gd name="T14" fmla="*/ 5 w 58"/>
                <a:gd name="T15" fmla="*/ 59 h 93"/>
                <a:gd name="T16" fmla="*/ 4 w 58"/>
                <a:gd name="T17" fmla="*/ 87 h 93"/>
                <a:gd name="T18" fmla="*/ 4 w 58"/>
                <a:gd name="T19" fmla="*/ 88 h 93"/>
                <a:gd name="T20" fmla="*/ 39 w 58"/>
                <a:gd name="T21" fmla="*/ 57 h 93"/>
                <a:gd name="T22" fmla="*/ 52 w 58"/>
                <a:gd name="T23" fmla="*/ 4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93">
                  <a:moveTo>
                    <a:pt x="52" y="4"/>
                  </a:moveTo>
                  <a:cubicBezTo>
                    <a:pt x="48" y="0"/>
                    <a:pt x="40" y="4"/>
                    <a:pt x="32" y="13"/>
                  </a:cubicBezTo>
                  <a:cubicBezTo>
                    <a:pt x="37" y="18"/>
                    <a:pt x="39" y="21"/>
                    <a:pt x="39" y="21"/>
                  </a:cubicBezTo>
                  <a:cubicBezTo>
                    <a:pt x="39" y="21"/>
                    <a:pt x="40" y="23"/>
                    <a:pt x="39" y="26"/>
                  </a:cubicBezTo>
                  <a:cubicBezTo>
                    <a:pt x="39" y="31"/>
                    <a:pt x="38" y="40"/>
                    <a:pt x="32" y="51"/>
                  </a:cubicBezTo>
                  <a:cubicBezTo>
                    <a:pt x="25" y="61"/>
                    <a:pt x="20" y="65"/>
                    <a:pt x="16" y="66"/>
                  </a:cubicBezTo>
                  <a:cubicBezTo>
                    <a:pt x="14" y="67"/>
                    <a:pt x="13" y="67"/>
                    <a:pt x="13" y="67"/>
                  </a:cubicBezTo>
                  <a:cubicBezTo>
                    <a:pt x="13" y="67"/>
                    <a:pt x="10" y="64"/>
                    <a:pt x="5" y="59"/>
                  </a:cubicBezTo>
                  <a:cubicBezTo>
                    <a:pt x="1" y="72"/>
                    <a:pt x="0" y="83"/>
                    <a:pt x="4" y="8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11" y="93"/>
                    <a:pt x="26" y="79"/>
                    <a:pt x="39" y="57"/>
                  </a:cubicBezTo>
                  <a:cubicBezTo>
                    <a:pt x="52" y="34"/>
                    <a:pt x="58" y="10"/>
                    <a:pt x="52" y="4"/>
                  </a:cubicBez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="" xmlns:a16="http://schemas.microsoft.com/office/drawing/2014/main" id="{A44B94CD-51F9-4E0B-AD4B-DCEFDE948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6950" y="3233738"/>
              <a:ext cx="754063" cy="647700"/>
            </a:xfrm>
            <a:custGeom>
              <a:avLst/>
              <a:gdLst>
                <a:gd name="T0" fmla="*/ 82 w 200"/>
                <a:gd name="T1" fmla="*/ 64 h 172"/>
                <a:gd name="T2" fmla="*/ 200 w 200"/>
                <a:gd name="T3" fmla="*/ 38 h 172"/>
                <a:gd name="T4" fmla="*/ 200 w 200"/>
                <a:gd name="T5" fmla="*/ 36 h 172"/>
                <a:gd name="T6" fmla="*/ 73 w 200"/>
                <a:gd name="T7" fmla="*/ 14 h 172"/>
                <a:gd name="T8" fmla="*/ 8 w 200"/>
                <a:gd name="T9" fmla="*/ 126 h 172"/>
                <a:gd name="T10" fmla="*/ 63 w 200"/>
                <a:gd name="T11" fmla="*/ 172 h 172"/>
                <a:gd name="T12" fmla="*/ 82 w 200"/>
                <a:gd name="T13" fmla="*/ 6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0" h="172">
                  <a:moveTo>
                    <a:pt x="82" y="64"/>
                  </a:moveTo>
                  <a:cubicBezTo>
                    <a:pt x="105" y="25"/>
                    <a:pt x="156" y="22"/>
                    <a:pt x="200" y="38"/>
                  </a:cubicBezTo>
                  <a:cubicBezTo>
                    <a:pt x="200" y="37"/>
                    <a:pt x="199" y="36"/>
                    <a:pt x="200" y="36"/>
                  </a:cubicBezTo>
                  <a:cubicBezTo>
                    <a:pt x="159" y="13"/>
                    <a:pt x="108" y="0"/>
                    <a:pt x="73" y="14"/>
                  </a:cubicBezTo>
                  <a:cubicBezTo>
                    <a:pt x="5" y="41"/>
                    <a:pt x="0" y="80"/>
                    <a:pt x="8" y="126"/>
                  </a:cubicBezTo>
                  <a:cubicBezTo>
                    <a:pt x="13" y="151"/>
                    <a:pt x="34" y="167"/>
                    <a:pt x="63" y="172"/>
                  </a:cubicBezTo>
                  <a:cubicBezTo>
                    <a:pt x="57" y="136"/>
                    <a:pt x="63" y="96"/>
                    <a:pt x="82" y="6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9FAD23CF-1ED8-4020-8DB7-619D4FBD1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634163" y="2638425"/>
              <a:ext cx="279400" cy="730250"/>
            </a:xfrm>
            <a:custGeom>
              <a:avLst/>
              <a:gdLst>
                <a:gd name="T0" fmla="*/ 40 w 74"/>
                <a:gd name="T1" fmla="*/ 38 h 194"/>
                <a:gd name="T2" fmla="*/ 74 w 74"/>
                <a:gd name="T3" fmla="*/ 0 h 194"/>
                <a:gd name="T4" fmla="*/ 1 w 74"/>
                <a:gd name="T5" fmla="*/ 100 h 194"/>
                <a:gd name="T6" fmla="*/ 52 w 74"/>
                <a:gd name="T7" fmla="*/ 194 h 194"/>
                <a:gd name="T8" fmla="*/ 52 w 74"/>
                <a:gd name="T9" fmla="*/ 194 h 194"/>
                <a:gd name="T10" fmla="*/ 40 w 74"/>
                <a:gd name="T11" fmla="*/ 38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194">
                  <a:moveTo>
                    <a:pt x="40" y="38"/>
                  </a:moveTo>
                  <a:cubicBezTo>
                    <a:pt x="50" y="21"/>
                    <a:pt x="62" y="9"/>
                    <a:pt x="74" y="0"/>
                  </a:cubicBezTo>
                  <a:cubicBezTo>
                    <a:pt x="32" y="10"/>
                    <a:pt x="0" y="31"/>
                    <a:pt x="1" y="100"/>
                  </a:cubicBezTo>
                  <a:cubicBezTo>
                    <a:pt x="1" y="132"/>
                    <a:pt x="23" y="166"/>
                    <a:pt x="52" y="194"/>
                  </a:cubicBezTo>
                  <a:cubicBezTo>
                    <a:pt x="52" y="194"/>
                    <a:pt x="52" y="194"/>
                    <a:pt x="52" y="194"/>
                  </a:cubicBezTo>
                  <a:cubicBezTo>
                    <a:pt x="29" y="143"/>
                    <a:pt x="18" y="77"/>
                    <a:pt x="40" y="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="" xmlns:a16="http://schemas.microsoft.com/office/drawing/2014/main" id="{CCB58707-8C5F-4B0C-ADE6-496B3E76D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1263" y="3316288"/>
              <a:ext cx="803275" cy="974725"/>
            </a:xfrm>
            <a:custGeom>
              <a:avLst/>
              <a:gdLst>
                <a:gd name="T0" fmla="*/ 199 w 213"/>
                <a:gd name="T1" fmla="*/ 83 h 259"/>
                <a:gd name="T2" fmla="*/ 143 w 213"/>
                <a:gd name="T3" fmla="*/ 16 h 259"/>
                <a:gd name="T4" fmla="*/ 25 w 213"/>
                <a:gd name="T5" fmla="*/ 42 h 259"/>
                <a:gd name="T6" fmla="*/ 6 w 213"/>
                <a:gd name="T7" fmla="*/ 150 h 259"/>
                <a:gd name="T8" fmla="*/ 39 w 213"/>
                <a:gd name="T9" fmla="*/ 218 h 259"/>
                <a:gd name="T10" fmla="*/ 172 w 213"/>
                <a:gd name="T11" fmla="*/ 190 h 259"/>
                <a:gd name="T12" fmla="*/ 211 w 213"/>
                <a:gd name="T13" fmla="*/ 104 h 259"/>
                <a:gd name="T14" fmla="*/ 213 w 213"/>
                <a:gd name="T15" fmla="*/ 99 h 259"/>
                <a:gd name="T16" fmla="*/ 212 w 213"/>
                <a:gd name="T17" fmla="*/ 98 h 259"/>
                <a:gd name="T18" fmla="*/ 199 w 213"/>
                <a:gd name="T19" fmla="*/ 83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3" h="259">
                  <a:moveTo>
                    <a:pt x="199" y="83"/>
                  </a:moveTo>
                  <a:cubicBezTo>
                    <a:pt x="173" y="54"/>
                    <a:pt x="145" y="23"/>
                    <a:pt x="143" y="16"/>
                  </a:cubicBezTo>
                  <a:cubicBezTo>
                    <a:pt x="99" y="0"/>
                    <a:pt x="48" y="3"/>
                    <a:pt x="25" y="42"/>
                  </a:cubicBezTo>
                  <a:cubicBezTo>
                    <a:pt x="6" y="74"/>
                    <a:pt x="0" y="114"/>
                    <a:pt x="6" y="150"/>
                  </a:cubicBezTo>
                  <a:cubicBezTo>
                    <a:pt x="11" y="176"/>
                    <a:pt x="22" y="201"/>
                    <a:pt x="39" y="218"/>
                  </a:cubicBezTo>
                  <a:cubicBezTo>
                    <a:pt x="80" y="259"/>
                    <a:pt x="140" y="246"/>
                    <a:pt x="172" y="190"/>
                  </a:cubicBezTo>
                  <a:cubicBezTo>
                    <a:pt x="191" y="158"/>
                    <a:pt x="207" y="130"/>
                    <a:pt x="211" y="104"/>
                  </a:cubicBezTo>
                  <a:cubicBezTo>
                    <a:pt x="212" y="102"/>
                    <a:pt x="213" y="101"/>
                    <a:pt x="213" y="99"/>
                  </a:cubicBezTo>
                  <a:cubicBezTo>
                    <a:pt x="213" y="99"/>
                    <a:pt x="213" y="98"/>
                    <a:pt x="212" y="98"/>
                  </a:cubicBezTo>
                  <a:cubicBezTo>
                    <a:pt x="207" y="92"/>
                    <a:pt x="203" y="87"/>
                    <a:pt x="199" y="83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2DE86D10-9CC5-4F34-A2C8-F29D3FA26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02425" y="2555876"/>
              <a:ext cx="763588" cy="1065212"/>
            </a:xfrm>
            <a:custGeom>
              <a:avLst/>
              <a:gdLst>
                <a:gd name="T0" fmla="*/ 22 w 203"/>
                <a:gd name="T1" fmla="*/ 60 h 283"/>
                <a:gd name="T2" fmla="*/ 34 w 203"/>
                <a:gd name="T3" fmla="*/ 216 h 283"/>
                <a:gd name="T4" fmla="*/ 72 w 203"/>
                <a:gd name="T5" fmla="*/ 246 h 283"/>
                <a:gd name="T6" fmla="*/ 95 w 203"/>
                <a:gd name="T7" fmla="*/ 267 h 283"/>
                <a:gd name="T8" fmla="*/ 99 w 203"/>
                <a:gd name="T9" fmla="*/ 270 h 283"/>
                <a:gd name="T10" fmla="*/ 113 w 203"/>
                <a:gd name="T11" fmla="*/ 283 h 283"/>
                <a:gd name="T12" fmla="*/ 170 w 203"/>
                <a:gd name="T13" fmla="*/ 207 h 283"/>
                <a:gd name="T14" fmla="*/ 155 w 203"/>
                <a:gd name="T15" fmla="*/ 31 h 283"/>
                <a:gd name="T16" fmla="*/ 56 w 203"/>
                <a:gd name="T17" fmla="*/ 22 h 283"/>
                <a:gd name="T18" fmla="*/ 22 w 203"/>
                <a:gd name="T19" fmla="*/ 6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3" h="283">
                  <a:moveTo>
                    <a:pt x="22" y="60"/>
                  </a:moveTo>
                  <a:cubicBezTo>
                    <a:pt x="0" y="99"/>
                    <a:pt x="11" y="165"/>
                    <a:pt x="34" y="216"/>
                  </a:cubicBezTo>
                  <a:cubicBezTo>
                    <a:pt x="37" y="216"/>
                    <a:pt x="55" y="231"/>
                    <a:pt x="72" y="246"/>
                  </a:cubicBezTo>
                  <a:cubicBezTo>
                    <a:pt x="79" y="252"/>
                    <a:pt x="87" y="259"/>
                    <a:pt x="95" y="267"/>
                  </a:cubicBezTo>
                  <a:cubicBezTo>
                    <a:pt x="97" y="268"/>
                    <a:pt x="98" y="269"/>
                    <a:pt x="99" y="270"/>
                  </a:cubicBezTo>
                  <a:cubicBezTo>
                    <a:pt x="103" y="274"/>
                    <a:pt x="108" y="278"/>
                    <a:pt x="113" y="283"/>
                  </a:cubicBezTo>
                  <a:cubicBezTo>
                    <a:pt x="133" y="272"/>
                    <a:pt x="150" y="241"/>
                    <a:pt x="170" y="207"/>
                  </a:cubicBezTo>
                  <a:cubicBezTo>
                    <a:pt x="203" y="151"/>
                    <a:pt x="196" y="72"/>
                    <a:pt x="155" y="31"/>
                  </a:cubicBezTo>
                  <a:cubicBezTo>
                    <a:pt x="126" y="2"/>
                    <a:pt x="88" y="0"/>
                    <a:pt x="56" y="22"/>
                  </a:cubicBezTo>
                  <a:cubicBezTo>
                    <a:pt x="44" y="31"/>
                    <a:pt x="32" y="43"/>
                    <a:pt x="22" y="6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="" xmlns:a16="http://schemas.microsoft.com/office/drawing/2014/main" id="{9B1D2CBA-E26D-4EFA-A036-195F6D9BB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6250" y="3368675"/>
              <a:ext cx="1438275" cy="1476375"/>
            </a:xfrm>
            <a:custGeom>
              <a:avLst/>
              <a:gdLst>
                <a:gd name="T0" fmla="*/ 381 w 382"/>
                <a:gd name="T1" fmla="*/ 346 h 392"/>
                <a:gd name="T2" fmla="*/ 374 w 382"/>
                <a:gd name="T3" fmla="*/ 338 h 392"/>
                <a:gd name="T4" fmla="*/ 80 w 382"/>
                <a:gd name="T5" fmla="*/ 67 h 392"/>
                <a:gd name="T6" fmla="*/ 66 w 382"/>
                <a:gd name="T7" fmla="*/ 54 h 392"/>
                <a:gd name="T8" fmla="*/ 62 w 382"/>
                <a:gd name="T9" fmla="*/ 51 h 392"/>
                <a:gd name="T10" fmla="*/ 39 w 382"/>
                <a:gd name="T11" fmla="*/ 30 h 392"/>
                <a:gd name="T12" fmla="*/ 1 w 382"/>
                <a:gd name="T13" fmla="*/ 0 h 392"/>
                <a:gd name="T14" fmla="*/ 1 w 382"/>
                <a:gd name="T15" fmla="*/ 0 h 392"/>
                <a:gd name="T16" fmla="*/ 1 w 382"/>
                <a:gd name="T17" fmla="*/ 0 h 392"/>
                <a:gd name="T18" fmla="*/ 1 w 382"/>
                <a:gd name="T19" fmla="*/ 0 h 392"/>
                <a:gd name="T20" fmla="*/ 1 w 382"/>
                <a:gd name="T21" fmla="*/ 2 h 392"/>
                <a:gd name="T22" fmla="*/ 57 w 382"/>
                <a:gd name="T23" fmla="*/ 69 h 392"/>
                <a:gd name="T24" fmla="*/ 70 w 382"/>
                <a:gd name="T25" fmla="*/ 84 h 392"/>
                <a:gd name="T26" fmla="*/ 71 w 382"/>
                <a:gd name="T27" fmla="*/ 85 h 392"/>
                <a:gd name="T28" fmla="*/ 347 w 382"/>
                <a:gd name="T29" fmla="*/ 384 h 392"/>
                <a:gd name="T30" fmla="*/ 355 w 382"/>
                <a:gd name="T31" fmla="*/ 392 h 392"/>
                <a:gd name="T32" fmla="*/ 358 w 382"/>
                <a:gd name="T33" fmla="*/ 391 h 392"/>
                <a:gd name="T34" fmla="*/ 374 w 382"/>
                <a:gd name="T35" fmla="*/ 376 h 392"/>
                <a:gd name="T36" fmla="*/ 381 w 382"/>
                <a:gd name="T37" fmla="*/ 351 h 392"/>
                <a:gd name="T38" fmla="*/ 381 w 382"/>
                <a:gd name="T39" fmla="*/ 346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82" h="392">
                  <a:moveTo>
                    <a:pt x="381" y="346"/>
                  </a:moveTo>
                  <a:cubicBezTo>
                    <a:pt x="381" y="346"/>
                    <a:pt x="379" y="343"/>
                    <a:pt x="374" y="338"/>
                  </a:cubicBezTo>
                  <a:cubicBezTo>
                    <a:pt x="337" y="304"/>
                    <a:pt x="177" y="154"/>
                    <a:pt x="80" y="67"/>
                  </a:cubicBezTo>
                  <a:cubicBezTo>
                    <a:pt x="75" y="62"/>
                    <a:pt x="70" y="58"/>
                    <a:pt x="66" y="54"/>
                  </a:cubicBezTo>
                  <a:cubicBezTo>
                    <a:pt x="65" y="53"/>
                    <a:pt x="64" y="52"/>
                    <a:pt x="62" y="51"/>
                  </a:cubicBezTo>
                  <a:cubicBezTo>
                    <a:pt x="54" y="43"/>
                    <a:pt x="46" y="36"/>
                    <a:pt x="39" y="30"/>
                  </a:cubicBezTo>
                  <a:cubicBezTo>
                    <a:pt x="22" y="15"/>
                    <a:pt x="4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1" y="1"/>
                    <a:pt x="1" y="2"/>
                  </a:cubicBezTo>
                  <a:cubicBezTo>
                    <a:pt x="3" y="9"/>
                    <a:pt x="31" y="40"/>
                    <a:pt x="57" y="69"/>
                  </a:cubicBezTo>
                  <a:cubicBezTo>
                    <a:pt x="61" y="73"/>
                    <a:pt x="65" y="78"/>
                    <a:pt x="70" y="84"/>
                  </a:cubicBezTo>
                  <a:cubicBezTo>
                    <a:pt x="71" y="84"/>
                    <a:pt x="71" y="85"/>
                    <a:pt x="71" y="85"/>
                  </a:cubicBezTo>
                  <a:cubicBezTo>
                    <a:pt x="162" y="186"/>
                    <a:pt x="312" y="347"/>
                    <a:pt x="347" y="384"/>
                  </a:cubicBezTo>
                  <a:cubicBezTo>
                    <a:pt x="352" y="389"/>
                    <a:pt x="355" y="392"/>
                    <a:pt x="355" y="392"/>
                  </a:cubicBezTo>
                  <a:cubicBezTo>
                    <a:pt x="355" y="392"/>
                    <a:pt x="356" y="392"/>
                    <a:pt x="358" y="391"/>
                  </a:cubicBezTo>
                  <a:cubicBezTo>
                    <a:pt x="362" y="390"/>
                    <a:pt x="367" y="386"/>
                    <a:pt x="374" y="376"/>
                  </a:cubicBezTo>
                  <a:cubicBezTo>
                    <a:pt x="380" y="365"/>
                    <a:pt x="381" y="356"/>
                    <a:pt x="381" y="351"/>
                  </a:cubicBezTo>
                  <a:cubicBezTo>
                    <a:pt x="382" y="348"/>
                    <a:pt x="381" y="346"/>
                    <a:pt x="381" y="346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1011441" y="1580609"/>
            <a:ext cx="3621890" cy="784194"/>
            <a:chOff x="1011441" y="1580609"/>
            <a:chExt cx="3621890" cy="784194"/>
          </a:xfrm>
        </p:grpSpPr>
        <p:grpSp>
          <p:nvGrpSpPr>
            <p:cNvPr id="6" name="组合 5">
              <a:extLst>
                <a:ext uri="{FF2B5EF4-FFF2-40B4-BE49-F238E27FC236}">
                  <a16:creationId xmlns="" xmlns:a16="http://schemas.microsoft.com/office/drawing/2014/main" id="{FCA2DEED-FA81-41DC-8DE1-6FB22E3BBBC4}"/>
                </a:ext>
              </a:extLst>
            </p:cNvPr>
            <p:cNvGrpSpPr/>
            <p:nvPr/>
          </p:nvGrpSpPr>
          <p:grpSpPr>
            <a:xfrm>
              <a:off x="1542054" y="1580609"/>
              <a:ext cx="3091277" cy="784194"/>
              <a:chOff x="1644321" y="2174259"/>
              <a:chExt cx="4109786" cy="1042569"/>
            </a:xfrm>
          </p:grpSpPr>
          <p:sp>
            <p:nvSpPr>
              <p:cNvPr id="16" name="文本框 65">
                <a:extLst>
                  <a:ext uri="{FF2B5EF4-FFF2-40B4-BE49-F238E27FC236}">
                    <a16:creationId xmlns="" xmlns:a16="http://schemas.microsoft.com/office/drawing/2014/main" id="{1C7154E3-54F8-4EF5-B8C6-A9A89A51290A}"/>
                  </a:ext>
                </a:extLst>
              </p:cNvPr>
              <p:cNvSpPr txBox="1"/>
              <p:nvPr/>
            </p:nvSpPr>
            <p:spPr>
              <a:xfrm>
                <a:off x="1644321" y="217425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7" name="文本框 66">
                <a:extLst>
                  <a:ext uri="{FF2B5EF4-FFF2-40B4-BE49-F238E27FC236}">
                    <a16:creationId xmlns="" xmlns:a16="http://schemas.microsoft.com/office/drawing/2014/main" id="{76005DCD-B3D5-4BD4-B550-88CEE293092F}"/>
                  </a:ext>
                </a:extLst>
              </p:cNvPr>
              <p:cNvSpPr txBox="1"/>
              <p:nvPr/>
            </p:nvSpPr>
            <p:spPr>
              <a:xfrm>
                <a:off x="1644321" y="247659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 dirty="0"/>
                  <a:t>此部分内容作为文字排版占位显示（建议使用主题字体）</a:t>
                </a:r>
                <a:br>
                  <a:rPr lang="zh-CN" altLang="en-US" sz="1100" dirty="0"/>
                </a:br>
                <a:r>
                  <a:rPr lang="zh-CN" altLang="en-US" sz="1100" dirty="0"/>
                  <a:t>如需更改请在（设置形状格式）菜单下（文本选项）中调整</a:t>
                </a:r>
              </a:p>
            </p:txBody>
          </p:sp>
        </p:grpSp>
        <p:sp>
          <p:nvSpPr>
            <p:cNvPr id="9" name="任意多边形: 形状 8">
              <a:extLst>
                <a:ext uri="{FF2B5EF4-FFF2-40B4-BE49-F238E27FC236}">
                  <a16:creationId xmlns="" xmlns:a16="http://schemas.microsoft.com/office/drawing/2014/main" id="{1CB444D2-598C-4BEC-84FC-5830634B55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1721393"/>
              <a:ext cx="426928" cy="422842"/>
            </a:xfrm>
            <a:custGeom>
              <a:avLst/>
              <a:gdLst>
                <a:gd name="connsiteX0" fmla="*/ 242094 w 331788"/>
                <a:gd name="connsiteY0" fmla="*/ 203585 h 328613"/>
                <a:gd name="connsiteX1" fmla="*/ 214264 w 331788"/>
                <a:gd name="connsiteY1" fmla="*/ 214264 h 328613"/>
                <a:gd name="connsiteX2" fmla="*/ 214264 w 331788"/>
                <a:gd name="connsiteY2" fmla="*/ 269924 h 328613"/>
                <a:gd name="connsiteX3" fmla="*/ 269924 w 331788"/>
                <a:gd name="connsiteY3" fmla="*/ 269924 h 328613"/>
                <a:gd name="connsiteX4" fmla="*/ 269924 w 331788"/>
                <a:gd name="connsiteY4" fmla="*/ 214264 h 328613"/>
                <a:gd name="connsiteX5" fmla="*/ 242094 w 331788"/>
                <a:gd name="connsiteY5" fmla="*/ 203585 h 328613"/>
                <a:gd name="connsiteX6" fmla="*/ 85725 w 331788"/>
                <a:gd name="connsiteY6" fmla="*/ 200752 h 328613"/>
                <a:gd name="connsiteX7" fmla="*/ 136525 w 331788"/>
                <a:gd name="connsiteY7" fmla="*/ 207698 h 328613"/>
                <a:gd name="connsiteX8" fmla="*/ 132667 w 331788"/>
                <a:gd name="connsiteY8" fmla="*/ 222250 h 328613"/>
                <a:gd name="connsiteX9" fmla="*/ 38783 w 331788"/>
                <a:gd name="connsiteY9" fmla="*/ 222250 h 328613"/>
                <a:gd name="connsiteX10" fmla="*/ 34925 w 331788"/>
                <a:gd name="connsiteY10" fmla="*/ 207698 h 328613"/>
                <a:gd name="connsiteX11" fmla="*/ 85725 w 331788"/>
                <a:gd name="connsiteY11" fmla="*/ 200752 h 328613"/>
                <a:gd name="connsiteX12" fmla="*/ 86038 w 331788"/>
                <a:gd name="connsiteY12" fmla="*/ 150283 h 328613"/>
                <a:gd name="connsiteX13" fmla="*/ 136525 w 331788"/>
                <a:gd name="connsiteY13" fmla="*/ 158221 h 328613"/>
                <a:gd name="connsiteX14" fmla="*/ 132678 w 331788"/>
                <a:gd name="connsiteY14" fmla="*/ 171450 h 328613"/>
                <a:gd name="connsiteX15" fmla="*/ 39076 w 331788"/>
                <a:gd name="connsiteY15" fmla="*/ 171450 h 328613"/>
                <a:gd name="connsiteX16" fmla="*/ 36512 w 331788"/>
                <a:gd name="connsiteY16" fmla="*/ 158221 h 328613"/>
                <a:gd name="connsiteX17" fmla="*/ 86038 w 331788"/>
                <a:gd name="connsiteY17" fmla="*/ 150283 h 328613"/>
                <a:gd name="connsiteX18" fmla="*/ 243681 w 331788"/>
                <a:gd name="connsiteY18" fmla="*/ 148724 h 328613"/>
                <a:gd name="connsiteX19" fmla="*/ 295275 w 331788"/>
                <a:gd name="connsiteY19" fmla="*/ 156745 h 328613"/>
                <a:gd name="connsiteX20" fmla="*/ 292663 w 331788"/>
                <a:gd name="connsiteY20" fmla="*/ 171450 h 328613"/>
                <a:gd name="connsiteX21" fmla="*/ 197312 w 331788"/>
                <a:gd name="connsiteY21" fmla="*/ 171450 h 328613"/>
                <a:gd name="connsiteX22" fmla="*/ 192087 w 331788"/>
                <a:gd name="connsiteY22" fmla="*/ 156745 h 328613"/>
                <a:gd name="connsiteX23" fmla="*/ 243681 w 331788"/>
                <a:gd name="connsiteY23" fmla="*/ 148724 h 328613"/>
                <a:gd name="connsiteX24" fmla="*/ 86038 w 331788"/>
                <a:gd name="connsiteY24" fmla="*/ 99483 h 328613"/>
                <a:gd name="connsiteX25" fmla="*/ 136525 w 331788"/>
                <a:gd name="connsiteY25" fmla="*/ 107421 h 328613"/>
                <a:gd name="connsiteX26" fmla="*/ 132678 w 331788"/>
                <a:gd name="connsiteY26" fmla="*/ 120650 h 328613"/>
                <a:gd name="connsiteX27" fmla="*/ 39076 w 331788"/>
                <a:gd name="connsiteY27" fmla="*/ 120650 h 328613"/>
                <a:gd name="connsiteX28" fmla="*/ 36512 w 331788"/>
                <a:gd name="connsiteY28" fmla="*/ 107421 h 328613"/>
                <a:gd name="connsiteX29" fmla="*/ 86038 w 331788"/>
                <a:gd name="connsiteY29" fmla="*/ 99483 h 328613"/>
                <a:gd name="connsiteX30" fmla="*/ 243681 w 331788"/>
                <a:gd name="connsiteY30" fmla="*/ 99152 h 328613"/>
                <a:gd name="connsiteX31" fmla="*/ 295275 w 331788"/>
                <a:gd name="connsiteY31" fmla="*/ 106098 h 328613"/>
                <a:gd name="connsiteX32" fmla="*/ 292663 w 331788"/>
                <a:gd name="connsiteY32" fmla="*/ 120650 h 328613"/>
                <a:gd name="connsiteX33" fmla="*/ 196006 w 331788"/>
                <a:gd name="connsiteY33" fmla="*/ 120650 h 328613"/>
                <a:gd name="connsiteX34" fmla="*/ 192087 w 331788"/>
                <a:gd name="connsiteY34" fmla="*/ 106098 h 328613"/>
                <a:gd name="connsiteX35" fmla="*/ 243681 w 331788"/>
                <a:gd name="connsiteY35" fmla="*/ 99152 h 328613"/>
                <a:gd name="connsiteX36" fmla="*/ 243681 w 331788"/>
                <a:gd name="connsiteY36" fmla="*/ 48711 h 328613"/>
                <a:gd name="connsiteX37" fmla="*/ 295275 w 331788"/>
                <a:gd name="connsiteY37" fmla="*/ 56732 h 328613"/>
                <a:gd name="connsiteX38" fmla="*/ 292663 w 331788"/>
                <a:gd name="connsiteY38" fmla="*/ 71437 h 328613"/>
                <a:gd name="connsiteX39" fmla="*/ 197312 w 331788"/>
                <a:gd name="connsiteY39" fmla="*/ 71437 h 328613"/>
                <a:gd name="connsiteX40" fmla="*/ 192087 w 331788"/>
                <a:gd name="connsiteY40" fmla="*/ 56732 h 328613"/>
                <a:gd name="connsiteX41" fmla="*/ 243681 w 331788"/>
                <a:gd name="connsiteY41" fmla="*/ 48711 h 328613"/>
                <a:gd name="connsiteX42" fmla="*/ 85725 w 331788"/>
                <a:gd name="connsiteY42" fmla="*/ 48683 h 328613"/>
                <a:gd name="connsiteX43" fmla="*/ 136525 w 331788"/>
                <a:gd name="connsiteY43" fmla="*/ 56621 h 328613"/>
                <a:gd name="connsiteX44" fmla="*/ 132667 w 331788"/>
                <a:gd name="connsiteY44" fmla="*/ 69850 h 328613"/>
                <a:gd name="connsiteX45" fmla="*/ 38783 w 331788"/>
                <a:gd name="connsiteY45" fmla="*/ 69850 h 328613"/>
                <a:gd name="connsiteX46" fmla="*/ 34925 w 331788"/>
                <a:gd name="connsiteY46" fmla="*/ 56621 h 328613"/>
                <a:gd name="connsiteX47" fmla="*/ 85725 w 331788"/>
                <a:gd name="connsiteY47" fmla="*/ 48683 h 328613"/>
                <a:gd name="connsiteX48" fmla="*/ 245779 w 331788"/>
                <a:gd name="connsiteY48" fmla="*/ 12700 h 328613"/>
                <a:gd name="connsiteX49" fmla="*/ 171450 w 331788"/>
                <a:gd name="connsiteY49" fmla="*/ 28215 h 328613"/>
                <a:gd name="connsiteX50" fmla="*/ 171450 w 331788"/>
                <a:gd name="connsiteY50" fmla="*/ 263525 h 328613"/>
                <a:gd name="connsiteX51" fmla="*/ 192314 w 331788"/>
                <a:gd name="connsiteY51" fmla="*/ 257061 h 328613"/>
                <a:gd name="connsiteX52" fmla="*/ 205355 w 331788"/>
                <a:gd name="connsiteY52" fmla="*/ 205344 h 328613"/>
                <a:gd name="connsiteX53" fmla="*/ 279684 w 331788"/>
                <a:gd name="connsiteY53" fmla="*/ 205344 h 328613"/>
                <a:gd name="connsiteX54" fmla="*/ 294028 w 331788"/>
                <a:gd name="connsiteY54" fmla="*/ 257061 h 328613"/>
                <a:gd name="connsiteX55" fmla="*/ 317500 w 331788"/>
                <a:gd name="connsiteY55" fmla="*/ 263525 h 328613"/>
                <a:gd name="connsiteX56" fmla="*/ 317500 w 331788"/>
                <a:gd name="connsiteY56" fmla="*/ 28215 h 328613"/>
                <a:gd name="connsiteX57" fmla="*/ 245779 w 331788"/>
                <a:gd name="connsiteY57" fmla="*/ 12700 h 328613"/>
                <a:gd name="connsiteX58" fmla="*/ 84931 w 331788"/>
                <a:gd name="connsiteY58" fmla="*/ 12700 h 328613"/>
                <a:gd name="connsiteX59" fmla="*/ 12700 w 331788"/>
                <a:gd name="connsiteY59" fmla="*/ 28215 h 328613"/>
                <a:gd name="connsiteX60" fmla="*/ 12700 w 331788"/>
                <a:gd name="connsiteY60" fmla="*/ 263525 h 328613"/>
                <a:gd name="connsiteX61" fmla="*/ 84931 w 331788"/>
                <a:gd name="connsiteY61" fmla="*/ 249303 h 328613"/>
                <a:gd name="connsiteX62" fmla="*/ 157163 w 331788"/>
                <a:gd name="connsiteY62" fmla="*/ 263525 h 328613"/>
                <a:gd name="connsiteX63" fmla="*/ 157163 w 331788"/>
                <a:gd name="connsiteY63" fmla="*/ 28215 h 328613"/>
                <a:gd name="connsiteX64" fmla="*/ 84931 w 331788"/>
                <a:gd name="connsiteY64" fmla="*/ 12700 h 328613"/>
                <a:gd name="connsiteX65" fmla="*/ 86835 w 331788"/>
                <a:gd name="connsiteY65" fmla="*/ 0 h 328613"/>
                <a:gd name="connsiteX66" fmla="*/ 165894 w 331788"/>
                <a:gd name="connsiteY66" fmla="*/ 15525 h 328613"/>
                <a:gd name="connsiteX67" fmla="*/ 244953 w 331788"/>
                <a:gd name="connsiteY67" fmla="*/ 0 h 328613"/>
                <a:gd name="connsiteX68" fmla="*/ 326604 w 331788"/>
                <a:gd name="connsiteY68" fmla="*/ 16819 h 328613"/>
                <a:gd name="connsiteX69" fmla="*/ 331788 w 331788"/>
                <a:gd name="connsiteY69" fmla="*/ 23288 h 328613"/>
                <a:gd name="connsiteX70" fmla="*/ 331788 w 331788"/>
                <a:gd name="connsiteY70" fmla="*/ 274276 h 328613"/>
                <a:gd name="connsiteX71" fmla="*/ 322716 w 331788"/>
                <a:gd name="connsiteY71" fmla="*/ 280744 h 328613"/>
                <a:gd name="connsiteX72" fmla="*/ 289019 w 331788"/>
                <a:gd name="connsiteY72" fmla="*/ 269101 h 328613"/>
                <a:gd name="connsiteX73" fmla="*/ 285130 w 331788"/>
                <a:gd name="connsiteY73" fmla="*/ 274276 h 328613"/>
                <a:gd name="connsiteX74" fmla="*/ 329196 w 331788"/>
                <a:gd name="connsiteY74" fmla="*/ 318263 h 328613"/>
                <a:gd name="connsiteX75" fmla="*/ 318828 w 331788"/>
                <a:gd name="connsiteY75" fmla="*/ 328613 h 328613"/>
                <a:gd name="connsiteX76" fmla="*/ 274762 w 331788"/>
                <a:gd name="connsiteY76" fmla="*/ 284626 h 328613"/>
                <a:gd name="connsiteX77" fmla="*/ 206072 w 331788"/>
                <a:gd name="connsiteY77" fmla="*/ 279451 h 328613"/>
                <a:gd name="connsiteX78" fmla="*/ 198295 w 331788"/>
                <a:gd name="connsiteY78" fmla="*/ 270394 h 328613"/>
                <a:gd name="connsiteX79" fmla="*/ 167190 w 331788"/>
                <a:gd name="connsiteY79" fmla="*/ 280744 h 328613"/>
                <a:gd name="connsiteX80" fmla="*/ 163302 w 331788"/>
                <a:gd name="connsiteY80" fmla="*/ 280744 h 328613"/>
                <a:gd name="connsiteX81" fmla="*/ 85539 w 331788"/>
                <a:gd name="connsiteY81" fmla="*/ 263926 h 328613"/>
                <a:gd name="connsiteX82" fmla="*/ 9072 w 331788"/>
                <a:gd name="connsiteY82" fmla="*/ 280744 h 328613"/>
                <a:gd name="connsiteX83" fmla="*/ 0 w 331788"/>
                <a:gd name="connsiteY83" fmla="*/ 274276 h 328613"/>
                <a:gd name="connsiteX84" fmla="*/ 0 w 331788"/>
                <a:gd name="connsiteY84" fmla="*/ 23288 h 328613"/>
                <a:gd name="connsiteX85" fmla="*/ 5184 w 331788"/>
                <a:gd name="connsiteY85" fmla="*/ 16819 h 328613"/>
                <a:gd name="connsiteX86" fmla="*/ 86835 w 331788"/>
                <a:gd name="connsiteY86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1788" h="328613">
                  <a:moveTo>
                    <a:pt x="242094" y="203585"/>
                  </a:moveTo>
                  <a:cubicBezTo>
                    <a:pt x="232062" y="203585"/>
                    <a:pt x="222031" y="207145"/>
                    <a:pt x="214264" y="214264"/>
                  </a:cubicBezTo>
                  <a:cubicBezTo>
                    <a:pt x="200025" y="229797"/>
                    <a:pt x="200025" y="254391"/>
                    <a:pt x="214264" y="269924"/>
                  </a:cubicBezTo>
                  <a:cubicBezTo>
                    <a:pt x="229797" y="284163"/>
                    <a:pt x="254391" y="284163"/>
                    <a:pt x="269924" y="269924"/>
                  </a:cubicBezTo>
                  <a:cubicBezTo>
                    <a:pt x="284163" y="254391"/>
                    <a:pt x="284163" y="229797"/>
                    <a:pt x="269924" y="214264"/>
                  </a:cubicBezTo>
                  <a:cubicBezTo>
                    <a:pt x="262158" y="207145"/>
                    <a:pt x="252126" y="203585"/>
                    <a:pt x="242094" y="203585"/>
                  </a:cubicBezTo>
                  <a:close/>
                  <a:moveTo>
                    <a:pt x="85725" y="200752"/>
                  </a:moveTo>
                  <a:cubicBezTo>
                    <a:pt x="102122" y="200752"/>
                    <a:pt x="118520" y="203067"/>
                    <a:pt x="136525" y="207698"/>
                  </a:cubicBezTo>
                  <a:cubicBezTo>
                    <a:pt x="136525" y="207698"/>
                    <a:pt x="136525" y="207698"/>
                    <a:pt x="132667" y="222250"/>
                  </a:cubicBezTo>
                  <a:cubicBezTo>
                    <a:pt x="99229" y="211667"/>
                    <a:pt x="72221" y="211667"/>
                    <a:pt x="38783" y="222250"/>
                  </a:cubicBezTo>
                  <a:cubicBezTo>
                    <a:pt x="38783" y="222250"/>
                    <a:pt x="38783" y="222250"/>
                    <a:pt x="34925" y="207698"/>
                  </a:cubicBezTo>
                  <a:cubicBezTo>
                    <a:pt x="52930" y="203067"/>
                    <a:pt x="69327" y="200752"/>
                    <a:pt x="85725" y="200752"/>
                  </a:cubicBezTo>
                  <a:close/>
                  <a:moveTo>
                    <a:pt x="86038" y="150283"/>
                  </a:moveTo>
                  <a:cubicBezTo>
                    <a:pt x="102226" y="150283"/>
                    <a:pt x="118574" y="152929"/>
                    <a:pt x="136525" y="158221"/>
                  </a:cubicBezTo>
                  <a:cubicBezTo>
                    <a:pt x="136525" y="158221"/>
                    <a:pt x="136525" y="158221"/>
                    <a:pt x="132678" y="171450"/>
                  </a:cubicBezTo>
                  <a:cubicBezTo>
                    <a:pt x="99341" y="162190"/>
                    <a:pt x="72414" y="162190"/>
                    <a:pt x="39076" y="171450"/>
                  </a:cubicBezTo>
                  <a:cubicBezTo>
                    <a:pt x="39076" y="171450"/>
                    <a:pt x="39076" y="171450"/>
                    <a:pt x="36512" y="158221"/>
                  </a:cubicBezTo>
                  <a:cubicBezTo>
                    <a:pt x="53822" y="152929"/>
                    <a:pt x="69850" y="150283"/>
                    <a:pt x="86038" y="150283"/>
                  </a:cubicBezTo>
                  <a:close/>
                  <a:moveTo>
                    <a:pt x="243681" y="148724"/>
                  </a:moveTo>
                  <a:cubicBezTo>
                    <a:pt x="260335" y="148724"/>
                    <a:pt x="276989" y="151398"/>
                    <a:pt x="295275" y="156745"/>
                  </a:cubicBezTo>
                  <a:cubicBezTo>
                    <a:pt x="295275" y="156745"/>
                    <a:pt x="295275" y="156745"/>
                    <a:pt x="292663" y="171450"/>
                  </a:cubicBezTo>
                  <a:cubicBezTo>
                    <a:pt x="257396" y="162092"/>
                    <a:pt x="231272" y="162092"/>
                    <a:pt x="197312" y="171450"/>
                  </a:cubicBezTo>
                  <a:cubicBezTo>
                    <a:pt x="197312" y="171450"/>
                    <a:pt x="197312" y="171450"/>
                    <a:pt x="192087" y="156745"/>
                  </a:cubicBezTo>
                  <a:cubicBezTo>
                    <a:pt x="210374" y="151398"/>
                    <a:pt x="227027" y="148724"/>
                    <a:pt x="243681" y="148724"/>
                  </a:cubicBezTo>
                  <a:close/>
                  <a:moveTo>
                    <a:pt x="86038" y="99483"/>
                  </a:moveTo>
                  <a:cubicBezTo>
                    <a:pt x="102226" y="99483"/>
                    <a:pt x="118574" y="102129"/>
                    <a:pt x="136525" y="107421"/>
                  </a:cubicBezTo>
                  <a:cubicBezTo>
                    <a:pt x="136525" y="107421"/>
                    <a:pt x="136525" y="107421"/>
                    <a:pt x="132678" y="120650"/>
                  </a:cubicBezTo>
                  <a:cubicBezTo>
                    <a:pt x="99341" y="111390"/>
                    <a:pt x="72414" y="111390"/>
                    <a:pt x="39076" y="120650"/>
                  </a:cubicBezTo>
                  <a:cubicBezTo>
                    <a:pt x="39076" y="120650"/>
                    <a:pt x="39076" y="120650"/>
                    <a:pt x="36512" y="107421"/>
                  </a:cubicBezTo>
                  <a:cubicBezTo>
                    <a:pt x="53822" y="102129"/>
                    <a:pt x="69850" y="99483"/>
                    <a:pt x="86038" y="99483"/>
                  </a:cubicBezTo>
                  <a:close/>
                  <a:moveTo>
                    <a:pt x="243681" y="99152"/>
                  </a:moveTo>
                  <a:cubicBezTo>
                    <a:pt x="260335" y="99152"/>
                    <a:pt x="276989" y="101467"/>
                    <a:pt x="295275" y="106098"/>
                  </a:cubicBezTo>
                  <a:cubicBezTo>
                    <a:pt x="295275" y="106098"/>
                    <a:pt x="295275" y="106098"/>
                    <a:pt x="292663" y="120650"/>
                  </a:cubicBezTo>
                  <a:cubicBezTo>
                    <a:pt x="257396" y="111390"/>
                    <a:pt x="231272" y="111390"/>
                    <a:pt x="196006" y="120650"/>
                  </a:cubicBezTo>
                  <a:cubicBezTo>
                    <a:pt x="196006" y="120650"/>
                    <a:pt x="196006" y="120650"/>
                    <a:pt x="192087" y="106098"/>
                  </a:cubicBezTo>
                  <a:cubicBezTo>
                    <a:pt x="210374" y="101467"/>
                    <a:pt x="227027" y="99152"/>
                    <a:pt x="243681" y="99152"/>
                  </a:cubicBezTo>
                  <a:close/>
                  <a:moveTo>
                    <a:pt x="243681" y="48711"/>
                  </a:moveTo>
                  <a:cubicBezTo>
                    <a:pt x="260335" y="48711"/>
                    <a:pt x="276989" y="51385"/>
                    <a:pt x="295275" y="56732"/>
                  </a:cubicBezTo>
                  <a:cubicBezTo>
                    <a:pt x="295275" y="56732"/>
                    <a:pt x="295275" y="56732"/>
                    <a:pt x="292663" y="71437"/>
                  </a:cubicBezTo>
                  <a:cubicBezTo>
                    <a:pt x="257396" y="60742"/>
                    <a:pt x="231272" y="60742"/>
                    <a:pt x="197312" y="71437"/>
                  </a:cubicBezTo>
                  <a:cubicBezTo>
                    <a:pt x="197312" y="71437"/>
                    <a:pt x="197312" y="71437"/>
                    <a:pt x="192087" y="56732"/>
                  </a:cubicBezTo>
                  <a:cubicBezTo>
                    <a:pt x="210374" y="51385"/>
                    <a:pt x="227027" y="48711"/>
                    <a:pt x="243681" y="48711"/>
                  </a:cubicBezTo>
                  <a:close/>
                  <a:moveTo>
                    <a:pt x="85725" y="48683"/>
                  </a:moveTo>
                  <a:cubicBezTo>
                    <a:pt x="102122" y="48683"/>
                    <a:pt x="118520" y="51329"/>
                    <a:pt x="136525" y="56621"/>
                  </a:cubicBezTo>
                  <a:cubicBezTo>
                    <a:pt x="136525" y="56621"/>
                    <a:pt x="136525" y="56621"/>
                    <a:pt x="132667" y="69850"/>
                  </a:cubicBezTo>
                  <a:cubicBezTo>
                    <a:pt x="99229" y="60590"/>
                    <a:pt x="72221" y="60590"/>
                    <a:pt x="38783" y="69850"/>
                  </a:cubicBezTo>
                  <a:lnTo>
                    <a:pt x="34925" y="56621"/>
                  </a:lnTo>
                  <a:cubicBezTo>
                    <a:pt x="52930" y="51329"/>
                    <a:pt x="69327" y="48683"/>
                    <a:pt x="85725" y="48683"/>
                  </a:cubicBezTo>
                  <a:close/>
                  <a:moveTo>
                    <a:pt x="245779" y="12700"/>
                  </a:moveTo>
                  <a:cubicBezTo>
                    <a:pt x="224915" y="12700"/>
                    <a:pt x="201443" y="16579"/>
                    <a:pt x="171450" y="28215"/>
                  </a:cubicBezTo>
                  <a:cubicBezTo>
                    <a:pt x="171450" y="28215"/>
                    <a:pt x="171450" y="28215"/>
                    <a:pt x="171450" y="263525"/>
                  </a:cubicBezTo>
                  <a:cubicBezTo>
                    <a:pt x="176666" y="262232"/>
                    <a:pt x="185794" y="259646"/>
                    <a:pt x="192314" y="257061"/>
                  </a:cubicBezTo>
                  <a:cubicBezTo>
                    <a:pt x="185794" y="238960"/>
                    <a:pt x="191010" y="219566"/>
                    <a:pt x="205355" y="205344"/>
                  </a:cubicBezTo>
                  <a:cubicBezTo>
                    <a:pt x="226219" y="184657"/>
                    <a:pt x="258819" y="184657"/>
                    <a:pt x="279684" y="205344"/>
                  </a:cubicBezTo>
                  <a:cubicBezTo>
                    <a:pt x="294028" y="218273"/>
                    <a:pt x="299244" y="238960"/>
                    <a:pt x="294028" y="257061"/>
                  </a:cubicBezTo>
                  <a:cubicBezTo>
                    <a:pt x="301852" y="258353"/>
                    <a:pt x="312284" y="262232"/>
                    <a:pt x="317500" y="263525"/>
                  </a:cubicBezTo>
                  <a:lnTo>
                    <a:pt x="317500" y="28215"/>
                  </a:lnTo>
                  <a:cubicBezTo>
                    <a:pt x="288812" y="17872"/>
                    <a:pt x="266643" y="12700"/>
                    <a:pt x="245779" y="12700"/>
                  </a:cubicBezTo>
                  <a:close/>
                  <a:moveTo>
                    <a:pt x="84931" y="12700"/>
                  </a:moveTo>
                  <a:cubicBezTo>
                    <a:pt x="63004" y="12700"/>
                    <a:pt x="42366" y="17872"/>
                    <a:pt x="12700" y="28215"/>
                  </a:cubicBezTo>
                  <a:cubicBezTo>
                    <a:pt x="12700" y="28215"/>
                    <a:pt x="12700" y="28215"/>
                    <a:pt x="12700" y="263525"/>
                  </a:cubicBezTo>
                  <a:cubicBezTo>
                    <a:pt x="41077" y="254475"/>
                    <a:pt x="63004" y="249303"/>
                    <a:pt x="84931" y="249303"/>
                  </a:cubicBezTo>
                  <a:cubicBezTo>
                    <a:pt x="106859" y="249303"/>
                    <a:pt x="128786" y="254475"/>
                    <a:pt x="157163" y="263525"/>
                  </a:cubicBezTo>
                  <a:lnTo>
                    <a:pt x="157163" y="28215"/>
                  </a:lnTo>
                  <a:cubicBezTo>
                    <a:pt x="128786" y="17872"/>
                    <a:pt x="106859" y="12700"/>
                    <a:pt x="84931" y="12700"/>
                  </a:cubicBezTo>
                  <a:close/>
                  <a:moveTo>
                    <a:pt x="86835" y="0"/>
                  </a:moveTo>
                  <a:cubicBezTo>
                    <a:pt x="110164" y="0"/>
                    <a:pt x="133493" y="5175"/>
                    <a:pt x="165894" y="15525"/>
                  </a:cubicBezTo>
                  <a:cubicBezTo>
                    <a:pt x="198295" y="5175"/>
                    <a:pt x="221624" y="0"/>
                    <a:pt x="244953" y="0"/>
                  </a:cubicBezTo>
                  <a:cubicBezTo>
                    <a:pt x="269578" y="0"/>
                    <a:pt x="294203" y="5175"/>
                    <a:pt x="326604" y="16819"/>
                  </a:cubicBezTo>
                  <a:cubicBezTo>
                    <a:pt x="329196" y="18113"/>
                    <a:pt x="331788" y="20700"/>
                    <a:pt x="331788" y="23288"/>
                  </a:cubicBezTo>
                  <a:cubicBezTo>
                    <a:pt x="331788" y="23288"/>
                    <a:pt x="331788" y="23288"/>
                    <a:pt x="331788" y="274276"/>
                  </a:cubicBezTo>
                  <a:cubicBezTo>
                    <a:pt x="331788" y="280744"/>
                    <a:pt x="325308" y="280744"/>
                    <a:pt x="322716" y="280744"/>
                  </a:cubicBezTo>
                  <a:cubicBezTo>
                    <a:pt x="313643" y="276863"/>
                    <a:pt x="299387" y="272982"/>
                    <a:pt x="289019" y="269101"/>
                  </a:cubicBezTo>
                  <a:cubicBezTo>
                    <a:pt x="287723" y="271688"/>
                    <a:pt x="286427" y="272982"/>
                    <a:pt x="285130" y="274276"/>
                  </a:cubicBezTo>
                  <a:cubicBezTo>
                    <a:pt x="285130" y="274276"/>
                    <a:pt x="285130" y="274276"/>
                    <a:pt x="329196" y="318263"/>
                  </a:cubicBezTo>
                  <a:cubicBezTo>
                    <a:pt x="329196" y="318263"/>
                    <a:pt x="329196" y="318263"/>
                    <a:pt x="318828" y="328613"/>
                  </a:cubicBezTo>
                  <a:cubicBezTo>
                    <a:pt x="318828" y="328613"/>
                    <a:pt x="318828" y="328613"/>
                    <a:pt x="274762" y="284626"/>
                  </a:cubicBezTo>
                  <a:cubicBezTo>
                    <a:pt x="254025" y="300151"/>
                    <a:pt x="224216" y="298857"/>
                    <a:pt x="206072" y="279451"/>
                  </a:cubicBezTo>
                  <a:cubicBezTo>
                    <a:pt x="202183" y="276863"/>
                    <a:pt x="200887" y="274276"/>
                    <a:pt x="198295" y="270394"/>
                  </a:cubicBezTo>
                  <a:cubicBezTo>
                    <a:pt x="189223" y="272982"/>
                    <a:pt x="174966" y="278157"/>
                    <a:pt x="167190" y="280744"/>
                  </a:cubicBezTo>
                  <a:cubicBezTo>
                    <a:pt x="165894" y="280744"/>
                    <a:pt x="164598" y="280744"/>
                    <a:pt x="163302" y="280744"/>
                  </a:cubicBezTo>
                  <a:cubicBezTo>
                    <a:pt x="130901" y="269101"/>
                    <a:pt x="108868" y="263926"/>
                    <a:pt x="85539" y="263926"/>
                  </a:cubicBezTo>
                  <a:cubicBezTo>
                    <a:pt x="63506" y="263926"/>
                    <a:pt x="40177" y="269101"/>
                    <a:pt x="9072" y="280744"/>
                  </a:cubicBezTo>
                  <a:cubicBezTo>
                    <a:pt x="6480" y="280744"/>
                    <a:pt x="0" y="280744"/>
                    <a:pt x="0" y="274276"/>
                  </a:cubicBezTo>
                  <a:cubicBezTo>
                    <a:pt x="0" y="274276"/>
                    <a:pt x="0" y="274276"/>
                    <a:pt x="0" y="23288"/>
                  </a:cubicBezTo>
                  <a:cubicBezTo>
                    <a:pt x="0" y="20700"/>
                    <a:pt x="2592" y="18113"/>
                    <a:pt x="5184" y="16819"/>
                  </a:cubicBezTo>
                  <a:cubicBezTo>
                    <a:pt x="37585" y="5175"/>
                    <a:pt x="62210" y="0"/>
                    <a:pt x="86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1011441" y="2364803"/>
            <a:ext cx="3621890" cy="784194"/>
            <a:chOff x="1011441" y="2364803"/>
            <a:chExt cx="3621890" cy="784194"/>
          </a:xfrm>
        </p:grpSpPr>
        <p:grpSp>
          <p:nvGrpSpPr>
            <p:cNvPr id="7" name="组合 6">
              <a:extLst>
                <a:ext uri="{FF2B5EF4-FFF2-40B4-BE49-F238E27FC236}">
                  <a16:creationId xmlns="" xmlns:a16="http://schemas.microsoft.com/office/drawing/2014/main" id="{BE6A9DFC-B50A-4B7E-9BC3-1FA4AEB03784}"/>
                </a:ext>
              </a:extLst>
            </p:cNvPr>
            <p:cNvGrpSpPr/>
            <p:nvPr/>
          </p:nvGrpSpPr>
          <p:grpSpPr>
            <a:xfrm>
              <a:off x="1542054" y="2364803"/>
              <a:ext cx="3091277" cy="784194"/>
              <a:chOff x="1644321" y="3216829"/>
              <a:chExt cx="4109786" cy="1042569"/>
            </a:xfrm>
          </p:grpSpPr>
          <p:sp>
            <p:nvSpPr>
              <p:cNvPr id="14" name="文本框 63">
                <a:extLst>
                  <a:ext uri="{FF2B5EF4-FFF2-40B4-BE49-F238E27FC236}">
                    <a16:creationId xmlns="" xmlns:a16="http://schemas.microsoft.com/office/drawing/2014/main" id="{48BDE314-2CA4-40AE-B024-9AFA90F9487B}"/>
                  </a:ext>
                </a:extLst>
              </p:cNvPr>
              <p:cNvSpPr txBox="1"/>
              <p:nvPr/>
            </p:nvSpPr>
            <p:spPr>
              <a:xfrm>
                <a:off x="1644321" y="3216829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5" name="文本框 64">
                <a:extLst>
                  <a:ext uri="{FF2B5EF4-FFF2-40B4-BE49-F238E27FC236}">
                    <a16:creationId xmlns="" xmlns:a16="http://schemas.microsoft.com/office/drawing/2014/main" id="{50D62B2A-6DA4-4209-86D1-6FCC61C24827}"/>
                  </a:ext>
                </a:extLst>
              </p:cNvPr>
              <p:cNvSpPr txBox="1"/>
              <p:nvPr/>
            </p:nvSpPr>
            <p:spPr>
              <a:xfrm>
                <a:off x="1644321" y="3519162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br>
                  <a:rPr lang="zh-CN" altLang="en-US" sz="1100"/>
                </a:br>
                <a:r>
                  <a:rPr lang="zh-CN" altLang="en-US" sz="1100"/>
                  <a:t>如需更改请在（设置形状格式）菜单下（文本选项）中调整</a:t>
                </a:r>
              </a:p>
            </p:txBody>
          </p:sp>
        </p:grpSp>
        <p:sp>
          <p:nvSpPr>
            <p:cNvPr id="10" name="任意多边形: 形状 9">
              <a:extLst>
                <a:ext uri="{FF2B5EF4-FFF2-40B4-BE49-F238E27FC236}">
                  <a16:creationId xmlns="" xmlns:a16="http://schemas.microsoft.com/office/drawing/2014/main" id="{224181E1-8B3B-4BDD-962B-0449A23C4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2510034"/>
              <a:ext cx="426928" cy="406501"/>
            </a:xfrm>
            <a:custGeom>
              <a:avLst/>
              <a:gdLst>
                <a:gd name="connsiteX0" fmla="*/ 117254 w 331788"/>
                <a:gd name="connsiteY0" fmla="*/ 187325 h 315913"/>
                <a:gd name="connsiteX1" fmla="*/ 204708 w 331788"/>
                <a:gd name="connsiteY1" fmla="*/ 187325 h 315913"/>
                <a:gd name="connsiteX2" fmla="*/ 211138 w 331788"/>
                <a:gd name="connsiteY2" fmla="*/ 195263 h 315913"/>
                <a:gd name="connsiteX3" fmla="*/ 204708 w 331788"/>
                <a:gd name="connsiteY3" fmla="*/ 203200 h 315913"/>
                <a:gd name="connsiteX4" fmla="*/ 117254 w 331788"/>
                <a:gd name="connsiteY4" fmla="*/ 203200 h 315913"/>
                <a:gd name="connsiteX5" fmla="*/ 109538 w 331788"/>
                <a:gd name="connsiteY5" fmla="*/ 195263 h 315913"/>
                <a:gd name="connsiteX6" fmla="*/ 117254 w 331788"/>
                <a:gd name="connsiteY6" fmla="*/ 187325 h 315913"/>
                <a:gd name="connsiteX7" fmla="*/ 91953 w 331788"/>
                <a:gd name="connsiteY7" fmla="*/ 161925 h 315913"/>
                <a:gd name="connsiteX8" fmla="*/ 230025 w 331788"/>
                <a:gd name="connsiteY8" fmla="*/ 161925 h 315913"/>
                <a:gd name="connsiteX9" fmla="*/ 236538 w 331788"/>
                <a:gd name="connsiteY9" fmla="*/ 168420 h 315913"/>
                <a:gd name="connsiteX10" fmla="*/ 230025 w 331788"/>
                <a:gd name="connsiteY10" fmla="*/ 176213 h 315913"/>
                <a:gd name="connsiteX11" fmla="*/ 91953 w 331788"/>
                <a:gd name="connsiteY11" fmla="*/ 176213 h 315913"/>
                <a:gd name="connsiteX12" fmla="*/ 84138 w 331788"/>
                <a:gd name="connsiteY12" fmla="*/ 168420 h 315913"/>
                <a:gd name="connsiteX13" fmla="*/ 91953 w 331788"/>
                <a:gd name="connsiteY13" fmla="*/ 161925 h 315913"/>
                <a:gd name="connsiteX14" fmla="*/ 79225 w 331788"/>
                <a:gd name="connsiteY14" fmla="*/ 134938 h 315913"/>
                <a:gd name="connsiteX15" fmla="*/ 255739 w 331788"/>
                <a:gd name="connsiteY15" fmla="*/ 134938 h 315913"/>
                <a:gd name="connsiteX16" fmla="*/ 263526 w 331788"/>
                <a:gd name="connsiteY16" fmla="*/ 142876 h 315913"/>
                <a:gd name="connsiteX17" fmla="*/ 255739 w 331788"/>
                <a:gd name="connsiteY17" fmla="*/ 150813 h 315913"/>
                <a:gd name="connsiteX18" fmla="*/ 79225 w 331788"/>
                <a:gd name="connsiteY18" fmla="*/ 150813 h 315913"/>
                <a:gd name="connsiteX19" fmla="*/ 71438 w 331788"/>
                <a:gd name="connsiteY19" fmla="*/ 142876 h 315913"/>
                <a:gd name="connsiteX20" fmla="*/ 79225 w 331788"/>
                <a:gd name="connsiteY20" fmla="*/ 134938 h 315913"/>
                <a:gd name="connsiteX21" fmla="*/ 284163 w 331788"/>
                <a:gd name="connsiteY21" fmla="*/ 117475 h 315913"/>
                <a:gd name="connsiteX22" fmla="*/ 279083 w 331788"/>
                <a:gd name="connsiteY22" fmla="*/ 142611 h 315913"/>
                <a:gd name="connsiteX23" fmla="*/ 277813 w 331788"/>
                <a:gd name="connsiteY23" fmla="*/ 146579 h 315913"/>
                <a:gd name="connsiteX24" fmla="*/ 277813 w 331788"/>
                <a:gd name="connsiteY24" fmla="*/ 147902 h 315913"/>
                <a:gd name="connsiteX25" fmla="*/ 271463 w 331788"/>
                <a:gd name="connsiteY25" fmla="*/ 149225 h 315913"/>
                <a:gd name="connsiteX26" fmla="*/ 276543 w 331788"/>
                <a:gd name="connsiteY26" fmla="*/ 126736 h 315913"/>
                <a:gd name="connsiteX27" fmla="*/ 284163 w 331788"/>
                <a:gd name="connsiteY27" fmla="*/ 117475 h 315913"/>
                <a:gd name="connsiteX28" fmla="*/ 47625 w 331788"/>
                <a:gd name="connsiteY28" fmla="*/ 117475 h 315913"/>
                <a:gd name="connsiteX29" fmla="*/ 56198 w 331788"/>
                <a:gd name="connsiteY29" fmla="*/ 126736 h 315913"/>
                <a:gd name="connsiteX30" fmla="*/ 61913 w 331788"/>
                <a:gd name="connsiteY30" fmla="*/ 149225 h 315913"/>
                <a:gd name="connsiteX31" fmla="*/ 54769 w 331788"/>
                <a:gd name="connsiteY31" fmla="*/ 147902 h 315913"/>
                <a:gd name="connsiteX32" fmla="*/ 54769 w 331788"/>
                <a:gd name="connsiteY32" fmla="*/ 146579 h 315913"/>
                <a:gd name="connsiteX33" fmla="*/ 53340 w 331788"/>
                <a:gd name="connsiteY33" fmla="*/ 142611 h 315913"/>
                <a:gd name="connsiteX34" fmla="*/ 47625 w 331788"/>
                <a:gd name="connsiteY34" fmla="*/ 117475 h 315913"/>
                <a:gd name="connsiteX35" fmla="*/ 300038 w 331788"/>
                <a:gd name="connsiteY35" fmla="*/ 106363 h 315913"/>
                <a:gd name="connsiteX36" fmla="*/ 297440 w 331788"/>
                <a:gd name="connsiteY36" fmla="*/ 115315 h 315913"/>
                <a:gd name="connsiteX37" fmla="*/ 293544 w 331788"/>
                <a:gd name="connsiteY37" fmla="*/ 149844 h 315913"/>
                <a:gd name="connsiteX38" fmla="*/ 293544 w 331788"/>
                <a:gd name="connsiteY38" fmla="*/ 152401 h 315913"/>
                <a:gd name="connsiteX39" fmla="*/ 290946 w 331788"/>
                <a:gd name="connsiteY39" fmla="*/ 149844 h 315913"/>
                <a:gd name="connsiteX40" fmla="*/ 285750 w 331788"/>
                <a:gd name="connsiteY40" fmla="*/ 148565 h 315913"/>
                <a:gd name="connsiteX41" fmla="*/ 285750 w 331788"/>
                <a:gd name="connsiteY41" fmla="*/ 147286 h 315913"/>
                <a:gd name="connsiteX42" fmla="*/ 292245 w 331788"/>
                <a:gd name="connsiteY42" fmla="*/ 115315 h 315913"/>
                <a:gd name="connsiteX43" fmla="*/ 300038 w 331788"/>
                <a:gd name="connsiteY43" fmla="*/ 106363 h 315913"/>
                <a:gd name="connsiteX44" fmla="*/ 31750 w 331788"/>
                <a:gd name="connsiteY44" fmla="*/ 106363 h 315913"/>
                <a:gd name="connsiteX45" fmla="*/ 39543 w 331788"/>
                <a:gd name="connsiteY45" fmla="*/ 115315 h 315913"/>
                <a:gd name="connsiteX46" fmla="*/ 46038 w 331788"/>
                <a:gd name="connsiteY46" fmla="*/ 148565 h 315913"/>
                <a:gd name="connsiteX47" fmla="*/ 40842 w 331788"/>
                <a:gd name="connsiteY47" fmla="*/ 149844 h 315913"/>
                <a:gd name="connsiteX48" fmla="*/ 38244 w 331788"/>
                <a:gd name="connsiteY48" fmla="*/ 152401 h 315913"/>
                <a:gd name="connsiteX49" fmla="*/ 38244 w 331788"/>
                <a:gd name="connsiteY49" fmla="*/ 149844 h 315913"/>
                <a:gd name="connsiteX50" fmla="*/ 34348 w 331788"/>
                <a:gd name="connsiteY50" fmla="*/ 115315 h 315913"/>
                <a:gd name="connsiteX51" fmla="*/ 31750 w 331788"/>
                <a:gd name="connsiteY51" fmla="*/ 106363 h 315913"/>
                <a:gd name="connsiteX52" fmla="*/ 3900 w 331788"/>
                <a:gd name="connsiteY52" fmla="*/ 100704 h 315913"/>
                <a:gd name="connsiteX53" fmla="*/ 19503 w 331788"/>
                <a:gd name="connsiteY53" fmla="*/ 100704 h 315913"/>
                <a:gd name="connsiteX54" fmla="*/ 24704 w 331788"/>
                <a:gd name="connsiteY54" fmla="*/ 118746 h 315913"/>
                <a:gd name="connsiteX55" fmla="*/ 28605 w 331788"/>
                <a:gd name="connsiteY55" fmla="*/ 156117 h 315913"/>
                <a:gd name="connsiteX56" fmla="*/ 28605 w 331788"/>
                <a:gd name="connsiteY56" fmla="*/ 158695 h 315913"/>
                <a:gd name="connsiteX57" fmla="*/ 31205 w 331788"/>
                <a:gd name="connsiteY57" fmla="*/ 172870 h 315913"/>
                <a:gd name="connsiteX58" fmla="*/ 65012 w 331788"/>
                <a:gd name="connsiteY58" fmla="*/ 226995 h 315913"/>
                <a:gd name="connsiteX59" fmla="*/ 66312 w 331788"/>
                <a:gd name="connsiteY59" fmla="*/ 229572 h 315913"/>
                <a:gd name="connsiteX60" fmla="*/ 71513 w 331788"/>
                <a:gd name="connsiteY60" fmla="*/ 229572 h 315913"/>
                <a:gd name="connsiteX61" fmla="*/ 71513 w 331788"/>
                <a:gd name="connsiteY61" fmla="*/ 225706 h 315913"/>
                <a:gd name="connsiteX62" fmla="*/ 42908 w 331788"/>
                <a:gd name="connsiteY62" fmla="*/ 178025 h 315913"/>
                <a:gd name="connsiteX63" fmla="*/ 46808 w 331788"/>
                <a:gd name="connsiteY63" fmla="*/ 161272 h 315913"/>
                <a:gd name="connsiteX64" fmla="*/ 63711 w 331788"/>
                <a:gd name="connsiteY64" fmla="*/ 165138 h 315913"/>
                <a:gd name="connsiteX65" fmla="*/ 94917 w 331788"/>
                <a:gd name="connsiteY65" fmla="*/ 203798 h 315913"/>
                <a:gd name="connsiteX66" fmla="*/ 102719 w 331788"/>
                <a:gd name="connsiteY66" fmla="*/ 212819 h 315913"/>
                <a:gd name="connsiteX67" fmla="*/ 136525 w 331788"/>
                <a:gd name="connsiteY67" fmla="*/ 263078 h 315913"/>
                <a:gd name="connsiteX68" fmla="*/ 136525 w 331788"/>
                <a:gd name="connsiteY68" fmla="*/ 268232 h 315913"/>
                <a:gd name="connsiteX69" fmla="*/ 136525 w 331788"/>
                <a:gd name="connsiteY69" fmla="*/ 277253 h 315913"/>
                <a:gd name="connsiteX70" fmla="*/ 135225 w 331788"/>
                <a:gd name="connsiteY70" fmla="*/ 310759 h 315913"/>
                <a:gd name="connsiteX71" fmla="*/ 130024 w 331788"/>
                <a:gd name="connsiteY71" fmla="*/ 315913 h 315913"/>
                <a:gd name="connsiteX72" fmla="*/ 78014 w 331788"/>
                <a:gd name="connsiteY72" fmla="*/ 314625 h 315913"/>
                <a:gd name="connsiteX73" fmla="*/ 74113 w 331788"/>
                <a:gd name="connsiteY73" fmla="*/ 310759 h 315913"/>
                <a:gd name="connsiteX74" fmla="*/ 72813 w 331788"/>
                <a:gd name="connsiteY74" fmla="*/ 283696 h 315913"/>
                <a:gd name="connsiteX75" fmla="*/ 23404 w 331788"/>
                <a:gd name="connsiteY75" fmla="*/ 224417 h 315913"/>
                <a:gd name="connsiteX76" fmla="*/ 9101 w 331788"/>
                <a:gd name="connsiteY76" fmla="*/ 197355 h 315913"/>
                <a:gd name="connsiteX77" fmla="*/ 9101 w 331788"/>
                <a:gd name="connsiteY77" fmla="*/ 194778 h 315913"/>
                <a:gd name="connsiteX78" fmla="*/ 0 w 331788"/>
                <a:gd name="connsiteY78" fmla="*/ 111014 h 315913"/>
                <a:gd name="connsiteX79" fmla="*/ 3900 w 331788"/>
                <a:gd name="connsiteY79" fmla="*/ 100704 h 315913"/>
                <a:gd name="connsiteX80" fmla="*/ 312285 w 331788"/>
                <a:gd name="connsiteY80" fmla="*/ 100699 h 315913"/>
                <a:gd name="connsiteX81" fmla="*/ 327888 w 331788"/>
                <a:gd name="connsiteY81" fmla="*/ 100699 h 315913"/>
                <a:gd name="connsiteX82" fmla="*/ 331788 w 331788"/>
                <a:gd name="connsiteY82" fmla="*/ 110994 h 315913"/>
                <a:gd name="connsiteX83" fmla="*/ 322687 w 331788"/>
                <a:gd name="connsiteY83" fmla="*/ 194644 h 315913"/>
                <a:gd name="connsiteX84" fmla="*/ 322687 w 331788"/>
                <a:gd name="connsiteY84" fmla="*/ 197217 h 315913"/>
                <a:gd name="connsiteX85" fmla="*/ 308384 w 331788"/>
                <a:gd name="connsiteY85" fmla="*/ 224242 h 315913"/>
                <a:gd name="connsiteX86" fmla="*/ 258975 w 331788"/>
                <a:gd name="connsiteY86" fmla="*/ 283440 h 315913"/>
                <a:gd name="connsiteX87" fmla="*/ 257675 w 331788"/>
                <a:gd name="connsiteY87" fmla="*/ 310466 h 315913"/>
                <a:gd name="connsiteX88" fmla="*/ 253774 w 331788"/>
                <a:gd name="connsiteY88" fmla="*/ 314326 h 315913"/>
                <a:gd name="connsiteX89" fmla="*/ 201764 w 331788"/>
                <a:gd name="connsiteY89" fmla="*/ 314326 h 315913"/>
                <a:gd name="connsiteX90" fmla="*/ 196563 w 331788"/>
                <a:gd name="connsiteY90" fmla="*/ 310466 h 315913"/>
                <a:gd name="connsiteX91" fmla="*/ 195263 w 331788"/>
                <a:gd name="connsiteY91" fmla="*/ 277006 h 315913"/>
                <a:gd name="connsiteX92" fmla="*/ 195263 w 331788"/>
                <a:gd name="connsiteY92" fmla="*/ 267997 h 315913"/>
                <a:gd name="connsiteX93" fmla="*/ 195263 w 331788"/>
                <a:gd name="connsiteY93" fmla="*/ 262850 h 315913"/>
                <a:gd name="connsiteX94" fmla="*/ 229069 w 331788"/>
                <a:gd name="connsiteY94" fmla="*/ 212660 h 315913"/>
                <a:gd name="connsiteX95" fmla="*/ 236871 w 331788"/>
                <a:gd name="connsiteY95" fmla="*/ 203652 h 315913"/>
                <a:gd name="connsiteX96" fmla="*/ 268077 w 331788"/>
                <a:gd name="connsiteY96" fmla="*/ 165045 h 315913"/>
                <a:gd name="connsiteX97" fmla="*/ 284980 w 331788"/>
                <a:gd name="connsiteY97" fmla="*/ 161184 h 315913"/>
                <a:gd name="connsiteX98" fmla="*/ 288880 w 331788"/>
                <a:gd name="connsiteY98" fmla="*/ 177914 h 315913"/>
                <a:gd name="connsiteX99" fmla="*/ 260275 w 331788"/>
                <a:gd name="connsiteY99" fmla="*/ 225529 h 315913"/>
                <a:gd name="connsiteX100" fmla="*/ 260275 w 331788"/>
                <a:gd name="connsiteY100" fmla="*/ 229390 h 315913"/>
                <a:gd name="connsiteX101" fmla="*/ 265476 w 331788"/>
                <a:gd name="connsiteY101" fmla="*/ 229390 h 315913"/>
                <a:gd name="connsiteX102" fmla="*/ 266776 w 331788"/>
                <a:gd name="connsiteY102" fmla="*/ 226816 h 315913"/>
                <a:gd name="connsiteX103" fmla="*/ 300583 w 331788"/>
                <a:gd name="connsiteY103" fmla="*/ 172766 h 315913"/>
                <a:gd name="connsiteX104" fmla="*/ 303183 w 331788"/>
                <a:gd name="connsiteY104" fmla="*/ 158610 h 315913"/>
                <a:gd name="connsiteX105" fmla="*/ 303183 w 331788"/>
                <a:gd name="connsiteY105" fmla="*/ 156036 h 315913"/>
                <a:gd name="connsiteX106" fmla="*/ 307084 w 331788"/>
                <a:gd name="connsiteY106" fmla="*/ 118716 h 315913"/>
                <a:gd name="connsiteX107" fmla="*/ 312285 w 331788"/>
                <a:gd name="connsiteY107" fmla="*/ 100699 h 315913"/>
                <a:gd name="connsiteX108" fmla="*/ 219869 w 331788"/>
                <a:gd name="connsiteY108" fmla="*/ 52388 h 315913"/>
                <a:gd name="connsiteX109" fmla="*/ 230188 w 331788"/>
                <a:gd name="connsiteY109" fmla="*/ 62707 h 315913"/>
                <a:gd name="connsiteX110" fmla="*/ 219869 w 331788"/>
                <a:gd name="connsiteY110" fmla="*/ 73026 h 315913"/>
                <a:gd name="connsiteX111" fmla="*/ 209550 w 331788"/>
                <a:gd name="connsiteY111" fmla="*/ 62707 h 315913"/>
                <a:gd name="connsiteX112" fmla="*/ 219869 w 331788"/>
                <a:gd name="connsiteY112" fmla="*/ 52388 h 315913"/>
                <a:gd name="connsiteX113" fmla="*/ 111919 w 331788"/>
                <a:gd name="connsiteY113" fmla="*/ 52388 h 315913"/>
                <a:gd name="connsiteX114" fmla="*/ 122238 w 331788"/>
                <a:gd name="connsiteY114" fmla="*/ 62707 h 315913"/>
                <a:gd name="connsiteX115" fmla="*/ 111919 w 331788"/>
                <a:gd name="connsiteY115" fmla="*/ 73026 h 315913"/>
                <a:gd name="connsiteX116" fmla="*/ 101600 w 331788"/>
                <a:gd name="connsiteY116" fmla="*/ 62707 h 315913"/>
                <a:gd name="connsiteX117" fmla="*/ 111919 w 331788"/>
                <a:gd name="connsiteY117" fmla="*/ 52388 h 315913"/>
                <a:gd name="connsiteX118" fmla="*/ 177801 w 331788"/>
                <a:gd name="connsiteY118" fmla="*/ 47625 h 315913"/>
                <a:gd name="connsiteX119" fmla="*/ 160338 w 331788"/>
                <a:gd name="connsiteY119" fmla="*/ 63501 h 315913"/>
                <a:gd name="connsiteX120" fmla="*/ 153988 w 331788"/>
                <a:gd name="connsiteY120" fmla="*/ 55563 h 315913"/>
                <a:gd name="connsiteX121" fmla="*/ 146050 w 331788"/>
                <a:gd name="connsiteY121" fmla="*/ 63501 h 315913"/>
                <a:gd name="connsiteX122" fmla="*/ 153988 w 331788"/>
                <a:gd name="connsiteY122" fmla="*/ 69851 h 315913"/>
                <a:gd name="connsiteX123" fmla="*/ 160338 w 331788"/>
                <a:gd name="connsiteY123" fmla="*/ 77788 h 315913"/>
                <a:gd name="connsiteX124" fmla="*/ 168276 w 331788"/>
                <a:gd name="connsiteY124" fmla="*/ 69851 h 315913"/>
                <a:gd name="connsiteX125" fmla="*/ 185738 w 331788"/>
                <a:gd name="connsiteY125" fmla="*/ 53975 h 315913"/>
                <a:gd name="connsiteX126" fmla="*/ 165895 w 331788"/>
                <a:gd name="connsiteY126" fmla="*/ 25400 h 315913"/>
                <a:gd name="connsiteX127" fmla="*/ 203202 w 331788"/>
                <a:gd name="connsiteY127" fmla="*/ 62707 h 315913"/>
                <a:gd name="connsiteX128" fmla="*/ 165895 w 331788"/>
                <a:gd name="connsiteY128" fmla="*/ 100014 h 315913"/>
                <a:gd name="connsiteX129" fmla="*/ 128588 w 331788"/>
                <a:gd name="connsiteY129" fmla="*/ 62707 h 315913"/>
                <a:gd name="connsiteX130" fmla="*/ 165895 w 331788"/>
                <a:gd name="connsiteY130" fmla="*/ 25400 h 315913"/>
                <a:gd name="connsiteX131" fmla="*/ 101966 w 331788"/>
                <a:gd name="connsiteY131" fmla="*/ 15875 h 315913"/>
                <a:gd name="connsiteX132" fmla="*/ 103261 w 331788"/>
                <a:gd name="connsiteY132" fmla="*/ 18477 h 315913"/>
                <a:gd name="connsiteX133" fmla="*/ 85139 w 331788"/>
                <a:gd name="connsiteY133" fmla="*/ 36689 h 315913"/>
                <a:gd name="connsiteX134" fmla="*/ 82550 w 331788"/>
                <a:gd name="connsiteY134" fmla="*/ 35388 h 315913"/>
                <a:gd name="connsiteX135" fmla="*/ 82550 w 331788"/>
                <a:gd name="connsiteY135" fmla="*/ 88724 h 315913"/>
                <a:gd name="connsiteX136" fmla="*/ 85139 w 331788"/>
                <a:gd name="connsiteY136" fmla="*/ 88724 h 315913"/>
                <a:gd name="connsiteX137" fmla="*/ 103261 w 331788"/>
                <a:gd name="connsiteY137" fmla="*/ 105636 h 315913"/>
                <a:gd name="connsiteX138" fmla="*/ 101966 w 331788"/>
                <a:gd name="connsiteY138" fmla="*/ 109538 h 315913"/>
                <a:gd name="connsiteX139" fmla="*/ 228820 w 331788"/>
                <a:gd name="connsiteY139" fmla="*/ 109538 h 315913"/>
                <a:gd name="connsiteX140" fmla="*/ 228820 w 331788"/>
                <a:gd name="connsiteY140" fmla="*/ 106936 h 315913"/>
                <a:gd name="connsiteX141" fmla="*/ 246942 w 331788"/>
                <a:gd name="connsiteY141" fmla="*/ 90025 h 315913"/>
                <a:gd name="connsiteX142" fmla="*/ 250825 w 331788"/>
                <a:gd name="connsiteY142" fmla="*/ 90025 h 315913"/>
                <a:gd name="connsiteX143" fmla="*/ 250825 w 331788"/>
                <a:gd name="connsiteY143" fmla="*/ 36689 h 315913"/>
                <a:gd name="connsiteX144" fmla="*/ 246942 w 331788"/>
                <a:gd name="connsiteY144" fmla="*/ 36689 h 315913"/>
                <a:gd name="connsiteX145" fmla="*/ 228820 w 331788"/>
                <a:gd name="connsiteY145" fmla="*/ 19777 h 315913"/>
                <a:gd name="connsiteX146" fmla="*/ 230114 w 331788"/>
                <a:gd name="connsiteY146" fmla="*/ 15875 h 315913"/>
                <a:gd name="connsiteX147" fmla="*/ 101966 w 331788"/>
                <a:gd name="connsiteY147" fmla="*/ 15875 h 315913"/>
                <a:gd name="connsiteX148" fmla="*/ 85099 w 331788"/>
                <a:gd name="connsiteY148" fmla="*/ 0 h 315913"/>
                <a:gd name="connsiteX149" fmla="*/ 248277 w 331788"/>
                <a:gd name="connsiteY149" fmla="*/ 0 h 315913"/>
                <a:gd name="connsiteX150" fmla="*/ 265113 w 331788"/>
                <a:gd name="connsiteY150" fmla="*/ 18248 h 315913"/>
                <a:gd name="connsiteX151" fmla="*/ 265113 w 331788"/>
                <a:gd name="connsiteY151" fmla="*/ 106881 h 315913"/>
                <a:gd name="connsiteX152" fmla="*/ 248277 w 331788"/>
                <a:gd name="connsiteY152" fmla="*/ 123825 h 315913"/>
                <a:gd name="connsiteX153" fmla="*/ 85099 w 331788"/>
                <a:gd name="connsiteY153" fmla="*/ 123825 h 315913"/>
                <a:gd name="connsiteX154" fmla="*/ 68263 w 331788"/>
                <a:gd name="connsiteY154" fmla="*/ 106881 h 315913"/>
                <a:gd name="connsiteX155" fmla="*/ 68263 w 331788"/>
                <a:gd name="connsiteY155" fmla="*/ 18248 h 315913"/>
                <a:gd name="connsiteX156" fmla="*/ 85099 w 331788"/>
                <a:gd name="connsiteY156" fmla="*/ 0 h 3159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</a:cxnLst>
              <a:rect l="l" t="t" r="r" b="b"/>
              <a:pathLst>
                <a:path w="331788" h="315913">
                  <a:moveTo>
                    <a:pt x="117254" y="187325"/>
                  </a:moveTo>
                  <a:lnTo>
                    <a:pt x="204708" y="187325"/>
                  </a:lnTo>
                  <a:cubicBezTo>
                    <a:pt x="208566" y="187325"/>
                    <a:pt x="211138" y="191294"/>
                    <a:pt x="211138" y="195263"/>
                  </a:cubicBezTo>
                  <a:cubicBezTo>
                    <a:pt x="211138" y="199231"/>
                    <a:pt x="208566" y="203200"/>
                    <a:pt x="204708" y="203200"/>
                  </a:cubicBezTo>
                  <a:cubicBezTo>
                    <a:pt x="204708" y="203200"/>
                    <a:pt x="204708" y="203200"/>
                    <a:pt x="117254" y="203200"/>
                  </a:cubicBezTo>
                  <a:cubicBezTo>
                    <a:pt x="113396" y="203200"/>
                    <a:pt x="109538" y="199231"/>
                    <a:pt x="109538" y="195263"/>
                  </a:cubicBezTo>
                  <a:cubicBezTo>
                    <a:pt x="109538" y="191294"/>
                    <a:pt x="113396" y="187325"/>
                    <a:pt x="117254" y="187325"/>
                  </a:cubicBezTo>
                  <a:close/>
                  <a:moveTo>
                    <a:pt x="91953" y="161925"/>
                  </a:moveTo>
                  <a:cubicBezTo>
                    <a:pt x="91953" y="161925"/>
                    <a:pt x="91953" y="161925"/>
                    <a:pt x="230025" y="161925"/>
                  </a:cubicBezTo>
                  <a:cubicBezTo>
                    <a:pt x="233933" y="161925"/>
                    <a:pt x="236538" y="164523"/>
                    <a:pt x="236538" y="168420"/>
                  </a:cubicBezTo>
                  <a:cubicBezTo>
                    <a:pt x="236538" y="172317"/>
                    <a:pt x="233933" y="176213"/>
                    <a:pt x="230025" y="176213"/>
                  </a:cubicBezTo>
                  <a:cubicBezTo>
                    <a:pt x="230025" y="176213"/>
                    <a:pt x="230025" y="176213"/>
                    <a:pt x="91953" y="176213"/>
                  </a:cubicBezTo>
                  <a:cubicBezTo>
                    <a:pt x="88045" y="176213"/>
                    <a:pt x="84138" y="172317"/>
                    <a:pt x="84138" y="168420"/>
                  </a:cubicBezTo>
                  <a:cubicBezTo>
                    <a:pt x="84138" y="164523"/>
                    <a:pt x="88045" y="161925"/>
                    <a:pt x="91953" y="161925"/>
                  </a:cubicBezTo>
                  <a:close/>
                  <a:moveTo>
                    <a:pt x="79225" y="134938"/>
                  </a:moveTo>
                  <a:cubicBezTo>
                    <a:pt x="79225" y="134938"/>
                    <a:pt x="79225" y="134938"/>
                    <a:pt x="255739" y="134938"/>
                  </a:cubicBezTo>
                  <a:cubicBezTo>
                    <a:pt x="259633" y="134938"/>
                    <a:pt x="263526" y="138907"/>
                    <a:pt x="263526" y="142876"/>
                  </a:cubicBezTo>
                  <a:cubicBezTo>
                    <a:pt x="263526" y="146844"/>
                    <a:pt x="259633" y="150813"/>
                    <a:pt x="255739" y="150813"/>
                  </a:cubicBezTo>
                  <a:cubicBezTo>
                    <a:pt x="255739" y="150813"/>
                    <a:pt x="255739" y="150813"/>
                    <a:pt x="79225" y="150813"/>
                  </a:cubicBezTo>
                  <a:cubicBezTo>
                    <a:pt x="75331" y="150813"/>
                    <a:pt x="71438" y="146844"/>
                    <a:pt x="71438" y="142876"/>
                  </a:cubicBezTo>
                  <a:cubicBezTo>
                    <a:pt x="71438" y="138907"/>
                    <a:pt x="75331" y="134938"/>
                    <a:pt x="79225" y="134938"/>
                  </a:cubicBezTo>
                  <a:close/>
                  <a:moveTo>
                    <a:pt x="284163" y="117475"/>
                  </a:moveTo>
                  <a:cubicBezTo>
                    <a:pt x="282893" y="124090"/>
                    <a:pt x="279083" y="135996"/>
                    <a:pt x="279083" y="142611"/>
                  </a:cubicBezTo>
                  <a:lnTo>
                    <a:pt x="277813" y="146579"/>
                  </a:lnTo>
                  <a:cubicBezTo>
                    <a:pt x="277813" y="146579"/>
                    <a:pt x="277813" y="146579"/>
                    <a:pt x="277813" y="147902"/>
                  </a:cubicBezTo>
                  <a:cubicBezTo>
                    <a:pt x="275273" y="147902"/>
                    <a:pt x="272733" y="147902"/>
                    <a:pt x="271463" y="149225"/>
                  </a:cubicBezTo>
                  <a:cubicBezTo>
                    <a:pt x="271463" y="143934"/>
                    <a:pt x="275273" y="132027"/>
                    <a:pt x="276543" y="126736"/>
                  </a:cubicBezTo>
                  <a:cubicBezTo>
                    <a:pt x="277813" y="122767"/>
                    <a:pt x="280353" y="118798"/>
                    <a:pt x="284163" y="117475"/>
                  </a:cubicBezTo>
                  <a:close/>
                  <a:moveTo>
                    <a:pt x="47625" y="117475"/>
                  </a:moveTo>
                  <a:cubicBezTo>
                    <a:pt x="51911" y="118798"/>
                    <a:pt x="54769" y="122767"/>
                    <a:pt x="56198" y="126736"/>
                  </a:cubicBezTo>
                  <a:cubicBezTo>
                    <a:pt x="57626" y="132027"/>
                    <a:pt x="61913" y="143934"/>
                    <a:pt x="61913" y="149225"/>
                  </a:cubicBezTo>
                  <a:cubicBezTo>
                    <a:pt x="60484" y="147902"/>
                    <a:pt x="57626" y="147902"/>
                    <a:pt x="54769" y="147902"/>
                  </a:cubicBezTo>
                  <a:cubicBezTo>
                    <a:pt x="54769" y="146579"/>
                    <a:pt x="54769" y="146579"/>
                    <a:pt x="54769" y="146579"/>
                  </a:cubicBezTo>
                  <a:cubicBezTo>
                    <a:pt x="54769" y="146579"/>
                    <a:pt x="54769" y="146579"/>
                    <a:pt x="53340" y="142611"/>
                  </a:cubicBezTo>
                  <a:cubicBezTo>
                    <a:pt x="53340" y="135996"/>
                    <a:pt x="49054" y="124090"/>
                    <a:pt x="47625" y="117475"/>
                  </a:cubicBezTo>
                  <a:close/>
                  <a:moveTo>
                    <a:pt x="300038" y="106363"/>
                  </a:moveTo>
                  <a:cubicBezTo>
                    <a:pt x="298739" y="108921"/>
                    <a:pt x="298739" y="112757"/>
                    <a:pt x="297440" y="115315"/>
                  </a:cubicBezTo>
                  <a:cubicBezTo>
                    <a:pt x="296142" y="124267"/>
                    <a:pt x="293544" y="140892"/>
                    <a:pt x="293544" y="149844"/>
                  </a:cubicBezTo>
                  <a:cubicBezTo>
                    <a:pt x="293544" y="151122"/>
                    <a:pt x="293544" y="152401"/>
                    <a:pt x="293544" y="152401"/>
                  </a:cubicBezTo>
                  <a:cubicBezTo>
                    <a:pt x="292245" y="152401"/>
                    <a:pt x="292245" y="151122"/>
                    <a:pt x="290946" y="149844"/>
                  </a:cubicBezTo>
                  <a:cubicBezTo>
                    <a:pt x="289647" y="149844"/>
                    <a:pt x="287049" y="148565"/>
                    <a:pt x="285750" y="148565"/>
                  </a:cubicBezTo>
                  <a:cubicBezTo>
                    <a:pt x="285750" y="148565"/>
                    <a:pt x="285750" y="148565"/>
                    <a:pt x="285750" y="147286"/>
                  </a:cubicBezTo>
                  <a:cubicBezTo>
                    <a:pt x="287049" y="139613"/>
                    <a:pt x="289647" y="122988"/>
                    <a:pt x="292245" y="115315"/>
                  </a:cubicBezTo>
                  <a:cubicBezTo>
                    <a:pt x="293544" y="110200"/>
                    <a:pt x="296142" y="107642"/>
                    <a:pt x="300038" y="106363"/>
                  </a:cubicBezTo>
                  <a:close/>
                  <a:moveTo>
                    <a:pt x="31750" y="106363"/>
                  </a:moveTo>
                  <a:cubicBezTo>
                    <a:pt x="35646" y="107642"/>
                    <a:pt x="38244" y="110200"/>
                    <a:pt x="39543" y="115315"/>
                  </a:cubicBezTo>
                  <a:cubicBezTo>
                    <a:pt x="42141" y="122988"/>
                    <a:pt x="44739" y="139613"/>
                    <a:pt x="46038" y="148565"/>
                  </a:cubicBezTo>
                  <a:cubicBezTo>
                    <a:pt x="44739" y="148565"/>
                    <a:pt x="43440" y="149844"/>
                    <a:pt x="40842" y="149844"/>
                  </a:cubicBezTo>
                  <a:cubicBezTo>
                    <a:pt x="39543" y="151122"/>
                    <a:pt x="39543" y="152401"/>
                    <a:pt x="38244" y="152401"/>
                  </a:cubicBezTo>
                  <a:cubicBezTo>
                    <a:pt x="38244" y="152401"/>
                    <a:pt x="38244" y="151122"/>
                    <a:pt x="38244" y="149844"/>
                  </a:cubicBezTo>
                  <a:cubicBezTo>
                    <a:pt x="38244" y="140892"/>
                    <a:pt x="35646" y="124267"/>
                    <a:pt x="34348" y="115315"/>
                  </a:cubicBezTo>
                  <a:cubicBezTo>
                    <a:pt x="33049" y="112757"/>
                    <a:pt x="33049" y="108921"/>
                    <a:pt x="31750" y="106363"/>
                  </a:cubicBezTo>
                  <a:close/>
                  <a:moveTo>
                    <a:pt x="3900" y="100704"/>
                  </a:moveTo>
                  <a:cubicBezTo>
                    <a:pt x="7801" y="96838"/>
                    <a:pt x="14302" y="96838"/>
                    <a:pt x="19503" y="100704"/>
                  </a:cubicBezTo>
                  <a:cubicBezTo>
                    <a:pt x="22104" y="104570"/>
                    <a:pt x="23404" y="116168"/>
                    <a:pt x="24704" y="118746"/>
                  </a:cubicBezTo>
                  <a:cubicBezTo>
                    <a:pt x="26005" y="130344"/>
                    <a:pt x="27305" y="145808"/>
                    <a:pt x="28605" y="156117"/>
                  </a:cubicBezTo>
                  <a:cubicBezTo>
                    <a:pt x="28605" y="157406"/>
                    <a:pt x="28605" y="158695"/>
                    <a:pt x="28605" y="158695"/>
                  </a:cubicBezTo>
                  <a:cubicBezTo>
                    <a:pt x="28605" y="163849"/>
                    <a:pt x="29905" y="169004"/>
                    <a:pt x="31205" y="172870"/>
                  </a:cubicBezTo>
                  <a:cubicBezTo>
                    <a:pt x="42908" y="197355"/>
                    <a:pt x="65012" y="226995"/>
                    <a:pt x="65012" y="226995"/>
                  </a:cubicBezTo>
                  <a:cubicBezTo>
                    <a:pt x="66312" y="229572"/>
                    <a:pt x="66312" y="229572"/>
                    <a:pt x="66312" y="229572"/>
                  </a:cubicBezTo>
                  <a:cubicBezTo>
                    <a:pt x="67612" y="230861"/>
                    <a:pt x="68912" y="230861"/>
                    <a:pt x="71513" y="229572"/>
                  </a:cubicBezTo>
                  <a:cubicBezTo>
                    <a:pt x="72813" y="229572"/>
                    <a:pt x="72813" y="226995"/>
                    <a:pt x="71513" y="225706"/>
                  </a:cubicBezTo>
                  <a:cubicBezTo>
                    <a:pt x="42908" y="178025"/>
                    <a:pt x="42908" y="178025"/>
                    <a:pt x="42908" y="178025"/>
                  </a:cubicBezTo>
                  <a:cubicBezTo>
                    <a:pt x="39007" y="172870"/>
                    <a:pt x="41607" y="165138"/>
                    <a:pt x="46808" y="161272"/>
                  </a:cubicBezTo>
                  <a:cubicBezTo>
                    <a:pt x="52009" y="157406"/>
                    <a:pt x="59811" y="159983"/>
                    <a:pt x="63711" y="165138"/>
                  </a:cubicBezTo>
                  <a:cubicBezTo>
                    <a:pt x="94917" y="203798"/>
                    <a:pt x="94917" y="203798"/>
                    <a:pt x="94917" y="203798"/>
                  </a:cubicBezTo>
                  <a:cubicBezTo>
                    <a:pt x="96217" y="206376"/>
                    <a:pt x="100118" y="210242"/>
                    <a:pt x="102719" y="212819"/>
                  </a:cubicBezTo>
                  <a:cubicBezTo>
                    <a:pt x="130024" y="232149"/>
                    <a:pt x="133924" y="252768"/>
                    <a:pt x="136525" y="263078"/>
                  </a:cubicBezTo>
                  <a:cubicBezTo>
                    <a:pt x="136525" y="263078"/>
                    <a:pt x="136525" y="264366"/>
                    <a:pt x="136525" y="268232"/>
                  </a:cubicBezTo>
                  <a:cubicBezTo>
                    <a:pt x="136525" y="270810"/>
                    <a:pt x="136525" y="274676"/>
                    <a:pt x="136525" y="277253"/>
                  </a:cubicBezTo>
                  <a:cubicBezTo>
                    <a:pt x="135225" y="310759"/>
                    <a:pt x="135225" y="310759"/>
                    <a:pt x="135225" y="310759"/>
                  </a:cubicBezTo>
                  <a:cubicBezTo>
                    <a:pt x="135225" y="313336"/>
                    <a:pt x="132624" y="315913"/>
                    <a:pt x="130024" y="315913"/>
                  </a:cubicBezTo>
                  <a:cubicBezTo>
                    <a:pt x="78014" y="314625"/>
                    <a:pt x="78014" y="314625"/>
                    <a:pt x="78014" y="314625"/>
                  </a:cubicBezTo>
                  <a:cubicBezTo>
                    <a:pt x="75414" y="314625"/>
                    <a:pt x="74113" y="313336"/>
                    <a:pt x="74113" y="310759"/>
                  </a:cubicBezTo>
                  <a:cubicBezTo>
                    <a:pt x="72813" y="283696"/>
                    <a:pt x="72813" y="283696"/>
                    <a:pt x="72813" y="283696"/>
                  </a:cubicBezTo>
                  <a:cubicBezTo>
                    <a:pt x="23404" y="224417"/>
                    <a:pt x="23404" y="224417"/>
                    <a:pt x="23404" y="224417"/>
                  </a:cubicBezTo>
                  <a:cubicBezTo>
                    <a:pt x="15603" y="216685"/>
                    <a:pt x="10402" y="207664"/>
                    <a:pt x="9101" y="197355"/>
                  </a:cubicBezTo>
                  <a:cubicBezTo>
                    <a:pt x="9101" y="194778"/>
                    <a:pt x="9101" y="194778"/>
                    <a:pt x="9101" y="194778"/>
                  </a:cubicBezTo>
                  <a:cubicBezTo>
                    <a:pt x="0" y="111014"/>
                    <a:pt x="0" y="111014"/>
                    <a:pt x="0" y="111014"/>
                  </a:cubicBezTo>
                  <a:cubicBezTo>
                    <a:pt x="0" y="107148"/>
                    <a:pt x="1300" y="103282"/>
                    <a:pt x="3900" y="100704"/>
                  </a:cubicBezTo>
                  <a:close/>
                  <a:moveTo>
                    <a:pt x="312285" y="100699"/>
                  </a:moveTo>
                  <a:cubicBezTo>
                    <a:pt x="317486" y="96838"/>
                    <a:pt x="323987" y="96838"/>
                    <a:pt x="327888" y="100699"/>
                  </a:cubicBezTo>
                  <a:cubicBezTo>
                    <a:pt x="330488" y="103273"/>
                    <a:pt x="331788" y="107134"/>
                    <a:pt x="331788" y="110994"/>
                  </a:cubicBezTo>
                  <a:cubicBezTo>
                    <a:pt x="331788" y="110994"/>
                    <a:pt x="331788" y="110994"/>
                    <a:pt x="322687" y="194644"/>
                  </a:cubicBezTo>
                  <a:cubicBezTo>
                    <a:pt x="322687" y="194644"/>
                    <a:pt x="322687" y="194644"/>
                    <a:pt x="322687" y="197217"/>
                  </a:cubicBezTo>
                  <a:cubicBezTo>
                    <a:pt x="321386" y="207513"/>
                    <a:pt x="316185" y="216521"/>
                    <a:pt x="308384" y="224242"/>
                  </a:cubicBezTo>
                  <a:cubicBezTo>
                    <a:pt x="308384" y="224242"/>
                    <a:pt x="308384" y="224242"/>
                    <a:pt x="258975" y="283440"/>
                  </a:cubicBezTo>
                  <a:cubicBezTo>
                    <a:pt x="258975" y="283440"/>
                    <a:pt x="258975" y="283440"/>
                    <a:pt x="257675" y="310466"/>
                  </a:cubicBezTo>
                  <a:cubicBezTo>
                    <a:pt x="257675" y="313039"/>
                    <a:pt x="256374" y="314326"/>
                    <a:pt x="253774" y="314326"/>
                  </a:cubicBezTo>
                  <a:cubicBezTo>
                    <a:pt x="253774" y="314326"/>
                    <a:pt x="253774" y="314326"/>
                    <a:pt x="201764" y="314326"/>
                  </a:cubicBezTo>
                  <a:cubicBezTo>
                    <a:pt x="199164" y="314326"/>
                    <a:pt x="196563" y="313039"/>
                    <a:pt x="196563" y="310466"/>
                  </a:cubicBezTo>
                  <a:cubicBezTo>
                    <a:pt x="196563" y="310466"/>
                    <a:pt x="196563" y="310466"/>
                    <a:pt x="195263" y="277006"/>
                  </a:cubicBezTo>
                  <a:cubicBezTo>
                    <a:pt x="195263" y="274432"/>
                    <a:pt x="195263" y="270571"/>
                    <a:pt x="195263" y="267997"/>
                  </a:cubicBezTo>
                  <a:cubicBezTo>
                    <a:pt x="195263" y="264137"/>
                    <a:pt x="195263" y="262850"/>
                    <a:pt x="195263" y="262850"/>
                  </a:cubicBezTo>
                  <a:cubicBezTo>
                    <a:pt x="197864" y="252555"/>
                    <a:pt x="201764" y="231964"/>
                    <a:pt x="229069" y="212660"/>
                  </a:cubicBezTo>
                  <a:cubicBezTo>
                    <a:pt x="231670" y="210086"/>
                    <a:pt x="235571" y="206226"/>
                    <a:pt x="236871" y="203652"/>
                  </a:cubicBezTo>
                  <a:cubicBezTo>
                    <a:pt x="236871" y="203652"/>
                    <a:pt x="236871" y="203652"/>
                    <a:pt x="268077" y="165045"/>
                  </a:cubicBezTo>
                  <a:cubicBezTo>
                    <a:pt x="271977" y="159897"/>
                    <a:pt x="279779" y="157323"/>
                    <a:pt x="284980" y="161184"/>
                  </a:cubicBezTo>
                  <a:cubicBezTo>
                    <a:pt x="290181" y="165045"/>
                    <a:pt x="292781" y="172766"/>
                    <a:pt x="288880" y="177914"/>
                  </a:cubicBezTo>
                  <a:cubicBezTo>
                    <a:pt x="288880" y="177914"/>
                    <a:pt x="288880" y="177914"/>
                    <a:pt x="260275" y="225529"/>
                  </a:cubicBezTo>
                  <a:cubicBezTo>
                    <a:pt x="258975" y="226816"/>
                    <a:pt x="258975" y="229390"/>
                    <a:pt x="260275" y="229390"/>
                  </a:cubicBezTo>
                  <a:cubicBezTo>
                    <a:pt x="262876" y="230677"/>
                    <a:pt x="264176" y="230677"/>
                    <a:pt x="265476" y="229390"/>
                  </a:cubicBezTo>
                  <a:cubicBezTo>
                    <a:pt x="265476" y="229390"/>
                    <a:pt x="265476" y="229390"/>
                    <a:pt x="266776" y="226816"/>
                  </a:cubicBezTo>
                  <a:cubicBezTo>
                    <a:pt x="266776" y="226816"/>
                    <a:pt x="288880" y="197217"/>
                    <a:pt x="300583" y="172766"/>
                  </a:cubicBezTo>
                  <a:cubicBezTo>
                    <a:pt x="301883" y="168905"/>
                    <a:pt x="303183" y="163758"/>
                    <a:pt x="303183" y="158610"/>
                  </a:cubicBezTo>
                  <a:cubicBezTo>
                    <a:pt x="303183" y="158610"/>
                    <a:pt x="303183" y="157323"/>
                    <a:pt x="303183" y="156036"/>
                  </a:cubicBezTo>
                  <a:cubicBezTo>
                    <a:pt x="304483" y="145741"/>
                    <a:pt x="305783" y="130298"/>
                    <a:pt x="307084" y="118716"/>
                  </a:cubicBezTo>
                  <a:cubicBezTo>
                    <a:pt x="308384" y="116142"/>
                    <a:pt x="309684" y="104560"/>
                    <a:pt x="312285" y="100699"/>
                  </a:cubicBezTo>
                  <a:close/>
                  <a:moveTo>
                    <a:pt x="219869" y="52388"/>
                  </a:moveTo>
                  <a:cubicBezTo>
                    <a:pt x="225568" y="52388"/>
                    <a:pt x="230188" y="57008"/>
                    <a:pt x="230188" y="62707"/>
                  </a:cubicBezTo>
                  <a:cubicBezTo>
                    <a:pt x="230188" y="68406"/>
                    <a:pt x="225568" y="73026"/>
                    <a:pt x="219869" y="73026"/>
                  </a:cubicBezTo>
                  <a:cubicBezTo>
                    <a:pt x="214170" y="73026"/>
                    <a:pt x="209550" y="68406"/>
                    <a:pt x="209550" y="62707"/>
                  </a:cubicBezTo>
                  <a:cubicBezTo>
                    <a:pt x="209550" y="57008"/>
                    <a:pt x="214170" y="52388"/>
                    <a:pt x="219869" y="52388"/>
                  </a:cubicBezTo>
                  <a:close/>
                  <a:moveTo>
                    <a:pt x="111919" y="52388"/>
                  </a:moveTo>
                  <a:cubicBezTo>
                    <a:pt x="117618" y="52388"/>
                    <a:pt x="122238" y="57008"/>
                    <a:pt x="122238" y="62707"/>
                  </a:cubicBezTo>
                  <a:cubicBezTo>
                    <a:pt x="122238" y="68406"/>
                    <a:pt x="117618" y="73026"/>
                    <a:pt x="111919" y="73026"/>
                  </a:cubicBezTo>
                  <a:cubicBezTo>
                    <a:pt x="106220" y="73026"/>
                    <a:pt x="101600" y="68406"/>
                    <a:pt x="101600" y="62707"/>
                  </a:cubicBezTo>
                  <a:cubicBezTo>
                    <a:pt x="101600" y="57008"/>
                    <a:pt x="106220" y="52388"/>
                    <a:pt x="111919" y="52388"/>
                  </a:cubicBezTo>
                  <a:close/>
                  <a:moveTo>
                    <a:pt x="177801" y="47625"/>
                  </a:moveTo>
                  <a:lnTo>
                    <a:pt x="160338" y="63501"/>
                  </a:lnTo>
                  <a:lnTo>
                    <a:pt x="153988" y="55563"/>
                  </a:lnTo>
                  <a:lnTo>
                    <a:pt x="146050" y="63501"/>
                  </a:lnTo>
                  <a:lnTo>
                    <a:pt x="153988" y="69851"/>
                  </a:lnTo>
                  <a:lnTo>
                    <a:pt x="160338" y="77788"/>
                  </a:lnTo>
                  <a:lnTo>
                    <a:pt x="168276" y="69851"/>
                  </a:lnTo>
                  <a:lnTo>
                    <a:pt x="185738" y="53975"/>
                  </a:lnTo>
                  <a:close/>
                  <a:moveTo>
                    <a:pt x="165895" y="25400"/>
                  </a:moveTo>
                  <a:cubicBezTo>
                    <a:pt x="186499" y="25400"/>
                    <a:pt x="203202" y="42103"/>
                    <a:pt x="203202" y="62707"/>
                  </a:cubicBezTo>
                  <a:cubicBezTo>
                    <a:pt x="203202" y="83311"/>
                    <a:pt x="186499" y="100014"/>
                    <a:pt x="165895" y="100014"/>
                  </a:cubicBezTo>
                  <a:cubicBezTo>
                    <a:pt x="145291" y="100014"/>
                    <a:pt x="128588" y="83311"/>
                    <a:pt x="128588" y="62707"/>
                  </a:cubicBezTo>
                  <a:cubicBezTo>
                    <a:pt x="128588" y="42103"/>
                    <a:pt x="145291" y="25400"/>
                    <a:pt x="165895" y="25400"/>
                  </a:cubicBezTo>
                  <a:close/>
                  <a:moveTo>
                    <a:pt x="101966" y="15875"/>
                  </a:moveTo>
                  <a:cubicBezTo>
                    <a:pt x="103261" y="17176"/>
                    <a:pt x="103261" y="17176"/>
                    <a:pt x="103261" y="18477"/>
                  </a:cubicBezTo>
                  <a:cubicBezTo>
                    <a:pt x="103261" y="28884"/>
                    <a:pt x="95494" y="36689"/>
                    <a:pt x="85139" y="36689"/>
                  </a:cubicBezTo>
                  <a:cubicBezTo>
                    <a:pt x="83844" y="36689"/>
                    <a:pt x="83844" y="36689"/>
                    <a:pt x="82550" y="35388"/>
                  </a:cubicBezTo>
                  <a:cubicBezTo>
                    <a:pt x="82550" y="88724"/>
                    <a:pt x="82550" y="88724"/>
                    <a:pt x="82550" y="88724"/>
                  </a:cubicBezTo>
                  <a:cubicBezTo>
                    <a:pt x="83844" y="88724"/>
                    <a:pt x="83844" y="88724"/>
                    <a:pt x="85139" y="88724"/>
                  </a:cubicBezTo>
                  <a:cubicBezTo>
                    <a:pt x="95494" y="88724"/>
                    <a:pt x="103261" y="96529"/>
                    <a:pt x="103261" y="105636"/>
                  </a:cubicBezTo>
                  <a:cubicBezTo>
                    <a:pt x="103261" y="106936"/>
                    <a:pt x="101966" y="108237"/>
                    <a:pt x="101966" y="109538"/>
                  </a:cubicBezTo>
                  <a:cubicBezTo>
                    <a:pt x="228820" y="109538"/>
                    <a:pt x="228820" y="109538"/>
                    <a:pt x="228820" y="109538"/>
                  </a:cubicBezTo>
                  <a:cubicBezTo>
                    <a:pt x="228820" y="108237"/>
                    <a:pt x="228820" y="108237"/>
                    <a:pt x="228820" y="106936"/>
                  </a:cubicBezTo>
                  <a:cubicBezTo>
                    <a:pt x="228820" y="97830"/>
                    <a:pt x="236587" y="90025"/>
                    <a:pt x="246942" y="90025"/>
                  </a:cubicBezTo>
                  <a:cubicBezTo>
                    <a:pt x="248236" y="90025"/>
                    <a:pt x="249531" y="90025"/>
                    <a:pt x="250825" y="90025"/>
                  </a:cubicBezTo>
                  <a:cubicBezTo>
                    <a:pt x="250825" y="36689"/>
                    <a:pt x="250825" y="36689"/>
                    <a:pt x="250825" y="36689"/>
                  </a:cubicBezTo>
                  <a:cubicBezTo>
                    <a:pt x="249531" y="36689"/>
                    <a:pt x="248236" y="36689"/>
                    <a:pt x="246942" y="36689"/>
                  </a:cubicBezTo>
                  <a:cubicBezTo>
                    <a:pt x="236587" y="36689"/>
                    <a:pt x="228820" y="28884"/>
                    <a:pt x="228820" y="19777"/>
                  </a:cubicBezTo>
                  <a:cubicBezTo>
                    <a:pt x="228820" y="18477"/>
                    <a:pt x="230114" y="17176"/>
                    <a:pt x="230114" y="15875"/>
                  </a:cubicBezTo>
                  <a:cubicBezTo>
                    <a:pt x="101966" y="15875"/>
                    <a:pt x="101966" y="15875"/>
                    <a:pt x="101966" y="15875"/>
                  </a:cubicBezTo>
                  <a:close/>
                  <a:moveTo>
                    <a:pt x="85099" y="0"/>
                  </a:moveTo>
                  <a:cubicBezTo>
                    <a:pt x="248277" y="0"/>
                    <a:pt x="248277" y="0"/>
                    <a:pt x="248277" y="0"/>
                  </a:cubicBezTo>
                  <a:cubicBezTo>
                    <a:pt x="257343" y="0"/>
                    <a:pt x="265113" y="7820"/>
                    <a:pt x="265113" y="18248"/>
                  </a:cubicBezTo>
                  <a:lnTo>
                    <a:pt x="265113" y="106881"/>
                  </a:lnTo>
                  <a:cubicBezTo>
                    <a:pt x="265113" y="116005"/>
                    <a:pt x="258638" y="123825"/>
                    <a:pt x="248277" y="123825"/>
                  </a:cubicBezTo>
                  <a:cubicBezTo>
                    <a:pt x="85099" y="123825"/>
                    <a:pt x="85099" y="123825"/>
                    <a:pt x="85099" y="123825"/>
                  </a:cubicBezTo>
                  <a:cubicBezTo>
                    <a:pt x="76033" y="123825"/>
                    <a:pt x="68263" y="116005"/>
                    <a:pt x="68263" y="106881"/>
                  </a:cubicBezTo>
                  <a:cubicBezTo>
                    <a:pt x="68263" y="18248"/>
                    <a:pt x="68263" y="18248"/>
                    <a:pt x="68263" y="18248"/>
                  </a:cubicBezTo>
                  <a:cubicBezTo>
                    <a:pt x="68263" y="7820"/>
                    <a:pt x="74738" y="0"/>
                    <a:pt x="850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64" name="组合 63"/>
          <p:cNvGrpSpPr/>
          <p:nvPr/>
        </p:nvGrpSpPr>
        <p:grpSpPr>
          <a:xfrm>
            <a:off x="1011441" y="3218133"/>
            <a:ext cx="3621890" cy="784194"/>
            <a:chOff x="1011441" y="3218133"/>
            <a:chExt cx="3621890" cy="784194"/>
          </a:xfrm>
        </p:grpSpPr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BB7621B2-7D79-44B7-AE76-EBD3E5F5CE7D}"/>
                </a:ext>
              </a:extLst>
            </p:cNvPr>
            <p:cNvGrpSpPr/>
            <p:nvPr/>
          </p:nvGrpSpPr>
          <p:grpSpPr>
            <a:xfrm>
              <a:off x="1542054" y="3218133"/>
              <a:ext cx="3091277" cy="784194"/>
              <a:chOff x="1644321" y="4351313"/>
              <a:chExt cx="4109786" cy="1042569"/>
            </a:xfrm>
          </p:grpSpPr>
          <p:sp>
            <p:nvSpPr>
              <p:cNvPr id="12" name="文本框 61">
                <a:extLst>
                  <a:ext uri="{FF2B5EF4-FFF2-40B4-BE49-F238E27FC236}">
                    <a16:creationId xmlns="" xmlns:a16="http://schemas.microsoft.com/office/drawing/2014/main" id="{042D0308-B661-45D6-8160-4C560A842BBD}"/>
                  </a:ext>
                </a:extLst>
              </p:cNvPr>
              <p:cNvSpPr txBox="1"/>
              <p:nvPr/>
            </p:nvSpPr>
            <p:spPr>
              <a:xfrm>
                <a:off x="1644321" y="4351313"/>
                <a:ext cx="4109786" cy="369332"/>
              </a:xfrm>
              <a:prstGeom prst="rect">
                <a:avLst/>
              </a:prstGeom>
              <a:noFill/>
            </p:spPr>
            <p:txBody>
              <a:bodyPr wrap="none" anchor="b" anchorCtr="0">
                <a:normAutofit fontScale="92500" lnSpcReduction="10000"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3" name="文本框 62">
                <a:extLst>
                  <a:ext uri="{FF2B5EF4-FFF2-40B4-BE49-F238E27FC236}">
                    <a16:creationId xmlns="" xmlns:a16="http://schemas.microsoft.com/office/drawing/2014/main" id="{716EA9EA-6AA7-43CC-A825-2443E6626BBE}"/>
                  </a:ext>
                </a:extLst>
              </p:cNvPr>
              <p:cNvSpPr txBox="1"/>
              <p:nvPr/>
            </p:nvSpPr>
            <p:spPr>
              <a:xfrm>
                <a:off x="1644321" y="4653646"/>
                <a:ext cx="4109786" cy="740236"/>
              </a:xfrm>
              <a:prstGeom prst="rect">
                <a:avLst/>
              </a:prstGeom>
              <a:noFill/>
            </p:spPr>
            <p:txBody>
              <a:bodyPr wrap="square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100"/>
                  <a:t>此部分内容作为文字排版占位显示（建议使用主题字体）</a:t>
                </a:r>
                <a:br>
                  <a:rPr lang="zh-CN" altLang="en-US" sz="1100"/>
                </a:br>
                <a:r>
                  <a:rPr lang="zh-CN" altLang="en-US" sz="1100"/>
                  <a:t>如需更改请在（设置形状格式）菜单下（文本选项）中调整</a:t>
                </a:r>
              </a:p>
            </p:txBody>
          </p:sp>
        </p:grpSp>
        <p:sp>
          <p:nvSpPr>
            <p:cNvPr id="11" name="任意多边形: 形状 10">
              <a:extLst>
                <a:ext uri="{FF2B5EF4-FFF2-40B4-BE49-F238E27FC236}">
                  <a16:creationId xmlns="" xmlns:a16="http://schemas.microsoft.com/office/drawing/2014/main" id="{8D4D1271-32FA-4273-835C-05F678117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1441" y="3359666"/>
              <a:ext cx="426928" cy="326710"/>
            </a:xfrm>
            <a:custGeom>
              <a:avLst/>
              <a:gdLst>
                <a:gd name="connsiteX0" fmla="*/ 31750 w 338138"/>
                <a:gd name="connsiteY0" fmla="*/ 200025 h 258763"/>
                <a:gd name="connsiteX1" fmla="*/ 31750 w 338138"/>
                <a:gd name="connsiteY1" fmla="*/ 227013 h 258763"/>
                <a:gd name="connsiteX2" fmla="*/ 306388 w 338138"/>
                <a:gd name="connsiteY2" fmla="*/ 227013 h 258763"/>
                <a:gd name="connsiteX3" fmla="*/ 306388 w 338138"/>
                <a:gd name="connsiteY3" fmla="*/ 200025 h 258763"/>
                <a:gd name="connsiteX4" fmla="*/ 255588 w 338138"/>
                <a:gd name="connsiteY4" fmla="*/ 85725 h 258763"/>
                <a:gd name="connsiteX5" fmla="*/ 271463 w 338138"/>
                <a:gd name="connsiteY5" fmla="*/ 100013 h 258763"/>
                <a:gd name="connsiteX6" fmla="*/ 255588 w 338138"/>
                <a:gd name="connsiteY6" fmla="*/ 114301 h 258763"/>
                <a:gd name="connsiteX7" fmla="*/ 239713 w 338138"/>
                <a:gd name="connsiteY7" fmla="*/ 100013 h 258763"/>
                <a:gd name="connsiteX8" fmla="*/ 255588 w 338138"/>
                <a:gd name="connsiteY8" fmla="*/ 85725 h 258763"/>
                <a:gd name="connsiteX9" fmla="*/ 83345 w 338138"/>
                <a:gd name="connsiteY9" fmla="*/ 85725 h 258763"/>
                <a:gd name="connsiteX10" fmla="*/ 98427 w 338138"/>
                <a:gd name="connsiteY10" fmla="*/ 100013 h 258763"/>
                <a:gd name="connsiteX11" fmla="*/ 83345 w 338138"/>
                <a:gd name="connsiteY11" fmla="*/ 114301 h 258763"/>
                <a:gd name="connsiteX12" fmla="*/ 68263 w 338138"/>
                <a:gd name="connsiteY12" fmla="*/ 100013 h 258763"/>
                <a:gd name="connsiteX13" fmla="*/ 83345 w 338138"/>
                <a:gd name="connsiteY13" fmla="*/ 85725 h 258763"/>
                <a:gd name="connsiteX14" fmla="*/ 144035 w 338138"/>
                <a:gd name="connsiteY14" fmla="*/ 46037 h 258763"/>
                <a:gd name="connsiteX15" fmla="*/ 159846 w 338138"/>
                <a:gd name="connsiteY15" fmla="*/ 63151 h 258763"/>
                <a:gd name="connsiteX16" fmla="*/ 159846 w 338138"/>
                <a:gd name="connsiteY16" fmla="*/ 84214 h 258763"/>
                <a:gd name="connsiteX17" fmla="*/ 178293 w 338138"/>
                <a:gd name="connsiteY17" fmla="*/ 84214 h 258763"/>
                <a:gd name="connsiteX18" fmla="*/ 178293 w 338138"/>
                <a:gd name="connsiteY18" fmla="*/ 63151 h 258763"/>
                <a:gd name="connsiteX19" fmla="*/ 194105 w 338138"/>
                <a:gd name="connsiteY19" fmla="*/ 46037 h 258763"/>
                <a:gd name="connsiteX20" fmla="*/ 209916 w 338138"/>
                <a:gd name="connsiteY20" fmla="*/ 63151 h 258763"/>
                <a:gd name="connsiteX21" fmla="*/ 209916 w 338138"/>
                <a:gd name="connsiteY21" fmla="*/ 84214 h 258763"/>
                <a:gd name="connsiteX22" fmla="*/ 219140 w 338138"/>
                <a:gd name="connsiteY22" fmla="*/ 84214 h 258763"/>
                <a:gd name="connsiteX23" fmla="*/ 234951 w 338138"/>
                <a:gd name="connsiteY23" fmla="*/ 100012 h 258763"/>
                <a:gd name="connsiteX24" fmla="*/ 219140 w 338138"/>
                <a:gd name="connsiteY24" fmla="*/ 115810 h 258763"/>
                <a:gd name="connsiteX25" fmla="*/ 209916 w 338138"/>
                <a:gd name="connsiteY25" fmla="*/ 115810 h 258763"/>
                <a:gd name="connsiteX26" fmla="*/ 209916 w 338138"/>
                <a:gd name="connsiteY26" fmla="*/ 138189 h 258763"/>
                <a:gd name="connsiteX27" fmla="*/ 194105 w 338138"/>
                <a:gd name="connsiteY27" fmla="*/ 153987 h 258763"/>
                <a:gd name="connsiteX28" fmla="*/ 178293 w 338138"/>
                <a:gd name="connsiteY28" fmla="*/ 138189 h 258763"/>
                <a:gd name="connsiteX29" fmla="*/ 178293 w 338138"/>
                <a:gd name="connsiteY29" fmla="*/ 115810 h 258763"/>
                <a:gd name="connsiteX30" fmla="*/ 159846 w 338138"/>
                <a:gd name="connsiteY30" fmla="*/ 115810 h 258763"/>
                <a:gd name="connsiteX31" fmla="*/ 159846 w 338138"/>
                <a:gd name="connsiteY31" fmla="*/ 138189 h 258763"/>
                <a:gd name="connsiteX32" fmla="*/ 144035 w 338138"/>
                <a:gd name="connsiteY32" fmla="*/ 153987 h 258763"/>
                <a:gd name="connsiteX33" fmla="*/ 128223 w 338138"/>
                <a:gd name="connsiteY33" fmla="*/ 138189 h 258763"/>
                <a:gd name="connsiteX34" fmla="*/ 128223 w 338138"/>
                <a:gd name="connsiteY34" fmla="*/ 115810 h 258763"/>
                <a:gd name="connsiteX35" fmla="*/ 119000 w 338138"/>
                <a:gd name="connsiteY35" fmla="*/ 115810 h 258763"/>
                <a:gd name="connsiteX36" fmla="*/ 103188 w 338138"/>
                <a:gd name="connsiteY36" fmla="*/ 100012 h 258763"/>
                <a:gd name="connsiteX37" fmla="*/ 119000 w 338138"/>
                <a:gd name="connsiteY37" fmla="*/ 84214 h 258763"/>
                <a:gd name="connsiteX38" fmla="*/ 128223 w 338138"/>
                <a:gd name="connsiteY38" fmla="*/ 84214 h 258763"/>
                <a:gd name="connsiteX39" fmla="*/ 128223 w 338138"/>
                <a:gd name="connsiteY39" fmla="*/ 63151 h 258763"/>
                <a:gd name="connsiteX40" fmla="*/ 144035 w 338138"/>
                <a:gd name="connsiteY40" fmla="*/ 46037 h 258763"/>
                <a:gd name="connsiteX41" fmla="*/ 61913 w 338138"/>
                <a:gd name="connsiteY41" fmla="*/ 31750 h 258763"/>
                <a:gd name="connsiteX42" fmla="*/ 61913 w 338138"/>
                <a:gd name="connsiteY42" fmla="*/ 166688 h 258763"/>
                <a:gd name="connsiteX43" fmla="*/ 277813 w 338138"/>
                <a:gd name="connsiteY43" fmla="*/ 166688 h 258763"/>
                <a:gd name="connsiteX44" fmla="*/ 277813 w 338138"/>
                <a:gd name="connsiteY44" fmla="*/ 31750 h 258763"/>
                <a:gd name="connsiteX45" fmla="*/ 44909 w 338138"/>
                <a:gd name="connsiteY45" fmla="*/ 0 h 258763"/>
                <a:gd name="connsiteX46" fmla="*/ 293229 w 338138"/>
                <a:gd name="connsiteY46" fmla="*/ 0 h 258763"/>
                <a:gd name="connsiteX47" fmla="*/ 310400 w 338138"/>
                <a:gd name="connsiteY47" fmla="*/ 15843 h 258763"/>
                <a:gd name="connsiteX48" fmla="*/ 310400 w 338138"/>
                <a:gd name="connsiteY48" fmla="*/ 166348 h 258763"/>
                <a:gd name="connsiteX49" fmla="*/ 322288 w 338138"/>
                <a:gd name="connsiteY49" fmla="*/ 166348 h 258763"/>
                <a:gd name="connsiteX50" fmla="*/ 338138 w 338138"/>
                <a:gd name="connsiteY50" fmla="*/ 182190 h 258763"/>
                <a:gd name="connsiteX51" fmla="*/ 338138 w 338138"/>
                <a:gd name="connsiteY51" fmla="*/ 242920 h 258763"/>
                <a:gd name="connsiteX52" fmla="*/ 322288 w 338138"/>
                <a:gd name="connsiteY52" fmla="*/ 258763 h 258763"/>
                <a:gd name="connsiteX53" fmla="*/ 15850 w 338138"/>
                <a:gd name="connsiteY53" fmla="*/ 258763 h 258763"/>
                <a:gd name="connsiteX54" fmla="*/ 0 w 338138"/>
                <a:gd name="connsiteY54" fmla="*/ 242920 h 258763"/>
                <a:gd name="connsiteX55" fmla="*/ 0 w 338138"/>
                <a:gd name="connsiteY55" fmla="*/ 182190 h 258763"/>
                <a:gd name="connsiteX56" fmla="*/ 15850 w 338138"/>
                <a:gd name="connsiteY56" fmla="*/ 166348 h 258763"/>
                <a:gd name="connsiteX57" fmla="*/ 27738 w 338138"/>
                <a:gd name="connsiteY57" fmla="*/ 166348 h 258763"/>
                <a:gd name="connsiteX58" fmla="*/ 27738 w 338138"/>
                <a:gd name="connsiteY58" fmla="*/ 15843 h 258763"/>
                <a:gd name="connsiteX59" fmla="*/ 44909 w 338138"/>
                <a:gd name="connsiteY59" fmla="*/ 0 h 25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338138" h="258763">
                  <a:moveTo>
                    <a:pt x="31750" y="200025"/>
                  </a:moveTo>
                  <a:lnTo>
                    <a:pt x="31750" y="227013"/>
                  </a:lnTo>
                  <a:lnTo>
                    <a:pt x="306388" y="227013"/>
                  </a:lnTo>
                  <a:lnTo>
                    <a:pt x="306388" y="200025"/>
                  </a:lnTo>
                  <a:close/>
                  <a:moveTo>
                    <a:pt x="255588" y="85725"/>
                  </a:moveTo>
                  <a:cubicBezTo>
                    <a:pt x="264356" y="85725"/>
                    <a:pt x="271463" y="92122"/>
                    <a:pt x="271463" y="100013"/>
                  </a:cubicBezTo>
                  <a:cubicBezTo>
                    <a:pt x="271463" y="107904"/>
                    <a:pt x="264356" y="114301"/>
                    <a:pt x="255588" y="114301"/>
                  </a:cubicBezTo>
                  <a:cubicBezTo>
                    <a:pt x="246820" y="114301"/>
                    <a:pt x="239713" y="107904"/>
                    <a:pt x="239713" y="100013"/>
                  </a:cubicBezTo>
                  <a:cubicBezTo>
                    <a:pt x="239713" y="92122"/>
                    <a:pt x="246820" y="85725"/>
                    <a:pt x="255588" y="85725"/>
                  </a:cubicBezTo>
                  <a:close/>
                  <a:moveTo>
                    <a:pt x="83345" y="85725"/>
                  </a:moveTo>
                  <a:cubicBezTo>
                    <a:pt x="91675" y="85725"/>
                    <a:pt x="98427" y="92122"/>
                    <a:pt x="98427" y="100013"/>
                  </a:cubicBezTo>
                  <a:cubicBezTo>
                    <a:pt x="98427" y="107904"/>
                    <a:pt x="91675" y="114301"/>
                    <a:pt x="83345" y="114301"/>
                  </a:cubicBezTo>
                  <a:cubicBezTo>
                    <a:pt x="75015" y="114301"/>
                    <a:pt x="68263" y="107904"/>
                    <a:pt x="68263" y="100013"/>
                  </a:cubicBezTo>
                  <a:cubicBezTo>
                    <a:pt x="68263" y="92122"/>
                    <a:pt x="75015" y="85725"/>
                    <a:pt x="83345" y="85725"/>
                  </a:cubicBezTo>
                  <a:close/>
                  <a:moveTo>
                    <a:pt x="144035" y="46037"/>
                  </a:moveTo>
                  <a:cubicBezTo>
                    <a:pt x="153258" y="46037"/>
                    <a:pt x="159846" y="53936"/>
                    <a:pt x="159846" y="63151"/>
                  </a:cubicBezTo>
                  <a:cubicBezTo>
                    <a:pt x="159846" y="63151"/>
                    <a:pt x="159846" y="63151"/>
                    <a:pt x="159846" y="84214"/>
                  </a:cubicBezTo>
                  <a:cubicBezTo>
                    <a:pt x="159846" y="84214"/>
                    <a:pt x="159846" y="84214"/>
                    <a:pt x="178293" y="84214"/>
                  </a:cubicBezTo>
                  <a:cubicBezTo>
                    <a:pt x="178293" y="84214"/>
                    <a:pt x="178293" y="84214"/>
                    <a:pt x="178293" y="63151"/>
                  </a:cubicBezTo>
                  <a:cubicBezTo>
                    <a:pt x="178293" y="53936"/>
                    <a:pt x="184881" y="46037"/>
                    <a:pt x="194105" y="46037"/>
                  </a:cubicBezTo>
                  <a:cubicBezTo>
                    <a:pt x="203328" y="46037"/>
                    <a:pt x="209916" y="53936"/>
                    <a:pt x="209916" y="63151"/>
                  </a:cubicBezTo>
                  <a:cubicBezTo>
                    <a:pt x="209916" y="63151"/>
                    <a:pt x="209916" y="63151"/>
                    <a:pt x="209916" y="84214"/>
                  </a:cubicBezTo>
                  <a:cubicBezTo>
                    <a:pt x="209916" y="84214"/>
                    <a:pt x="209916" y="84214"/>
                    <a:pt x="219140" y="84214"/>
                  </a:cubicBezTo>
                  <a:cubicBezTo>
                    <a:pt x="228363" y="84214"/>
                    <a:pt x="234951" y="90797"/>
                    <a:pt x="234951" y="100012"/>
                  </a:cubicBezTo>
                  <a:cubicBezTo>
                    <a:pt x="234951" y="109227"/>
                    <a:pt x="228363" y="115810"/>
                    <a:pt x="219140" y="115810"/>
                  </a:cubicBezTo>
                  <a:cubicBezTo>
                    <a:pt x="219140" y="115810"/>
                    <a:pt x="219140" y="115810"/>
                    <a:pt x="209916" y="115810"/>
                  </a:cubicBezTo>
                  <a:cubicBezTo>
                    <a:pt x="209916" y="115810"/>
                    <a:pt x="209916" y="115810"/>
                    <a:pt x="209916" y="138189"/>
                  </a:cubicBezTo>
                  <a:cubicBezTo>
                    <a:pt x="209916" y="146088"/>
                    <a:pt x="203328" y="153987"/>
                    <a:pt x="194105" y="153987"/>
                  </a:cubicBezTo>
                  <a:cubicBezTo>
                    <a:pt x="184881" y="153987"/>
                    <a:pt x="178293" y="146088"/>
                    <a:pt x="178293" y="138189"/>
                  </a:cubicBezTo>
                  <a:cubicBezTo>
                    <a:pt x="178293" y="138189"/>
                    <a:pt x="178293" y="138189"/>
                    <a:pt x="178293" y="115810"/>
                  </a:cubicBezTo>
                  <a:cubicBezTo>
                    <a:pt x="178293" y="115810"/>
                    <a:pt x="178293" y="115810"/>
                    <a:pt x="159846" y="115810"/>
                  </a:cubicBezTo>
                  <a:cubicBezTo>
                    <a:pt x="159846" y="115810"/>
                    <a:pt x="159846" y="115810"/>
                    <a:pt x="159846" y="138189"/>
                  </a:cubicBezTo>
                  <a:cubicBezTo>
                    <a:pt x="159846" y="146088"/>
                    <a:pt x="153258" y="153987"/>
                    <a:pt x="144035" y="153987"/>
                  </a:cubicBezTo>
                  <a:cubicBezTo>
                    <a:pt x="134811" y="153987"/>
                    <a:pt x="128223" y="146088"/>
                    <a:pt x="128223" y="138189"/>
                  </a:cubicBezTo>
                  <a:cubicBezTo>
                    <a:pt x="128223" y="138189"/>
                    <a:pt x="128223" y="138189"/>
                    <a:pt x="128223" y="115810"/>
                  </a:cubicBezTo>
                  <a:cubicBezTo>
                    <a:pt x="128223" y="115810"/>
                    <a:pt x="128223" y="115810"/>
                    <a:pt x="119000" y="115810"/>
                  </a:cubicBezTo>
                  <a:cubicBezTo>
                    <a:pt x="109776" y="115810"/>
                    <a:pt x="103188" y="109227"/>
                    <a:pt x="103188" y="100012"/>
                  </a:cubicBezTo>
                  <a:cubicBezTo>
                    <a:pt x="103188" y="90797"/>
                    <a:pt x="109776" y="84214"/>
                    <a:pt x="119000" y="84214"/>
                  </a:cubicBezTo>
                  <a:cubicBezTo>
                    <a:pt x="119000" y="84214"/>
                    <a:pt x="119000" y="84214"/>
                    <a:pt x="128223" y="84214"/>
                  </a:cubicBezTo>
                  <a:cubicBezTo>
                    <a:pt x="128223" y="84214"/>
                    <a:pt x="128223" y="84214"/>
                    <a:pt x="128223" y="63151"/>
                  </a:cubicBezTo>
                  <a:cubicBezTo>
                    <a:pt x="128223" y="53936"/>
                    <a:pt x="134811" y="46037"/>
                    <a:pt x="144035" y="46037"/>
                  </a:cubicBezTo>
                  <a:close/>
                  <a:moveTo>
                    <a:pt x="61913" y="31750"/>
                  </a:moveTo>
                  <a:lnTo>
                    <a:pt x="61913" y="166688"/>
                  </a:lnTo>
                  <a:lnTo>
                    <a:pt x="277813" y="166688"/>
                  </a:lnTo>
                  <a:lnTo>
                    <a:pt x="277813" y="31750"/>
                  </a:lnTo>
                  <a:close/>
                  <a:moveTo>
                    <a:pt x="44909" y="0"/>
                  </a:moveTo>
                  <a:cubicBezTo>
                    <a:pt x="293229" y="0"/>
                    <a:pt x="293229" y="0"/>
                    <a:pt x="293229" y="0"/>
                  </a:cubicBezTo>
                  <a:cubicBezTo>
                    <a:pt x="302475" y="0"/>
                    <a:pt x="310400" y="6601"/>
                    <a:pt x="310400" y="15843"/>
                  </a:cubicBezTo>
                  <a:cubicBezTo>
                    <a:pt x="310400" y="166348"/>
                    <a:pt x="310400" y="166348"/>
                    <a:pt x="310400" y="166348"/>
                  </a:cubicBezTo>
                  <a:cubicBezTo>
                    <a:pt x="322288" y="166348"/>
                    <a:pt x="322288" y="166348"/>
                    <a:pt x="322288" y="166348"/>
                  </a:cubicBezTo>
                  <a:cubicBezTo>
                    <a:pt x="331534" y="166348"/>
                    <a:pt x="338138" y="174269"/>
                    <a:pt x="338138" y="182190"/>
                  </a:cubicBezTo>
                  <a:cubicBezTo>
                    <a:pt x="338138" y="242920"/>
                    <a:pt x="338138" y="242920"/>
                    <a:pt x="338138" y="242920"/>
                  </a:cubicBezTo>
                  <a:cubicBezTo>
                    <a:pt x="338138" y="252162"/>
                    <a:pt x="331534" y="258763"/>
                    <a:pt x="322288" y="258763"/>
                  </a:cubicBezTo>
                  <a:cubicBezTo>
                    <a:pt x="15850" y="258763"/>
                    <a:pt x="15850" y="258763"/>
                    <a:pt x="15850" y="258763"/>
                  </a:cubicBezTo>
                  <a:cubicBezTo>
                    <a:pt x="6604" y="258763"/>
                    <a:pt x="0" y="252162"/>
                    <a:pt x="0" y="242920"/>
                  </a:cubicBezTo>
                  <a:cubicBezTo>
                    <a:pt x="0" y="182190"/>
                    <a:pt x="0" y="182190"/>
                    <a:pt x="0" y="182190"/>
                  </a:cubicBezTo>
                  <a:cubicBezTo>
                    <a:pt x="0" y="174269"/>
                    <a:pt x="6604" y="166348"/>
                    <a:pt x="15850" y="166348"/>
                  </a:cubicBezTo>
                  <a:cubicBezTo>
                    <a:pt x="27738" y="166348"/>
                    <a:pt x="27738" y="166348"/>
                    <a:pt x="27738" y="166348"/>
                  </a:cubicBezTo>
                  <a:cubicBezTo>
                    <a:pt x="27738" y="15843"/>
                    <a:pt x="27738" y="15843"/>
                    <a:pt x="27738" y="15843"/>
                  </a:cubicBezTo>
                  <a:cubicBezTo>
                    <a:pt x="27738" y="6601"/>
                    <a:pt x="35663" y="0"/>
                    <a:pt x="449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6" name="图片 65">
            <a:extLst>
              <a:ext uri="{FF2B5EF4-FFF2-40B4-BE49-F238E27FC236}">
                <a16:creationId xmlns="" xmlns:a16="http://schemas.microsoft.com/office/drawing/2014/main" id="{AF7893A2-07AE-4E68-9522-7DD3433450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323577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9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1000"/>
                                            <p:tgtEl>
                                              <p:spTgt spid="6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9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10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1000"/>
                                            <p:tgtEl>
                                              <p:spTgt spid="6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5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100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8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1000"/>
                                            <p:tgtEl>
                                              <p:spTgt spid="6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1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10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42C25BDF-25E4-4848-93A7-A82B27B3EFC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="" xmlns:a16="http://schemas.microsoft.com/office/drawing/2014/main" id="{4C6AADB8-C634-4275-AB9A-BC5711EF171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2"/>
          <a:stretch/>
        </p:blipFill>
        <p:spPr>
          <a:xfrm>
            <a:off x="0" y="2931790"/>
            <a:ext cx="9144000" cy="221171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6490D00C-A9F0-42ED-A9B6-49E555A8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18"/>
          <a:stretch/>
        </p:blipFill>
        <p:spPr>
          <a:xfrm>
            <a:off x="467545" y="0"/>
            <a:ext cx="8566272" cy="915566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C110F042-019D-4D25-A6A9-CA40D4FA26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28"/>
          <a:stretch/>
        </p:blipFill>
        <p:spPr>
          <a:xfrm>
            <a:off x="577728" y="2219212"/>
            <a:ext cx="8566272" cy="29033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41C2BB47-1FB2-4757-8ED7-27AE12ADAC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515" y="582993"/>
            <a:ext cx="4094726" cy="3347076"/>
          </a:xfrm>
          <a:prstGeom prst="rect">
            <a:avLst/>
          </a:prstGeom>
        </p:spPr>
      </p:pic>
      <p:sp>
        <p:nvSpPr>
          <p:cNvPr id="11" name="矩形 10">
            <a:extLst>
              <a:ext uri="{FF2B5EF4-FFF2-40B4-BE49-F238E27FC236}">
                <a16:creationId xmlns="" xmlns:a16="http://schemas.microsoft.com/office/drawing/2014/main" id="{42D01212-7AD5-416C-B9C0-E16F62F1329F}"/>
              </a:ext>
            </a:extLst>
          </p:cNvPr>
          <p:cNvSpPr/>
          <p:nvPr/>
        </p:nvSpPr>
        <p:spPr>
          <a:xfrm>
            <a:off x="2207323" y="1707654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31B62B82-378F-43D8-9964-BC6056D0C701}"/>
              </a:ext>
            </a:extLst>
          </p:cNvPr>
          <p:cNvSpPr/>
          <p:nvPr/>
        </p:nvSpPr>
        <p:spPr>
          <a:xfrm>
            <a:off x="3415826" y="2398117"/>
            <a:ext cx="3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765DB504-B647-4328-AB66-C7109DC03119}"/>
              </a:ext>
            </a:extLst>
          </p:cNvPr>
          <p:cNvSpPr/>
          <p:nvPr/>
        </p:nvSpPr>
        <p:spPr>
          <a:xfrm>
            <a:off x="4144818" y="1707654"/>
            <a:ext cx="10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04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9095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="" xmlns:a16="http://schemas.microsoft.com/office/drawing/2014/main" id="{5419C72D-AB0E-4B6D-8B01-C6ED4D3ECC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588" t="75812"/>
          <a:stretch/>
        </p:blipFill>
        <p:spPr>
          <a:xfrm>
            <a:off x="5130426" y="2931790"/>
            <a:ext cx="6804248" cy="2211710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="" xmlns:a16="http://schemas.microsoft.com/office/drawing/2014/main" id="{180AA895-1FEB-4BF9-8052-251BD9BE68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96440" y="736842"/>
            <a:ext cx="4094726" cy="3347076"/>
          </a:xfrm>
          <a:prstGeom prst="rect">
            <a:avLst/>
          </a:prstGeom>
        </p:spPr>
      </p:pic>
      <p:sp>
        <p:nvSpPr>
          <p:cNvPr id="30" name="矩形 29">
            <a:extLst>
              <a:ext uri="{FF2B5EF4-FFF2-40B4-BE49-F238E27FC236}">
                <a16:creationId xmlns="" xmlns:a16="http://schemas.microsoft.com/office/drawing/2014/main" id="{DA9E65DA-06E9-440E-A3DB-904F401F7BD2}"/>
              </a:ext>
            </a:extLst>
          </p:cNvPr>
          <p:cNvSpPr/>
          <p:nvPr/>
        </p:nvSpPr>
        <p:spPr>
          <a:xfrm>
            <a:off x="-1026632" y="1861503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8" name="组合 27"/>
          <p:cNvGrpSpPr/>
          <p:nvPr/>
        </p:nvGrpSpPr>
        <p:grpSpPr>
          <a:xfrm>
            <a:off x="971600" y="2123057"/>
            <a:ext cx="1272223" cy="783087"/>
            <a:chOff x="857546" y="927617"/>
            <a:chExt cx="1272223" cy="783087"/>
          </a:xfrm>
          <a:noFill/>
        </p:grpSpPr>
        <p:sp>
          <p:nvSpPr>
            <p:cNvPr id="5" name="Rectangle 2"/>
            <p:cNvSpPr/>
            <p:nvPr/>
          </p:nvSpPr>
          <p:spPr>
            <a:xfrm>
              <a:off x="857546" y="927617"/>
              <a:ext cx="1236218" cy="783087"/>
            </a:xfrm>
            <a:prstGeom prst="rect">
              <a:avLst/>
            </a:prstGeom>
            <a:grpFill/>
          </p:spPr>
          <p:txBody>
            <a:bodyPr wrap="square">
              <a:normAutofit fontScale="70000" lnSpcReduction="20000"/>
            </a:bodyPr>
            <a:lstStyle/>
            <a:p>
              <a:pPr algn="r"/>
              <a:r>
                <a:rPr lang="zh-CN" altLang="en-US" sz="54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  <p:sp>
          <p:nvSpPr>
            <p:cNvPr id="6" name="Rectangle 3"/>
            <p:cNvSpPr/>
            <p:nvPr/>
          </p:nvSpPr>
          <p:spPr>
            <a:xfrm>
              <a:off x="857546" y="1410621"/>
              <a:ext cx="1272223" cy="300083"/>
            </a:xfrm>
            <a:prstGeom prst="rect">
              <a:avLst/>
            </a:prstGeom>
            <a:grpFill/>
          </p:spPr>
          <p:txBody>
            <a:bodyPr wrap="none">
              <a:normAutofit/>
            </a:bodyPr>
            <a:lstStyle/>
            <a:p>
              <a:r>
                <a:rPr lang="en-US" altLang="zh-CN" sz="1200" b="1" spc="3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</a:p>
          </p:txBody>
        </p:sp>
      </p:grpSp>
      <p:grpSp>
        <p:nvGrpSpPr>
          <p:cNvPr id="8" name="Group 5"/>
          <p:cNvGrpSpPr/>
          <p:nvPr/>
        </p:nvGrpSpPr>
        <p:grpSpPr>
          <a:xfrm>
            <a:off x="4039521" y="1170991"/>
            <a:ext cx="3322969" cy="530915"/>
            <a:chOff x="1598315" y="1418185"/>
            <a:chExt cx="4430626" cy="707886"/>
          </a:xfrm>
        </p:grpSpPr>
        <p:sp>
          <p:nvSpPr>
            <p:cNvPr id="24" name="TextBox 6"/>
            <p:cNvSpPr txBox="1"/>
            <p:nvPr/>
          </p:nvSpPr>
          <p:spPr>
            <a:xfrm>
              <a:off x="1598315" y="1418185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257DB8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25" name="Group 7"/>
            <p:cNvGrpSpPr/>
            <p:nvPr/>
          </p:nvGrpSpPr>
          <p:grpSpPr>
            <a:xfrm>
              <a:off x="2066367" y="152926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257DB8"/>
                    </a:solidFill>
                  </a:rPr>
                  <a:t> 标题文本预设</a:t>
                </a:r>
              </a:p>
            </p:txBody>
          </p:sp>
          <p:sp>
            <p:nvSpPr>
              <p:cNvPr id="27" name="TextBox 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257DB8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10"/>
          <p:cNvGrpSpPr/>
          <p:nvPr/>
        </p:nvGrpSpPr>
        <p:grpSpPr>
          <a:xfrm>
            <a:off x="4039521" y="2008868"/>
            <a:ext cx="3322969" cy="530915"/>
            <a:chOff x="1598315" y="2786337"/>
            <a:chExt cx="4430626" cy="707886"/>
          </a:xfrm>
        </p:grpSpPr>
        <p:sp>
          <p:nvSpPr>
            <p:cNvPr id="20" name="TextBox 11"/>
            <p:cNvSpPr txBox="1"/>
            <p:nvPr/>
          </p:nvSpPr>
          <p:spPr>
            <a:xfrm>
              <a:off x="1598315" y="2786337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53AAD2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21" name="Group 12"/>
            <p:cNvGrpSpPr/>
            <p:nvPr/>
          </p:nvGrpSpPr>
          <p:grpSpPr>
            <a:xfrm>
              <a:off x="2066367" y="2897416"/>
              <a:ext cx="3962574" cy="563232"/>
              <a:chOff x="3943834" y="704409"/>
              <a:chExt cx="3962574" cy="563232"/>
            </a:xfrm>
          </p:grpSpPr>
          <p:sp>
            <p:nvSpPr>
              <p:cNvPr id="22" name="TextBox 1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53AAD2"/>
                    </a:solidFill>
                  </a:rPr>
                  <a:t> 标题文本预设</a:t>
                </a:r>
              </a:p>
            </p:txBody>
          </p:sp>
          <p:sp>
            <p:nvSpPr>
              <p:cNvPr id="23" name="TextBox 1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53AAD2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0" name="Group 15"/>
          <p:cNvGrpSpPr/>
          <p:nvPr/>
        </p:nvGrpSpPr>
        <p:grpSpPr>
          <a:xfrm>
            <a:off x="4039521" y="2846744"/>
            <a:ext cx="3322969" cy="530915"/>
            <a:chOff x="1598315" y="4154489"/>
            <a:chExt cx="4430626" cy="707886"/>
          </a:xfrm>
        </p:grpSpPr>
        <p:sp>
          <p:nvSpPr>
            <p:cNvPr id="16" name="TextBox 16"/>
            <p:cNvSpPr txBox="1"/>
            <p:nvPr/>
          </p:nvSpPr>
          <p:spPr>
            <a:xfrm>
              <a:off x="1598315" y="4154489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 dirty="0">
                  <a:solidFill>
                    <a:srgbClr val="257DB8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17" name="Group 17"/>
            <p:cNvGrpSpPr/>
            <p:nvPr/>
          </p:nvGrpSpPr>
          <p:grpSpPr>
            <a:xfrm>
              <a:off x="2066367" y="4265568"/>
              <a:ext cx="3962574" cy="563232"/>
              <a:chOff x="3943834" y="704409"/>
              <a:chExt cx="3962574" cy="563232"/>
            </a:xfrm>
          </p:grpSpPr>
          <p:sp>
            <p:nvSpPr>
              <p:cNvPr id="18" name="TextBox 18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257DB8"/>
                    </a:solidFill>
                  </a:rPr>
                  <a:t> 标题文本预设</a:t>
                </a:r>
              </a:p>
            </p:txBody>
          </p:sp>
          <p:sp>
            <p:nvSpPr>
              <p:cNvPr id="19" name="TextBox 19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257DB8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11" name="Group 20"/>
          <p:cNvGrpSpPr/>
          <p:nvPr/>
        </p:nvGrpSpPr>
        <p:grpSpPr>
          <a:xfrm>
            <a:off x="4039521" y="3684622"/>
            <a:ext cx="3322969" cy="530915"/>
            <a:chOff x="1598315" y="5522641"/>
            <a:chExt cx="4430626" cy="707886"/>
          </a:xfrm>
        </p:grpSpPr>
        <p:sp>
          <p:nvSpPr>
            <p:cNvPr id="12" name="TextBox 21"/>
            <p:cNvSpPr txBox="1"/>
            <p:nvPr/>
          </p:nvSpPr>
          <p:spPr>
            <a:xfrm>
              <a:off x="1598315" y="5522641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r>
                <a:rPr lang="en-US" altLang="zh-CN" sz="4000">
                  <a:solidFill>
                    <a:srgbClr val="53AAD2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13" name="Group 22"/>
            <p:cNvGrpSpPr/>
            <p:nvPr/>
          </p:nvGrpSpPr>
          <p:grpSpPr>
            <a:xfrm>
              <a:off x="2066367" y="5633720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2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53AAD2"/>
                    </a:solidFill>
                  </a:rPr>
                  <a:t> 标题文本预设</a:t>
                </a:r>
              </a:p>
            </p:txBody>
          </p:sp>
          <p:sp>
            <p:nvSpPr>
              <p:cNvPr id="15" name="TextBox 2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rgbClr val="53AAD2"/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27861690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mc:AlternateContent xmlns:mc="http://schemas.openxmlformats.org/markup-compatibility/2006">
    <mc:Choice xmlns:p14="http://schemas.microsoft.com/office/powerpoint/2010/main" xmlns="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" fill="hold">
                          <p:stCondLst>
                            <p:cond delay="indefinite"/>
                          </p:stCondLst>
                          <p:childTnLst>
                            <p:par>
                              <p:cTn id="1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3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0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>
            <a:off x="3902293" y="669784"/>
            <a:ext cx="1679070" cy="1906483"/>
            <a:chOff x="3902293" y="669784"/>
            <a:chExt cx="1679070" cy="1906483"/>
          </a:xfrm>
        </p:grpSpPr>
        <p:sp>
          <p:nvSpPr>
            <p:cNvPr id="10" name="Rectangle 31"/>
            <p:cNvSpPr/>
            <p:nvPr/>
          </p:nvSpPr>
          <p:spPr>
            <a:xfrm>
              <a:off x="3902293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/>
                <a:t>此部分内容作为文字排版占位显示</a:t>
              </a:r>
              <a:br>
                <a:rPr lang="zh-CN" altLang="en-US" sz="1125"/>
              </a:br>
              <a:r>
                <a:rPr lang="zh-CN" altLang="en-US" sz="1125"/>
                <a:t>（建议使用主题字体）</a:t>
              </a:r>
            </a:p>
          </p:txBody>
        </p:sp>
        <p:sp>
          <p:nvSpPr>
            <p:cNvPr id="11" name="Rectangle 32"/>
            <p:cNvSpPr/>
            <p:nvPr/>
          </p:nvSpPr>
          <p:spPr>
            <a:xfrm>
              <a:off x="3902293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6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7" name="Freeform: Shape 19"/>
            <p:cNvSpPr/>
            <p:nvPr/>
          </p:nvSpPr>
          <p:spPr>
            <a:xfrm>
              <a:off x="4149014" y="1368194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Rectangle 20"/>
            <p:cNvSpPr/>
            <p:nvPr/>
          </p:nvSpPr>
          <p:spPr>
            <a:xfrm rot="18000000">
              <a:off x="4069237" y="1883276"/>
              <a:ext cx="1005714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812810" y="669784"/>
            <a:ext cx="1679070" cy="1901287"/>
            <a:chOff x="1812810" y="669784"/>
            <a:chExt cx="1679070" cy="1901287"/>
          </a:xfrm>
        </p:grpSpPr>
        <p:sp>
          <p:nvSpPr>
            <p:cNvPr id="4" name="Rectangle 37"/>
            <p:cNvSpPr/>
            <p:nvPr/>
          </p:nvSpPr>
          <p:spPr>
            <a:xfrm>
              <a:off x="1812810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/>
                <a:t>此部分内容作为文字排版占位显示</a:t>
              </a:r>
              <a:br>
                <a:rPr lang="zh-CN" altLang="en-US" sz="1125"/>
              </a:br>
              <a:r>
                <a:rPr lang="zh-CN" altLang="en-US" sz="1125"/>
                <a:t>（建议使用主题字体）</a:t>
              </a:r>
            </a:p>
          </p:txBody>
        </p:sp>
        <p:sp>
          <p:nvSpPr>
            <p:cNvPr id="5" name="Rectangle 38"/>
            <p:cNvSpPr/>
            <p:nvPr/>
          </p:nvSpPr>
          <p:spPr>
            <a:xfrm>
              <a:off x="1812810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6" b="1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19" name="Freeform: Shape 17"/>
            <p:cNvSpPr/>
            <p:nvPr/>
          </p:nvSpPr>
          <p:spPr>
            <a:xfrm>
              <a:off x="1821739" y="1362999"/>
              <a:ext cx="837780" cy="120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164" y="11117"/>
                    <a:pt x="-760" y="15289"/>
                    <a:pt x="670" y="19391"/>
                  </a:cubicBezTo>
                  <a:cubicBezTo>
                    <a:pt x="937" y="20158"/>
                    <a:pt x="1275" y="20895"/>
                    <a:pt x="1681" y="21600"/>
                  </a:cubicBezTo>
                  <a:cubicBezTo>
                    <a:pt x="2702" y="21510"/>
                    <a:pt x="3727" y="21360"/>
                    <a:pt x="4751" y="21149"/>
                  </a:cubicBezTo>
                  <a:cubicBezTo>
                    <a:pt x="10229" y="20021"/>
                    <a:pt x="14610" y="17338"/>
                    <a:pt x="17263" y="13911"/>
                  </a:cubicBezTo>
                  <a:cubicBezTo>
                    <a:pt x="19916" y="10483"/>
                    <a:pt x="20840" y="6311"/>
                    <a:pt x="19410" y="2209"/>
                  </a:cubicBezTo>
                  <a:cubicBezTo>
                    <a:pt x="19143" y="1442"/>
                    <a:pt x="18805" y="705"/>
                    <a:pt x="18399" y="0"/>
                  </a:cubicBezTo>
                  <a:cubicBezTo>
                    <a:pt x="17378" y="90"/>
                    <a:pt x="16353" y="240"/>
                    <a:pt x="15329" y="451"/>
                  </a:cubicBezTo>
                  <a:cubicBezTo>
                    <a:pt x="9851" y="1579"/>
                    <a:pt x="5470" y="4262"/>
                    <a:pt x="2817" y="768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Rectangle 18"/>
            <p:cNvSpPr/>
            <p:nvPr/>
          </p:nvSpPr>
          <p:spPr>
            <a:xfrm rot="18000000">
              <a:off x="1737480" y="1883276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0" y="2076709"/>
            <a:ext cx="7670858" cy="1351424"/>
            <a:chOff x="0" y="2076709"/>
            <a:chExt cx="7670858" cy="1351424"/>
          </a:xfrm>
        </p:grpSpPr>
        <p:sp>
          <p:nvSpPr>
            <p:cNvPr id="14" name="Freeform: Shape 21"/>
            <p:cNvSpPr/>
            <p:nvPr/>
          </p:nvSpPr>
          <p:spPr>
            <a:xfrm>
              <a:off x="0" y="2076709"/>
              <a:ext cx="7670858" cy="1351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4" extrusionOk="0">
                  <a:moveTo>
                    <a:pt x="4816" y="1"/>
                  </a:moveTo>
                  <a:cubicBezTo>
                    <a:pt x="3131" y="-46"/>
                    <a:pt x="1481" y="1187"/>
                    <a:pt x="5" y="3399"/>
                  </a:cubicBezTo>
                  <a:lnTo>
                    <a:pt x="0" y="21554"/>
                  </a:lnTo>
                  <a:cubicBezTo>
                    <a:pt x="1109" y="15102"/>
                    <a:pt x="2649" y="10604"/>
                    <a:pt x="4369" y="8786"/>
                  </a:cubicBezTo>
                  <a:cubicBezTo>
                    <a:pt x="6694" y="6332"/>
                    <a:pt x="9069" y="8974"/>
                    <a:pt x="11416" y="10696"/>
                  </a:cubicBezTo>
                  <a:cubicBezTo>
                    <a:pt x="12629" y="11585"/>
                    <a:pt x="13851" y="12212"/>
                    <a:pt x="15078" y="12231"/>
                  </a:cubicBezTo>
                  <a:cubicBezTo>
                    <a:pt x="17128" y="12264"/>
                    <a:pt x="19207" y="10216"/>
                    <a:pt x="20976" y="5372"/>
                  </a:cubicBezTo>
                  <a:cubicBezTo>
                    <a:pt x="21195" y="4774"/>
                    <a:pt x="21393" y="4037"/>
                    <a:pt x="21600" y="3376"/>
                  </a:cubicBezTo>
                  <a:lnTo>
                    <a:pt x="21600" y="3296"/>
                  </a:lnTo>
                  <a:cubicBezTo>
                    <a:pt x="21303" y="3964"/>
                    <a:pt x="20992" y="4545"/>
                    <a:pt x="20680" y="5071"/>
                  </a:cubicBezTo>
                  <a:cubicBezTo>
                    <a:pt x="19230" y="7511"/>
                    <a:pt x="17709" y="9115"/>
                    <a:pt x="16147" y="9417"/>
                  </a:cubicBezTo>
                  <a:cubicBezTo>
                    <a:pt x="14053" y="9823"/>
                    <a:pt x="12715" y="7258"/>
                    <a:pt x="11190" y="5181"/>
                  </a:cubicBezTo>
                  <a:cubicBezTo>
                    <a:pt x="9396" y="2740"/>
                    <a:pt x="7477" y="581"/>
                    <a:pt x="5539" y="101"/>
                  </a:cubicBezTo>
                  <a:cubicBezTo>
                    <a:pt x="5298" y="41"/>
                    <a:pt x="5056" y="8"/>
                    <a:pt x="481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23"/>
            <p:cNvSpPr/>
            <p:nvPr/>
          </p:nvSpPr>
          <p:spPr>
            <a:xfrm rot="10800000" flipH="1">
              <a:off x="4687664" y="2135981"/>
              <a:ext cx="1466029" cy="415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extrusionOk="0">
                  <a:moveTo>
                    <a:pt x="3946" y="0"/>
                  </a:moveTo>
                  <a:lnTo>
                    <a:pt x="0" y="3319"/>
                  </a:lnTo>
                  <a:cubicBezTo>
                    <a:pt x="1053" y="6000"/>
                    <a:pt x="2601" y="9469"/>
                    <a:pt x="4417" y="12351"/>
                  </a:cubicBezTo>
                  <a:cubicBezTo>
                    <a:pt x="7113" y="16632"/>
                    <a:pt x="9944" y="18906"/>
                    <a:pt x="12783" y="20223"/>
                  </a:cubicBezTo>
                  <a:cubicBezTo>
                    <a:pt x="14166" y="20865"/>
                    <a:pt x="15556" y="21284"/>
                    <a:pt x="16951" y="21434"/>
                  </a:cubicBezTo>
                  <a:cubicBezTo>
                    <a:pt x="18502" y="21600"/>
                    <a:pt x="20053" y="21443"/>
                    <a:pt x="21600" y="20959"/>
                  </a:cubicBezTo>
                  <a:lnTo>
                    <a:pt x="21568" y="20547"/>
                  </a:lnTo>
                  <a:cubicBezTo>
                    <a:pt x="20119" y="20362"/>
                    <a:pt x="16673" y="19195"/>
                    <a:pt x="12893" y="15491"/>
                  </a:cubicBezTo>
                  <a:cubicBezTo>
                    <a:pt x="9808" y="12469"/>
                    <a:pt x="6568" y="7945"/>
                    <a:pt x="3946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22"/>
            <p:cNvSpPr/>
            <p:nvPr/>
          </p:nvSpPr>
          <p:spPr>
            <a:xfrm>
              <a:off x="5932132" y="2794214"/>
              <a:ext cx="1738726" cy="475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875" extrusionOk="0">
                  <a:moveTo>
                    <a:pt x="3081" y="0"/>
                  </a:moveTo>
                  <a:lnTo>
                    <a:pt x="0" y="1084"/>
                  </a:lnTo>
                  <a:cubicBezTo>
                    <a:pt x="1009" y="3651"/>
                    <a:pt x="3269" y="9083"/>
                    <a:pt x="6411" y="13330"/>
                  </a:cubicBezTo>
                  <a:cubicBezTo>
                    <a:pt x="11171" y="19763"/>
                    <a:pt x="16496" y="21600"/>
                    <a:pt x="21600" y="18190"/>
                  </a:cubicBezTo>
                  <a:lnTo>
                    <a:pt x="21600" y="18076"/>
                  </a:lnTo>
                  <a:cubicBezTo>
                    <a:pt x="20877" y="18184"/>
                    <a:pt x="17615" y="18411"/>
                    <a:pt x="13876" y="16276"/>
                  </a:cubicBezTo>
                  <a:cubicBezTo>
                    <a:pt x="10044" y="14088"/>
                    <a:pt x="5727" y="9423"/>
                    <a:pt x="3081" y="0"/>
                  </a:cubicBezTo>
                  <a:close/>
                </a:path>
              </a:pathLst>
            </a:custGeom>
            <a:solidFill>
              <a:srgbClr val="E5E5E5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988050" y="669784"/>
            <a:ext cx="1679070" cy="2023813"/>
            <a:chOff x="5988050" y="669784"/>
            <a:chExt cx="1679070" cy="2023813"/>
          </a:xfrm>
        </p:grpSpPr>
        <p:sp>
          <p:nvSpPr>
            <p:cNvPr id="12" name="Rectangle 29"/>
            <p:cNvSpPr/>
            <p:nvPr/>
          </p:nvSpPr>
          <p:spPr>
            <a:xfrm>
              <a:off x="5988050" y="870696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/>
                <a:t>此部分内容作为文字排版占位显示</a:t>
              </a:r>
              <a:br>
                <a:rPr lang="zh-CN" altLang="en-US" sz="1125"/>
              </a:br>
              <a:r>
                <a:rPr lang="zh-CN" altLang="en-US" sz="1125"/>
                <a:t>（建议使用主题字体）</a:t>
              </a:r>
            </a:p>
          </p:txBody>
        </p:sp>
        <p:sp>
          <p:nvSpPr>
            <p:cNvPr id="13" name="Rectangle 30"/>
            <p:cNvSpPr/>
            <p:nvPr/>
          </p:nvSpPr>
          <p:spPr>
            <a:xfrm>
              <a:off x="5988050" y="669784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6" b="1" dirty="0">
                  <a:solidFill>
                    <a:schemeClr val="accent5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Freeform: Shape 15"/>
            <p:cNvSpPr/>
            <p:nvPr/>
          </p:nvSpPr>
          <p:spPr>
            <a:xfrm>
              <a:off x="6238868" y="1485524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2817" y="7689"/>
                  </a:moveTo>
                  <a:cubicBezTo>
                    <a:pt x="5470" y="4262"/>
                    <a:pt x="9851" y="1579"/>
                    <a:pt x="15329" y="451"/>
                  </a:cubicBezTo>
                  <a:cubicBezTo>
                    <a:pt x="16353" y="240"/>
                    <a:pt x="17378" y="90"/>
                    <a:pt x="18399" y="0"/>
                  </a:cubicBezTo>
                  <a:cubicBezTo>
                    <a:pt x="18805" y="705"/>
                    <a:pt x="19143" y="1442"/>
                    <a:pt x="19410" y="2209"/>
                  </a:cubicBezTo>
                  <a:cubicBezTo>
                    <a:pt x="20840" y="6312"/>
                    <a:pt x="19916" y="10483"/>
                    <a:pt x="17263" y="13911"/>
                  </a:cubicBezTo>
                  <a:cubicBezTo>
                    <a:pt x="14610" y="17338"/>
                    <a:pt x="10229" y="20021"/>
                    <a:pt x="4751" y="21149"/>
                  </a:cubicBezTo>
                  <a:cubicBezTo>
                    <a:pt x="3727" y="21360"/>
                    <a:pt x="2702" y="21510"/>
                    <a:pt x="1681" y="21600"/>
                  </a:cubicBezTo>
                  <a:cubicBezTo>
                    <a:pt x="1275" y="20895"/>
                    <a:pt x="937" y="20158"/>
                    <a:pt x="670" y="19391"/>
                  </a:cubicBezTo>
                  <a:cubicBezTo>
                    <a:pt x="-760" y="15289"/>
                    <a:pt x="164" y="11117"/>
                    <a:pt x="2817" y="7689"/>
                  </a:cubicBezTo>
                  <a:close/>
                </a:path>
              </a:pathLst>
            </a:cu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Rectangle 16"/>
            <p:cNvSpPr/>
            <p:nvPr/>
          </p:nvSpPr>
          <p:spPr>
            <a:xfrm rot="18000000">
              <a:off x="6154900" y="2012160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76021" y="2664604"/>
            <a:ext cx="1679070" cy="1809112"/>
            <a:chOff x="5176021" y="2664604"/>
            <a:chExt cx="1679070" cy="1809112"/>
          </a:xfrm>
        </p:grpSpPr>
        <p:sp>
          <p:nvSpPr>
            <p:cNvPr id="8" name="Rectangle 33"/>
            <p:cNvSpPr/>
            <p:nvPr/>
          </p:nvSpPr>
          <p:spPr>
            <a:xfrm>
              <a:off x="5176021" y="4041685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/>
                <a:t>此部分内容作为文字排版占位显示</a:t>
              </a:r>
              <a:br>
                <a:rPr lang="zh-CN" altLang="en-US" sz="1125"/>
              </a:br>
              <a:r>
                <a:rPr lang="zh-CN" altLang="en-US" sz="1125"/>
                <a:t>（建议使用主题字体）</a:t>
              </a:r>
            </a:p>
          </p:txBody>
        </p:sp>
        <p:sp>
          <p:nvSpPr>
            <p:cNvPr id="9" name="Rectangle 34"/>
            <p:cNvSpPr/>
            <p:nvPr/>
          </p:nvSpPr>
          <p:spPr>
            <a:xfrm>
              <a:off x="5176021" y="3840773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6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Freeform: Shape 13"/>
            <p:cNvSpPr/>
            <p:nvPr/>
          </p:nvSpPr>
          <p:spPr>
            <a:xfrm>
              <a:off x="5176021" y="2664604"/>
              <a:ext cx="886917" cy="1142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7" h="21600" extrusionOk="0">
                  <a:moveTo>
                    <a:pt x="16713" y="7027"/>
                  </a:moveTo>
                  <a:cubicBezTo>
                    <a:pt x="13800" y="3600"/>
                    <a:pt x="9323" y="1075"/>
                    <a:pt x="3973" y="264"/>
                  </a:cubicBezTo>
                  <a:cubicBezTo>
                    <a:pt x="2973" y="112"/>
                    <a:pt x="1980" y="25"/>
                    <a:pt x="996" y="0"/>
                  </a:cubicBezTo>
                  <a:cubicBezTo>
                    <a:pt x="688" y="770"/>
                    <a:pt x="448" y="1569"/>
                    <a:pt x="279" y="2396"/>
                  </a:cubicBezTo>
                  <a:cubicBezTo>
                    <a:pt x="-626" y="6815"/>
                    <a:pt x="722" y="11145"/>
                    <a:pt x="3635" y="14573"/>
                  </a:cubicBezTo>
                  <a:cubicBezTo>
                    <a:pt x="6548" y="18000"/>
                    <a:pt x="11025" y="20525"/>
                    <a:pt x="16375" y="21336"/>
                  </a:cubicBezTo>
                  <a:cubicBezTo>
                    <a:pt x="17375" y="21488"/>
                    <a:pt x="18368" y="21575"/>
                    <a:pt x="19352" y="21600"/>
                  </a:cubicBezTo>
                  <a:cubicBezTo>
                    <a:pt x="19660" y="20830"/>
                    <a:pt x="19900" y="20031"/>
                    <a:pt x="20069" y="19204"/>
                  </a:cubicBezTo>
                  <a:cubicBezTo>
                    <a:pt x="20974" y="14785"/>
                    <a:pt x="19626" y="10455"/>
                    <a:pt x="16713" y="7027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Rectangle 14"/>
            <p:cNvSpPr/>
            <p:nvPr/>
          </p:nvSpPr>
          <p:spPr>
            <a:xfrm rot="3300000">
              <a:off x="5091931" y="3119189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2946094" y="2332938"/>
            <a:ext cx="1679070" cy="2140778"/>
            <a:chOff x="2946094" y="2332938"/>
            <a:chExt cx="1679070" cy="2140778"/>
          </a:xfrm>
        </p:grpSpPr>
        <p:sp>
          <p:nvSpPr>
            <p:cNvPr id="6" name="Rectangle 35"/>
            <p:cNvSpPr/>
            <p:nvPr/>
          </p:nvSpPr>
          <p:spPr>
            <a:xfrm>
              <a:off x="2946094" y="4041685"/>
              <a:ext cx="1679070" cy="43203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square" lIns="0" tIns="0" rIns="0" bIns="0" anchor="ctr">
              <a:normAutofit fontScale="77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25"/>
                <a:t>此部分内容作为文字排版占位显示</a:t>
              </a:r>
              <a:br>
                <a:rPr lang="zh-CN" altLang="en-US" sz="1125"/>
              </a:br>
              <a:r>
                <a:rPr lang="zh-CN" altLang="en-US" sz="1125"/>
                <a:t>（建议使用主题字体）</a:t>
              </a:r>
            </a:p>
          </p:txBody>
        </p:sp>
        <p:sp>
          <p:nvSpPr>
            <p:cNvPr id="7" name="Rectangle 36"/>
            <p:cNvSpPr/>
            <p:nvPr/>
          </p:nvSpPr>
          <p:spPr>
            <a:xfrm>
              <a:off x="2946094" y="3840773"/>
              <a:ext cx="13394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fontScale="92500" lnSpcReduction="20000"/>
            </a:bodyPr>
            <a:lstStyle/>
            <a:p>
              <a:r>
                <a:rPr lang="zh-CN" altLang="en-US" sz="1406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5" name="Freeform: Shape 11"/>
            <p:cNvSpPr/>
            <p:nvPr/>
          </p:nvSpPr>
          <p:spPr>
            <a:xfrm>
              <a:off x="3045111" y="2332938"/>
              <a:ext cx="837780" cy="120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0" h="21600" extrusionOk="0">
                  <a:moveTo>
                    <a:pt x="17263" y="7689"/>
                  </a:moveTo>
                  <a:cubicBezTo>
                    <a:pt x="14610" y="4262"/>
                    <a:pt x="10229" y="1579"/>
                    <a:pt x="4751" y="451"/>
                  </a:cubicBezTo>
                  <a:cubicBezTo>
                    <a:pt x="3727" y="240"/>
                    <a:pt x="2702" y="90"/>
                    <a:pt x="1681" y="0"/>
                  </a:cubicBezTo>
                  <a:cubicBezTo>
                    <a:pt x="1275" y="705"/>
                    <a:pt x="937" y="1442"/>
                    <a:pt x="670" y="2209"/>
                  </a:cubicBezTo>
                  <a:cubicBezTo>
                    <a:pt x="-760" y="6312"/>
                    <a:pt x="164" y="10483"/>
                    <a:pt x="2817" y="13911"/>
                  </a:cubicBezTo>
                  <a:cubicBezTo>
                    <a:pt x="5470" y="17338"/>
                    <a:pt x="9851" y="20021"/>
                    <a:pt x="15329" y="21149"/>
                  </a:cubicBezTo>
                  <a:cubicBezTo>
                    <a:pt x="16353" y="21360"/>
                    <a:pt x="17378" y="21510"/>
                    <a:pt x="18399" y="21600"/>
                  </a:cubicBezTo>
                  <a:cubicBezTo>
                    <a:pt x="18805" y="20895"/>
                    <a:pt x="19143" y="20158"/>
                    <a:pt x="19410" y="19391"/>
                  </a:cubicBezTo>
                  <a:cubicBezTo>
                    <a:pt x="20840" y="15289"/>
                    <a:pt x="19916" y="11117"/>
                    <a:pt x="17263" y="7689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Rectangle 12"/>
            <p:cNvSpPr/>
            <p:nvPr/>
          </p:nvSpPr>
          <p:spPr>
            <a:xfrm rot="3600000">
              <a:off x="2934355" y="2844062"/>
              <a:ext cx="1005713" cy="1674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lc="http://schemas.openxmlformats.org/drawingml/2006/lockedCanvas" xmlns:p14="http://schemas.microsoft.com/office/powerpoint/2010/main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 lnSpcReduction="10000"/>
            </a:bodyPr>
            <a:lstStyle/>
            <a:p>
              <a:pPr algn="ctr"/>
              <a:r>
                <a:rPr lang="zh-CN" altLang="en-US" sz="1200" b="1" dirty="0">
                  <a:solidFill>
                    <a:schemeClr val="bg1"/>
                  </a:solidFill>
                </a:rPr>
                <a:t>标题文本预设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" name="图片 34">
            <a:extLst>
              <a:ext uri="{FF2B5EF4-FFF2-40B4-BE49-F238E27FC236}">
                <a16:creationId xmlns="" xmlns:a16="http://schemas.microsoft.com/office/drawing/2014/main" id="{62439BD3-E951-44C6-9FB7-BE50EE6CDE8D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0155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3"/>
          <p:cNvGrpSpPr/>
          <p:nvPr/>
        </p:nvGrpSpPr>
        <p:grpSpPr>
          <a:xfrm>
            <a:off x="872589" y="978573"/>
            <a:ext cx="3378796" cy="911709"/>
            <a:chOff x="911424" y="1244624"/>
            <a:chExt cx="4505061" cy="1215612"/>
          </a:xfrm>
        </p:grpSpPr>
        <p:sp>
          <p:nvSpPr>
            <p:cNvPr id="40" name="Freeform: Shape 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41" name="Straight Connector 2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9"/>
            <p:cNvSpPr txBox="1"/>
            <p:nvPr/>
          </p:nvSpPr>
          <p:spPr>
            <a:xfrm>
              <a:off x="997495" y="1340768"/>
              <a:ext cx="65594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</a:p>
          </p:txBody>
        </p:sp>
        <p:grpSp>
          <p:nvGrpSpPr>
            <p:cNvPr id="43" name="Group 10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44" name="TextBox 11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53AAD2"/>
                    </a:solidFill>
                  </a:rPr>
                  <a:t>标题文本预设</a:t>
                </a:r>
              </a:p>
            </p:txBody>
          </p:sp>
          <p:sp>
            <p:nvSpPr>
              <p:cNvPr id="45" name="TextBox 12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5" name="Group 14"/>
          <p:cNvGrpSpPr/>
          <p:nvPr/>
        </p:nvGrpSpPr>
        <p:grpSpPr>
          <a:xfrm>
            <a:off x="5085057" y="978573"/>
            <a:ext cx="3378796" cy="911709"/>
            <a:chOff x="911424" y="1244624"/>
            <a:chExt cx="4505061" cy="1215612"/>
          </a:xfrm>
        </p:grpSpPr>
        <p:sp>
          <p:nvSpPr>
            <p:cNvPr id="34" name="Freeform: Shape 15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>
                <a:solidFill>
                  <a:schemeClr val="lt1"/>
                </a:solidFill>
              </a:endParaRPr>
            </a:p>
          </p:txBody>
        </p:sp>
        <p:cxnSp>
          <p:nvCxnSpPr>
            <p:cNvPr id="35" name="Straight Connector 16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17"/>
            <p:cNvSpPr txBox="1"/>
            <p:nvPr/>
          </p:nvSpPr>
          <p:spPr>
            <a:xfrm>
              <a:off x="966237" y="1340768"/>
              <a:ext cx="718466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</a:p>
          </p:txBody>
        </p:sp>
        <p:grpSp>
          <p:nvGrpSpPr>
            <p:cNvPr id="37" name="Group 18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8" name="TextBox 19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39" name="TextBox 20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6" name="Group 21"/>
          <p:cNvGrpSpPr/>
          <p:nvPr/>
        </p:nvGrpSpPr>
        <p:grpSpPr>
          <a:xfrm>
            <a:off x="872589" y="2256765"/>
            <a:ext cx="3378796" cy="911709"/>
            <a:chOff x="911424" y="1244624"/>
            <a:chExt cx="4505061" cy="1215612"/>
          </a:xfrm>
        </p:grpSpPr>
        <p:sp>
          <p:nvSpPr>
            <p:cNvPr id="28" name="Freeform: Shape 22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9" name="Straight Connector 23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4"/>
            <p:cNvSpPr txBox="1"/>
            <p:nvPr/>
          </p:nvSpPr>
          <p:spPr>
            <a:xfrm>
              <a:off x="959023" y="1340768"/>
              <a:ext cx="73289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</a:p>
          </p:txBody>
        </p:sp>
        <p:grpSp>
          <p:nvGrpSpPr>
            <p:cNvPr id="31" name="Group 25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32" name="TextBox 26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53AAD2"/>
                    </a:solidFill>
                  </a:rPr>
                  <a:t>标题文本预设</a:t>
                </a:r>
              </a:p>
            </p:txBody>
          </p:sp>
          <p:sp>
            <p:nvSpPr>
              <p:cNvPr id="33" name="TextBox 27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7" name="Group 28"/>
          <p:cNvGrpSpPr/>
          <p:nvPr/>
        </p:nvGrpSpPr>
        <p:grpSpPr>
          <a:xfrm>
            <a:off x="5085057" y="2256765"/>
            <a:ext cx="3378796" cy="911709"/>
            <a:chOff x="911424" y="1244624"/>
            <a:chExt cx="4505061" cy="1215612"/>
          </a:xfrm>
        </p:grpSpPr>
        <p:sp>
          <p:nvSpPr>
            <p:cNvPr id="22" name="Freeform: Shape 29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23" name="Straight Connector 30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31"/>
            <p:cNvSpPr txBox="1"/>
            <p:nvPr/>
          </p:nvSpPr>
          <p:spPr>
            <a:xfrm>
              <a:off x="967038" y="1340768"/>
              <a:ext cx="716863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</a:p>
          </p:txBody>
        </p:sp>
        <p:grpSp>
          <p:nvGrpSpPr>
            <p:cNvPr id="25" name="Group 32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6" name="TextBox 33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27" name="TextBox 34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8" name="Group 35"/>
          <p:cNvGrpSpPr/>
          <p:nvPr/>
        </p:nvGrpSpPr>
        <p:grpSpPr>
          <a:xfrm>
            <a:off x="872589" y="3534957"/>
            <a:ext cx="3378796" cy="911709"/>
            <a:chOff x="911424" y="1244624"/>
            <a:chExt cx="4505061" cy="1215612"/>
          </a:xfrm>
        </p:grpSpPr>
        <p:sp>
          <p:nvSpPr>
            <p:cNvPr id="16" name="Freeform: Shape 36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7" name="Straight Connector 37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>
              <a:solidFill>
                <a:srgbClr val="9CCBB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38"/>
            <p:cNvSpPr txBox="1"/>
            <p:nvPr/>
          </p:nvSpPr>
          <p:spPr>
            <a:xfrm>
              <a:off x="957420" y="1340768"/>
              <a:ext cx="736099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</a:p>
          </p:txBody>
        </p:sp>
        <p:grpSp>
          <p:nvGrpSpPr>
            <p:cNvPr id="19" name="Group 39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20" name="TextBox 40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 dirty="0">
                    <a:solidFill>
                      <a:srgbClr val="53AAD2"/>
                    </a:solidFill>
                  </a:rPr>
                  <a:t>标题文本预设</a:t>
                </a:r>
              </a:p>
            </p:txBody>
          </p:sp>
          <p:sp>
            <p:nvSpPr>
              <p:cNvPr id="21" name="TextBox 41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grpSp>
        <p:nvGrpSpPr>
          <p:cNvPr id="9" name="Group 42"/>
          <p:cNvGrpSpPr/>
          <p:nvPr/>
        </p:nvGrpSpPr>
        <p:grpSpPr>
          <a:xfrm>
            <a:off x="5085057" y="3534957"/>
            <a:ext cx="3378796" cy="911709"/>
            <a:chOff x="911424" y="1244624"/>
            <a:chExt cx="4505061" cy="1215612"/>
          </a:xfrm>
        </p:grpSpPr>
        <p:sp>
          <p:nvSpPr>
            <p:cNvPr id="10" name="Freeform: Shape 43"/>
            <p:cNvSpPr/>
            <p:nvPr/>
          </p:nvSpPr>
          <p:spPr bwMode="auto">
            <a:xfrm flipH="1">
              <a:off x="911424" y="1244624"/>
              <a:ext cx="1084974" cy="1084975"/>
            </a:xfrm>
            <a:custGeom>
              <a:avLst/>
              <a:gdLst>
                <a:gd name="connsiteX0" fmla="*/ 508910 w 1084974"/>
                <a:gd name="connsiteY0" fmla="*/ 0 h 1084975"/>
                <a:gd name="connsiteX1" fmla="*/ 31229 w 1084974"/>
                <a:gd name="connsiteY1" fmla="*/ 253981 h 1084975"/>
                <a:gd name="connsiteX2" fmla="*/ 0 w 1084974"/>
                <a:gd name="connsiteY2" fmla="*/ 311517 h 1084975"/>
                <a:gd name="connsiteX3" fmla="*/ 773457 w 1084974"/>
                <a:gd name="connsiteY3" fmla="*/ 1084975 h 1084975"/>
                <a:gd name="connsiteX4" fmla="*/ 830993 w 1084974"/>
                <a:gd name="connsiteY4" fmla="*/ 1053745 h 1084975"/>
                <a:gd name="connsiteX5" fmla="*/ 1084974 w 1084974"/>
                <a:gd name="connsiteY5" fmla="*/ 576064 h 1084975"/>
                <a:gd name="connsiteX6" fmla="*/ 508910 w 1084974"/>
                <a:gd name="connsiteY6" fmla="*/ 0 h 1084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84974" h="1084975">
                  <a:moveTo>
                    <a:pt x="508910" y="0"/>
                  </a:moveTo>
                  <a:cubicBezTo>
                    <a:pt x="310066" y="0"/>
                    <a:pt x="134752" y="100747"/>
                    <a:pt x="31229" y="253981"/>
                  </a:cubicBezTo>
                  <a:lnTo>
                    <a:pt x="0" y="311517"/>
                  </a:lnTo>
                  <a:lnTo>
                    <a:pt x="773457" y="1084975"/>
                  </a:lnTo>
                  <a:lnTo>
                    <a:pt x="830993" y="1053745"/>
                  </a:lnTo>
                  <a:cubicBezTo>
                    <a:pt x="984227" y="950222"/>
                    <a:pt x="1084974" y="774908"/>
                    <a:pt x="1084974" y="576064"/>
                  </a:cubicBezTo>
                  <a:cubicBezTo>
                    <a:pt x="1084974" y="257913"/>
                    <a:pt x="827061" y="0"/>
                    <a:pt x="508910" y="0"/>
                  </a:cubicBezTo>
                  <a:close/>
                </a:path>
              </a:pathLst>
            </a:cu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11" name="Straight Connector 44"/>
            <p:cNvCxnSpPr/>
            <p:nvPr/>
          </p:nvCxnSpPr>
          <p:spPr>
            <a:xfrm flipH="1">
              <a:off x="1155787" y="1496652"/>
              <a:ext cx="900100" cy="9001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45"/>
            <p:cNvSpPr txBox="1"/>
            <p:nvPr/>
          </p:nvSpPr>
          <p:spPr>
            <a:xfrm>
              <a:off x="956619" y="1340768"/>
              <a:ext cx="737702" cy="707886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n-US" altLang="zh-CN" sz="4000">
                  <a:solidFill>
                    <a:schemeClr val="bg1"/>
                  </a:solidFill>
                  <a:latin typeface="Impact" panose="020B0806030902050204" pitchFamily="34" charset="0"/>
                </a:rPr>
                <a:t>06</a:t>
              </a:r>
            </a:p>
          </p:txBody>
        </p:sp>
        <p:grpSp>
          <p:nvGrpSpPr>
            <p:cNvPr id="13" name="Group 46"/>
            <p:cNvGrpSpPr/>
            <p:nvPr/>
          </p:nvGrpSpPr>
          <p:grpSpPr>
            <a:xfrm>
              <a:off x="1453911" y="1897004"/>
              <a:ext cx="3962574" cy="563232"/>
              <a:chOff x="3943834" y="704409"/>
              <a:chExt cx="3962574" cy="563232"/>
            </a:xfrm>
          </p:grpSpPr>
          <p:sp>
            <p:nvSpPr>
              <p:cNvPr id="14" name="TextBox 47"/>
              <p:cNvSpPr txBox="1"/>
              <p:nvPr/>
            </p:nvSpPr>
            <p:spPr>
              <a:xfrm>
                <a:off x="3943834" y="704409"/>
                <a:ext cx="3962574" cy="242864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 fontScale="85000" lnSpcReduction="20000"/>
              </a:bodyPr>
              <a:lstStyle/>
              <a:p>
                <a:r>
                  <a:rPr lang="zh-CN" altLang="en-US" sz="16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15" name="TextBox 48"/>
              <p:cNvSpPr txBox="1">
                <a:spLocks/>
              </p:cNvSpPr>
              <p:nvPr/>
            </p:nvSpPr>
            <p:spPr>
              <a:xfrm>
                <a:off x="3943834" y="947273"/>
                <a:ext cx="3962574" cy="320368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77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</a:rPr>
                  <a:t>此部分内容作为文字排版占位显示 （建议使用主题字体）</a:t>
                </a:r>
              </a:p>
            </p:txBody>
          </p:sp>
        </p:grpSp>
      </p:grpSp>
      <p:sp>
        <p:nvSpPr>
          <p:cNvPr id="46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>
            <a:extLst>
              <a:ext uri="{FF2B5EF4-FFF2-40B4-BE49-F238E27FC236}">
                <a16:creationId xmlns="" xmlns:a16="http://schemas.microsoft.com/office/drawing/2014/main" id="{BCEB6FAC-F65D-4123-9A80-16E30320DC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20770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34"/>
          <p:cNvGrpSpPr/>
          <p:nvPr/>
        </p:nvGrpSpPr>
        <p:grpSpPr>
          <a:xfrm>
            <a:off x="4923039" y="1103759"/>
            <a:ext cx="3520267" cy="3191449"/>
            <a:chOff x="5827486" y="1471680"/>
            <a:chExt cx="4693689" cy="4255265"/>
          </a:xfrm>
        </p:grpSpPr>
        <p:sp>
          <p:nvSpPr>
            <p:cNvPr id="21" name="Oval 1"/>
            <p:cNvSpPr/>
            <p:nvPr/>
          </p:nvSpPr>
          <p:spPr>
            <a:xfrm>
              <a:off x="6445756" y="1870738"/>
              <a:ext cx="3457147" cy="3457147"/>
            </a:xfrm>
            <a:prstGeom prst="ellipse">
              <a:avLst/>
            </a:prstGeom>
            <a:noFill/>
            <a:ln w="19050">
              <a:solidFill>
                <a:schemeClr val="tx2">
                  <a:lumMod val="75000"/>
                  <a:lumOff val="2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2" name="Group 2"/>
            <p:cNvGrpSpPr/>
            <p:nvPr/>
          </p:nvGrpSpPr>
          <p:grpSpPr>
            <a:xfrm rot="5400000">
              <a:off x="7255029" y="1905999"/>
              <a:ext cx="2138089" cy="1269452"/>
              <a:chOff x="1371600" y="1272983"/>
              <a:chExt cx="1603567" cy="952089"/>
            </a:xfrm>
            <a:solidFill>
              <a:schemeClr val="accent1"/>
            </a:solidFill>
          </p:grpSpPr>
          <p:sp>
            <p:nvSpPr>
              <p:cNvPr id="35" name="Rectangle: Rounded Corners 3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Rectangle: Rounded Corners 4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7" name="Rectangle: Rounded Corners 5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6"/>
            <p:cNvGrpSpPr/>
            <p:nvPr/>
          </p:nvGrpSpPr>
          <p:grpSpPr>
            <a:xfrm rot="10800000">
              <a:off x="8383086" y="3154537"/>
              <a:ext cx="2138089" cy="1269452"/>
              <a:chOff x="1371600" y="1272983"/>
              <a:chExt cx="1603567" cy="952089"/>
            </a:xfrm>
            <a:solidFill>
              <a:schemeClr val="accent2">
                <a:alpha val="50000"/>
              </a:schemeClr>
            </a:solidFill>
          </p:grpSpPr>
          <p:sp>
            <p:nvSpPr>
              <p:cNvPr id="32" name="Rectangle: Rounded Corners 7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3" name="Rectangle: Rounded Corners 8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4" name="Rectangle: Rounded Corners 9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4" name="Group 10"/>
            <p:cNvGrpSpPr/>
            <p:nvPr/>
          </p:nvGrpSpPr>
          <p:grpSpPr>
            <a:xfrm>
              <a:off x="5827486" y="2768771"/>
              <a:ext cx="2138089" cy="1269452"/>
              <a:chOff x="1371600" y="1272983"/>
              <a:chExt cx="1603567" cy="952089"/>
            </a:xfrm>
            <a:solidFill>
              <a:schemeClr val="accent4">
                <a:alpha val="50000"/>
              </a:schemeClr>
            </a:solidFill>
          </p:grpSpPr>
          <p:sp>
            <p:nvSpPr>
              <p:cNvPr id="29" name="Rectangle: Rounded Corners 11"/>
              <p:cNvSpPr/>
              <p:nvPr/>
            </p:nvSpPr>
            <p:spPr>
              <a:xfrm>
                <a:off x="1371600" y="1733550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Rectangle: Rounded Corners 12"/>
              <p:cNvSpPr/>
              <p:nvPr/>
            </p:nvSpPr>
            <p:spPr>
              <a:xfrm rot="2700000">
                <a:off x="2132204" y="1542065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Rectangle: Rounded Corners 13"/>
              <p:cNvSpPr/>
              <p:nvPr/>
            </p:nvSpPr>
            <p:spPr>
              <a:xfrm rot="18900000" flipV="1">
                <a:off x="2132204" y="1920272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5" name="Group 30"/>
            <p:cNvGrpSpPr/>
            <p:nvPr/>
          </p:nvGrpSpPr>
          <p:grpSpPr>
            <a:xfrm>
              <a:off x="7351487" y="3588854"/>
              <a:ext cx="1269452" cy="2138091"/>
              <a:chOff x="5513615" y="3097307"/>
              <a:chExt cx="952089" cy="1603568"/>
            </a:xfrm>
          </p:grpSpPr>
          <p:sp>
            <p:nvSpPr>
              <p:cNvPr id="26" name="Rectangle: Rounded Corners 31"/>
              <p:cNvSpPr/>
              <p:nvPr/>
            </p:nvSpPr>
            <p:spPr>
              <a:xfrm rot="16200000">
                <a:off x="5364581" y="3786475"/>
                <a:ext cx="1524000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Rectangle: Rounded Corners 32"/>
              <p:cNvSpPr/>
              <p:nvPr/>
            </p:nvSpPr>
            <p:spPr>
              <a:xfrm rot="18900000">
                <a:off x="5513615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Rectangle: Rounded Corners 33"/>
              <p:cNvSpPr/>
              <p:nvPr/>
            </p:nvSpPr>
            <p:spPr>
              <a:xfrm rot="13500000" flipV="1">
                <a:off x="5891822" y="3366389"/>
                <a:ext cx="842963" cy="304800"/>
              </a:xfrm>
              <a:prstGeom prst="roundRect">
                <a:avLst>
                  <a:gd name="adj" fmla="val 50000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46" name="组合 45"/>
          <p:cNvGrpSpPr/>
          <p:nvPr/>
        </p:nvGrpSpPr>
        <p:grpSpPr>
          <a:xfrm>
            <a:off x="882146" y="1153216"/>
            <a:ext cx="3969284" cy="3100842"/>
            <a:chOff x="882146" y="1153216"/>
            <a:chExt cx="3969284" cy="3100842"/>
          </a:xfrm>
        </p:grpSpPr>
        <p:grpSp>
          <p:nvGrpSpPr>
            <p:cNvPr id="4" name="Group 14"/>
            <p:cNvGrpSpPr/>
            <p:nvPr/>
          </p:nvGrpSpPr>
          <p:grpSpPr>
            <a:xfrm>
              <a:off x="882146" y="1196783"/>
              <a:ext cx="409616" cy="412538"/>
              <a:chOff x="5931156" y="1399652"/>
              <a:chExt cx="644626" cy="649224"/>
            </a:xfrm>
          </p:grpSpPr>
          <p:sp>
            <p:nvSpPr>
              <p:cNvPr id="44" name="Oval 15"/>
              <p:cNvSpPr/>
              <p:nvPr/>
            </p:nvSpPr>
            <p:spPr>
              <a:xfrm>
                <a:off x="5931156" y="1399652"/>
                <a:ext cx="644626" cy="649224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Freeform: Shape 16"/>
              <p:cNvSpPr>
                <a:spLocks/>
              </p:cNvSpPr>
              <p:nvPr/>
            </p:nvSpPr>
            <p:spPr bwMode="auto">
              <a:xfrm>
                <a:off x="6057730" y="1551942"/>
                <a:ext cx="400552" cy="359916"/>
              </a:xfrm>
              <a:custGeom>
                <a:avLst/>
                <a:gdLst/>
                <a:ahLst/>
                <a:cxnLst>
                  <a:cxn ang="0">
                    <a:pos x="23" y="39"/>
                  </a:cxn>
                  <a:cxn ang="0">
                    <a:pos x="21" y="41"/>
                  </a:cxn>
                  <a:cxn ang="0">
                    <a:pos x="20" y="41"/>
                  </a:cxn>
                  <a:cxn ang="0">
                    <a:pos x="19" y="40"/>
                  </a:cxn>
                  <a:cxn ang="0">
                    <a:pos x="0" y="22"/>
                  </a:cxn>
                  <a:cxn ang="0">
                    <a:pos x="0" y="19"/>
                  </a:cxn>
                  <a:cxn ang="0">
                    <a:pos x="19" y="1"/>
                  </a:cxn>
                  <a:cxn ang="0">
                    <a:pos x="21" y="0"/>
                  </a:cxn>
                  <a:cxn ang="0">
                    <a:pos x="23" y="2"/>
                  </a:cxn>
                  <a:cxn ang="0">
                    <a:pos x="23" y="5"/>
                  </a:cxn>
                  <a:cxn ang="0">
                    <a:pos x="8" y="19"/>
                  </a:cxn>
                  <a:cxn ang="0">
                    <a:pos x="8" y="22"/>
                  </a:cxn>
                  <a:cxn ang="0">
                    <a:pos x="23" y="36"/>
                  </a:cxn>
                  <a:cxn ang="0">
                    <a:pos x="23" y="39"/>
                  </a:cxn>
                  <a:cxn ang="0">
                    <a:pos x="58" y="57"/>
                  </a:cxn>
                  <a:cxn ang="0">
                    <a:pos x="57" y="57"/>
                  </a:cxn>
                  <a:cxn ang="0">
                    <a:pos x="57" y="57"/>
                  </a:cxn>
                  <a:cxn ang="0">
                    <a:pos x="56" y="56"/>
                  </a:cxn>
                  <a:cxn ang="0">
                    <a:pos x="52" y="36"/>
                  </a:cxn>
                  <a:cxn ang="0">
                    <a:pos x="36" y="30"/>
                  </a:cxn>
                  <a:cxn ang="0">
                    <a:pos x="36" y="39"/>
                  </a:cxn>
                  <a:cxn ang="0">
                    <a:pos x="35" y="41"/>
                  </a:cxn>
                  <a:cxn ang="0">
                    <a:pos x="34" y="41"/>
                  </a:cxn>
                  <a:cxn ang="0">
                    <a:pos x="32" y="40"/>
                  </a:cxn>
                  <a:cxn ang="0">
                    <a:pos x="14" y="22"/>
                  </a:cxn>
                  <a:cxn ang="0">
                    <a:pos x="14" y="19"/>
                  </a:cxn>
                  <a:cxn ang="0">
                    <a:pos x="32" y="1"/>
                  </a:cxn>
                  <a:cxn ang="0">
                    <a:pos x="35" y="0"/>
                  </a:cxn>
                  <a:cxn ang="0">
                    <a:pos x="36" y="2"/>
                  </a:cxn>
                  <a:cxn ang="0">
                    <a:pos x="36" y="12"/>
                  </a:cxn>
                  <a:cxn ang="0">
                    <a:pos x="58" y="20"/>
                  </a:cxn>
                  <a:cxn ang="0">
                    <a:pos x="64" y="38"/>
                  </a:cxn>
                  <a:cxn ang="0">
                    <a:pos x="58" y="57"/>
                  </a:cxn>
                </a:cxnLst>
                <a:rect l="0" t="0" r="r" b="b"/>
                <a:pathLst>
                  <a:path w="64" h="57">
                    <a:moveTo>
                      <a:pt x="23" y="39"/>
                    </a:moveTo>
                    <a:cubicBezTo>
                      <a:pt x="23" y="40"/>
                      <a:pt x="22" y="41"/>
                      <a:pt x="21" y="41"/>
                    </a:cubicBezTo>
                    <a:cubicBezTo>
                      <a:pt x="21" y="41"/>
                      <a:pt x="21" y="41"/>
                      <a:pt x="20" y="41"/>
                    </a:cubicBezTo>
                    <a:cubicBezTo>
                      <a:pt x="20" y="41"/>
                      <a:pt x="19" y="41"/>
                      <a:pt x="19" y="40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21"/>
                      <a:pt x="0" y="20"/>
                      <a:pt x="0" y="19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9" y="0"/>
                      <a:pt x="20" y="0"/>
                      <a:pt x="21" y="0"/>
                    </a:cubicBezTo>
                    <a:cubicBezTo>
                      <a:pt x="22" y="1"/>
                      <a:pt x="23" y="1"/>
                      <a:pt x="23" y="2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8" y="20"/>
                      <a:pt x="8" y="21"/>
                      <a:pt x="8" y="22"/>
                    </a:cubicBezTo>
                    <a:cubicBezTo>
                      <a:pt x="23" y="36"/>
                      <a:pt x="23" y="36"/>
                      <a:pt x="23" y="36"/>
                    </a:cubicBezTo>
                    <a:lnTo>
                      <a:pt x="23" y="39"/>
                    </a:lnTo>
                    <a:close/>
                    <a:moveTo>
                      <a:pt x="58" y="57"/>
                    </a:moveTo>
                    <a:cubicBezTo>
                      <a:pt x="58" y="57"/>
                      <a:pt x="57" y="57"/>
                      <a:pt x="57" y="57"/>
                    </a:cubicBezTo>
                    <a:cubicBezTo>
                      <a:pt x="57" y="57"/>
                      <a:pt x="57" y="57"/>
                      <a:pt x="57" y="57"/>
                    </a:cubicBezTo>
                    <a:cubicBezTo>
                      <a:pt x="56" y="57"/>
                      <a:pt x="56" y="56"/>
                      <a:pt x="56" y="56"/>
                    </a:cubicBezTo>
                    <a:cubicBezTo>
                      <a:pt x="57" y="46"/>
                      <a:pt x="56" y="40"/>
                      <a:pt x="52" y="36"/>
                    </a:cubicBezTo>
                    <a:cubicBezTo>
                      <a:pt x="49" y="32"/>
                      <a:pt x="44" y="31"/>
                      <a:pt x="36" y="30"/>
                    </a:cubicBezTo>
                    <a:cubicBezTo>
                      <a:pt x="36" y="39"/>
                      <a:pt x="36" y="39"/>
                      <a:pt x="36" y="39"/>
                    </a:cubicBezTo>
                    <a:cubicBezTo>
                      <a:pt x="36" y="40"/>
                      <a:pt x="36" y="41"/>
                      <a:pt x="35" y="41"/>
                    </a:cubicBezTo>
                    <a:cubicBezTo>
                      <a:pt x="35" y="41"/>
                      <a:pt x="34" y="41"/>
                      <a:pt x="34" y="41"/>
                    </a:cubicBezTo>
                    <a:cubicBezTo>
                      <a:pt x="33" y="41"/>
                      <a:pt x="33" y="41"/>
                      <a:pt x="32" y="40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3" y="21"/>
                      <a:pt x="13" y="20"/>
                      <a:pt x="14" y="19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3" y="0"/>
                      <a:pt x="34" y="0"/>
                      <a:pt x="35" y="0"/>
                    </a:cubicBezTo>
                    <a:cubicBezTo>
                      <a:pt x="36" y="1"/>
                      <a:pt x="36" y="1"/>
                      <a:pt x="36" y="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46" y="12"/>
                      <a:pt x="53" y="15"/>
                      <a:pt x="58" y="20"/>
                    </a:cubicBezTo>
                    <a:cubicBezTo>
                      <a:pt x="63" y="25"/>
                      <a:pt x="64" y="33"/>
                      <a:pt x="64" y="38"/>
                    </a:cubicBezTo>
                    <a:cubicBezTo>
                      <a:pt x="64" y="45"/>
                      <a:pt x="58" y="56"/>
                      <a:pt x="58" y="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18"/>
            <p:cNvGrpSpPr/>
            <p:nvPr/>
          </p:nvGrpSpPr>
          <p:grpSpPr>
            <a:xfrm>
              <a:off x="882146" y="2061070"/>
              <a:ext cx="409616" cy="412538"/>
              <a:chOff x="5950091" y="2237852"/>
              <a:chExt cx="644626" cy="649224"/>
            </a:xfrm>
          </p:grpSpPr>
          <p:sp>
            <p:nvSpPr>
              <p:cNvPr id="42" name="Oval 19"/>
              <p:cNvSpPr/>
              <p:nvPr/>
            </p:nvSpPr>
            <p:spPr>
              <a:xfrm flipH="1">
                <a:off x="5950091" y="2237852"/>
                <a:ext cx="644626" cy="64922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Freeform: Shape 20"/>
              <p:cNvSpPr>
                <a:spLocks/>
              </p:cNvSpPr>
              <p:nvPr/>
            </p:nvSpPr>
            <p:spPr bwMode="auto">
              <a:xfrm>
                <a:off x="6100406" y="2400386"/>
                <a:ext cx="315200" cy="347304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32" y="51"/>
                  </a:cxn>
                  <a:cxn ang="0">
                    <a:pos x="4" y="24"/>
                  </a:cxn>
                  <a:cxn ang="0">
                    <a:pos x="0" y="14"/>
                  </a:cxn>
                  <a:cxn ang="0">
                    <a:pos x="13" y="0"/>
                  </a:cxn>
                  <a:cxn ang="0">
                    <a:pos x="23" y="5"/>
                  </a:cxn>
                  <a:cxn ang="0">
                    <a:pos x="45" y="26"/>
                  </a:cxn>
                  <a:cxn ang="0">
                    <a:pos x="45" y="27"/>
                  </a:cxn>
                  <a:cxn ang="0">
                    <a:pos x="42" y="30"/>
                  </a:cxn>
                  <a:cxn ang="0">
                    <a:pos x="42" y="29"/>
                  </a:cxn>
                  <a:cxn ang="0">
                    <a:pos x="20" y="8"/>
                  </a:cxn>
                  <a:cxn ang="0">
                    <a:pos x="13" y="5"/>
                  </a:cxn>
                  <a:cxn ang="0">
                    <a:pos x="4" y="14"/>
                  </a:cxn>
                  <a:cxn ang="0">
                    <a:pos x="7" y="21"/>
                  </a:cxn>
                  <a:cxn ang="0">
                    <a:pos x="35" y="48"/>
                  </a:cxn>
                  <a:cxn ang="0">
                    <a:pos x="40" y="50"/>
                  </a:cxn>
                  <a:cxn ang="0">
                    <a:pos x="45" y="45"/>
                  </a:cxn>
                  <a:cxn ang="0">
                    <a:pos x="43" y="40"/>
                  </a:cxn>
                  <a:cxn ang="0">
                    <a:pos x="22" y="19"/>
                  </a:cxn>
                  <a:cxn ang="0">
                    <a:pos x="20" y="18"/>
                  </a:cxn>
                  <a:cxn ang="0">
                    <a:pos x="18" y="21"/>
                  </a:cxn>
                  <a:cxn ang="0">
                    <a:pos x="19" y="23"/>
                  </a:cxn>
                  <a:cxn ang="0">
                    <a:pos x="33" y="38"/>
                  </a:cxn>
                  <a:cxn ang="0">
                    <a:pos x="34" y="38"/>
                  </a:cxn>
                  <a:cxn ang="0">
                    <a:pos x="31" y="41"/>
                  </a:cxn>
                  <a:cxn ang="0">
                    <a:pos x="30" y="41"/>
                  </a:cxn>
                  <a:cxn ang="0">
                    <a:pos x="16" y="26"/>
                  </a:cxn>
                  <a:cxn ang="0">
                    <a:pos x="13" y="21"/>
                  </a:cxn>
                  <a:cxn ang="0">
                    <a:pos x="20" y="14"/>
                  </a:cxn>
                  <a:cxn ang="0">
                    <a:pos x="26" y="16"/>
                  </a:cxn>
                  <a:cxn ang="0">
                    <a:pos x="46" y="37"/>
                  </a:cxn>
                  <a:cxn ang="0">
                    <a:pos x="50" y="45"/>
                  </a:cxn>
                  <a:cxn ang="0">
                    <a:pos x="40" y="55"/>
                  </a:cxn>
                </a:cxnLst>
                <a:rect l="0" t="0" r="r" b="b"/>
                <a:pathLst>
                  <a:path w="50" h="55">
                    <a:moveTo>
                      <a:pt x="40" y="55"/>
                    </a:moveTo>
                    <a:cubicBezTo>
                      <a:pt x="37" y="55"/>
                      <a:pt x="34" y="54"/>
                      <a:pt x="32" y="51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1" y="21"/>
                      <a:pt x="0" y="18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17" y="0"/>
                      <a:pt x="21" y="2"/>
                      <a:pt x="23" y="5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7"/>
                      <a:pt x="45" y="27"/>
                    </a:cubicBezTo>
                    <a:cubicBezTo>
                      <a:pt x="45" y="28"/>
                      <a:pt x="43" y="30"/>
                      <a:pt x="42" y="30"/>
                    </a:cubicBezTo>
                    <a:cubicBezTo>
                      <a:pt x="42" y="30"/>
                      <a:pt x="42" y="30"/>
                      <a:pt x="42" y="29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8" y="6"/>
                      <a:pt x="16" y="5"/>
                      <a:pt x="13" y="5"/>
                    </a:cubicBezTo>
                    <a:cubicBezTo>
                      <a:pt x="8" y="5"/>
                      <a:pt x="4" y="9"/>
                      <a:pt x="4" y="14"/>
                    </a:cubicBezTo>
                    <a:cubicBezTo>
                      <a:pt x="4" y="16"/>
                      <a:pt x="5" y="19"/>
                      <a:pt x="7" y="21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50"/>
                      <a:pt x="38" y="50"/>
                      <a:pt x="40" y="50"/>
                    </a:cubicBezTo>
                    <a:cubicBezTo>
                      <a:pt x="43" y="50"/>
                      <a:pt x="45" y="48"/>
                      <a:pt x="45" y="45"/>
                    </a:cubicBezTo>
                    <a:cubicBezTo>
                      <a:pt x="45" y="43"/>
                      <a:pt x="44" y="41"/>
                      <a:pt x="43" y="40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2" y="19"/>
                      <a:pt x="21" y="18"/>
                      <a:pt x="20" y="18"/>
                    </a:cubicBezTo>
                    <a:cubicBezTo>
                      <a:pt x="19" y="18"/>
                      <a:pt x="18" y="19"/>
                      <a:pt x="18" y="21"/>
                    </a:cubicBezTo>
                    <a:cubicBezTo>
                      <a:pt x="18" y="22"/>
                      <a:pt x="18" y="22"/>
                      <a:pt x="19" y="23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8"/>
                      <a:pt x="34" y="38"/>
                      <a:pt x="34" y="38"/>
                    </a:cubicBezTo>
                    <a:cubicBezTo>
                      <a:pt x="34" y="39"/>
                      <a:pt x="32" y="41"/>
                      <a:pt x="31" y="41"/>
                    </a:cubicBezTo>
                    <a:cubicBezTo>
                      <a:pt x="31" y="41"/>
                      <a:pt x="30" y="41"/>
                      <a:pt x="30" y="41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25"/>
                      <a:pt x="13" y="23"/>
                      <a:pt x="13" y="21"/>
                    </a:cubicBezTo>
                    <a:cubicBezTo>
                      <a:pt x="13" y="17"/>
                      <a:pt x="16" y="14"/>
                      <a:pt x="20" y="14"/>
                    </a:cubicBezTo>
                    <a:cubicBezTo>
                      <a:pt x="22" y="14"/>
                      <a:pt x="24" y="15"/>
                      <a:pt x="26" y="16"/>
                    </a:cubicBezTo>
                    <a:cubicBezTo>
                      <a:pt x="46" y="37"/>
                      <a:pt x="46" y="37"/>
                      <a:pt x="46" y="37"/>
                    </a:cubicBezTo>
                    <a:cubicBezTo>
                      <a:pt x="49" y="39"/>
                      <a:pt x="50" y="42"/>
                      <a:pt x="50" y="45"/>
                    </a:cubicBezTo>
                    <a:cubicBezTo>
                      <a:pt x="50" y="51"/>
                      <a:pt x="46" y="55"/>
                      <a:pt x="40" y="5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Group 22"/>
            <p:cNvGrpSpPr/>
            <p:nvPr/>
          </p:nvGrpSpPr>
          <p:grpSpPr>
            <a:xfrm>
              <a:off x="882146" y="2925356"/>
              <a:ext cx="409616" cy="412538"/>
              <a:chOff x="5931156" y="3059486"/>
              <a:chExt cx="644626" cy="649224"/>
            </a:xfrm>
          </p:grpSpPr>
          <p:sp>
            <p:nvSpPr>
              <p:cNvPr id="40" name="Oval 23"/>
              <p:cNvSpPr/>
              <p:nvPr/>
            </p:nvSpPr>
            <p:spPr>
              <a:xfrm>
                <a:off x="5931156" y="3059486"/>
                <a:ext cx="644626" cy="649224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Freeform: Shape 24"/>
              <p:cNvSpPr>
                <a:spLocks/>
              </p:cNvSpPr>
              <p:nvPr/>
            </p:nvSpPr>
            <p:spPr bwMode="auto">
              <a:xfrm>
                <a:off x="6058775" y="3227031"/>
                <a:ext cx="398463" cy="345165"/>
              </a:xfrm>
              <a:custGeom>
                <a:avLst/>
                <a:gdLst/>
                <a:ahLst/>
                <a:cxnLst>
                  <a:cxn ang="0">
                    <a:pos x="67" y="63"/>
                  </a:cxn>
                  <a:cxn ang="0">
                    <a:pos x="0" y="57"/>
                  </a:cxn>
                  <a:cxn ang="0">
                    <a:pos x="7" y="0"/>
                  </a:cxn>
                  <a:cxn ang="0">
                    <a:pos x="73" y="6"/>
                  </a:cxn>
                  <a:cxn ang="0">
                    <a:pos x="15" y="7"/>
                  </a:cxn>
                  <a:cxn ang="0">
                    <a:pos x="8" y="4"/>
                  </a:cxn>
                  <a:cxn ang="0">
                    <a:pos x="5" y="12"/>
                  </a:cxn>
                  <a:cxn ang="0">
                    <a:pos x="13" y="14"/>
                  </a:cxn>
                  <a:cxn ang="0">
                    <a:pos x="15" y="7"/>
                  </a:cxn>
                  <a:cxn ang="0">
                    <a:pos x="13" y="19"/>
                  </a:cxn>
                  <a:cxn ang="0">
                    <a:pos x="5" y="21"/>
                  </a:cxn>
                  <a:cxn ang="0">
                    <a:pos x="8" y="29"/>
                  </a:cxn>
                  <a:cxn ang="0">
                    <a:pos x="15" y="26"/>
                  </a:cxn>
                  <a:cxn ang="0">
                    <a:pos x="15" y="36"/>
                  </a:cxn>
                  <a:cxn ang="0">
                    <a:pos x="8" y="34"/>
                  </a:cxn>
                  <a:cxn ang="0">
                    <a:pos x="5" y="41"/>
                  </a:cxn>
                  <a:cxn ang="0">
                    <a:pos x="13" y="43"/>
                  </a:cxn>
                  <a:cxn ang="0">
                    <a:pos x="15" y="36"/>
                  </a:cxn>
                  <a:cxn ang="0">
                    <a:pos x="13" y="48"/>
                  </a:cxn>
                  <a:cxn ang="0">
                    <a:pos x="5" y="51"/>
                  </a:cxn>
                  <a:cxn ang="0">
                    <a:pos x="8" y="58"/>
                  </a:cxn>
                  <a:cxn ang="0">
                    <a:pos x="15" y="55"/>
                  </a:cxn>
                  <a:cxn ang="0">
                    <a:pos x="54" y="7"/>
                  </a:cxn>
                  <a:cxn ang="0">
                    <a:pos x="22" y="4"/>
                  </a:cxn>
                  <a:cxn ang="0">
                    <a:pos x="20" y="26"/>
                  </a:cxn>
                  <a:cxn ang="0">
                    <a:pos x="51" y="29"/>
                  </a:cxn>
                  <a:cxn ang="0">
                    <a:pos x="54" y="7"/>
                  </a:cxn>
                  <a:cxn ang="0">
                    <a:pos x="51" y="34"/>
                  </a:cxn>
                  <a:cxn ang="0">
                    <a:pos x="20" y="36"/>
                  </a:cxn>
                  <a:cxn ang="0">
                    <a:pos x="22" y="58"/>
                  </a:cxn>
                  <a:cxn ang="0">
                    <a:pos x="54" y="55"/>
                  </a:cxn>
                  <a:cxn ang="0">
                    <a:pos x="68" y="7"/>
                  </a:cxn>
                  <a:cxn ang="0">
                    <a:pos x="61" y="4"/>
                  </a:cxn>
                  <a:cxn ang="0">
                    <a:pos x="59" y="12"/>
                  </a:cxn>
                  <a:cxn ang="0">
                    <a:pos x="66" y="14"/>
                  </a:cxn>
                  <a:cxn ang="0">
                    <a:pos x="68" y="7"/>
                  </a:cxn>
                  <a:cxn ang="0">
                    <a:pos x="66" y="19"/>
                  </a:cxn>
                  <a:cxn ang="0">
                    <a:pos x="59" y="21"/>
                  </a:cxn>
                  <a:cxn ang="0">
                    <a:pos x="61" y="29"/>
                  </a:cxn>
                  <a:cxn ang="0">
                    <a:pos x="68" y="26"/>
                  </a:cxn>
                  <a:cxn ang="0">
                    <a:pos x="68" y="36"/>
                  </a:cxn>
                  <a:cxn ang="0">
                    <a:pos x="61" y="34"/>
                  </a:cxn>
                  <a:cxn ang="0">
                    <a:pos x="59" y="41"/>
                  </a:cxn>
                  <a:cxn ang="0">
                    <a:pos x="66" y="43"/>
                  </a:cxn>
                  <a:cxn ang="0">
                    <a:pos x="68" y="36"/>
                  </a:cxn>
                  <a:cxn ang="0">
                    <a:pos x="66" y="48"/>
                  </a:cxn>
                  <a:cxn ang="0">
                    <a:pos x="59" y="51"/>
                  </a:cxn>
                  <a:cxn ang="0">
                    <a:pos x="61" y="58"/>
                  </a:cxn>
                  <a:cxn ang="0">
                    <a:pos x="68" y="55"/>
                  </a:cxn>
                </a:cxnLst>
                <a:rect l="0" t="0" r="r" b="b"/>
                <a:pathLst>
                  <a:path w="73" h="63">
                    <a:moveTo>
                      <a:pt x="73" y="57"/>
                    </a:moveTo>
                    <a:cubicBezTo>
                      <a:pt x="73" y="60"/>
                      <a:pt x="71" y="63"/>
                      <a:pt x="67" y="63"/>
                    </a:cubicBezTo>
                    <a:cubicBezTo>
                      <a:pt x="7" y="63"/>
                      <a:pt x="7" y="63"/>
                      <a:pt x="7" y="63"/>
                    </a:cubicBezTo>
                    <a:cubicBezTo>
                      <a:pt x="3" y="63"/>
                      <a:pt x="0" y="60"/>
                      <a:pt x="0" y="5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2"/>
                      <a:pt x="3" y="0"/>
                      <a:pt x="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71" y="0"/>
                      <a:pt x="73" y="2"/>
                      <a:pt x="73" y="6"/>
                    </a:cubicBezTo>
                    <a:lnTo>
                      <a:pt x="73" y="57"/>
                    </a:lnTo>
                    <a:close/>
                    <a:moveTo>
                      <a:pt x="15" y="7"/>
                    </a:moveTo>
                    <a:cubicBezTo>
                      <a:pt x="15" y="6"/>
                      <a:pt x="14" y="4"/>
                      <a:pt x="13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6" y="4"/>
                      <a:pt x="5" y="6"/>
                      <a:pt x="5" y="7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3"/>
                      <a:pt x="6" y="14"/>
                      <a:pt x="8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4" y="14"/>
                      <a:pt x="15" y="13"/>
                      <a:pt x="15" y="12"/>
                    </a:cubicBezTo>
                    <a:lnTo>
                      <a:pt x="15" y="7"/>
                    </a:lnTo>
                    <a:close/>
                    <a:moveTo>
                      <a:pt x="15" y="21"/>
                    </a:moveTo>
                    <a:cubicBezTo>
                      <a:pt x="15" y="20"/>
                      <a:pt x="14" y="19"/>
                      <a:pt x="13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6" y="19"/>
                      <a:pt x="5" y="20"/>
                      <a:pt x="5" y="21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8"/>
                      <a:pt x="6" y="29"/>
                      <a:pt x="8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4" y="29"/>
                      <a:pt x="15" y="28"/>
                      <a:pt x="15" y="26"/>
                    </a:cubicBezTo>
                    <a:lnTo>
                      <a:pt x="15" y="21"/>
                    </a:lnTo>
                    <a:close/>
                    <a:moveTo>
                      <a:pt x="15" y="36"/>
                    </a:moveTo>
                    <a:cubicBezTo>
                      <a:pt x="15" y="35"/>
                      <a:pt x="14" y="34"/>
                      <a:pt x="13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6" y="34"/>
                      <a:pt x="5" y="35"/>
                      <a:pt x="5" y="36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2"/>
                      <a:pt x="6" y="43"/>
                      <a:pt x="8" y="43"/>
                    </a:cubicBezTo>
                    <a:cubicBezTo>
                      <a:pt x="13" y="43"/>
                      <a:pt x="13" y="43"/>
                      <a:pt x="13" y="43"/>
                    </a:cubicBezTo>
                    <a:cubicBezTo>
                      <a:pt x="14" y="43"/>
                      <a:pt x="15" y="42"/>
                      <a:pt x="15" y="41"/>
                    </a:cubicBezTo>
                    <a:lnTo>
                      <a:pt x="15" y="36"/>
                    </a:lnTo>
                    <a:close/>
                    <a:moveTo>
                      <a:pt x="15" y="51"/>
                    </a:moveTo>
                    <a:cubicBezTo>
                      <a:pt x="15" y="49"/>
                      <a:pt x="14" y="48"/>
                      <a:pt x="13" y="48"/>
                    </a:cubicBezTo>
                    <a:cubicBezTo>
                      <a:pt x="8" y="48"/>
                      <a:pt x="8" y="48"/>
                      <a:pt x="8" y="48"/>
                    </a:cubicBezTo>
                    <a:cubicBezTo>
                      <a:pt x="6" y="48"/>
                      <a:pt x="5" y="49"/>
                      <a:pt x="5" y="51"/>
                    </a:cubicBezTo>
                    <a:cubicBezTo>
                      <a:pt x="5" y="55"/>
                      <a:pt x="5" y="55"/>
                      <a:pt x="5" y="55"/>
                    </a:cubicBezTo>
                    <a:cubicBezTo>
                      <a:pt x="5" y="57"/>
                      <a:pt x="6" y="58"/>
                      <a:pt x="8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4" y="58"/>
                      <a:pt x="15" y="57"/>
                      <a:pt x="15" y="55"/>
                    </a:cubicBezTo>
                    <a:lnTo>
                      <a:pt x="15" y="51"/>
                    </a:lnTo>
                    <a:close/>
                    <a:moveTo>
                      <a:pt x="54" y="7"/>
                    </a:moveTo>
                    <a:cubicBezTo>
                      <a:pt x="54" y="6"/>
                      <a:pt x="53" y="4"/>
                      <a:pt x="51" y="4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21" y="4"/>
                      <a:pt x="20" y="6"/>
                      <a:pt x="20" y="7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28"/>
                      <a:pt x="21" y="29"/>
                      <a:pt x="22" y="29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3" y="29"/>
                      <a:pt x="54" y="28"/>
                      <a:pt x="54" y="26"/>
                    </a:cubicBezTo>
                    <a:lnTo>
                      <a:pt x="54" y="7"/>
                    </a:lnTo>
                    <a:close/>
                    <a:moveTo>
                      <a:pt x="54" y="36"/>
                    </a:moveTo>
                    <a:cubicBezTo>
                      <a:pt x="54" y="35"/>
                      <a:pt x="53" y="34"/>
                      <a:pt x="51" y="34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1" y="34"/>
                      <a:pt x="20" y="35"/>
                      <a:pt x="20" y="36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7"/>
                      <a:pt x="21" y="58"/>
                      <a:pt x="22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3" y="58"/>
                      <a:pt x="54" y="57"/>
                      <a:pt x="54" y="55"/>
                    </a:cubicBezTo>
                    <a:lnTo>
                      <a:pt x="54" y="36"/>
                    </a:lnTo>
                    <a:close/>
                    <a:moveTo>
                      <a:pt x="68" y="7"/>
                    </a:moveTo>
                    <a:cubicBezTo>
                      <a:pt x="68" y="6"/>
                      <a:pt x="67" y="4"/>
                      <a:pt x="66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60" y="4"/>
                      <a:pt x="59" y="6"/>
                      <a:pt x="59" y="7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3"/>
                      <a:pt x="60" y="14"/>
                      <a:pt x="61" y="14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7" y="14"/>
                      <a:pt x="68" y="13"/>
                      <a:pt x="68" y="12"/>
                    </a:cubicBezTo>
                    <a:lnTo>
                      <a:pt x="68" y="7"/>
                    </a:lnTo>
                    <a:close/>
                    <a:moveTo>
                      <a:pt x="68" y="21"/>
                    </a:moveTo>
                    <a:cubicBezTo>
                      <a:pt x="68" y="20"/>
                      <a:pt x="67" y="19"/>
                      <a:pt x="66" y="19"/>
                    </a:cubicBezTo>
                    <a:cubicBezTo>
                      <a:pt x="61" y="19"/>
                      <a:pt x="61" y="19"/>
                      <a:pt x="61" y="19"/>
                    </a:cubicBezTo>
                    <a:cubicBezTo>
                      <a:pt x="60" y="19"/>
                      <a:pt x="59" y="20"/>
                      <a:pt x="59" y="2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59" y="28"/>
                      <a:pt x="60" y="29"/>
                      <a:pt x="61" y="29"/>
                    </a:cubicBezTo>
                    <a:cubicBezTo>
                      <a:pt x="66" y="29"/>
                      <a:pt x="66" y="29"/>
                      <a:pt x="66" y="29"/>
                    </a:cubicBezTo>
                    <a:cubicBezTo>
                      <a:pt x="67" y="29"/>
                      <a:pt x="68" y="28"/>
                      <a:pt x="68" y="26"/>
                    </a:cubicBezTo>
                    <a:lnTo>
                      <a:pt x="68" y="21"/>
                    </a:lnTo>
                    <a:close/>
                    <a:moveTo>
                      <a:pt x="68" y="36"/>
                    </a:moveTo>
                    <a:cubicBezTo>
                      <a:pt x="68" y="35"/>
                      <a:pt x="67" y="34"/>
                      <a:pt x="66" y="34"/>
                    </a:cubicBezTo>
                    <a:cubicBezTo>
                      <a:pt x="61" y="34"/>
                      <a:pt x="61" y="34"/>
                      <a:pt x="61" y="34"/>
                    </a:cubicBezTo>
                    <a:cubicBezTo>
                      <a:pt x="60" y="34"/>
                      <a:pt x="59" y="35"/>
                      <a:pt x="59" y="36"/>
                    </a:cubicBezTo>
                    <a:cubicBezTo>
                      <a:pt x="59" y="41"/>
                      <a:pt x="59" y="41"/>
                      <a:pt x="59" y="41"/>
                    </a:cubicBezTo>
                    <a:cubicBezTo>
                      <a:pt x="59" y="42"/>
                      <a:pt x="60" y="43"/>
                      <a:pt x="61" y="43"/>
                    </a:cubicBezTo>
                    <a:cubicBezTo>
                      <a:pt x="66" y="43"/>
                      <a:pt x="66" y="43"/>
                      <a:pt x="66" y="43"/>
                    </a:cubicBezTo>
                    <a:cubicBezTo>
                      <a:pt x="67" y="43"/>
                      <a:pt x="68" y="42"/>
                      <a:pt x="68" y="41"/>
                    </a:cubicBezTo>
                    <a:lnTo>
                      <a:pt x="68" y="36"/>
                    </a:lnTo>
                    <a:close/>
                    <a:moveTo>
                      <a:pt x="68" y="51"/>
                    </a:moveTo>
                    <a:cubicBezTo>
                      <a:pt x="68" y="49"/>
                      <a:pt x="67" y="48"/>
                      <a:pt x="66" y="48"/>
                    </a:cubicBezTo>
                    <a:cubicBezTo>
                      <a:pt x="61" y="48"/>
                      <a:pt x="61" y="48"/>
                      <a:pt x="61" y="48"/>
                    </a:cubicBezTo>
                    <a:cubicBezTo>
                      <a:pt x="60" y="48"/>
                      <a:pt x="59" y="49"/>
                      <a:pt x="59" y="51"/>
                    </a:cubicBezTo>
                    <a:cubicBezTo>
                      <a:pt x="59" y="55"/>
                      <a:pt x="59" y="55"/>
                      <a:pt x="59" y="55"/>
                    </a:cubicBezTo>
                    <a:cubicBezTo>
                      <a:pt x="59" y="57"/>
                      <a:pt x="60" y="58"/>
                      <a:pt x="61" y="58"/>
                    </a:cubicBezTo>
                    <a:cubicBezTo>
                      <a:pt x="66" y="58"/>
                      <a:pt x="66" y="58"/>
                      <a:pt x="66" y="58"/>
                    </a:cubicBezTo>
                    <a:cubicBezTo>
                      <a:pt x="67" y="58"/>
                      <a:pt x="68" y="57"/>
                      <a:pt x="68" y="55"/>
                    </a:cubicBezTo>
                    <a:lnTo>
                      <a:pt x="68" y="5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26"/>
            <p:cNvGrpSpPr/>
            <p:nvPr/>
          </p:nvGrpSpPr>
          <p:grpSpPr>
            <a:xfrm>
              <a:off x="882146" y="3789643"/>
              <a:ext cx="409616" cy="412538"/>
              <a:chOff x="5937844" y="3877809"/>
              <a:chExt cx="644626" cy="649224"/>
            </a:xfrm>
          </p:grpSpPr>
          <p:sp>
            <p:nvSpPr>
              <p:cNvPr id="38" name="Oval 27"/>
              <p:cNvSpPr/>
              <p:nvPr/>
            </p:nvSpPr>
            <p:spPr>
              <a:xfrm flipH="1">
                <a:off x="5937844" y="3877809"/>
                <a:ext cx="644626" cy="649224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Freeform: Shape 28"/>
              <p:cNvSpPr>
                <a:spLocks/>
              </p:cNvSpPr>
              <p:nvPr/>
            </p:nvSpPr>
            <p:spPr bwMode="auto">
              <a:xfrm>
                <a:off x="6018978" y="4057735"/>
                <a:ext cx="478057" cy="320400"/>
              </a:xfrm>
              <a:custGeom>
                <a:avLst/>
                <a:gdLst/>
                <a:ahLst/>
                <a:cxnLst>
                  <a:cxn ang="0">
                    <a:pos x="86" y="15"/>
                  </a:cxn>
                  <a:cxn ang="0">
                    <a:pos x="44" y="29"/>
                  </a:cxn>
                  <a:cxn ang="0">
                    <a:pos x="43" y="29"/>
                  </a:cxn>
                  <a:cxn ang="0">
                    <a:pos x="43" y="29"/>
                  </a:cxn>
                  <a:cxn ang="0">
                    <a:pos x="18" y="21"/>
                  </a:cxn>
                  <a:cxn ang="0">
                    <a:pos x="14" y="32"/>
                  </a:cxn>
                  <a:cxn ang="0">
                    <a:pos x="17" y="36"/>
                  </a:cxn>
                  <a:cxn ang="0">
                    <a:pos x="15" y="40"/>
                  </a:cxn>
                  <a:cxn ang="0">
                    <a:pos x="17" y="56"/>
                  </a:cxn>
                  <a:cxn ang="0">
                    <a:pos x="16" y="57"/>
                  </a:cxn>
                  <a:cxn ang="0">
                    <a:pos x="16" y="58"/>
                  </a:cxn>
                  <a:cxn ang="0">
                    <a:pos x="8" y="58"/>
                  </a:cxn>
                  <a:cxn ang="0">
                    <a:pos x="7" y="57"/>
                  </a:cxn>
                  <a:cxn ang="0">
                    <a:pos x="7" y="56"/>
                  </a:cxn>
                  <a:cxn ang="0">
                    <a:pos x="9" y="40"/>
                  </a:cxn>
                  <a:cxn ang="0">
                    <a:pos x="7" y="36"/>
                  </a:cxn>
                  <a:cxn ang="0">
                    <a:pos x="10" y="32"/>
                  </a:cxn>
                  <a:cxn ang="0">
                    <a:pos x="13" y="19"/>
                  </a:cxn>
                  <a:cxn ang="0">
                    <a:pos x="1" y="15"/>
                  </a:cxn>
                  <a:cxn ang="0">
                    <a:pos x="0" y="14"/>
                  </a:cxn>
                  <a:cxn ang="0">
                    <a:pos x="1" y="13"/>
                  </a:cxn>
                  <a:cxn ang="0">
                    <a:pos x="43" y="0"/>
                  </a:cxn>
                  <a:cxn ang="0">
                    <a:pos x="43" y="0"/>
                  </a:cxn>
                  <a:cxn ang="0">
                    <a:pos x="44" y="0"/>
                  </a:cxn>
                  <a:cxn ang="0">
                    <a:pos x="86" y="13"/>
                  </a:cxn>
                  <a:cxn ang="0">
                    <a:pos x="87" y="14"/>
                  </a:cxn>
                  <a:cxn ang="0">
                    <a:pos x="86" y="15"/>
                  </a:cxn>
                  <a:cxn ang="0">
                    <a:pos x="68" y="38"/>
                  </a:cxn>
                  <a:cxn ang="0">
                    <a:pos x="43" y="48"/>
                  </a:cxn>
                  <a:cxn ang="0">
                    <a:pos x="19" y="38"/>
                  </a:cxn>
                  <a:cxn ang="0">
                    <a:pos x="20" y="26"/>
                  </a:cxn>
                  <a:cxn ang="0">
                    <a:pos x="42" y="33"/>
                  </a:cxn>
                  <a:cxn ang="0">
                    <a:pos x="43" y="34"/>
                  </a:cxn>
                  <a:cxn ang="0">
                    <a:pos x="45" y="33"/>
                  </a:cxn>
                  <a:cxn ang="0">
                    <a:pos x="67" y="26"/>
                  </a:cxn>
                  <a:cxn ang="0">
                    <a:pos x="68" y="38"/>
                  </a:cxn>
                </a:cxnLst>
                <a:rect l="0" t="0" r="r" b="b"/>
                <a:pathLst>
                  <a:path w="87" h="58">
                    <a:moveTo>
                      <a:pt x="86" y="15"/>
                    </a:moveTo>
                    <a:cubicBezTo>
                      <a:pt x="44" y="29"/>
                      <a:pt x="44" y="29"/>
                      <a:pt x="44" y="29"/>
                    </a:cubicBezTo>
                    <a:cubicBezTo>
                      <a:pt x="44" y="29"/>
                      <a:pt x="44" y="29"/>
                      <a:pt x="43" y="29"/>
                    </a:cubicBezTo>
                    <a:cubicBezTo>
                      <a:pt x="43" y="29"/>
                      <a:pt x="43" y="29"/>
                      <a:pt x="43" y="29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6" y="23"/>
                      <a:pt x="15" y="27"/>
                      <a:pt x="14" y="32"/>
                    </a:cubicBezTo>
                    <a:cubicBezTo>
                      <a:pt x="16" y="33"/>
                      <a:pt x="17" y="34"/>
                      <a:pt x="17" y="36"/>
                    </a:cubicBezTo>
                    <a:cubicBezTo>
                      <a:pt x="17" y="38"/>
                      <a:pt x="16" y="39"/>
                      <a:pt x="15" y="40"/>
                    </a:cubicBezTo>
                    <a:cubicBezTo>
                      <a:pt x="17" y="56"/>
                      <a:pt x="17" y="56"/>
                      <a:pt x="17" y="56"/>
                    </a:cubicBezTo>
                    <a:cubicBezTo>
                      <a:pt x="17" y="57"/>
                      <a:pt x="17" y="57"/>
                      <a:pt x="16" y="57"/>
                    </a:cubicBezTo>
                    <a:cubicBezTo>
                      <a:pt x="16" y="58"/>
                      <a:pt x="16" y="58"/>
                      <a:pt x="16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7" y="57"/>
                    </a:cubicBezTo>
                    <a:cubicBezTo>
                      <a:pt x="7" y="57"/>
                      <a:pt x="7" y="57"/>
                      <a:pt x="7" y="56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8" y="39"/>
                      <a:pt x="7" y="38"/>
                      <a:pt x="7" y="36"/>
                    </a:cubicBezTo>
                    <a:cubicBezTo>
                      <a:pt x="7" y="34"/>
                      <a:pt x="8" y="33"/>
                      <a:pt x="10" y="32"/>
                    </a:cubicBezTo>
                    <a:cubicBezTo>
                      <a:pt x="10" y="27"/>
                      <a:pt x="11" y="23"/>
                      <a:pt x="13" y="19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0" y="15"/>
                      <a:pt x="0" y="15"/>
                      <a:pt x="0" y="14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86" y="13"/>
                      <a:pt x="86" y="13"/>
                      <a:pt x="86" y="13"/>
                    </a:cubicBezTo>
                    <a:cubicBezTo>
                      <a:pt x="87" y="13"/>
                      <a:pt x="87" y="14"/>
                      <a:pt x="87" y="14"/>
                    </a:cubicBezTo>
                    <a:cubicBezTo>
                      <a:pt x="87" y="15"/>
                      <a:pt x="87" y="15"/>
                      <a:pt x="86" y="15"/>
                    </a:cubicBezTo>
                    <a:close/>
                    <a:moveTo>
                      <a:pt x="68" y="38"/>
                    </a:moveTo>
                    <a:cubicBezTo>
                      <a:pt x="68" y="44"/>
                      <a:pt x="57" y="48"/>
                      <a:pt x="43" y="48"/>
                    </a:cubicBezTo>
                    <a:cubicBezTo>
                      <a:pt x="30" y="48"/>
                      <a:pt x="19" y="44"/>
                      <a:pt x="19" y="38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42" y="33"/>
                      <a:pt x="42" y="33"/>
                      <a:pt x="42" y="33"/>
                    </a:cubicBezTo>
                    <a:cubicBezTo>
                      <a:pt x="42" y="33"/>
                      <a:pt x="43" y="34"/>
                      <a:pt x="43" y="34"/>
                    </a:cubicBezTo>
                    <a:cubicBezTo>
                      <a:pt x="44" y="34"/>
                      <a:pt x="45" y="33"/>
                      <a:pt x="45" y="33"/>
                    </a:cubicBezTo>
                    <a:cubicBezTo>
                      <a:pt x="67" y="26"/>
                      <a:pt x="67" y="26"/>
                      <a:pt x="67" y="26"/>
                    </a:cubicBezTo>
                    <a:lnTo>
                      <a:pt x="68" y="38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37"/>
            <p:cNvGrpSpPr/>
            <p:nvPr/>
          </p:nvGrpSpPr>
          <p:grpSpPr>
            <a:xfrm>
              <a:off x="1291762" y="1153216"/>
              <a:ext cx="3559668" cy="507831"/>
              <a:chOff x="1817828" y="1400217"/>
              <a:chExt cx="4746224" cy="677108"/>
            </a:xfrm>
          </p:grpSpPr>
          <p:sp>
            <p:nvSpPr>
              <p:cNvPr id="19" name="TextBox 17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20" name="TextBox 3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333" dirty="0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0" name="Group 38"/>
            <p:cNvGrpSpPr/>
            <p:nvPr/>
          </p:nvGrpSpPr>
          <p:grpSpPr>
            <a:xfrm>
              <a:off x="1291762" y="2022468"/>
              <a:ext cx="3559668" cy="507831"/>
              <a:chOff x="1817828" y="1400217"/>
              <a:chExt cx="4746224" cy="677108"/>
            </a:xfrm>
          </p:grpSpPr>
          <p:sp>
            <p:nvSpPr>
              <p:cNvPr id="17" name="TextBox 39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8" name="TextBox 40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333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1" name="Group 41"/>
            <p:cNvGrpSpPr/>
            <p:nvPr/>
          </p:nvGrpSpPr>
          <p:grpSpPr>
            <a:xfrm>
              <a:off x="1291762" y="2887568"/>
              <a:ext cx="3559668" cy="507831"/>
              <a:chOff x="1817828" y="1400217"/>
              <a:chExt cx="4746224" cy="677108"/>
            </a:xfrm>
          </p:grpSpPr>
          <p:sp>
            <p:nvSpPr>
              <p:cNvPr id="15" name="TextBox 42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16" name="TextBox 43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333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12" name="Group 44"/>
            <p:cNvGrpSpPr/>
            <p:nvPr/>
          </p:nvGrpSpPr>
          <p:grpSpPr>
            <a:xfrm>
              <a:off x="1291762" y="3746227"/>
              <a:ext cx="3559668" cy="507831"/>
              <a:chOff x="1817828" y="1400217"/>
              <a:chExt cx="4746224" cy="677108"/>
            </a:xfrm>
          </p:grpSpPr>
          <p:sp>
            <p:nvSpPr>
              <p:cNvPr id="13" name="TextBox 45"/>
              <p:cNvSpPr txBox="1"/>
              <p:nvPr/>
            </p:nvSpPr>
            <p:spPr>
              <a:xfrm>
                <a:off x="1817828" y="1400217"/>
                <a:ext cx="4746224" cy="338554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/>
              </a:bodyPr>
              <a:lstStyle/>
              <a:p>
                <a:r>
                  <a:rPr lang="zh-CN" altLang="en-US" sz="16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4" name="TextBox 46"/>
              <p:cNvSpPr txBox="1"/>
              <p:nvPr/>
            </p:nvSpPr>
            <p:spPr>
              <a:xfrm>
                <a:off x="1817828" y="1738771"/>
                <a:ext cx="4746224" cy="338554"/>
              </a:xfrm>
              <a:prstGeom prst="rect">
                <a:avLst/>
              </a:prstGeom>
              <a:noFill/>
            </p:spPr>
            <p:txBody>
              <a:bodyPr wrap="square" lIns="144000" tIns="0" rIns="144000" bIns="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333">
                    <a:solidFill>
                      <a:srgbClr val="000000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47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>
            <a:extLst>
              <a:ext uri="{FF2B5EF4-FFF2-40B4-BE49-F238E27FC236}">
                <a16:creationId xmlns="" xmlns:a16="http://schemas.microsoft.com/office/drawing/2014/main" id="{0CE46869-3299-4B2A-A02E-AE07DC1AFA4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7020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687962" y="1222835"/>
            <a:ext cx="5604816" cy="1448237"/>
            <a:chOff x="687962" y="1222835"/>
            <a:chExt cx="5604816" cy="1448237"/>
          </a:xfrm>
        </p:grpSpPr>
        <p:cxnSp>
          <p:nvCxnSpPr>
            <p:cNvPr id="4" name="Straight Connector 1"/>
            <p:cNvCxnSpPr/>
            <p:nvPr/>
          </p:nvCxnSpPr>
          <p:spPr>
            <a:xfrm>
              <a:off x="903693" y="1996606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2"/>
            <p:cNvSpPr txBox="1"/>
            <p:nvPr/>
          </p:nvSpPr>
          <p:spPr>
            <a:xfrm>
              <a:off x="1002781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1"/>
                  </a:solidFill>
                </a:rPr>
                <a:t>01</a:t>
              </a:r>
            </a:p>
          </p:txBody>
        </p:sp>
        <p:cxnSp>
          <p:nvCxnSpPr>
            <p:cNvPr id="6" name="Straight Connector 3"/>
            <p:cNvCxnSpPr/>
            <p:nvPr/>
          </p:nvCxnSpPr>
          <p:spPr>
            <a:xfrm>
              <a:off x="903693" y="1222835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4"/>
            <p:cNvCxnSpPr/>
            <p:nvPr/>
          </p:nvCxnSpPr>
          <p:spPr>
            <a:xfrm>
              <a:off x="2257662" y="1996606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5"/>
            <p:cNvSpPr txBox="1"/>
            <p:nvPr/>
          </p:nvSpPr>
          <p:spPr>
            <a:xfrm>
              <a:off x="2356750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2"/>
                  </a:solidFill>
                </a:rPr>
                <a:t>02</a:t>
              </a:r>
            </a:p>
          </p:txBody>
        </p:sp>
        <p:cxnSp>
          <p:nvCxnSpPr>
            <p:cNvPr id="9" name="Straight Connector 6"/>
            <p:cNvCxnSpPr/>
            <p:nvPr/>
          </p:nvCxnSpPr>
          <p:spPr>
            <a:xfrm>
              <a:off x="2255484" y="1222835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7"/>
            <p:cNvCxnSpPr/>
            <p:nvPr/>
          </p:nvCxnSpPr>
          <p:spPr>
            <a:xfrm>
              <a:off x="3640486" y="1996606"/>
              <a:ext cx="913760" cy="0"/>
            </a:xfrm>
            <a:prstGeom prst="line">
              <a:avLst/>
            </a:prstGeom>
            <a:ln w="5080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8"/>
            <p:cNvSpPr txBox="1"/>
            <p:nvPr/>
          </p:nvSpPr>
          <p:spPr>
            <a:xfrm>
              <a:off x="3746887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3"/>
                  </a:solidFill>
                </a:rPr>
                <a:t>03</a:t>
              </a:r>
            </a:p>
          </p:txBody>
        </p:sp>
        <p:cxnSp>
          <p:nvCxnSpPr>
            <p:cNvPr id="12" name="Straight Connector 9"/>
            <p:cNvCxnSpPr/>
            <p:nvPr/>
          </p:nvCxnSpPr>
          <p:spPr>
            <a:xfrm>
              <a:off x="3652736" y="1222835"/>
              <a:ext cx="913760" cy="0"/>
            </a:xfrm>
            <a:prstGeom prst="line">
              <a:avLst/>
            </a:prstGeom>
            <a:ln w="508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0"/>
            <p:cNvCxnSpPr/>
            <p:nvPr/>
          </p:nvCxnSpPr>
          <p:spPr>
            <a:xfrm>
              <a:off x="5117387" y="1996606"/>
              <a:ext cx="913760" cy="0"/>
            </a:xfrm>
            <a:prstGeom prst="line">
              <a:avLst/>
            </a:prstGeom>
            <a:ln w="50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1"/>
            <p:cNvSpPr txBox="1"/>
            <p:nvPr/>
          </p:nvSpPr>
          <p:spPr>
            <a:xfrm>
              <a:off x="5216474" y="1263473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4"/>
                  </a:solidFill>
                </a:rPr>
                <a:t>04</a:t>
              </a:r>
            </a:p>
          </p:txBody>
        </p:sp>
        <p:cxnSp>
          <p:nvCxnSpPr>
            <p:cNvPr id="15" name="Straight Connector 12"/>
            <p:cNvCxnSpPr/>
            <p:nvPr/>
          </p:nvCxnSpPr>
          <p:spPr>
            <a:xfrm>
              <a:off x="5129637" y="1222835"/>
              <a:ext cx="913760" cy="0"/>
            </a:xfrm>
            <a:prstGeom prst="line">
              <a:avLst/>
            </a:prstGeom>
            <a:ln w="50800"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oup 25"/>
            <p:cNvGrpSpPr/>
            <p:nvPr/>
          </p:nvGrpSpPr>
          <p:grpSpPr>
            <a:xfrm>
              <a:off x="687962" y="2104249"/>
              <a:ext cx="1360643" cy="566823"/>
              <a:chOff x="543219" y="2716323"/>
              <a:chExt cx="1956034" cy="755764"/>
            </a:xfrm>
          </p:grpSpPr>
          <p:sp>
            <p:nvSpPr>
              <p:cNvPr id="50" name="TextBox 26"/>
              <p:cNvSpPr txBox="1"/>
              <p:nvPr/>
            </p:nvSpPr>
            <p:spPr>
              <a:xfrm>
                <a:off x="1131327" y="2716323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51" name="TextBox 27"/>
              <p:cNvSpPr txBox="1"/>
              <p:nvPr/>
            </p:nvSpPr>
            <p:spPr>
              <a:xfrm>
                <a:off x="543219" y="2964256"/>
                <a:ext cx="195603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2041906" y="2104249"/>
              <a:ext cx="1345267" cy="566823"/>
              <a:chOff x="2428642" y="2805660"/>
              <a:chExt cx="1933930" cy="755764"/>
            </a:xfrm>
          </p:grpSpPr>
          <p:sp>
            <p:nvSpPr>
              <p:cNvPr id="48" name="TextBox 29"/>
              <p:cNvSpPr txBox="1"/>
              <p:nvPr/>
            </p:nvSpPr>
            <p:spPr>
              <a:xfrm>
                <a:off x="3005696" y="2805660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49" name="TextBox 30"/>
              <p:cNvSpPr txBox="1"/>
              <p:nvPr/>
            </p:nvSpPr>
            <p:spPr>
              <a:xfrm>
                <a:off x="2428642" y="3053593"/>
                <a:ext cx="1933930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30" name="Group 31"/>
            <p:cNvGrpSpPr/>
            <p:nvPr/>
          </p:nvGrpSpPr>
          <p:grpSpPr>
            <a:xfrm>
              <a:off x="3428099" y="2104249"/>
              <a:ext cx="1347385" cy="566823"/>
              <a:chOff x="4421407" y="2805660"/>
              <a:chExt cx="1936974" cy="755764"/>
            </a:xfrm>
          </p:grpSpPr>
          <p:sp>
            <p:nvSpPr>
              <p:cNvPr id="46" name="TextBox 32"/>
              <p:cNvSpPr txBox="1"/>
              <p:nvPr/>
            </p:nvSpPr>
            <p:spPr>
              <a:xfrm>
                <a:off x="4999984" y="2805660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47" name="TextBox 33"/>
              <p:cNvSpPr txBox="1"/>
              <p:nvPr/>
            </p:nvSpPr>
            <p:spPr>
              <a:xfrm>
                <a:off x="4421407" y="3053593"/>
                <a:ext cx="193697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31" name="Group 34"/>
            <p:cNvGrpSpPr/>
            <p:nvPr/>
          </p:nvGrpSpPr>
          <p:grpSpPr>
            <a:xfrm>
              <a:off x="4871500" y="2104249"/>
              <a:ext cx="1421278" cy="566823"/>
              <a:chOff x="6496409" y="2805660"/>
              <a:chExt cx="2043202" cy="755764"/>
            </a:xfrm>
          </p:grpSpPr>
          <p:sp>
            <p:nvSpPr>
              <p:cNvPr id="44" name="TextBox 35"/>
              <p:cNvSpPr txBox="1"/>
              <p:nvPr/>
            </p:nvSpPr>
            <p:spPr>
              <a:xfrm>
                <a:off x="7128097" y="2805660"/>
                <a:ext cx="779825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45" name="TextBox 36"/>
              <p:cNvSpPr txBox="1"/>
              <p:nvPr/>
            </p:nvSpPr>
            <p:spPr>
              <a:xfrm>
                <a:off x="6496409" y="3053593"/>
                <a:ext cx="2043202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1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grpSp>
        <p:nvGrpSpPr>
          <p:cNvPr id="52" name="组合 51"/>
          <p:cNvGrpSpPr/>
          <p:nvPr/>
        </p:nvGrpSpPr>
        <p:grpSpPr>
          <a:xfrm>
            <a:off x="3145651" y="2997380"/>
            <a:ext cx="5395791" cy="1468339"/>
            <a:chOff x="3145651" y="2997380"/>
            <a:chExt cx="5395791" cy="1468339"/>
          </a:xfrm>
        </p:grpSpPr>
        <p:cxnSp>
          <p:nvCxnSpPr>
            <p:cNvPr id="16" name="Straight Connector 13"/>
            <p:cNvCxnSpPr/>
            <p:nvPr/>
          </p:nvCxnSpPr>
          <p:spPr>
            <a:xfrm>
              <a:off x="3369096" y="3771150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4"/>
            <p:cNvSpPr txBox="1"/>
            <p:nvPr/>
          </p:nvSpPr>
          <p:spPr>
            <a:xfrm>
              <a:off x="3468184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2"/>
                  </a:solidFill>
                </a:rPr>
                <a:t>08</a:t>
              </a:r>
            </a:p>
          </p:txBody>
        </p:sp>
        <p:cxnSp>
          <p:nvCxnSpPr>
            <p:cNvPr id="18" name="Straight Connector 15"/>
            <p:cNvCxnSpPr/>
            <p:nvPr/>
          </p:nvCxnSpPr>
          <p:spPr>
            <a:xfrm>
              <a:off x="3369096" y="2997380"/>
              <a:ext cx="913760" cy="0"/>
            </a:xfrm>
            <a:prstGeom prst="line">
              <a:avLst/>
            </a:prstGeom>
            <a:ln w="50800">
              <a:solidFill>
                <a:schemeClr val="accent2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6"/>
            <p:cNvCxnSpPr/>
            <p:nvPr/>
          </p:nvCxnSpPr>
          <p:spPr>
            <a:xfrm>
              <a:off x="4712841" y="3771150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7"/>
            <p:cNvSpPr txBox="1"/>
            <p:nvPr/>
          </p:nvSpPr>
          <p:spPr>
            <a:xfrm>
              <a:off x="4811929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1"/>
                  </a:solidFill>
                </a:rPr>
                <a:t>07</a:t>
              </a:r>
            </a:p>
          </p:txBody>
        </p:sp>
        <p:cxnSp>
          <p:nvCxnSpPr>
            <p:cNvPr id="21" name="Straight Connector 18"/>
            <p:cNvCxnSpPr/>
            <p:nvPr/>
          </p:nvCxnSpPr>
          <p:spPr>
            <a:xfrm>
              <a:off x="4712841" y="2997380"/>
              <a:ext cx="913760" cy="0"/>
            </a:xfrm>
            <a:prstGeom prst="line">
              <a:avLst/>
            </a:prstGeom>
            <a:ln w="50800">
              <a:solidFill>
                <a:schemeClr val="accent1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9"/>
            <p:cNvCxnSpPr/>
            <p:nvPr/>
          </p:nvCxnSpPr>
          <p:spPr>
            <a:xfrm>
              <a:off x="6010315" y="3771150"/>
              <a:ext cx="913760" cy="0"/>
            </a:xfrm>
            <a:prstGeom prst="line">
              <a:avLst/>
            </a:prstGeom>
            <a:ln w="50800">
              <a:solidFill>
                <a:schemeClr val="accent6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0"/>
            <p:cNvSpPr txBox="1"/>
            <p:nvPr/>
          </p:nvSpPr>
          <p:spPr>
            <a:xfrm>
              <a:off x="6116718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6"/>
                  </a:solidFill>
                </a:rPr>
                <a:t>06</a:t>
              </a:r>
            </a:p>
          </p:txBody>
        </p:sp>
        <p:cxnSp>
          <p:nvCxnSpPr>
            <p:cNvPr id="24" name="Straight Connector 21"/>
            <p:cNvCxnSpPr/>
            <p:nvPr/>
          </p:nvCxnSpPr>
          <p:spPr>
            <a:xfrm>
              <a:off x="6024742" y="2997380"/>
              <a:ext cx="913760" cy="0"/>
            </a:xfrm>
            <a:prstGeom prst="line">
              <a:avLst/>
            </a:prstGeom>
            <a:ln w="50800">
              <a:solidFill>
                <a:schemeClr val="accent6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2"/>
            <p:cNvCxnSpPr/>
            <p:nvPr/>
          </p:nvCxnSpPr>
          <p:spPr>
            <a:xfrm>
              <a:off x="7361373" y="3771150"/>
              <a:ext cx="913760" cy="0"/>
            </a:xfrm>
            <a:prstGeom prst="line">
              <a:avLst/>
            </a:prstGeom>
            <a:ln w="50800">
              <a:solidFill>
                <a:schemeClr val="accent5"/>
              </a:solidFill>
              <a:head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3"/>
            <p:cNvSpPr txBox="1"/>
            <p:nvPr/>
          </p:nvSpPr>
          <p:spPr>
            <a:xfrm>
              <a:off x="7460462" y="3038018"/>
              <a:ext cx="715580" cy="692498"/>
            </a:xfrm>
            <a:prstGeom prst="rect">
              <a:avLst/>
            </a:prstGeom>
            <a:noFill/>
          </p:spPr>
          <p:txBody>
            <a:bodyPr wrap="none" anchor="ctr">
              <a:normAutofit fontScale="85000" lnSpcReduction="20000"/>
            </a:bodyPr>
            <a:lstStyle/>
            <a:p>
              <a:pPr algn="ctr"/>
              <a:r>
                <a:rPr lang="es-MX" sz="5400" b="1">
                  <a:solidFill>
                    <a:schemeClr val="accent5"/>
                  </a:solidFill>
                </a:rPr>
                <a:t>05</a:t>
              </a:r>
            </a:p>
          </p:txBody>
        </p:sp>
        <p:cxnSp>
          <p:nvCxnSpPr>
            <p:cNvPr id="27" name="Straight Connector 24"/>
            <p:cNvCxnSpPr/>
            <p:nvPr/>
          </p:nvCxnSpPr>
          <p:spPr>
            <a:xfrm>
              <a:off x="7375800" y="2997380"/>
              <a:ext cx="913760" cy="0"/>
            </a:xfrm>
            <a:prstGeom prst="line">
              <a:avLst/>
            </a:prstGeom>
            <a:ln w="50800">
              <a:solidFill>
                <a:schemeClr val="accent5"/>
              </a:solidFill>
              <a:head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7"/>
            <p:cNvGrpSpPr/>
            <p:nvPr/>
          </p:nvGrpSpPr>
          <p:grpSpPr>
            <a:xfrm>
              <a:off x="3145651" y="3898896"/>
              <a:ext cx="1360643" cy="566823"/>
              <a:chOff x="3694496" y="5198522"/>
              <a:chExt cx="1956034" cy="755764"/>
            </a:xfrm>
          </p:grpSpPr>
          <p:sp>
            <p:nvSpPr>
              <p:cNvPr id="42" name="TextBox 38"/>
              <p:cNvSpPr txBox="1"/>
              <p:nvPr/>
            </p:nvSpPr>
            <p:spPr>
              <a:xfrm>
                <a:off x="4282603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43" name="TextBox 39"/>
              <p:cNvSpPr txBox="1"/>
              <p:nvPr/>
            </p:nvSpPr>
            <p:spPr>
              <a:xfrm>
                <a:off x="3694496" y="5446455"/>
                <a:ext cx="195603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33" name="Group 40"/>
            <p:cNvGrpSpPr/>
            <p:nvPr/>
          </p:nvGrpSpPr>
          <p:grpSpPr>
            <a:xfrm>
              <a:off x="4497084" y="3898896"/>
              <a:ext cx="1345267" cy="566823"/>
              <a:chOff x="5579919" y="5198522"/>
              <a:chExt cx="1933930" cy="755764"/>
            </a:xfrm>
          </p:grpSpPr>
          <p:sp>
            <p:nvSpPr>
              <p:cNvPr id="40" name="TextBox 41"/>
              <p:cNvSpPr txBox="1"/>
              <p:nvPr/>
            </p:nvSpPr>
            <p:spPr>
              <a:xfrm>
                <a:off x="6156974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41" name="TextBox 42"/>
              <p:cNvSpPr txBox="1"/>
              <p:nvPr/>
            </p:nvSpPr>
            <p:spPr>
              <a:xfrm>
                <a:off x="5579919" y="5446455"/>
                <a:ext cx="1933930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34" name="Group 43"/>
            <p:cNvGrpSpPr/>
            <p:nvPr/>
          </p:nvGrpSpPr>
          <p:grpSpPr>
            <a:xfrm>
              <a:off x="5798869" y="3898896"/>
              <a:ext cx="1347385" cy="566823"/>
              <a:chOff x="7572684" y="5198522"/>
              <a:chExt cx="1936974" cy="755764"/>
            </a:xfrm>
          </p:grpSpPr>
          <p:sp>
            <p:nvSpPr>
              <p:cNvPr id="38" name="TextBox 44"/>
              <p:cNvSpPr txBox="1"/>
              <p:nvPr/>
            </p:nvSpPr>
            <p:spPr>
              <a:xfrm>
                <a:off x="8151261" y="5198522"/>
                <a:ext cx="779824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39" name="TextBox 45"/>
              <p:cNvSpPr txBox="1"/>
              <p:nvPr/>
            </p:nvSpPr>
            <p:spPr>
              <a:xfrm>
                <a:off x="7572684" y="5446455"/>
                <a:ext cx="1936974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77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  <p:grpSp>
          <p:nvGrpSpPr>
            <p:cNvPr id="35" name="Group 46"/>
            <p:cNvGrpSpPr/>
            <p:nvPr/>
          </p:nvGrpSpPr>
          <p:grpSpPr>
            <a:xfrm>
              <a:off x="7120164" y="3898896"/>
              <a:ext cx="1421278" cy="566823"/>
              <a:chOff x="9776670" y="5198522"/>
              <a:chExt cx="2043202" cy="755764"/>
            </a:xfrm>
          </p:grpSpPr>
          <p:sp>
            <p:nvSpPr>
              <p:cNvPr id="36" name="TextBox 47"/>
              <p:cNvSpPr txBox="1"/>
              <p:nvPr/>
            </p:nvSpPr>
            <p:spPr>
              <a:xfrm>
                <a:off x="10408361" y="5198522"/>
                <a:ext cx="779825" cy="307777"/>
              </a:xfrm>
              <a:prstGeom prst="rect">
                <a:avLst/>
              </a:prstGeom>
              <a:noFill/>
            </p:spPr>
            <p:txBody>
              <a:bodyPr wrap="none">
                <a:normAutofit fontScale="77500" lnSpcReduction="20000"/>
              </a:bodyPr>
              <a:lstStyle/>
              <a:p>
                <a:pPr algn="ctr"/>
                <a:r>
                  <a:rPr lang="zh-CN" altLang="en-US" sz="1400" b="1"/>
                  <a:t>关键词</a:t>
                </a:r>
              </a:p>
            </p:txBody>
          </p:sp>
          <p:sp>
            <p:nvSpPr>
              <p:cNvPr id="37" name="TextBox 48"/>
              <p:cNvSpPr txBox="1"/>
              <p:nvPr/>
            </p:nvSpPr>
            <p:spPr>
              <a:xfrm>
                <a:off x="9776670" y="5446455"/>
                <a:ext cx="2043202" cy="507831"/>
              </a:xfrm>
              <a:prstGeom prst="rect">
                <a:avLst/>
              </a:prstGeom>
              <a:noFill/>
            </p:spPr>
            <p:txBody>
              <a:bodyPr wrap="square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900">
                    <a:solidFill>
                      <a:schemeClr val="tx2"/>
                    </a:solidFill>
                  </a:rPr>
                  <a:t>此部分内容作为文字排版占位显示（建议使用主题字体）</a:t>
                </a:r>
              </a:p>
            </p:txBody>
          </p:sp>
        </p:grpSp>
      </p:grpSp>
      <p:sp>
        <p:nvSpPr>
          <p:cNvPr id="54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5" name="图片 54">
            <a:extLst>
              <a:ext uri="{FF2B5EF4-FFF2-40B4-BE49-F238E27FC236}">
                <a16:creationId xmlns="" xmlns:a16="http://schemas.microsoft.com/office/drawing/2014/main" id="{4F7D4DE2-BDD8-4AFF-B87A-FF70CE4ECC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73266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2461502" y="3467866"/>
            <a:ext cx="4220996" cy="401648"/>
          </a:xfrm>
          <a:prstGeom prst="rect">
            <a:avLst/>
          </a:prstGeom>
        </p:spPr>
        <p:txBody>
          <a:bodyPr wrap="square">
            <a:normAutofit fontScale="85000" lnSpcReduction="2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  <a:defRPr/>
            </a:pPr>
            <a:r>
              <a:rPr lang="zh-CN" altLang="en-US" sz="1200" noProof="1">
                <a:solidFill>
                  <a:sysClr val="windowText" lastClr="000000"/>
                </a:solidFill>
              </a:rPr>
              <a:t>此部分内容作为文字排版占位显示（建议使用主题字体）</a:t>
            </a:r>
            <a:br>
              <a:rPr lang="zh-CN" altLang="en-US" sz="1200" noProof="1">
                <a:solidFill>
                  <a:sysClr val="windowText" lastClr="000000"/>
                </a:solidFill>
              </a:rPr>
            </a:br>
            <a:r>
              <a:rPr lang="zh-CN" altLang="en-US" sz="1200" noProof="1">
                <a:solidFill>
                  <a:sysClr val="windowText" lastClr="000000"/>
                </a:solidFill>
              </a:rPr>
              <a:t>如需更改请在（设置形状格式）菜单下（文本选项）中调整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113630" y="1437624"/>
            <a:ext cx="6910798" cy="1605883"/>
            <a:chOff x="1113630" y="1437624"/>
            <a:chExt cx="6910798" cy="1605883"/>
          </a:xfrm>
        </p:grpSpPr>
        <p:grpSp>
          <p:nvGrpSpPr>
            <p:cNvPr id="4" name="组合 3"/>
            <p:cNvGrpSpPr/>
            <p:nvPr/>
          </p:nvGrpSpPr>
          <p:grpSpPr>
            <a:xfrm>
              <a:off x="1713976" y="1437624"/>
              <a:ext cx="849866" cy="849865"/>
              <a:chOff x="3561416" y="2805766"/>
              <a:chExt cx="1246469" cy="1246469"/>
            </a:xfrm>
          </p:grpSpPr>
          <p:sp>
            <p:nvSpPr>
              <p:cNvPr id="31" name="椭圆 30"/>
              <p:cNvSpPr/>
              <p:nvPr/>
            </p:nvSpPr>
            <p:spPr>
              <a:xfrm>
                <a:off x="35614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弦形 31"/>
              <p:cNvSpPr/>
              <p:nvPr/>
            </p:nvSpPr>
            <p:spPr>
              <a:xfrm>
                <a:off x="3686064" y="2930413"/>
                <a:ext cx="997173" cy="997173"/>
              </a:xfrm>
              <a:prstGeom prst="chord">
                <a:avLst>
                  <a:gd name="adj1" fmla="val 1168272"/>
                  <a:gd name="adj2" fmla="val 9631728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4165473" y="1437624"/>
              <a:ext cx="849866" cy="849865"/>
              <a:chOff x="5472766" y="2805766"/>
              <a:chExt cx="1246469" cy="1246469"/>
            </a:xfrm>
          </p:grpSpPr>
          <p:sp>
            <p:nvSpPr>
              <p:cNvPr id="29" name="椭圆 28"/>
              <p:cNvSpPr/>
              <p:nvPr/>
            </p:nvSpPr>
            <p:spPr>
              <a:xfrm>
                <a:off x="547276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弦形 29"/>
              <p:cNvSpPr/>
              <p:nvPr/>
            </p:nvSpPr>
            <p:spPr>
              <a:xfrm>
                <a:off x="5597414" y="2930413"/>
                <a:ext cx="997173" cy="997173"/>
              </a:xfrm>
              <a:prstGeom prst="chord">
                <a:avLst>
                  <a:gd name="adj1" fmla="val 20431728"/>
                  <a:gd name="adj2" fmla="val 11968272"/>
                </a:avLst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616969" y="1437624"/>
              <a:ext cx="849866" cy="849865"/>
              <a:chOff x="7384116" y="2805766"/>
              <a:chExt cx="1246469" cy="1246469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7384116" y="2805766"/>
                <a:ext cx="1246469" cy="1246469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弦形 27"/>
              <p:cNvSpPr/>
              <p:nvPr/>
            </p:nvSpPr>
            <p:spPr>
              <a:xfrm>
                <a:off x="7508764" y="2930413"/>
                <a:ext cx="997173" cy="997173"/>
              </a:xfrm>
              <a:prstGeom prst="chord">
                <a:avLst>
                  <a:gd name="adj1" fmla="val 16200000"/>
                  <a:gd name="adj2" fmla="val 16200000"/>
                </a:avLst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2636217" y="1862555"/>
              <a:ext cx="1456880" cy="980873"/>
              <a:chOff x="3695790" y="4328050"/>
              <a:chExt cx="1942507" cy="1307831"/>
            </a:xfrm>
          </p:grpSpPr>
          <p:cxnSp>
            <p:nvCxnSpPr>
              <p:cNvPr id="24" name="直接连接符 23"/>
              <p:cNvCxnSpPr/>
              <p:nvPr/>
            </p:nvCxnSpPr>
            <p:spPr>
              <a:xfrm>
                <a:off x="3695790" y="4384928"/>
                <a:ext cx="541319" cy="671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 flipH="1">
                <a:off x="5040802" y="4328050"/>
                <a:ext cx="597495" cy="742677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椭圆 25"/>
              <p:cNvSpPr/>
              <p:nvPr/>
            </p:nvSpPr>
            <p:spPr>
              <a:xfrm>
                <a:off x="4319138" y="4996246"/>
                <a:ext cx="639635" cy="639635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087714" y="1849202"/>
              <a:ext cx="1456880" cy="980874"/>
              <a:chOff x="6623978" y="4052235"/>
              <a:chExt cx="2136758" cy="1438614"/>
            </a:xfrm>
          </p:grpSpPr>
          <p:cxnSp>
            <p:nvCxnSpPr>
              <p:cNvPr id="21" name="直接连接符 20"/>
              <p:cNvCxnSpPr/>
              <p:nvPr/>
            </p:nvCxnSpPr>
            <p:spPr>
              <a:xfrm>
                <a:off x="6623978" y="4114800"/>
                <a:ext cx="595451" cy="739140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H="1">
                <a:off x="8103492" y="4052235"/>
                <a:ext cx="657244" cy="816945"/>
              </a:xfrm>
              <a:prstGeom prst="line">
                <a:avLst/>
              </a:prstGeom>
              <a:ln>
                <a:solidFill>
                  <a:schemeClr val="tx2">
                    <a:lumMod val="60000"/>
                    <a:lumOff val="40000"/>
                  </a:schemeClr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椭圆 22"/>
              <p:cNvSpPr/>
              <p:nvPr/>
            </p:nvSpPr>
            <p:spPr>
              <a:xfrm>
                <a:off x="7309661" y="4787252"/>
                <a:ext cx="703599" cy="703597"/>
              </a:xfrm>
              <a:prstGeom prst="ellipse">
                <a:avLst/>
              </a:prstGeom>
              <a:solidFill>
                <a:schemeClr val="tx2"/>
              </a:solidFill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9" name="矩形 8"/>
            <p:cNvSpPr/>
            <p:nvPr/>
          </p:nvSpPr>
          <p:spPr>
            <a:xfrm>
              <a:off x="1210518" y="2447859"/>
              <a:ext cx="1383564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r">
                <a:buClr>
                  <a:srgbClr val="E24848"/>
                </a:buClr>
                <a:defRPr/>
              </a:pPr>
              <a:r>
                <a:rPr lang="zh-CN" altLang="en-US" sz="1600" b="1" noProof="1"/>
                <a:t>标题文本预设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113630" y="2724958"/>
              <a:ext cx="1480455" cy="31854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 algn="r"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r>
                <a:rPr lang="zh-CN" altLang="en-US" sz="9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3754701" y="2339638"/>
              <a:ext cx="1688841" cy="623348"/>
              <a:chOff x="5572814" y="4397582"/>
              <a:chExt cx="1844755" cy="831130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5572814" y="4397582"/>
                <a:ext cx="1844752" cy="338554"/>
              </a:xfrm>
              <a:prstGeom prst="rect">
                <a:avLst/>
              </a:prstGeom>
            </p:spPr>
            <p:txBody>
              <a:bodyPr wrap="none">
                <a:normAutofit fontScale="77500" lnSpcReduction="20000"/>
              </a:bodyPr>
              <a:lstStyle/>
              <a:p>
                <a:pPr algn="ctr">
                  <a:buClr>
                    <a:srgbClr val="E24848"/>
                  </a:buClr>
                  <a:defRPr/>
                </a:pPr>
                <a:r>
                  <a:rPr lang="zh-CN" altLang="en-US" sz="1600" b="1" noProof="1"/>
                  <a:t>标题文本预设</a:t>
                </a:r>
              </a:p>
            </p:txBody>
          </p:sp>
          <p:sp>
            <p:nvSpPr>
              <p:cNvPr id="20" name="矩形 19"/>
              <p:cNvSpPr/>
              <p:nvPr/>
            </p:nvSpPr>
            <p:spPr>
              <a:xfrm>
                <a:off x="5572814" y="4767047"/>
                <a:ext cx="1844755" cy="461665"/>
              </a:xfrm>
              <a:prstGeom prst="rect">
                <a:avLst/>
              </a:prstGeom>
            </p:spPr>
            <p:txBody>
              <a:bodyPr wrap="square">
                <a:normAutofit fontScale="70000" lnSpcReduction="20000"/>
              </a:bodyPr>
              <a:lstStyle/>
              <a:p>
                <a:pPr algn="ctr">
                  <a:lnSpc>
                    <a:spcPct val="120000"/>
                  </a:lnSpc>
                  <a:buClr>
                    <a:srgbClr val="E24848"/>
                  </a:buClr>
                  <a:defRPr/>
                </a:pPr>
                <a:r>
                  <a:rPr lang="zh-CN" altLang="en-US" sz="1000" noProof="1">
                    <a:solidFill>
                      <a:sysClr val="windowText" lastClr="000000"/>
                    </a:solidFill>
                  </a:rPr>
                  <a:t>此部分内容作为文字排版占位显示</a:t>
                </a:r>
                <a:br>
                  <a:rPr lang="zh-CN" altLang="en-US" sz="1000" noProof="1">
                    <a:solidFill>
                      <a:sysClr val="windowText" lastClr="000000"/>
                    </a:solidFill>
                  </a:rPr>
                </a:br>
                <a:r>
                  <a:rPr lang="zh-CN" altLang="en-US" sz="1000" noProof="1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2998344" y="2104397"/>
              <a:ext cx="732624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ysClr val="windowText" lastClr="000000"/>
                  </a:solidFill>
                </a:rPr>
                <a:t>关键词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6544595" y="2445683"/>
              <a:ext cx="1383564" cy="253916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>
                <a:buClr>
                  <a:srgbClr val="E24848"/>
                </a:buClr>
                <a:defRPr/>
              </a:pPr>
              <a:r>
                <a:rPr lang="zh-CN" altLang="en-US" sz="1600" b="1" noProof="1"/>
                <a:t>标题文本预设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6544595" y="2722782"/>
              <a:ext cx="1479833" cy="318549"/>
            </a:xfrm>
            <a:prstGeom prst="rect">
              <a:avLst/>
            </a:prstGeom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solidFill>
                    <a:sysClr val="windowText" lastClr="000000"/>
                  </a:solidFill>
                </a:rPr>
                <a:t>此部分内容作为文字排版占位显示</a:t>
              </a:r>
              <a:br>
                <a:rPr lang="zh-CN" altLang="en-US" sz="900" noProof="1">
                  <a:solidFill>
                    <a:sysClr val="windowText" lastClr="000000"/>
                  </a:solidFill>
                </a:rPr>
              </a:br>
              <a:r>
                <a:rPr lang="zh-CN" altLang="en-US" sz="900" noProof="1">
                  <a:solidFill>
                    <a:sysClr val="windowText" lastClr="000000"/>
                  </a:solidFill>
                </a:rPr>
                <a:t>（建议使用主题字体）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443541" y="2104397"/>
              <a:ext cx="732624" cy="207749"/>
            </a:xfrm>
            <a:prstGeom prst="rect">
              <a:avLst/>
            </a:prstGeom>
          </p:spPr>
          <p:txBody>
            <a:bodyPr wrap="none">
              <a:normAutofit fontScale="77500" lnSpcReduction="20000"/>
            </a:bodyPr>
            <a:lstStyle/>
            <a:p>
              <a:pPr algn="ctr">
                <a:buClr>
                  <a:srgbClr val="E24848"/>
                </a:buClr>
                <a:defRPr/>
              </a:pPr>
              <a:r>
                <a:rPr lang="zh-CN" altLang="en-US" sz="1200" noProof="1">
                  <a:solidFill>
                    <a:sysClr val="windowText" lastClr="000000"/>
                  </a:solidFill>
                </a:rPr>
                <a:t>关键词</a:t>
              </a:r>
            </a:p>
          </p:txBody>
        </p:sp>
        <p:sp>
          <p:nvSpPr>
            <p:cNvPr id="17" name="任意多边形: 形状 16"/>
            <p:cNvSpPr>
              <a:spLocks/>
            </p:cNvSpPr>
            <p:nvPr/>
          </p:nvSpPr>
          <p:spPr bwMode="auto">
            <a:xfrm>
              <a:off x="5693108" y="2488529"/>
              <a:ext cx="203961" cy="203365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任意多边形: 形状 17"/>
            <p:cNvSpPr>
              <a:spLocks/>
            </p:cNvSpPr>
            <p:nvPr/>
          </p:nvSpPr>
          <p:spPr bwMode="auto">
            <a:xfrm>
              <a:off x="3241610" y="2488529"/>
              <a:ext cx="203961" cy="203365"/>
            </a:xfrm>
            <a:custGeom>
              <a:avLst/>
              <a:gdLst>
                <a:gd name="connsiteX0" fmla="*/ 15478 w 330200"/>
                <a:gd name="connsiteY0" fmla="*/ 259385 h 329235"/>
                <a:gd name="connsiteX1" fmla="*/ 314722 w 330200"/>
                <a:gd name="connsiteY1" fmla="*/ 259385 h 329235"/>
                <a:gd name="connsiteX2" fmla="*/ 330200 w 330200"/>
                <a:gd name="connsiteY2" fmla="*/ 274907 h 329235"/>
                <a:gd name="connsiteX3" fmla="*/ 330200 w 330200"/>
                <a:gd name="connsiteY3" fmla="*/ 313713 h 329235"/>
                <a:gd name="connsiteX4" fmla="*/ 314722 w 330200"/>
                <a:gd name="connsiteY4" fmla="*/ 329235 h 329235"/>
                <a:gd name="connsiteX5" fmla="*/ 15478 w 330200"/>
                <a:gd name="connsiteY5" fmla="*/ 329235 h 329235"/>
                <a:gd name="connsiteX6" fmla="*/ 0 w 330200"/>
                <a:gd name="connsiteY6" fmla="*/ 313713 h 329235"/>
                <a:gd name="connsiteX7" fmla="*/ 0 w 330200"/>
                <a:gd name="connsiteY7" fmla="*/ 274907 h 329235"/>
                <a:gd name="connsiteX8" fmla="*/ 15478 w 330200"/>
                <a:gd name="connsiteY8" fmla="*/ 259385 h 329235"/>
                <a:gd name="connsiteX9" fmla="*/ 157348 w 330200"/>
                <a:gd name="connsiteY9" fmla="*/ 2893 h 329235"/>
                <a:gd name="connsiteX10" fmla="*/ 172854 w 330200"/>
                <a:gd name="connsiteY10" fmla="*/ 2893 h 329235"/>
                <a:gd name="connsiteX11" fmla="*/ 322743 w 330200"/>
                <a:gd name="connsiteY11" fmla="*/ 101912 h 329235"/>
                <a:gd name="connsiteX12" fmla="*/ 329204 w 330200"/>
                <a:gd name="connsiteY12" fmla="*/ 118630 h 329235"/>
                <a:gd name="connsiteX13" fmla="*/ 314990 w 330200"/>
                <a:gd name="connsiteY13" fmla="*/ 128917 h 329235"/>
                <a:gd name="connsiteX14" fmla="*/ 299484 w 330200"/>
                <a:gd name="connsiteY14" fmla="*/ 128917 h 329235"/>
                <a:gd name="connsiteX15" fmla="*/ 299484 w 330200"/>
                <a:gd name="connsiteY15" fmla="*/ 229223 h 329235"/>
                <a:gd name="connsiteX16" fmla="*/ 269765 w 330200"/>
                <a:gd name="connsiteY16" fmla="*/ 229223 h 329235"/>
                <a:gd name="connsiteX17" fmla="*/ 269765 w 330200"/>
                <a:gd name="connsiteY17" fmla="*/ 128917 h 329235"/>
                <a:gd name="connsiteX18" fmla="*/ 220663 w 330200"/>
                <a:gd name="connsiteY18" fmla="*/ 128917 h 329235"/>
                <a:gd name="connsiteX19" fmla="*/ 220663 w 330200"/>
                <a:gd name="connsiteY19" fmla="*/ 229223 h 329235"/>
                <a:gd name="connsiteX20" fmla="*/ 189652 w 330200"/>
                <a:gd name="connsiteY20" fmla="*/ 229223 h 329235"/>
                <a:gd name="connsiteX21" fmla="*/ 189652 w 330200"/>
                <a:gd name="connsiteY21" fmla="*/ 128917 h 329235"/>
                <a:gd name="connsiteX22" fmla="*/ 140550 w 330200"/>
                <a:gd name="connsiteY22" fmla="*/ 128917 h 329235"/>
                <a:gd name="connsiteX23" fmla="*/ 140550 w 330200"/>
                <a:gd name="connsiteY23" fmla="*/ 229223 h 329235"/>
                <a:gd name="connsiteX24" fmla="*/ 109538 w 330200"/>
                <a:gd name="connsiteY24" fmla="*/ 229223 h 329235"/>
                <a:gd name="connsiteX25" fmla="*/ 109538 w 330200"/>
                <a:gd name="connsiteY25" fmla="*/ 128917 h 329235"/>
                <a:gd name="connsiteX26" fmla="*/ 60436 w 330200"/>
                <a:gd name="connsiteY26" fmla="*/ 128917 h 329235"/>
                <a:gd name="connsiteX27" fmla="*/ 60436 w 330200"/>
                <a:gd name="connsiteY27" fmla="*/ 229223 h 329235"/>
                <a:gd name="connsiteX28" fmla="*/ 30717 w 330200"/>
                <a:gd name="connsiteY28" fmla="*/ 229223 h 329235"/>
                <a:gd name="connsiteX29" fmla="*/ 30717 w 330200"/>
                <a:gd name="connsiteY29" fmla="*/ 128917 h 329235"/>
                <a:gd name="connsiteX30" fmla="*/ 15211 w 330200"/>
                <a:gd name="connsiteY30" fmla="*/ 128917 h 329235"/>
                <a:gd name="connsiteX31" fmla="*/ 997 w 330200"/>
                <a:gd name="connsiteY31" fmla="*/ 118630 h 329235"/>
                <a:gd name="connsiteX32" fmla="*/ 7458 w 330200"/>
                <a:gd name="connsiteY32" fmla="*/ 101912 h 329235"/>
                <a:gd name="connsiteX33" fmla="*/ 157348 w 330200"/>
                <a:gd name="connsiteY33" fmla="*/ 2893 h 3292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30200" h="329235">
                  <a:moveTo>
                    <a:pt x="15478" y="259385"/>
                  </a:moveTo>
                  <a:cubicBezTo>
                    <a:pt x="15478" y="259385"/>
                    <a:pt x="15478" y="259385"/>
                    <a:pt x="314722" y="259385"/>
                  </a:cubicBezTo>
                  <a:cubicBezTo>
                    <a:pt x="322461" y="259385"/>
                    <a:pt x="330200" y="265853"/>
                    <a:pt x="330200" y="274907"/>
                  </a:cubicBezTo>
                  <a:cubicBezTo>
                    <a:pt x="330200" y="274907"/>
                    <a:pt x="330200" y="274907"/>
                    <a:pt x="330200" y="313713"/>
                  </a:cubicBezTo>
                  <a:cubicBezTo>
                    <a:pt x="330200" y="322768"/>
                    <a:pt x="322461" y="329235"/>
                    <a:pt x="314722" y="329235"/>
                  </a:cubicBezTo>
                  <a:cubicBezTo>
                    <a:pt x="314722" y="329235"/>
                    <a:pt x="314722" y="329235"/>
                    <a:pt x="15478" y="329235"/>
                  </a:cubicBezTo>
                  <a:cubicBezTo>
                    <a:pt x="7739" y="329235"/>
                    <a:pt x="0" y="322768"/>
                    <a:pt x="0" y="313713"/>
                  </a:cubicBezTo>
                  <a:cubicBezTo>
                    <a:pt x="0" y="313713"/>
                    <a:pt x="0" y="313713"/>
                    <a:pt x="0" y="274907"/>
                  </a:cubicBezTo>
                  <a:cubicBezTo>
                    <a:pt x="0" y="265853"/>
                    <a:pt x="7739" y="259385"/>
                    <a:pt x="15478" y="259385"/>
                  </a:cubicBezTo>
                  <a:close/>
                  <a:moveTo>
                    <a:pt x="157348" y="2893"/>
                  </a:moveTo>
                  <a:cubicBezTo>
                    <a:pt x="161224" y="-965"/>
                    <a:pt x="168977" y="-965"/>
                    <a:pt x="172854" y="2893"/>
                  </a:cubicBezTo>
                  <a:cubicBezTo>
                    <a:pt x="172854" y="2893"/>
                    <a:pt x="172854" y="2893"/>
                    <a:pt x="322743" y="101912"/>
                  </a:cubicBezTo>
                  <a:cubicBezTo>
                    <a:pt x="329204" y="105770"/>
                    <a:pt x="331788" y="112200"/>
                    <a:pt x="329204" y="118630"/>
                  </a:cubicBezTo>
                  <a:cubicBezTo>
                    <a:pt x="327912" y="125060"/>
                    <a:pt x="321451" y="128917"/>
                    <a:pt x="314990" y="128917"/>
                  </a:cubicBezTo>
                  <a:cubicBezTo>
                    <a:pt x="314990" y="128917"/>
                    <a:pt x="314990" y="128917"/>
                    <a:pt x="299484" y="128917"/>
                  </a:cubicBezTo>
                  <a:cubicBezTo>
                    <a:pt x="299484" y="128917"/>
                    <a:pt x="299484" y="128917"/>
                    <a:pt x="299484" y="229223"/>
                  </a:cubicBezTo>
                  <a:cubicBezTo>
                    <a:pt x="299484" y="229223"/>
                    <a:pt x="299484" y="229223"/>
                    <a:pt x="269765" y="229223"/>
                  </a:cubicBezTo>
                  <a:cubicBezTo>
                    <a:pt x="269765" y="229223"/>
                    <a:pt x="269765" y="229223"/>
                    <a:pt x="269765" y="128917"/>
                  </a:cubicBezTo>
                  <a:cubicBezTo>
                    <a:pt x="269765" y="128917"/>
                    <a:pt x="269765" y="128917"/>
                    <a:pt x="220663" y="128917"/>
                  </a:cubicBezTo>
                  <a:cubicBezTo>
                    <a:pt x="220663" y="128917"/>
                    <a:pt x="220663" y="128917"/>
                    <a:pt x="220663" y="229223"/>
                  </a:cubicBezTo>
                  <a:cubicBezTo>
                    <a:pt x="220663" y="229223"/>
                    <a:pt x="220663" y="229223"/>
                    <a:pt x="189652" y="229223"/>
                  </a:cubicBezTo>
                  <a:cubicBezTo>
                    <a:pt x="189652" y="229223"/>
                    <a:pt x="189652" y="229223"/>
                    <a:pt x="189652" y="128917"/>
                  </a:cubicBezTo>
                  <a:cubicBezTo>
                    <a:pt x="189652" y="128917"/>
                    <a:pt x="189652" y="128917"/>
                    <a:pt x="140550" y="128917"/>
                  </a:cubicBezTo>
                  <a:cubicBezTo>
                    <a:pt x="140550" y="128917"/>
                    <a:pt x="140550" y="128917"/>
                    <a:pt x="140550" y="229223"/>
                  </a:cubicBezTo>
                  <a:cubicBezTo>
                    <a:pt x="140550" y="229223"/>
                    <a:pt x="140550" y="229223"/>
                    <a:pt x="109538" y="229223"/>
                  </a:cubicBezTo>
                  <a:cubicBezTo>
                    <a:pt x="109538" y="229223"/>
                    <a:pt x="109538" y="229223"/>
                    <a:pt x="109538" y="128917"/>
                  </a:cubicBezTo>
                  <a:cubicBezTo>
                    <a:pt x="109538" y="128917"/>
                    <a:pt x="109538" y="128917"/>
                    <a:pt x="60436" y="128917"/>
                  </a:cubicBezTo>
                  <a:cubicBezTo>
                    <a:pt x="60436" y="128917"/>
                    <a:pt x="60436" y="128917"/>
                    <a:pt x="60436" y="229223"/>
                  </a:cubicBezTo>
                  <a:cubicBezTo>
                    <a:pt x="60436" y="229223"/>
                    <a:pt x="60436" y="229223"/>
                    <a:pt x="30717" y="229223"/>
                  </a:cubicBezTo>
                  <a:cubicBezTo>
                    <a:pt x="30717" y="229223"/>
                    <a:pt x="30717" y="229223"/>
                    <a:pt x="30717" y="128917"/>
                  </a:cubicBezTo>
                  <a:cubicBezTo>
                    <a:pt x="30717" y="128917"/>
                    <a:pt x="30717" y="128917"/>
                    <a:pt x="15211" y="128917"/>
                  </a:cubicBezTo>
                  <a:cubicBezTo>
                    <a:pt x="8750" y="128917"/>
                    <a:pt x="2290" y="125060"/>
                    <a:pt x="997" y="118630"/>
                  </a:cubicBezTo>
                  <a:cubicBezTo>
                    <a:pt x="-1587" y="112200"/>
                    <a:pt x="997" y="105770"/>
                    <a:pt x="7458" y="101912"/>
                  </a:cubicBezTo>
                  <a:cubicBezTo>
                    <a:pt x="7458" y="101912"/>
                    <a:pt x="7458" y="101912"/>
                    <a:pt x="157348" y="289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B1DDBFC9-0258-4DCA-903D-63BCA1016E4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4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338 -0.593602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  <p:from x="9838" y="26904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2CF85379-67A2-4261-8F30-D34EA572614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="" xmlns:a16="http://schemas.microsoft.com/office/drawing/2014/main" id="{451AD7AA-E8A4-43F6-ABD6-1D5AB6296DC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2"/>
          <a:stretch/>
        </p:blipFill>
        <p:spPr>
          <a:xfrm>
            <a:off x="0" y="2931790"/>
            <a:ext cx="9144000" cy="221171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94D9837F-4C2B-4B94-BFEF-60B08795A5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18"/>
          <a:stretch/>
        </p:blipFill>
        <p:spPr>
          <a:xfrm>
            <a:off x="467545" y="0"/>
            <a:ext cx="8566272" cy="91556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8FF90947-A566-47CC-8E3A-FC55982DC62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28"/>
          <a:stretch/>
        </p:blipFill>
        <p:spPr>
          <a:xfrm>
            <a:off x="577728" y="2219212"/>
            <a:ext cx="8566272" cy="290332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30B82FDC-7CBB-480A-B48D-FBA27041E6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515" y="582993"/>
            <a:ext cx="4094726" cy="334707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348F8329-ED52-445B-95A8-84B5BF6A0F05}"/>
              </a:ext>
            </a:extLst>
          </p:cNvPr>
          <p:cNvSpPr/>
          <p:nvPr/>
        </p:nvSpPr>
        <p:spPr>
          <a:xfrm>
            <a:off x="2207323" y="1707654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6A6BC221-F9A2-4852-B587-8428BCC90CD7}"/>
              </a:ext>
            </a:extLst>
          </p:cNvPr>
          <p:cNvSpPr/>
          <p:nvPr/>
        </p:nvSpPr>
        <p:spPr>
          <a:xfrm>
            <a:off x="3053194" y="2434958"/>
            <a:ext cx="3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演示完毕 谢谢欣赏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50861B78-92B7-4AF5-9274-CB448D8FA88A}"/>
              </a:ext>
            </a:extLst>
          </p:cNvPr>
          <p:cNvSpPr/>
          <p:nvPr/>
        </p:nvSpPr>
        <p:spPr>
          <a:xfrm>
            <a:off x="2051720" y="1707654"/>
            <a:ext cx="54726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POWERPOINT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963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E4846B7A-FD02-4CF3-8BFF-644B9C8C59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30C21DA9-25E9-44F8-BECF-E14C876318A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2"/>
          <a:stretch/>
        </p:blipFill>
        <p:spPr>
          <a:xfrm>
            <a:off x="0" y="2931790"/>
            <a:ext cx="9144000" cy="22117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0E68C0A5-5592-4098-A0AC-D54D023258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18"/>
          <a:stretch/>
        </p:blipFill>
        <p:spPr>
          <a:xfrm>
            <a:off x="467545" y="0"/>
            <a:ext cx="8566272" cy="9155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C5919A55-F3E2-4B98-815D-6F89C0D72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28"/>
          <a:stretch/>
        </p:blipFill>
        <p:spPr>
          <a:xfrm>
            <a:off x="577728" y="2219212"/>
            <a:ext cx="8566272" cy="29033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A4C18D09-7AD7-4D0F-8273-F75964ACD5B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515" y="582993"/>
            <a:ext cx="4094726" cy="334707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27FE5B5F-0245-45C4-B690-5059A402577D}"/>
              </a:ext>
            </a:extLst>
          </p:cNvPr>
          <p:cNvSpPr/>
          <p:nvPr/>
        </p:nvSpPr>
        <p:spPr>
          <a:xfrm>
            <a:off x="2207323" y="1707654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6E2D3DA3-4A79-452F-9B19-7F43F6485181}"/>
              </a:ext>
            </a:extLst>
          </p:cNvPr>
          <p:cNvSpPr/>
          <p:nvPr/>
        </p:nvSpPr>
        <p:spPr>
          <a:xfrm>
            <a:off x="3415826" y="2398117"/>
            <a:ext cx="3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09B634F6-EC5D-4117-B8F2-977B067A6487}"/>
              </a:ext>
            </a:extLst>
          </p:cNvPr>
          <p:cNvSpPr/>
          <p:nvPr/>
        </p:nvSpPr>
        <p:spPr>
          <a:xfrm>
            <a:off x="4144818" y="1707654"/>
            <a:ext cx="10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01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2883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>
            <a:extLst>
              <a:ext uri="{FF2B5EF4-FFF2-40B4-BE49-F238E27FC236}">
                <a16:creationId xmlns="" xmlns:a16="http://schemas.microsoft.com/office/drawing/2014/main" id="{DB77DD49-ADF1-4093-8602-05658DFD97CD}"/>
              </a:ext>
            </a:extLst>
          </p:cNvPr>
          <p:cNvGrpSpPr/>
          <p:nvPr/>
        </p:nvGrpSpPr>
        <p:grpSpPr>
          <a:xfrm>
            <a:off x="4618043" y="1765145"/>
            <a:ext cx="1305428" cy="1305423"/>
            <a:chOff x="4618043" y="1765145"/>
            <a:chExt cx="1305428" cy="1305423"/>
          </a:xfrm>
        </p:grpSpPr>
        <p:sp>
          <p:nvSpPr>
            <p:cNvPr id="19" name="任意多边形: 形状 18">
              <a:extLst>
                <a:ext uri="{FF2B5EF4-FFF2-40B4-BE49-F238E27FC236}">
                  <a16:creationId xmlns="" xmlns:a16="http://schemas.microsoft.com/office/drawing/2014/main" id="{E285D464-D239-466F-9553-CC75BD52A309}"/>
                </a:ext>
              </a:extLst>
            </p:cNvPr>
            <p:cNvSpPr/>
            <p:nvPr/>
          </p:nvSpPr>
          <p:spPr>
            <a:xfrm rot="20156592">
              <a:off x="4618043" y="1765145"/>
              <a:ext cx="1305428" cy="1305423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0" name="椭圆 19">
              <a:extLst>
                <a:ext uri="{FF2B5EF4-FFF2-40B4-BE49-F238E27FC236}">
                  <a16:creationId xmlns="" xmlns:a16="http://schemas.microsoft.com/office/drawing/2014/main" id="{88BBCE4C-5E72-4CFA-AF8C-C97C89F4F183}"/>
                </a:ext>
              </a:extLst>
            </p:cNvPr>
            <p:cNvSpPr/>
            <p:nvPr/>
          </p:nvSpPr>
          <p:spPr>
            <a:xfrm>
              <a:off x="5000248" y="2147348"/>
              <a:ext cx="541017" cy="541017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1400">
                  <a:solidFill>
                    <a:sysClr val="windowText" lastClr="000000"/>
                  </a:solidFill>
                </a:rPr>
                <a:t>关键词</a:t>
              </a:r>
              <a:endParaRPr lang="zh-CN" altLang="en-US" sz="1400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7" name="组合 36">
            <a:extLst>
              <a:ext uri="{FF2B5EF4-FFF2-40B4-BE49-F238E27FC236}">
                <a16:creationId xmlns="" xmlns:a16="http://schemas.microsoft.com/office/drawing/2014/main" id="{4781F553-1ECC-4DEA-A2A9-CEFACBF849D2}"/>
              </a:ext>
            </a:extLst>
          </p:cNvPr>
          <p:cNvGrpSpPr/>
          <p:nvPr/>
        </p:nvGrpSpPr>
        <p:grpSpPr>
          <a:xfrm>
            <a:off x="3220532" y="2031689"/>
            <a:ext cx="1580340" cy="1580339"/>
            <a:chOff x="3220532" y="2031689"/>
            <a:chExt cx="1580340" cy="1580339"/>
          </a:xfrm>
        </p:grpSpPr>
        <p:sp>
          <p:nvSpPr>
            <p:cNvPr id="18" name="任意多边形: 形状 17">
              <a:extLst>
                <a:ext uri="{FF2B5EF4-FFF2-40B4-BE49-F238E27FC236}">
                  <a16:creationId xmlns="" xmlns:a16="http://schemas.microsoft.com/office/drawing/2014/main" id="{2A1D619D-4B4F-4BF2-9DD4-0A8B42C6BA9A}"/>
                </a:ext>
              </a:extLst>
            </p:cNvPr>
            <p:cNvSpPr/>
            <p:nvPr/>
          </p:nvSpPr>
          <p:spPr>
            <a:xfrm>
              <a:off x="3220532" y="2031689"/>
              <a:ext cx="1580340" cy="1580339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1" name="椭圆 20">
              <a:extLst>
                <a:ext uri="{FF2B5EF4-FFF2-40B4-BE49-F238E27FC236}">
                  <a16:creationId xmlns="" xmlns:a16="http://schemas.microsoft.com/office/drawing/2014/main" id="{7ECE3EFB-E280-4B24-B8D0-1FE80D92D296}"/>
                </a:ext>
              </a:extLst>
            </p:cNvPr>
            <p:cNvSpPr/>
            <p:nvPr/>
          </p:nvSpPr>
          <p:spPr>
            <a:xfrm>
              <a:off x="3597993" y="2409149"/>
              <a:ext cx="825419" cy="825419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b="1">
                  <a:solidFill>
                    <a:sysClr val="windowText" lastClr="000000"/>
                  </a:solidFill>
                </a:rPr>
                <a:t>关键词</a:t>
              </a:r>
              <a:endParaRPr lang="zh-CN" altLang="en-US" b="1" dirty="0">
                <a:solidFill>
                  <a:sysClr val="windowText" lastClr="000000"/>
                </a:solidFill>
              </a:endParaRP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="" xmlns:a16="http://schemas.microsoft.com/office/drawing/2014/main" id="{BD1D8D2E-4F4C-4A15-A92E-A8DD1D9D8636}"/>
              </a:ext>
            </a:extLst>
          </p:cNvPr>
          <p:cNvGrpSpPr/>
          <p:nvPr/>
        </p:nvGrpSpPr>
        <p:grpSpPr>
          <a:xfrm>
            <a:off x="611984" y="1324510"/>
            <a:ext cx="7920034" cy="2684618"/>
            <a:chOff x="611984" y="1324510"/>
            <a:chExt cx="7920034" cy="2684618"/>
          </a:xfrm>
        </p:grpSpPr>
        <p:cxnSp>
          <p:nvCxnSpPr>
            <p:cNvPr id="4" name="直接连接符 3">
              <a:extLst>
                <a:ext uri="{FF2B5EF4-FFF2-40B4-BE49-F238E27FC236}">
                  <a16:creationId xmlns="" xmlns:a16="http://schemas.microsoft.com/office/drawing/2014/main" id="{D9FBE027-4550-474E-BA0C-1DC85ACC9927}"/>
                </a:ext>
              </a:extLst>
            </p:cNvPr>
            <p:cNvCxnSpPr/>
            <p:nvPr/>
          </p:nvCxnSpPr>
          <p:spPr>
            <a:xfrm>
              <a:off x="6579709" y="2172459"/>
              <a:ext cx="189348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>
              <a:extLst>
                <a:ext uri="{FF2B5EF4-FFF2-40B4-BE49-F238E27FC236}">
                  <a16:creationId xmlns="" xmlns:a16="http://schemas.microsoft.com/office/drawing/2014/main" id="{E9DBC012-6C70-4DB0-B024-0A20DB1EF56C}"/>
                </a:ext>
              </a:extLst>
            </p:cNvPr>
            <p:cNvCxnSpPr/>
            <p:nvPr/>
          </p:nvCxnSpPr>
          <p:spPr>
            <a:xfrm>
              <a:off x="6579709" y="3161179"/>
              <a:ext cx="1893485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13">
              <a:extLst>
                <a:ext uri="{FF2B5EF4-FFF2-40B4-BE49-F238E27FC236}">
                  <a16:creationId xmlns="" xmlns:a16="http://schemas.microsoft.com/office/drawing/2014/main" id="{4E7366AB-7612-452D-8FB1-BE2F34142C8E}"/>
                </a:ext>
              </a:extLst>
            </p:cNvPr>
            <p:cNvSpPr txBox="1"/>
            <p:nvPr/>
          </p:nvSpPr>
          <p:spPr>
            <a:xfrm>
              <a:off x="6971869" y="132451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23AAD846-9EA5-4FB9-8BC9-DE55E5F5F508}"/>
                </a:ext>
              </a:extLst>
            </p:cNvPr>
            <p:cNvSpPr txBox="1"/>
            <p:nvPr/>
          </p:nvSpPr>
          <p:spPr>
            <a:xfrm>
              <a:off x="6971869" y="1572354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8" name="文本框 19">
              <a:extLst>
                <a:ext uri="{FF2B5EF4-FFF2-40B4-BE49-F238E27FC236}">
                  <a16:creationId xmlns="" xmlns:a16="http://schemas.microsoft.com/office/drawing/2014/main" id="{EE733A0B-95E5-47F0-9D03-3F909A43075C}"/>
                </a:ext>
              </a:extLst>
            </p:cNvPr>
            <p:cNvSpPr txBox="1"/>
            <p:nvPr/>
          </p:nvSpPr>
          <p:spPr>
            <a:xfrm>
              <a:off x="6971869" y="231323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500" b="1">
                  <a:solidFill>
                    <a:schemeClr val="accent2"/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9" name="文本框 20">
              <a:extLst>
                <a:ext uri="{FF2B5EF4-FFF2-40B4-BE49-F238E27FC236}">
                  <a16:creationId xmlns="" xmlns:a16="http://schemas.microsoft.com/office/drawing/2014/main" id="{546858AF-7FDC-4C28-B798-4D8AB74D220E}"/>
                </a:ext>
              </a:extLst>
            </p:cNvPr>
            <p:cNvSpPr txBox="1"/>
            <p:nvPr/>
          </p:nvSpPr>
          <p:spPr>
            <a:xfrm>
              <a:off x="6971869" y="256107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10" name="文本框 27">
              <a:extLst>
                <a:ext uri="{FF2B5EF4-FFF2-40B4-BE49-F238E27FC236}">
                  <a16:creationId xmlns="" xmlns:a16="http://schemas.microsoft.com/office/drawing/2014/main" id="{3915D434-B099-405E-8F6F-AC06ACA3A662}"/>
                </a:ext>
              </a:extLst>
            </p:cNvPr>
            <p:cNvSpPr txBox="1"/>
            <p:nvPr/>
          </p:nvSpPr>
          <p:spPr>
            <a:xfrm>
              <a:off x="6971869" y="33019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zh-CN" altLang="en-US" sz="1500" b="1">
                  <a:solidFill>
                    <a:schemeClr val="accent2"/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2"/>
                </a:solidFill>
              </a:endParaRPr>
            </a:p>
          </p:txBody>
        </p:sp>
        <p:sp>
          <p:nvSpPr>
            <p:cNvPr id="11" name="文本框 28">
              <a:extLst>
                <a:ext uri="{FF2B5EF4-FFF2-40B4-BE49-F238E27FC236}">
                  <a16:creationId xmlns="" xmlns:a16="http://schemas.microsoft.com/office/drawing/2014/main" id="{FBA1FD03-9661-448B-AB9B-BB11DB3CF293}"/>
                </a:ext>
              </a:extLst>
            </p:cNvPr>
            <p:cNvSpPr txBox="1"/>
            <p:nvPr/>
          </p:nvSpPr>
          <p:spPr>
            <a:xfrm>
              <a:off x="6971869" y="35497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12" name="文本框 42">
              <a:extLst>
                <a:ext uri="{FF2B5EF4-FFF2-40B4-BE49-F238E27FC236}">
                  <a16:creationId xmlns="" xmlns:a16="http://schemas.microsoft.com/office/drawing/2014/main" id="{E2800865-B1CC-4FF7-A0A3-50875D38ABC0}"/>
                </a:ext>
              </a:extLst>
            </p:cNvPr>
            <p:cNvSpPr txBox="1"/>
            <p:nvPr/>
          </p:nvSpPr>
          <p:spPr>
            <a:xfrm>
              <a:off x="611985" y="132451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pPr algn="r"/>
              <a:r>
                <a:rPr lang="zh-CN" altLang="en-US" sz="1600" b="1">
                  <a:solidFill>
                    <a:schemeClr val="accent1"/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</a:endParaRPr>
            </a:p>
          </p:txBody>
        </p:sp>
        <p:sp>
          <p:nvSpPr>
            <p:cNvPr id="13" name="文本框 43">
              <a:extLst>
                <a:ext uri="{FF2B5EF4-FFF2-40B4-BE49-F238E27FC236}">
                  <a16:creationId xmlns="" xmlns:a16="http://schemas.microsoft.com/office/drawing/2014/main" id="{DC1FD71F-9264-48E0-8067-69DE3AAED67C}"/>
                </a:ext>
              </a:extLst>
            </p:cNvPr>
            <p:cNvSpPr txBox="1"/>
            <p:nvPr/>
          </p:nvSpPr>
          <p:spPr>
            <a:xfrm>
              <a:off x="611984" y="1572354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sp>
          <p:nvSpPr>
            <p:cNvPr id="14" name="文本框 49">
              <a:extLst>
                <a:ext uri="{FF2B5EF4-FFF2-40B4-BE49-F238E27FC236}">
                  <a16:creationId xmlns="" xmlns:a16="http://schemas.microsoft.com/office/drawing/2014/main" id="{57AFB138-578D-4FBA-903E-D388157168A1}"/>
                </a:ext>
              </a:extLst>
            </p:cNvPr>
            <p:cNvSpPr txBox="1"/>
            <p:nvPr/>
          </p:nvSpPr>
          <p:spPr>
            <a:xfrm>
              <a:off x="611985" y="2313230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500" b="1">
                  <a:solidFill>
                    <a:schemeClr val="accent1"/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5" name="文本框 50">
              <a:extLst>
                <a:ext uri="{FF2B5EF4-FFF2-40B4-BE49-F238E27FC236}">
                  <a16:creationId xmlns="" xmlns:a16="http://schemas.microsoft.com/office/drawing/2014/main" id="{ADE3F692-D32A-4579-BD3D-E7BEE99A1AFE}"/>
                </a:ext>
              </a:extLst>
            </p:cNvPr>
            <p:cNvSpPr txBox="1"/>
            <p:nvPr/>
          </p:nvSpPr>
          <p:spPr>
            <a:xfrm>
              <a:off x="611984" y="256107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sp>
          <p:nvSpPr>
            <p:cNvPr id="16" name="文本框 56">
              <a:extLst>
                <a:ext uri="{FF2B5EF4-FFF2-40B4-BE49-F238E27FC236}">
                  <a16:creationId xmlns="" xmlns:a16="http://schemas.microsoft.com/office/drawing/2014/main" id="{07AC2359-7B4D-4179-BB16-5C58350C5CF4}"/>
                </a:ext>
              </a:extLst>
            </p:cNvPr>
            <p:cNvSpPr txBox="1"/>
            <p:nvPr/>
          </p:nvSpPr>
          <p:spPr>
            <a:xfrm>
              <a:off x="611985" y="33019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pPr algn="r"/>
              <a:r>
                <a:rPr lang="zh-CN" altLang="en-US" sz="1500" b="1">
                  <a:solidFill>
                    <a:schemeClr val="accent1"/>
                  </a:solidFill>
                </a:rPr>
                <a:t>标题文本预设</a:t>
              </a:r>
              <a:endParaRPr lang="zh-CN" altLang="en-US" sz="1500" b="1" dirty="0">
                <a:solidFill>
                  <a:schemeClr val="accent1"/>
                </a:solidFill>
              </a:endParaRPr>
            </a:p>
          </p:txBody>
        </p:sp>
        <p:sp>
          <p:nvSpPr>
            <p:cNvPr id="17" name="文本框 57">
              <a:extLst>
                <a:ext uri="{FF2B5EF4-FFF2-40B4-BE49-F238E27FC236}">
                  <a16:creationId xmlns="" xmlns:a16="http://schemas.microsoft.com/office/drawing/2014/main" id="{92AC666A-F5F7-4B65-A744-3990C105B04B}"/>
                </a:ext>
              </a:extLst>
            </p:cNvPr>
            <p:cNvSpPr txBox="1"/>
            <p:nvPr/>
          </p:nvSpPr>
          <p:spPr>
            <a:xfrm>
              <a:off x="611984" y="35497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ctr" anchorCtr="0">
              <a:normAutofit fontScale="92500" lnSpcReduction="10000"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="" xmlns:a16="http://schemas.microsoft.com/office/drawing/2014/main" id="{AA33634F-AB13-4766-BE4C-24F36F097BB1}"/>
                </a:ext>
              </a:extLst>
            </p:cNvPr>
            <p:cNvGrpSpPr/>
            <p:nvPr/>
          </p:nvGrpSpPr>
          <p:grpSpPr>
            <a:xfrm>
              <a:off x="6438530" y="1407831"/>
              <a:ext cx="388452" cy="388451"/>
              <a:chOff x="1363763" y="1653267"/>
              <a:chExt cx="489858" cy="489858"/>
            </a:xfrm>
          </p:grpSpPr>
          <p:sp>
            <p:nvSpPr>
              <p:cNvPr id="35" name="椭圆 34">
                <a:extLst>
                  <a:ext uri="{FF2B5EF4-FFF2-40B4-BE49-F238E27FC236}">
                    <a16:creationId xmlns="" xmlns:a16="http://schemas.microsoft.com/office/drawing/2014/main" id="{CDD55546-5271-4F5E-B365-1EBEDDB220D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  <p:sp>
            <p:nvSpPr>
              <p:cNvPr id="36" name="任意多边形: 形状 35">
                <a:extLst>
                  <a:ext uri="{FF2B5EF4-FFF2-40B4-BE49-F238E27FC236}">
                    <a16:creationId xmlns="" xmlns:a16="http://schemas.microsoft.com/office/drawing/2014/main" id="{6867E936-10A2-4E3B-A74F-1F5DE66C48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0" tIns="0" rIns="0" bIns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3" name="椭圆 22">
              <a:extLst>
                <a:ext uri="{FF2B5EF4-FFF2-40B4-BE49-F238E27FC236}">
                  <a16:creationId xmlns="" xmlns:a16="http://schemas.microsoft.com/office/drawing/2014/main" id="{043EF085-DF15-4925-AFA7-D1CCB0965703}"/>
                </a:ext>
              </a:extLst>
            </p:cNvPr>
            <p:cNvSpPr/>
            <p:nvPr/>
          </p:nvSpPr>
          <p:spPr>
            <a:xfrm>
              <a:off x="6438530" y="2396940"/>
              <a:ext cx="388452" cy="388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4" name="任意多边形: 形状 23">
              <a:extLst>
                <a:ext uri="{FF2B5EF4-FFF2-40B4-BE49-F238E27FC236}">
                  <a16:creationId xmlns="" xmlns:a16="http://schemas.microsoft.com/office/drawing/2014/main" id="{5B687F0C-9A46-457A-8510-74AA23524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1397" y="2520045"/>
              <a:ext cx="142717" cy="13610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5" name="椭圆 24">
              <a:extLst>
                <a:ext uri="{FF2B5EF4-FFF2-40B4-BE49-F238E27FC236}">
                  <a16:creationId xmlns="" xmlns:a16="http://schemas.microsoft.com/office/drawing/2014/main" id="{B398D089-F0F2-4F25-AA64-ADE2629C6844}"/>
                </a:ext>
              </a:extLst>
            </p:cNvPr>
            <p:cNvSpPr/>
            <p:nvPr/>
          </p:nvSpPr>
          <p:spPr>
            <a:xfrm>
              <a:off x="6438530" y="3399324"/>
              <a:ext cx="388452" cy="38845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="" xmlns:a16="http://schemas.microsoft.com/office/drawing/2014/main" id="{5B26D012-10C7-49BF-8771-D00AF45B67BC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9819" y="3519124"/>
              <a:ext cx="125873" cy="142716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7" name="椭圆 26">
              <a:extLst>
                <a:ext uri="{FF2B5EF4-FFF2-40B4-BE49-F238E27FC236}">
                  <a16:creationId xmlns="" xmlns:a16="http://schemas.microsoft.com/office/drawing/2014/main" id="{EA81445B-706C-430A-AB06-54A8444A51E5}"/>
                </a:ext>
              </a:extLst>
            </p:cNvPr>
            <p:cNvSpPr/>
            <p:nvPr/>
          </p:nvSpPr>
          <p:spPr>
            <a:xfrm>
              <a:off x="2317020" y="1407831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="" xmlns:a16="http://schemas.microsoft.com/office/drawing/2014/main" id="{FB257321-4B7F-41E1-ACAB-31A6A52DE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87" y="1527632"/>
              <a:ext cx="142717" cy="142716"/>
            </a:xfrm>
            <a:custGeom>
              <a:avLst/>
              <a:gdLst>
                <a:gd name="connsiteX0" fmla="*/ 221853 w 338138"/>
                <a:gd name="connsiteY0" fmla="*/ 169862 h 338138"/>
                <a:gd name="connsiteX1" fmla="*/ 243284 w 338138"/>
                <a:gd name="connsiteY1" fmla="*/ 169862 h 338138"/>
                <a:gd name="connsiteX2" fmla="*/ 254000 w 338138"/>
                <a:gd name="connsiteY2" fmla="*/ 180379 h 338138"/>
                <a:gd name="connsiteX3" fmla="*/ 254000 w 338138"/>
                <a:gd name="connsiteY3" fmla="*/ 243483 h 338138"/>
                <a:gd name="connsiteX4" fmla="*/ 243284 w 338138"/>
                <a:gd name="connsiteY4" fmla="*/ 254000 h 338138"/>
                <a:gd name="connsiteX5" fmla="*/ 221853 w 338138"/>
                <a:gd name="connsiteY5" fmla="*/ 254000 h 338138"/>
                <a:gd name="connsiteX6" fmla="*/ 211137 w 338138"/>
                <a:gd name="connsiteY6" fmla="*/ 243483 h 338138"/>
                <a:gd name="connsiteX7" fmla="*/ 211137 w 338138"/>
                <a:gd name="connsiteY7" fmla="*/ 180379 h 338138"/>
                <a:gd name="connsiteX8" fmla="*/ 221853 w 338138"/>
                <a:gd name="connsiteY8" fmla="*/ 169862 h 338138"/>
                <a:gd name="connsiteX9" fmla="*/ 94853 w 338138"/>
                <a:gd name="connsiteY9" fmla="*/ 127000 h 338138"/>
                <a:gd name="connsiteX10" fmla="*/ 116284 w 338138"/>
                <a:gd name="connsiteY10" fmla="*/ 127000 h 338138"/>
                <a:gd name="connsiteX11" fmla="*/ 127000 w 338138"/>
                <a:gd name="connsiteY11" fmla="*/ 137583 h 338138"/>
                <a:gd name="connsiteX12" fmla="*/ 127000 w 338138"/>
                <a:gd name="connsiteY12" fmla="*/ 243417 h 338138"/>
                <a:gd name="connsiteX13" fmla="*/ 116284 w 338138"/>
                <a:gd name="connsiteY13" fmla="*/ 254000 h 338138"/>
                <a:gd name="connsiteX14" fmla="*/ 94853 w 338138"/>
                <a:gd name="connsiteY14" fmla="*/ 254000 h 338138"/>
                <a:gd name="connsiteX15" fmla="*/ 84137 w 338138"/>
                <a:gd name="connsiteY15" fmla="*/ 243417 h 338138"/>
                <a:gd name="connsiteX16" fmla="*/ 84137 w 338138"/>
                <a:gd name="connsiteY16" fmla="*/ 137583 h 338138"/>
                <a:gd name="connsiteX17" fmla="*/ 94853 w 338138"/>
                <a:gd name="connsiteY17" fmla="*/ 127000 h 338138"/>
                <a:gd name="connsiteX18" fmla="*/ 285353 w 338138"/>
                <a:gd name="connsiteY18" fmla="*/ 85725 h 338138"/>
                <a:gd name="connsiteX19" fmla="*/ 306784 w 338138"/>
                <a:gd name="connsiteY19" fmla="*/ 85725 h 338138"/>
                <a:gd name="connsiteX20" fmla="*/ 317500 w 338138"/>
                <a:gd name="connsiteY20" fmla="*/ 96242 h 338138"/>
                <a:gd name="connsiteX21" fmla="*/ 317500 w 338138"/>
                <a:gd name="connsiteY21" fmla="*/ 243483 h 338138"/>
                <a:gd name="connsiteX22" fmla="*/ 306784 w 338138"/>
                <a:gd name="connsiteY22" fmla="*/ 254000 h 338138"/>
                <a:gd name="connsiteX23" fmla="*/ 285353 w 338138"/>
                <a:gd name="connsiteY23" fmla="*/ 254000 h 338138"/>
                <a:gd name="connsiteX24" fmla="*/ 274637 w 338138"/>
                <a:gd name="connsiteY24" fmla="*/ 243483 h 338138"/>
                <a:gd name="connsiteX25" fmla="*/ 274637 w 338138"/>
                <a:gd name="connsiteY25" fmla="*/ 96242 h 338138"/>
                <a:gd name="connsiteX26" fmla="*/ 285353 w 338138"/>
                <a:gd name="connsiteY26" fmla="*/ 85725 h 338138"/>
                <a:gd name="connsiteX27" fmla="*/ 158353 w 338138"/>
                <a:gd name="connsiteY27" fmla="*/ 42862 h 338138"/>
                <a:gd name="connsiteX28" fmla="*/ 179784 w 338138"/>
                <a:gd name="connsiteY28" fmla="*/ 42862 h 338138"/>
                <a:gd name="connsiteX29" fmla="*/ 190500 w 338138"/>
                <a:gd name="connsiteY29" fmla="*/ 53419 h 338138"/>
                <a:gd name="connsiteX30" fmla="*/ 190500 w 338138"/>
                <a:gd name="connsiteY30" fmla="*/ 243443 h 338138"/>
                <a:gd name="connsiteX31" fmla="*/ 179784 w 338138"/>
                <a:gd name="connsiteY31" fmla="*/ 254000 h 338138"/>
                <a:gd name="connsiteX32" fmla="*/ 158353 w 338138"/>
                <a:gd name="connsiteY32" fmla="*/ 254000 h 338138"/>
                <a:gd name="connsiteX33" fmla="*/ 147637 w 338138"/>
                <a:gd name="connsiteY33" fmla="*/ 243443 h 338138"/>
                <a:gd name="connsiteX34" fmla="*/ 147637 w 338138"/>
                <a:gd name="connsiteY34" fmla="*/ 53419 h 338138"/>
                <a:gd name="connsiteX35" fmla="*/ 158353 w 338138"/>
                <a:gd name="connsiteY35" fmla="*/ 42862 h 338138"/>
                <a:gd name="connsiteX36" fmla="*/ 0 w 338138"/>
                <a:gd name="connsiteY36" fmla="*/ 0 h 338138"/>
                <a:gd name="connsiteX37" fmla="*/ 42267 w 338138"/>
                <a:gd name="connsiteY37" fmla="*/ 0 h 338138"/>
                <a:gd name="connsiteX38" fmla="*/ 42267 w 338138"/>
                <a:gd name="connsiteY38" fmla="*/ 295871 h 338138"/>
                <a:gd name="connsiteX39" fmla="*/ 338138 w 338138"/>
                <a:gd name="connsiteY39" fmla="*/ 295871 h 338138"/>
                <a:gd name="connsiteX40" fmla="*/ 338138 w 338138"/>
                <a:gd name="connsiteY40" fmla="*/ 338138 h 338138"/>
                <a:gd name="connsiteX41" fmla="*/ 21133 w 338138"/>
                <a:gd name="connsiteY41" fmla="*/ 338138 h 338138"/>
                <a:gd name="connsiteX42" fmla="*/ 0 w 338138"/>
                <a:gd name="connsiteY42" fmla="*/ 317005 h 338138"/>
                <a:gd name="connsiteX43" fmla="*/ 0 w 33813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8138" h="338138">
                  <a:moveTo>
                    <a:pt x="221853" y="169862"/>
                  </a:moveTo>
                  <a:cubicBezTo>
                    <a:pt x="221853" y="169862"/>
                    <a:pt x="221853" y="169862"/>
                    <a:pt x="243284" y="169862"/>
                  </a:cubicBezTo>
                  <a:cubicBezTo>
                    <a:pt x="248642" y="169862"/>
                    <a:pt x="254000" y="175121"/>
                    <a:pt x="254000" y="180379"/>
                  </a:cubicBezTo>
                  <a:cubicBezTo>
                    <a:pt x="254000" y="180379"/>
                    <a:pt x="254000" y="180379"/>
                    <a:pt x="254000" y="243483"/>
                  </a:cubicBezTo>
                  <a:cubicBezTo>
                    <a:pt x="254000" y="248742"/>
                    <a:pt x="248642" y="254000"/>
                    <a:pt x="243284" y="254000"/>
                  </a:cubicBezTo>
                  <a:cubicBezTo>
                    <a:pt x="243284" y="254000"/>
                    <a:pt x="243284" y="254000"/>
                    <a:pt x="221853" y="254000"/>
                  </a:cubicBezTo>
                  <a:cubicBezTo>
                    <a:pt x="216495" y="254000"/>
                    <a:pt x="211137" y="248742"/>
                    <a:pt x="211137" y="243483"/>
                  </a:cubicBezTo>
                  <a:cubicBezTo>
                    <a:pt x="211137" y="243483"/>
                    <a:pt x="211137" y="243483"/>
                    <a:pt x="211137" y="180379"/>
                  </a:cubicBezTo>
                  <a:cubicBezTo>
                    <a:pt x="211137" y="175121"/>
                    <a:pt x="216495" y="169862"/>
                    <a:pt x="221853" y="169862"/>
                  </a:cubicBezTo>
                  <a:close/>
                  <a:moveTo>
                    <a:pt x="94853" y="127000"/>
                  </a:moveTo>
                  <a:cubicBezTo>
                    <a:pt x="94853" y="127000"/>
                    <a:pt x="94853" y="127000"/>
                    <a:pt x="116284" y="127000"/>
                  </a:cubicBezTo>
                  <a:cubicBezTo>
                    <a:pt x="121642" y="127000"/>
                    <a:pt x="127000" y="132292"/>
                    <a:pt x="127000" y="137583"/>
                  </a:cubicBezTo>
                  <a:cubicBezTo>
                    <a:pt x="127000" y="137583"/>
                    <a:pt x="127000" y="137583"/>
                    <a:pt x="127000" y="243417"/>
                  </a:cubicBezTo>
                  <a:cubicBezTo>
                    <a:pt x="127000" y="248708"/>
                    <a:pt x="121642" y="254000"/>
                    <a:pt x="116284" y="254000"/>
                  </a:cubicBezTo>
                  <a:cubicBezTo>
                    <a:pt x="116284" y="254000"/>
                    <a:pt x="116284" y="254000"/>
                    <a:pt x="94853" y="254000"/>
                  </a:cubicBezTo>
                  <a:cubicBezTo>
                    <a:pt x="89495" y="254000"/>
                    <a:pt x="84137" y="248708"/>
                    <a:pt x="84137" y="243417"/>
                  </a:cubicBezTo>
                  <a:cubicBezTo>
                    <a:pt x="84137" y="243417"/>
                    <a:pt x="84137" y="243417"/>
                    <a:pt x="84137" y="137583"/>
                  </a:cubicBezTo>
                  <a:cubicBezTo>
                    <a:pt x="84137" y="132292"/>
                    <a:pt x="89495" y="127000"/>
                    <a:pt x="94853" y="127000"/>
                  </a:cubicBezTo>
                  <a:close/>
                  <a:moveTo>
                    <a:pt x="285353" y="85725"/>
                  </a:moveTo>
                  <a:cubicBezTo>
                    <a:pt x="285353" y="85725"/>
                    <a:pt x="285353" y="85725"/>
                    <a:pt x="306784" y="85725"/>
                  </a:cubicBezTo>
                  <a:cubicBezTo>
                    <a:pt x="312142" y="85725"/>
                    <a:pt x="317500" y="90984"/>
                    <a:pt x="317500" y="96242"/>
                  </a:cubicBezTo>
                  <a:cubicBezTo>
                    <a:pt x="317500" y="96242"/>
                    <a:pt x="317500" y="96242"/>
                    <a:pt x="317500" y="243483"/>
                  </a:cubicBezTo>
                  <a:cubicBezTo>
                    <a:pt x="317500" y="248742"/>
                    <a:pt x="312142" y="254000"/>
                    <a:pt x="306784" y="254000"/>
                  </a:cubicBezTo>
                  <a:cubicBezTo>
                    <a:pt x="306784" y="254000"/>
                    <a:pt x="306784" y="254000"/>
                    <a:pt x="285353" y="254000"/>
                  </a:cubicBezTo>
                  <a:cubicBezTo>
                    <a:pt x="279995" y="254000"/>
                    <a:pt x="274637" y="248742"/>
                    <a:pt x="274637" y="243483"/>
                  </a:cubicBezTo>
                  <a:cubicBezTo>
                    <a:pt x="274637" y="243483"/>
                    <a:pt x="274637" y="243483"/>
                    <a:pt x="274637" y="96242"/>
                  </a:cubicBezTo>
                  <a:cubicBezTo>
                    <a:pt x="274637" y="90984"/>
                    <a:pt x="279995" y="85725"/>
                    <a:pt x="285353" y="85725"/>
                  </a:cubicBezTo>
                  <a:close/>
                  <a:moveTo>
                    <a:pt x="158353" y="42862"/>
                  </a:moveTo>
                  <a:cubicBezTo>
                    <a:pt x="158353" y="42862"/>
                    <a:pt x="158353" y="42862"/>
                    <a:pt x="179784" y="42862"/>
                  </a:cubicBezTo>
                  <a:cubicBezTo>
                    <a:pt x="185142" y="42862"/>
                    <a:pt x="190500" y="48140"/>
                    <a:pt x="190500" y="53419"/>
                  </a:cubicBezTo>
                  <a:cubicBezTo>
                    <a:pt x="190500" y="53419"/>
                    <a:pt x="190500" y="53419"/>
                    <a:pt x="190500" y="243443"/>
                  </a:cubicBezTo>
                  <a:cubicBezTo>
                    <a:pt x="190500" y="248722"/>
                    <a:pt x="185142" y="254000"/>
                    <a:pt x="179784" y="254000"/>
                  </a:cubicBezTo>
                  <a:cubicBezTo>
                    <a:pt x="179784" y="254000"/>
                    <a:pt x="179784" y="254000"/>
                    <a:pt x="158353" y="254000"/>
                  </a:cubicBezTo>
                  <a:cubicBezTo>
                    <a:pt x="152995" y="254000"/>
                    <a:pt x="147637" y="248722"/>
                    <a:pt x="147637" y="243443"/>
                  </a:cubicBezTo>
                  <a:cubicBezTo>
                    <a:pt x="147637" y="243443"/>
                    <a:pt x="147637" y="243443"/>
                    <a:pt x="147637" y="53419"/>
                  </a:cubicBezTo>
                  <a:cubicBezTo>
                    <a:pt x="147637" y="48140"/>
                    <a:pt x="152995" y="42862"/>
                    <a:pt x="158353" y="42862"/>
                  </a:cubicBezTo>
                  <a:close/>
                  <a:moveTo>
                    <a:pt x="0" y="0"/>
                  </a:moveTo>
                  <a:cubicBezTo>
                    <a:pt x="0" y="0"/>
                    <a:pt x="0" y="0"/>
                    <a:pt x="42267" y="0"/>
                  </a:cubicBezTo>
                  <a:cubicBezTo>
                    <a:pt x="42267" y="0"/>
                    <a:pt x="42267" y="0"/>
                    <a:pt x="42267" y="295871"/>
                  </a:cubicBezTo>
                  <a:lnTo>
                    <a:pt x="338138" y="295871"/>
                  </a:lnTo>
                  <a:cubicBezTo>
                    <a:pt x="338138" y="295871"/>
                    <a:pt x="338138" y="295871"/>
                    <a:pt x="338138" y="338138"/>
                  </a:cubicBezTo>
                  <a:cubicBezTo>
                    <a:pt x="338138" y="338138"/>
                    <a:pt x="338138" y="338138"/>
                    <a:pt x="21133" y="338138"/>
                  </a:cubicBezTo>
                  <a:cubicBezTo>
                    <a:pt x="9246" y="338138"/>
                    <a:pt x="0" y="328892"/>
                    <a:pt x="0" y="317005"/>
                  </a:cubicBezTo>
                  <a:cubicBezTo>
                    <a:pt x="0" y="317005"/>
                    <a:pt x="0" y="317005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29" name="椭圆 28">
              <a:extLst>
                <a:ext uri="{FF2B5EF4-FFF2-40B4-BE49-F238E27FC236}">
                  <a16:creationId xmlns="" xmlns:a16="http://schemas.microsoft.com/office/drawing/2014/main" id="{8955BAB9-E699-4CDA-B8BC-122E56418B66}"/>
                </a:ext>
              </a:extLst>
            </p:cNvPr>
            <p:cNvSpPr/>
            <p:nvPr/>
          </p:nvSpPr>
          <p:spPr>
            <a:xfrm>
              <a:off x="2317020" y="2396940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0" name="任意多边形: 形状 29">
              <a:extLst>
                <a:ext uri="{FF2B5EF4-FFF2-40B4-BE49-F238E27FC236}">
                  <a16:creationId xmlns="" xmlns:a16="http://schemas.microsoft.com/office/drawing/2014/main" id="{1CDA462C-8DB2-4FEB-BAA7-8E79E84CB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39887" y="2520045"/>
              <a:ext cx="142717" cy="136107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1" name="椭圆 30">
              <a:extLst>
                <a:ext uri="{FF2B5EF4-FFF2-40B4-BE49-F238E27FC236}">
                  <a16:creationId xmlns="" xmlns:a16="http://schemas.microsoft.com/office/drawing/2014/main" id="{5DA431B3-0458-47F0-8558-3AE6512B3B98}"/>
                </a:ext>
              </a:extLst>
            </p:cNvPr>
            <p:cNvSpPr/>
            <p:nvPr/>
          </p:nvSpPr>
          <p:spPr>
            <a:xfrm>
              <a:off x="2317020" y="3399324"/>
              <a:ext cx="388452" cy="38845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endParaRPr/>
            </a:p>
          </p:txBody>
        </p:sp>
        <p:sp>
          <p:nvSpPr>
            <p:cNvPr id="32" name="任意多边形: 形状 31">
              <a:extLst>
                <a:ext uri="{FF2B5EF4-FFF2-40B4-BE49-F238E27FC236}">
                  <a16:creationId xmlns="" xmlns:a16="http://schemas.microsoft.com/office/drawing/2014/main" id="{3D1F7568-8260-47D0-B1B0-AF75271163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309" y="3519124"/>
              <a:ext cx="125873" cy="142716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0" tIns="0" rIns="0" bIns="0" anchor="ctr"/>
            <a:lstStyle/>
            <a:p>
              <a:pPr algn="ctr"/>
              <a:endParaRPr/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="" xmlns:a16="http://schemas.microsoft.com/office/drawing/2014/main" id="{CCA108CF-1027-4DC7-B751-14DC0375A361}"/>
                </a:ext>
              </a:extLst>
            </p:cNvPr>
            <p:cNvCxnSpPr>
              <a:cxnSpLocks/>
            </p:cNvCxnSpPr>
            <p:nvPr/>
          </p:nvCxnSpPr>
          <p:spPr>
            <a:xfrm>
              <a:off x="767869" y="2172459"/>
              <a:ext cx="202028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>
              <a:extLst>
                <a:ext uri="{FF2B5EF4-FFF2-40B4-BE49-F238E27FC236}">
                  <a16:creationId xmlns="" xmlns:a16="http://schemas.microsoft.com/office/drawing/2014/main" id="{8F864B2B-CB08-4246-9D25-D16957D0B07D}"/>
                </a:ext>
              </a:extLst>
            </p:cNvPr>
            <p:cNvCxnSpPr>
              <a:cxnSpLocks/>
            </p:cNvCxnSpPr>
            <p:nvPr/>
          </p:nvCxnSpPr>
          <p:spPr>
            <a:xfrm>
              <a:off x="767869" y="3161179"/>
              <a:ext cx="2020287" cy="0"/>
            </a:xfrm>
            <a:prstGeom prst="line">
              <a:avLst/>
            </a:prstGeom>
            <a:ln w="3175" cap="rnd">
              <a:solidFill>
                <a:schemeClr val="bg1">
                  <a:lumMod val="85000"/>
                </a:schemeClr>
              </a:solidFill>
              <a:round/>
              <a:headEnd type="none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Title 1">
            <a:extLst>
              <a:ext uri="{FF2B5EF4-FFF2-40B4-BE49-F238E27FC236}">
                <a16:creationId xmlns="" xmlns:a16="http://schemas.microsoft.com/office/drawing/2014/main" id="{C4088F5A-C448-45A7-A958-3CF49099520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" name="图片 42">
            <a:extLst>
              <a:ext uri="{FF2B5EF4-FFF2-40B4-BE49-F238E27FC236}">
                <a16:creationId xmlns="" xmlns:a16="http://schemas.microsoft.com/office/drawing/2014/main" id="{B0E72C59-F6F1-4B98-A2BD-D093E4B4C8D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263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文本框 2">
            <a:extLst>
              <a:ext uri="{FF2B5EF4-FFF2-40B4-BE49-F238E27FC236}">
                <a16:creationId xmlns="" xmlns:a16="http://schemas.microsoft.com/office/drawing/2014/main" id="{0744F32A-EFCB-4A59-BB1C-E5A296A1E74F}"/>
              </a:ext>
            </a:extLst>
          </p:cNvPr>
          <p:cNvSpPr txBox="1"/>
          <p:nvPr/>
        </p:nvSpPr>
        <p:spPr>
          <a:xfrm>
            <a:off x="791580" y="1321022"/>
            <a:ext cx="3194765" cy="877163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r>
              <a:rPr lang="zh-CN" altLang="en-US" sz="3500" b="1" dirty="0"/>
              <a:t> 标题文本预设</a:t>
            </a:r>
          </a:p>
        </p:txBody>
      </p:sp>
      <p:sp>
        <p:nvSpPr>
          <p:cNvPr id="5" name="任意多边形: 形状 4">
            <a:extLst>
              <a:ext uri="{FF2B5EF4-FFF2-40B4-BE49-F238E27FC236}">
                <a16:creationId xmlns="" xmlns:a16="http://schemas.microsoft.com/office/drawing/2014/main" id="{5BB61221-CB45-4E93-9EAE-B033A24D1809}"/>
              </a:ext>
            </a:extLst>
          </p:cNvPr>
          <p:cNvSpPr>
            <a:spLocks/>
          </p:cNvSpPr>
          <p:nvPr/>
        </p:nvSpPr>
        <p:spPr bwMode="auto">
          <a:xfrm>
            <a:off x="766116" y="834116"/>
            <a:ext cx="7046244" cy="3795034"/>
          </a:xfrm>
          <a:custGeom>
            <a:avLst/>
            <a:gdLst>
              <a:gd name="T0" fmla="*/ 4807 w 4807"/>
              <a:gd name="T1" fmla="*/ 0 h 2589"/>
              <a:gd name="T2" fmla="*/ 0 w 4807"/>
              <a:gd name="T3" fmla="*/ 2589 h 258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807" h="2589">
                <a:moveTo>
                  <a:pt x="4807" y="0"/>
                </a:moveTo>
                <a:cubicBezTo>
                  <a:pt x="3648" y="1357"/>
                  <a:pt x="1543" y="2491"/>
                  <a:pt x="0" y="2589"/>
                </a:cubicBezTo>
              </a:path>
            </a:pathLst>
          </a:custGeom>
          <a:noFill/>
          <a:ln w="76200" cap="rnd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arrow" w="med" len="med"/>
            <a:tailEnd type="non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/>
            <a:endParaRPr/>
          </a:p>
        </p:txBody>
      </p: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31463ACB-9404-4E7E-BF3B-81C0A5BC2A66}"/>
              </a:ext>
            </a:extLst>
          </p:cNvPr>
          <p:cNvGrpSpPr/>
          <p:nvPr/>
        </p:nvGrpSpPr>
        <p:grpSpPr>
          <a:xfrm>
            <a:off x="6851184" y="1364694"/>
            <a:ext cx="2039635" cy="707178"/>
            <a:chOff x="6851184" y="1364694"/>
            <a:chExt cx="2039635" cy="707178"/>
          </a:xfrm>
        </p:grpSpPr>
        <p:sp>
          <p:nvSpPr>
            <p:cNvPr id="6" name="文本框 30">
              <a:extLst>
                <a:ext uri="{FF2B5EF4-FFF2-40B4-BE49-F238E27FC236}">
                  <a16:creationId xmlns="" xmlns:a16="http://schemas.microsoft.com/office/drawing/2014/main" id="{46EEFD23-8C0B-4C25-BA4C-1DE8E6B986BA}"/>
                </a:ext>
              </a:extLst>
            </p:cNvPr>
            <p:cNvSpPr txBox="1"/>
            <p:nvPr/>
          </p:nvSpPr>
          <p:spPr>
            <a:xfrm>
              <a:off x="7330670" y="1364694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</a:rPr>
                <a:t>标题文本预设</a:t>
              </a:r>
            </a:p>
          </p:txBody>
        </p:sp>
        <p:sp>
          <p:nvSpPr>
            <p:cNvPr id="7" name="文本框 31">
              <a:extLst>
                <a:ext uri="{FF2B5EF4-FFF2-40B4-BE49-F238E27FC236}">
                  <a16:creationId xmlns="" xmlns:a16="http://schemas.microsoft.com/office/drawing/2014/main" id="{F206AD1A-1CCA-4232-A782-2E0FDA6A6B82}"/>
                </a:ext>
              </a:extLst>
            </p:cNvPr>
            <p:cNvSpPr txBox="1"/>
            <p:nvPr/>
          </p:nvSpPr>
          <p:spPr>
            <a:xfrm>
              <a:off x="7330669" y="1612537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3BA0423F-03EB-478E-9EAE-D5E353684733}"/>
                </a:ext>
              </a:extLst>
            </p:cNvPr>
            <p:cNvGrpSpPr/>
            <p:nvPr/>
          </p:nvGrpSpPr>
          <p:grpSpPr>
            <a:xfrm>
              <a:off x="6851184" y="1364694"/>
              <a:ext cx="388452" cy="388451"/>
              <a:chOff x="1363763" y="1653267"/>
              <a:chExt cx="489858" cy="489858"/>
            </a:xfrm>
          </p:grpSpPr>
          <p:sp>
            <p:nvSpPr>
              <p:cNvPr id="24" name="椭圆 23">
                <a:extLst>
                  <a:ext uri="{FF2B5EF4-FFF2-40B4-BE49-F238E27FC236}">
                    <a16:creationId xmlns="" xmlns:a16="http://schemas.microsoft.com/office/drawing/2014/main" id="{F599E5F8-692E-42ED-9200-016AD8782ECF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任意多边形: 形状 24">
                <a:extLst>
                  <a:ext uri="{FF2B5EF4-FFF2-40B4-BE49-F238E27FC236}">
                    <a16:creationId xmlns="" xmlns:a16="http://schemas.microsoft.com/office/drawing/2014/main" id="{CDF8E8EC-C5BB-4606-8E27-E453460FB4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4342"/>
                <a:ext cx="179973" cy="179973"/>
              </a:xfrm>
              <a:custGeom>
                <a:avLst/>
                <a:gdLst>
                  <a:gd name="connsiteX0" fmla="*/ 221853 w 338138"/>
                  <a:gd name="connsiteY0" fmla="*/ 169862 h 338138"/>
                  <a:gd name="connsiteX1" fmla="*/ 243284 w 338138"/>
                  <a:gd name="connsiteY1" fmla="*/ 169862 h 338138"/>
                  <a:gd name="connsiteX2" fmla="*/ 254000 w 338138"/>
                  <a:gd name="connsiteY2" fmla="*/ 180379 h 338138"/>
                  <a:gd name="connsiteX3" fmla="*/ 254000 w 338138"/>
                  <a:gd name="connsiteY3" fmla="*/ 243483 h 338138"/>
                  <a:gd name="connsiteX4" fmla="*/ 243284 w 338138"/>
                  <a:gd name="connsiteY4" fmla="*/ 254000 h 338138"/>
                  <a:gd name="connsiteX5" fmla="*/ 221853 w 338138"/>
                  <a:gd name="connsiteY5" fmla="*/ 254000 h 338138"/>
                  <a:gd name="connsiteX6" fmla="*/ 211137 w 338138"/>
                  <a:gd name="connsiteY6" fmla="*/ 243483 h 338138"/>
                  <a:gd name="connsiteX7" fmla="*/ 211137 w 338138"/>
                  <a:gd name="connsiteY7" fmla="*/ 180379 h 338138"/>
                  <a:gd name="connsiteX8" fmla="*/ 221853 w 338138"/>
                  <a:gd name="connsiteY8" fmla="*/ 169862 h 338138"/>
                  <a:gd name="connsiteX9" fmla="*/ 94853 w 338138"/>
                  <a:gd name="connsiteY9" fmla="*/ 127000 h 338138"/>
                  <a:gd name="connsiteX10" fmla="*/ 116284 w 338138"/>
                  <a:gd name="connsiteY10" fmla="*/ 127000 h 338138"/>
                  <a:gd name="connsiteX11" fmla="*/ 127000 w 338138"/>
                  <a:gd name="connsiteY11" fmla="*/ 137583 h 338138"/>
                  <a:gd name="connsiteX12" fmla="*/ 127000 w 338138"/>
                  <a:gd name="connsiteY12" fmla="*/ 243417 h 338138"/>
                  <a:gd name="connsiteX13" fmla="*/ 116284 w 338138"/>
                  <a:gd name="connsiteY13" fmla="*/ 254000 h 338138"/>
                  <a:gd name="connsiteX14" fmla="*/ 94853 w 338138"/>
                  <a:gd name="connsiteY14" fmla="*/ 254000 h 338138"/>
                  <a:gd name="connsiteX15" fmla="*/ 84137 w 338138"/>
                  <a:gd name="connsiteY15" fmla="*/ 243417 h 338138"/>
                  <a:gd name="connsiteX16" fmla="*/ 84137 w 338138"/>
                  <a:gd name="connsiteY16" fmla="*/ 137583 h 338138"/>
                  <a:gd name="connsiteX17" fmla="*/ 94853 w 338138"/>
                  <a:gd name="connsiteY17" fmla="*/ 127000 h 338138"/>
                  <a:gd name="connsiteX18" fmla="*/ 285353 w 338138"/>
                  <a:gd name="connsiteY18" fmla="*/ 85725 h 338138"/>
                  <a:gd name="connsiteX19" fmla="*/ 306784 w 338138"/>
                  <a:gd name="connsiteY19" fmla="*/ 85725 h 338138"/>
                  <a:gd name="connsiteX20" fmla="*/ 317500 w 338138"/>
                  <a:gd name="connsiteY20" fmla="*/ 96242 h 338138"/>
                  <a:gd name="connsiteX21" fmla="*/ 317500 w 338138"/>
                  <a:gd name="connsiteY21" fmla="*/ 243483 h 338138"/>
                  <a:gd name="connsiteX22" fmla="*/ 306784 w 338138"/>
                  <a:gd name="connsiteY22" fmla="*/ 254000 h 338138"/>
                  <a:gd name="connsiteX23" fmla="*/ 285353 w 338138"/>
                  <a:gd name="connsiteY23" fmla="*/ 254000 h 338138"/>
                  <a:gd name="connsiteX24" fmla="*/ 274637 w 338138"/>
                  <a:gd name="connsiteY24" fmla="*/ 243483 h 338138"/>
                  <a:gd name="connsiteX25" fmla="*/ 274637 w 338138"/>
                  <a:gd name="connsiteY25" fmla="*/ 96242 h 338138"/>
                  <a:gd name="connsiteX26" fmla="*/ 285353 w 338138"/>
                  <a:gd name="connsiteY26" fmla="*/ 85725 h 338138"/>
                  <a:gd name="connsiteX27" fmla="*/ 158353 w 338138"/>
                  <a:gd name="connsiteY27" fmla="*/ 42862 h 338138"/>
                  <a:gd name="connsiteX28" fmla="*/ 179784 w 338138"/>
                  <a:gd name="connsiteY28" fmla="*/ 42862 h 338138"/>
                  <a:gd name="connsiteX29" fmla="*/ 190500 w 338138"/>
                  <a:gd name="connsiteY29" fmla="*/ 53419 h 338138"/>
                  <a:gd name="connsiteX30" fmla="*/ 190500 w 338138"/>
                  <a:gd name="connsiteY30" fmla="*/ 243443 h 338138"/>
                  <a:gd name="connsiteX31" fmla="*/ 179784 w 338138"/>
                  <a:gd name="connsiteY31" fmla="*/ 254000 h 338138"/>
                  <a:gd name="connsiteX32" fmla="*/ 158353 w 338138"/>
                  <a:gd name="connsiteY32" fmla="*/ 254000 h 338138"/>
                  <a:gd name="connsiteX33" fmla="*/ 147637 w 338138"/>
                  <a:gd name="connsiteY33" fmla="*/ 243443 h 338138"/>
                  <a:gd name="connsiteX34" fmla="*/ 147637 w 338138"/>
                  <a:gd name="connsiteY34" fmla="*/ 53419 h 338138"/>
                  <a:gd name="connsiteX35" fmla="*/ 158353 w 338138"/>
                  <a:gd name="connsiteY35" fmla="*/ 42862 h 338138"/>
                  <a:gd name="connsiteX36" fmla="*/ 0 w 338138"/>
                  <a:gd name="connsiteY36" fmla="*/ 0 h 338138"/>
                  <a:gd name="connsiteX37" fmla="*/ 42267 w 338138"/>
                  <a:gd name="connsiteY37" fmla="*/ 0 h 338138"/>
                  <a:gd name="connsiteX38" fmla="*/ 42267 w 338138"/>
                  <a:gd name="connsiteY38" fmla="*/ 295871 h 338138"/>
                  <a:gd name="connsiteX39" fmla="*/ 338138 w 338138"/>
                  <a:gd name="connsiteY39" fmla="*/ 295871 h 338138"/>
                  <a:gd name="connsiteX40" fmla="*/ 338138 w 338138"/>
                  <a:gd name="connsiteY40" fmla="*/ 338138 h 338138"/>
                  <a:gd name="connsiteX41" fmla="*/ 21133 w 338138"/>
                  <a:gd name="connsiteY41" fmla="*/ 338138 h 338138"/>
                  <a:gd name="connsiteX42" fmla="*/ 0 w 338138"/>
                  <a:gd name="connsiteY42" fmla="*/ 317005 h 338138"/>
                  <a:gd name="connsiteX43" fmla="*/ 0 w 338138"/>
                  <a:gd name="connsiteY43" fmla="*/ 0 h 338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338138" h="338138">
                    <a:moveTo>
                      <a:pt x="221853" y="169862"/>
                    </a:moveTo>
                    <a:cubicBezTo>
                      <a:pt x="221853" y="169862"/>
                      <a:pt x="221853" y="169862"/>
                      <a:pt x="243284" y="169862"/>
                    </a:cubicBezTo>
                    <a:cubicBezTo>
                      <a:pt x="248642" y="169862"/>
                      <a:pt x="254000" y="175121"/>
                      <a:pt x="254000" y="180379"/>
                    </a:cubicBezTo>
                    <a:cubicBezTo>
                      <a:pt x="254000" y="180379"/>
                      <a:pt x="254000" y="180379"/>
                      <a:pt x="254000" y="243483"/>
                    </a:cubicBezTo>
                    <a:cubicBezTo>
                      <a:pt x="254000" y="248742"/>
                      <a:pt x="248642" y="254000"/>
                      <a:pt x="243284" y="254000"/>
                    </a:cubicBezTo>
                    <a:cubicBezTo>
                      <a:pt x="243284" y="254000"/>
                      <a:pt x="243284" y="254000"/>
                      <a:pt x="221853" y="254000"/>
                    </a:cubicBezTo>
                    <a:cubicBezTo>
                      <a:pt x="216495" y="254000"/>
                      <a:pt x="211137" y="248742"/>
                      <a:pt x="211137" y="243483"/>
                    </a:cubicBezTo>
                    <a:cubicBezTo>
                      <a:pt x="211137" y="243483"/>
                      <a:pt x="211137" y="243483"/>
                      <a:pt x="211137" y="180379"/>
                    </a:cubicBezTo>
                    <a:cubicBezTo>
                      <a:pt x="211137" y="175121"/>
                      <a:pt x="216495" y="169862"/>
                      <a:pt x="221853" y="169862"/>
                    </a:cubicBezTo>
                    <a:close/>
                    <a:moveTo>
                      <a:pt x="94853" y="127000"/>
                    </a:moveTo>
                    <a:cubicBezTo>
                      <a:pt x="94853" y="127000"/>
                      <a:pt x="94853" y="127000"/>
                      <a:pt x="116284" y="127000"/>
                    </a:cubicBezTo>
                    <a:cubicBezTo>
                      <a:pt x="121642" y="127000"/>
                      <a:pt x="127000" y="132292"/>
                      <a:pt x="127000" y="137583"/>
                    </a:cubicBezTo>
                    <a:cubicBezTo>
                      <a:pt x="127000" y="137583"/>
                      <a:pt x="127000" y="137583"/>
                      <a:pt x="127000" y="243417"/>
                    </a:cubicBezTo>
                    <a:cubicBezTo>
                      <a:pt x="127000" y="248708"/>
                      <a:pt x="121642" y="254000"/>
                      <a:pt x="116284" y="254000"/>
                    </a:cubicBezTo>
                    <a:cubicBezTo>
                      <a:pt x="116284" y="254000"/>
                      <a:pt x="116284" y="254000"/>
                      <a:pt x="94853" y="254000"/>
                    </a:cubicBezTo>
                    <a:cubicBezTo>
                      <a:pt x="89495" y="254000"/>
                      <a:pt x="84137" y="248708"/>
                      <a:pt x="84137" y="243417"/>
                    </a:cubicBezTo>
                    <a:cubicBezTo>
                      <a:pt x="84137" y="243417"/>
                      <a:pt x="84137" y="243417"/>
                      <a:pt x="84137" y="137583"/>
                    </a:cubicBezTo>
                    <a:cubicBezTo>
                      <a:pt x="84137" y="132292"/>
                      <a:pt x="89495" y="127000"/>
                      <a:pt x="94853" y="127000"/>
                    </a:cubicBezTo>
                    <a:close/>
                    <a:moveTo>
                      <a:pt x="285353" y="85725"/>
                    </a:moveTo>
                    <a:cubicBezTo>
                      <a:pt x="285353" y="85725"/>
                      <a:pt x="285353" y="85725"/>
                      <a:pt x="306784" y="85725"/>
                    </a:cubicBezTo>
                    <a:cubicBezTo>
                      <a:pt x="312142" y="85725"/>
                      <a:pt x="317500" y="90984"/>
                      <a:pt x="317500" y="96242"/>
                    </a:cubicBezTo>
                    <a:cubicBezTo>
                      <a:pt x="317500" y="96242"/>
                      <a:pt x="317500" y="96242"/>
                      <a:pt x="317500" y="243483"/>
                    </a:cubicBezTo>
                    <a:cubicBezTo>
                      <a:pt x="317500" y="248742"/>
                      <a:pt x="312142" y="254000"/>
                      <a:pt x="306784" y="254000"/>
                    </a:cubicBezTo>
                    <a:cubicBezTo>
                      <a:pt x="306784" y="254000"/>
                      <a:pt x="306784" y="254000"/>
                      <a:pt x="285353" y="254000"/>
                    </a:cubicBezTo>
                    <a:cubicBezTo>
                      <a:pt x="279995" y="254000"/>
                      <a:pt x="274637" y="248742"/>
                      <a:pt x="274637" y="243483"/>
                    </a:cubicBezTo>
                    <a:cubicBezTo>
                      <a:pt x="274637" y="243483"/>
                      <a:pt x="274637" y="243483"/>
                      <a:pt x="274637" y="96242"/>
                    </a:cubicBezTo>
                    <a:cubicBezTo>
                      <a:pt x="274637" y="90984"/>
                      <a:pt x="279995" y="85725"/>
                      <a:pt x="285353" y="85725"/>
                    </a:cubicBezTo>
                    <a:close/>
                    <a:moveTo>
                      <a:pt x="158353" y="42862"/>
                    </a:moveTo>
                    <a:cubicBezTo>
                      <a:pt x="158353" y="42862"/>
                      <a:pt x="158353" y="42862"/>
                      <a:pt x="179784" y="42862"/>
                    </a:cubicBezTo>
                    <a:cubicBezTo>
                      <a:pt x="185142" y="42862"/>
                      <a:pt x="190500" y="48140"/>
                      <a:pt x="190500" y="53419"/>
                    </a:cubicBezTo>
                    <a:cubicBezTo>
                      <a:pt x="190500" y="53419"/>
                      <a:pt x="190500" y="53419"/>
                      <a:pt x="190500" y="243443"/>
                    </a:cubicBezTo>
                    <a:cubicBezTo>
                      <a:pt x="190500" y="248722"/>
                      <a:pt x="185142" y="254000"/>
                      <a:pt x="179784" y="254000"/>
                    </a:cubicBezTo>
                    <a:cubicBezTo>
                      <a:pt x="179784" y="254000"/>
                      <a:pt x="179784" y="254000"/>
                      <a:pt x="158353" y="254000"/>
                    </a:cubicBezTo>
                    <a:cubicBezTo>
                      <a:pt x="152995" y="254000"/>
                      <a:pt x="147637" y="248722"/>
                      <a:pt x="147637" y="243443"/>
                    </a:cubicBezTo>
                    <a:cubicBezTo>
                      <a:pt x="147637" y="243443"/>
                      <a:pt x="147637" y="243443"/>
                      <a:pt x="147637" y="53419"/>
                    </a:cubicBezTo>
                    <a:cubicBezTo>
                      <a:pt x="147637" y="48140"/>
                      <a:pt x="152995" y="42862"/>
                      <a:pt x="158353" y="42862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42267" y="0"/>
                    </a:cubicBezTo>
                    <a:cubicBezTo>
                      <a:pt x="42267" y="0"/>
                      <a:pt x="42267" y="0"/>
                      <a:pt x="42267" y="295871"/>
                    </a:cubicBezTo>
                    <a:lnTo>
                      <a:pt x="338138" y="295871"/>
                    </a:lnTo>
                    <a:cubicBezTo>
                      <a:pt x="338138" y="295871"/>
                      <a:pt x="338138" y="295871"/>
                      <a:pt x="338138" y="338138"/>
                    </a:cubicBezTo>
                    <a:cubicBezTo>
                      <a:pt x="338138" y="338138"/>
                      <a:pt x="338138" y="338138"/>
                      <a:pt x="21133" y="338138"/>
                    </a:cubicBezTo>
                    <a:cubicBezTo>
                      <a:pt x="9246" y="338138"/>
                      <a:pt x="0" y="328892"/>
                      <a:pt x="0" y="317005"/>
                    </a:cubicBezTo>
                    <a:cubicBezTo>
                      <a:pt x="0" y="317005"/>
                      <a:pt x="0" y="317005"/>
                      <a:pt x="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68F03593-5434-4BFA-8566-EDCFB0CEE012}"/>
              </a:ext>
            </a:extLst>
          </p:cNvPr>
          <p:cNvGrpSpPr/>
          <p:nvPr/>
        </p:nvGrpSpPr>
        <p:grpSpPr>
          <a:xfrm>
            <a:off x="6020862" y="2119856"/>
            <a:ext cx="2039635" cy="707179"/>
            <a:chOff x="6020862" y="2119856"/>
            <a:chExt cx="2039635" cy="707179"/>
          </a:xfrm>
        </p:grpSpPr>
        <p:sp>
          <p:nvSpPr>
            <p:cNvPr id="9" name="文本框 37">
              <a:extLst>
                <a:ext uri="{FF2B5EF4-FFF2-40B4-BE49-F238E27FC236}">
                  <a16:creationId xmlns="" xmlns:a16="http://schemas.microsoft.com/office/drawing/2014/main" id="{1F234FFA-373C-48AF-8D76-4E200DFF919A}"/>
                </a:ext>
              </a:extLst>
            </p:cNvPr>
            <p:cNvSpPr txBox="1"/>
            <p:nvPr/>
          </p:nvSpPr>
          <p:spPr>
            <a:xfrm>
              <a:off x="6500348" y="2119856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</a:rPr>
                <a:t>标题文本预设</a:t>
              </a:r>
            </a:p>
          </p:txBody>
        </p:sp>
        <p:sp>
          <p:nvSpPr>
            <p:cNvPr id="10" name="文本框 38">
              <a:extLst>
                <a:ext uri="{FF2B5EF4-FFF2-40B4-BE49-F238E27FC236}">
                  <a16:creationId xmlns="" xmlns:a16="http://schemas.microsoft.com/office/drawing/2014/main" id="{96B4BE8E-1908-44E2-8DDC-DC534274ABB8}"/>
                </a:ext>
              </a:extLst>
            </p:cNvPr>
            <p:cNvSpPr txBox="1"/>
            <p:nvPr/>
          </p:nvSpPr>
          <p:spPr>
            <a:xfrm>
              <a:off x="6500347" y="2367700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grpSp>
          <p:nvGrpSpPr>
            <p:cNvPr id="11" name="组合 10">
              <a:extLst>
                <a:ext uri="{FF2B5EF4-FFF2-40B4-BE49-F238E27FC236}">
                  <a16:creationId xmlns="" xmlns:a16="http://schemas.microsoft.com/office/drawing/2014/main" id="{004808C5-8940-4D00-857C-003A8BE1ACC7}"/>
                </a:ext>
              </a:extLst>
            </p:cNvPr>
            <p:cNvGrpSpPr/>
            <p:nvPr/>
          </p:nvGrpSpPr>
          <p:grpSpPr>
            <a:xfrm>
              <a:off x="6020862" y="2120245"/>
              <a:ext cx="388452" cy="388451"/>
              <a:chOff x="1363763" y="1653267"/>
              <a:chExt cx="489858" cy="489858"/>
            </a:xfrm>
          </p:grpSpPr>
          <p:sp>
            <p:nvSpPr>
              <p:cNvPr id="22" name="椭圆 21">
                <a:extLst>
                  <a:ext uri="{FF2B5EF4-FFF2-40B4-BE49-F238E27FC236}">
                    <a16:creationId xmlns="" xmlns:a16="http://schemas.microsoft.com/office/drawing/2014/main" id="{539312AD-52E9-4190-96B9-05E54E16F7B1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任意多边形: 形状 22">
                <a:extLst>
                  <a:ext uri="{FF2B5EF4-FFF2-40B4-BE49-F238E27FC236}">
                    <a16:creationId xmlns="" xmlns:a16="http://schemas.microsoft.com/office/drawing/2014/main" id="{E185E289-1AED-4A08-9CE0-2659FCA0B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08509"/>
                <a:ext cx="179973" cy="171639"/>
              </a:xfrm>
              <a:custGeom>
                <a:avLst/>
                <a:gdLst>
                  <a:gd name="connsiteX0" fmla="*/ 315778 w 607639"/>
                  <a:gd name="connsiteY0" fmla="*/ 173080 h 579502"/>
                  <a:gd name="connsiteX1" fmla="*/ 315778 w 607639"/>
                  <a:gd name="connsiteY1" fmla="*/ 266058 h 579502"/>
                  <a:gd name="connsiteX2" fmla="*/ 303493 w 607639"/>
                  <a:gd name="connsiteY2" fmla="*/ 278325 h 579502"/>
                  <a:gd name="connsiteX3" fmla="*/ 210375 w 607639"/>
                  <a:gd name="connsiteY3" fmla="*/ 278325 h 579502"/>
                  <a:gd name="connsiteX4" fmla="*/ 303493 w 607639"/>
                  <a:gd name="connsiteY4" fmla="*/ 359925 h 579502"/>
                  <a:gd name="connsiteX5" fmla="*/ 397500 w 607639"/>
                  <a:gd name="connsiteY5" fmla="*/ 266058 h 579502"/>
                  <a:gd name="connsiteX6" fmla="*/ 315778 w 607639"/>
                  <a:gd name="connsiteY6" fmla="*/ 173080 h 579502"/>
                  <a:gd name="connsiteX7" fmla="*/ 249814 w 607639"/>
                  <a:gd name="connsiteY7" fmla="*/ 160816 h 579502"/>
                  <a:gd name="connsiteX8" fmla="*/ 198110 w 607639"/>
                  <a:gd name="connsiteY8" fmla="*/ 212449 h 579502"/>
                  <a:gd name="connsiteX9" fmla="*/ 249814 w 607639"/>
                  <a:gd name="connsiteY9" fmla="*/ 212449 h 579502"/>
                  <a:gd name="connsiteX10" fmla="*/ 303493 w 607639"/>
                  <a:gd name="connsiteY10" fmla="*/ 147835 h 579502"/>
                  <a:gd name="connsiteX11" fmla="*/ 421981 w 607639"/>
                  <a:gd name="connsiteY11" fmla="*/ 266058 h 579502"/>
                  <a:gd name="connsiteX12" fmla="*/ 303493 w 607639"/>
                  <a:gd name="connsiteY12" fmla="*/ 384370 h 579502"/>
                  <a:gd name="connsiteX13" fmla="*/ 185093 w 607639"/>
                  <a:gd name="connsiteY13" fmla="*/ 266058 h 579502"/>
                  <a:gd name="connsiteX14" fmla="*/ 197289 w 607639"/>
                  <a:gd name="connsiteY14" fmla="*/ 253880 h 579502"/>
                  <a:gd name="connsiteX15" fmla="*/ 291297 w 607639"/>
                  <a:gd name="connsiteY15" fmla="*/ 253880 h 579502"/>
                  <a:gd name="connsiteX16" fmla="*/ 291297 w 607639"/>
                  <a:gd name="connsiteY16" fmla="*/ 160013 h 579502"/>
                  <a:gd name="connsiteX17" fmla="*/ 303493 w 607639"/>
                  <a:gd name="connsiteY17" fmla="*/ 147835 h 579502"/>
                  <a:gd name="connsiteX18" fmla="*/ 262095 w 607639"/>
                  <a:gd name="connsiteY18" fmla="*/ 135133 h 579502"/>
                  <a:gd name="connsiteX19" fmla="*/ 274287 w 607639"/>
                  <a:gd name="connsiteY19" fmla="*/ 147397 h 579502"/>
                  <a:gd name="connsiteX20" fmla="*/ 274287 w 607639"/>
                  <a:gd name="connsiteY20" fmla="*/ 224713 h 579502"/>
                  <a:gd name="connsiteX21" fmla="*/ 262095 w 607639"/>
                  <a:gd name="connsiteY21" fmla="*/ 236888 h 579502"/>
                  <a:gd name="connsiteX22" fmla="*/ 184672 w 607639"/>
                  <a:gd name="connsiteY22" fmla="*/ 236888 h 579502"/>
                  <a:gd name="connsiteX23" fmla="*/ 172391 w 607639"/>
                  <a:gd name="connsiteY23" fmla="*/ 224713 h 579502"/>
                  <a:gd name="connsiteX24" fmla="*/ 262095 w 607639"/>
                  <a:gd name="connsiteY24" fmla="*/ 135133 h 579502"/>
                  <a:gd name="connsiteX25" fmla="*/ 58120 w 607639"/>
                  <a:gd name="connsiteY25" fmla="*/ 108514 h 579502"/>
                  <a:gd name="connsiteX26" fmla="*/ 58120 w 607639"/>
                  <a:gd name="connsiteY26" fmla="*/ 413970 h 579502"/>
                  <a:gd name="connsiteX27" fmla="*/ 549430 w 607639"/>
                  <a:gd name="connsiteY27" fmla="*/ 413970 h 579502"/>
                  <a:gd name="connsiteX28" fmla="*/ 549430 w 607639"/>
                  <a:gd name="connsiteY28" fmla="*/ 108514 h 579502"/>
                  <a:gd name="connsiteX29" fmla="*/ 27236 w 607639"/>
                  <a:gd name="connsiteY29" fmla="*/ 56079 h 579502"/>
                  <a:gd name="connsiteX30" fmla="*/ 27236 w 607639"/>
                  <a:gd name="connsiteY30" fmla="*/ 81319 h 579502"/>
                  <a:gd name="connsiteX31" fmla="*/ 580403 w 607639"/>
                  <a:gd name="connsiteY31" fmla="*/ 81319 h 579502"/>
                  <a:gd name="connsiteX32" fmla="*/ 580403 w 607639"/>
                  <a:gd name="connsiteY32" fmla="*/ 56079 h 579502"/>
                  <a:gd name="connsiteX33" fmla="*/ 303775 w 607639"/>
                  <a:gd name="connsiteY33" fmla="*/ 0 h 579502"/>
                  <a:gd name="connsiteX34" fmla="*/ 317393 w 607639"/>
                  <a:gd name="connsiteY34" fmla="*/ 13597 h 579502"/>
                  <a:gd name="connsiteX35" fmla="*/ 317393 w 607639"/>
                  <a:gd name="connsiteY35" fmla="*/ 28884 h 579502"/>
                  <a:gd name="connsiteX36" fmla="*/ 580403 w 607639"/>
                  <a:gd name="connsiteY36" fmla="*/ 28884 h 579502"/>
                  <a:gd name="connsiteX37" fmla="*/ 607639 w 607639"/>
                  <a:gd name="connsiteY37" fmla="*/ 56079 h 579502"/>
                  <a:gd name="connsiteX38" fmla="*/ 607639 w 607639"/>
                  <a:gd name="connsiteY38" fmla="*/ 81319 h 579502"/>
                  <a:gd name="connsiteX39" fmla="*/ 580403 w 607639"/>
                  <a:gd name="connsiteY39" fmla="*/ 108514 h 579502"/>
                  <a:gd name="connsiteX40" fmla="*/ 576665 w 607639"/>
                  <a:gd name="connsiteY40" fmla="*/ 108514 h 579502"/>
                  <a:gd name="connsiteX41" fmla="*/ 576665 w 607639"/>
                  <a:gd name="connsiteY41" fmla="*/ 413970 h 579502"/>
                  <a:gd name="connsiteX42" fmla="*/ 549430 w 607639"/>
                  <a:gd name="connsiteY42" fmla="*/ 441165 h 579502"/>
                  <a:gd name="connsiteX43" fmla="*/ 317393 w 607639"/>
                  <a:gd name="connsiteY43" fmla="*/ 441165 h 579502"/>
                  <a:gd name="connsiteX44" fmla="*/ 317393 w 607639"/>
                  <a:gd name="connsiteY44" fmla="*/ 481069 h 579502"/>
                  <a:gd name="connsiteX45" fmla="*/ 418236 w 607639"/>
                  <a:gd name="connsiteY45" fmla="*/ 554923 h 579502"/>
                  <a:gd name="connsiteX46" fmla="*/ 421173 w 607639"/>
                  <a:gd name="connsiteY46" fmla="*/ 573942 h 579502"/>
                  <a:gd name="connsiteX47" fmla="*/ 410225 w 607639"/>
                  <a:gd name="connsiteY47" fmla="*/ 579452 h 579502"/>
                  <a:gd name="connsiteX48" fmla="*/ 402215 w 607639"/>
                  <a:gd name="connsiteY48" fmla="*/ 576874 h 579502"/>
                  <a:gd name="connsiteX49" fmla="*/ 317393 w 607639"/>
                  <a:gd name="connsiteY49" fmla="*/ 514752 h 579502"/>
                  <a:gd name="connsiteX50" fmla="*/ 317393 w 607639"/>
                  <a:gd name="connsiteY50" fmla="*/ 565854 h 579502"/>
                  <a:gd name="connsiteX51" fmla="*/ 303775 w 607639"/>
                  <a:gd name="connsiteY51" fmla="*/ 579452 h 579502"/>
                  <a:gd name="connsiteX52" fmla="*/ 290157 w 607639"/>
                  <a:gd name="connsiteY52" fmla="*/ 565854 h 579502"/>
                  <a:gd name="connsiteX53" fmla="*/ 290157 w 607639"/>
                  <a:gd name="connsiteY53" fmla="*/ 514752 h 579502"/>
                  <a:gd name="connsiteX54" fmla="*/ 205424 w 607639"/>
                  <a:gd name="connsiteY54" fmla="*/ 576874 h 579502"/>
                  <a:gd name="connsiteX55" fmla="*/ 186377 w 607639"/>
                  <a:gd name="connsiteY55" fmla="*/ 573942 h 579502"/>
                  <a:gd name="connsiteX56" fmla="*/ 189314 w 607639"/>
                  <a:gd name="connsiteY56" fmla="*/ 554923 h 579502"/>
                  <a:gd name="connsiteX57" fmla="*/ 290157 w 607639"/>
                  <a:gd name="connsiteY57" fmla="*/ 481069 h 579502"/>
                  <a:gd name="connsiteX58" fmla="*/ 290157 w 607639"/>
                  <a:gd name="connsiteY58" fmla="*/ 441165 h 579502"/>
                  <a:gd name="connsiteX59" fmla="*/ 58120 w 607639"/>
                  <a:gd name="connsiteY59" fmla="*/ 441165 h 579502"/>
                  <a:gd name="connsiteX60" fmla="*/ 30885 w 607639"/>
                  <a:gd name="connsiteY60" fmla="*/ 413970 h 579502"/>
                  <a:gd name="connsiteX61" fmla="*/ 30885 w 607639"/>
                  <a:gd name="connsiteY61" fmla="*/ 108514 h 579502"/>
                  <a:gd name="connsiteX62" fmla="*/ 27236 w 607639"/>
                  <a:gd name="connsiteY62" fmla="*/ 108514 h 579502"/>
                  <a:gd name="connsiteX63" fmla="*/ 0 w 607639"/>
                  <a:gd name="connsiteY63" fmla="*/ 81319 h 579502"/>
                  <a:gd name="connsiteX64" fmla="*/ 0 w 607639"/>
                  <a:gd name="connsiteY64" fmla="*/ 56079 h 579502"/>
                  <a:gd name="connsiteX65" fmla="*/ 27236 w 607639"/>
                  <a:gd name="connsiteY65" fmla="*/ 28884 h 579502"/>
                  <a:gd name="connsiteX66" fmla="*/ 290157 w 607639"/>
                  <a:gd name="connsiteY66" fmla="*/ 28884 h 579502"/>
                  <a:gd name="connsiteX67" fmla="*/ 290157 w 607639"/>
                  <a:gd name="connsiteY67" fmla="*/ 13597 h 579502"/>
                  <a:gd name="connsiteX68" fmla="*/ 303775 w 607639"/>
                  <a:gd name="connsiteY68" fmla="*/ 0 h 579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607639" h="579502">
                    <a:moveTo>
                      <a:pt x="315778" y="173080"/>
                    </a:moveTo>
                    <a:lnTo>
                      <a:pt x="315778" y="266058"/>
                    </a:lnTo>
                    <a:cubicBezTo>
                      <a:pt x="315778" y="272814"/>
                      <a:pt x="310258" y="278325"/>
                      <a:pt x="303493" y="278325"/>
                    </a:cubicBezTo>
                    <a:lnTo>
                      <a:pt x="210375" y="278325"/>
                    </a:lnTo>
                    <a:cubicBezTo>
                      <a:pt x="216429" y="324281"/>
                      <a:pt x="255866" y="359925"/>
                      <a:pt x="303493" y="359925"/>
                    </a:cubicBezTo>
                    <a:cubicBezTo>
                      <a:pt x="355303" y="359925"/>
                      <a:pt x="397500" y="317792"/>
                      <a:pt x="397500" y="266058"/>
                    </a:cubicBezTo>
                    <a:cubicBezTo>
                      <a:pt x="397500" y="218502"/>
                      <a:pt x="361802" y="179124"/>
                      <a:pt x="315778" y="173080"/>
                    </a:cubicBezTo>
                    <a:close/>
                    <a:moveTo>
                      <a:pt x="249814" y="160816"/>
                    </a:moveTo>
                    <a:cubicBezTo>
                      <a:pt x="223740" y="165793"/>
                      <a:pt x="203093" y="186410"/>
                      <a:pt x="198110" y="212449"/>
                    </a:cubicBezTo>
                    <a:lnTo>
                      <a:pt x="249814" y="212449"/>
                    </a:lnTo>
                    <a:close/>
                    <a:moveTo>
                      <a:pt x="303493" y="147835"/>
                    </a:moveTo>
                    <a:cubicBezTo>
                      <a:pt x="368835" y="147835"/>
                      <a:pt x="421981" y="200902"/>
                      <a:pt x="421981" y="266058"/>
                    </a:cubicBezTo>
                    <a:cubicBezTo>
                      <a:pt x="421981" y="331303"/>
                      <a:pt x="368835" y="384370"/>
                      <a:pt x="303493" y="384370"/>
                    </a:cubicBezTo>
                    <a:cubicBezTo>
                      <a:pt x="238239" y="384370"/>
                      <a:pt x="185093" y="331303"/>
                      <a:pt x="185093" y="266058"/>
                    </a:cubicBezTo>
                    <a:cubicBezTo>
                      <a:pt x="185093" y="259303"/>
                      <a:pt x="190523" y="253880"/>
                      <a:pt x="197289" y="253880"/>
                    </a:cubicBezTo>
                    <a:lnTo>
                      <a:pt x="291297" y="253880"/>
                    </a:lnTo>
                    <a:lnTo>
                      <a:pt x="291297" y="160013"/>
                    </a:lnTo>
                    <a:cubicBezTo>
                      <a:pt x="291297" y="153257"/>
                      <a:pt x="296727" y="147835"/>
                      <a:pt x="303493" y="147835"/>
                    </a:cubicBezTo>
                    <a:close/>
                    <a:moveTo>
                      <a:pt x="262095" y="135133"/>
                    </a:moveTo>
                    <a:cubicBezTo>
                      <a:pt x="268859" y="135133"/>
                      <a:pt x="274287" y="140643"/>
                      <a:pt x="274287" y="147397"/>
                    </a:cubicBezTo>
                    <a:lnTo>
                      <a:pt x="274287" y="224713"/>
                    </a:lnTo>
                    <a:cubicBezTo>
                      <a:pt x="274287" y="231467"/>
                      <a:pt x="268859" y="236888"/>
                      <a:pt x="262095" y="236888"/>
                    </a:cubicBezTo>
                    <a:lnTo>
                      <a:pt x="184672" y="236888"/>
                    </a:lnTo>
                    <a:cubicBezTo>
                      <a:pt x="177909" y="236888"/>
                      <a:pt x="172391" y="231467"/>
                      <a:pt x="172391" y="224713"/>
                    </a:cubicBezTo>
                    <a:cubicBezTo>
                      <a:pt x="172391" y="175302"/>
                      <a:pt x="212616" y="135133"/>
                      <a:pt x="262095" y="135133"/>
                    </a:cubicBezTo>
                    <a:close/>
                    <a:moveTo>
                      <a:pt x="58120" y="108514"/>
                    </a:moveTo>
                    <a:lnTo>
                      <a:pt x="58120" y="413970"/>
                    </a:lnTo>
                    <a:lnTo>
                      <a:pt x="549430" y="413970"/>
                    </a:lnTo>
                    <a:lnTo>
                      <a:pt x="549430" y="108514"/>
                    </a:lnTo>
                    <a:close/>
                    <a:moveTo>
                      <a:pt x="27236" y="56079"/>
                    </a:moveTo>
                    <a:lnTo>
                      <a:pt x="27236" y="81319"/>
                    </a:lnTo>
                    <a:lnTo>
                      <a:pt x="580403" y="81319"/>
                    </a:lnTo>
                    <a:lnTo>
                      <a:pt x="580403" y="56079"/>
                    </a:lnTo>
                    <a:close/>
                    <a:moveTo>
                      <a:pt x="303775" y="0"/>
                    </a:moveTo>
                    <a:cubicBezTo>
                      <a:pt x="311341" y="0"/>
                      <a:pt x="317393" y="6132"/>
                      <a:pt x="317393" y="13597"/>
                    </a:cubicBezTo>
                    <a:lnTo>
                      <a:pt x="317393" y="28884"/>
                    </a:lnTo>
                    <a:lnTo>
                      <a:pt x="580403" y="28884"/>
                    </a:lnTo>
                    <a:cubicBezTo>
                      <a:pt x="595356" y="28884"/>
                      <a:pt x="607639" y="41148"/>
                      <a:pt x="607639" y="56079"/>
                    </a:cubicBezTo>
                    <a:lnTo>
                      <a:pt x="607639" y="81319"/>
                    </a:lnTo>
                    <a:cubicBezTo>
                      <a:pt x="607639" y="96338"/>
                      <a:pt x="595356" y="108514"/>
                      <a:pt x="580403" y="108514"/>
                    </a:cubicBezTo>
                    <a:lnTo>
                      <a:pt x="576665" y="108514"/>
                    </a:lnTo>
                    <a:lnTo>
                      <a:pt x="576665" y="413970"/>
                    </a:lnTo>
                    <a:cubicBezTo>
                      <a:pt x="576665" y="428990"/>
                      <a:pt x="564472" y="441165"/>
                      <a:pt x="549430" y="441165"/>
                    </a:cubicBezTo>
                    <a:lnTo>
                      <a:pt x="317393" y="441165"/>
                    </a:lnTo>
                    <a:lnTo>
                      <a:pt x="317393" y="481069"/>
                    </a:lnTo>
                    <a:lnTo>
                      <a:pt x="418236" y="554923"/>
                    </a:lnTo>
                    <a:cubicBezTo>
                      <a:pt x="424377" y="559366"/>
                      <a:pt x="425623" y="567898"/>
                      <a:pt x="421173" y="573942"/>
                    </a:cubicBezTo>
                    <a:cubicBezTo>
                      <a:pt x="418503" y="577585"/>
                      <a:pt x="414409" y="579452"/>
                      <a:pt x="410225" y="579452"/>
                    </a:cubicBezTo>
                    <a:cubicBezTo>
                      <a:pt x="407466" y="579452"/>
                      <a:pt x="404618" y="578652"/>
                      <a:pt x="402215" y="576874"/>
                    </a:cubicBezTo>
                    <a:lnTo>
                      <a:pt x="317393" y="514752"/>
                    </a:lnTo>
                    <a:lnTo>
                      <a:pt x="317393" y="565854"/>
                    </a:lnTo>
                    <a:cubicBezTo>
                      <a:pt x="317393" y="573408"/>
                      <a:pt x="311341" y="579452"/>
                      <a:pt x="303775" y="579452"/>
                    </a:cubicBezTo>
                    <a:cubicBezTo>
                      <a:pt x="296299" y="579452"/>
                      <a:pt x="290157" y="573408"/>
                      <a:pt x="290157" y="565854"/>
                    </a:cubicBezTo>
                    <a:lnTo>
                      <a:pt x="290157" y="514752"/>
                    </a:lnTo>
                    <a:lnTo>
                      <a:pt x="205424" y="576874"/>
                    </a:lnTo>
                    <a:cubicBezTo>
                      <a:pt x="199372" y="581318"/>
                      <a:pt x="190827" y="579985"/>
                      <a:pt x="186377" y="573942"/>
                    </a:cubicBezTo>
                    <a:cubicBezTo>
                      <a:pt x="181927" y="567898"/>
                      <a:pt x="183262" y="559366"/>
                      <a:pt x="189314" y="554923"/>
                    </a:cubicBezTo>
                    <a:lnTo>
                      <a:pt x="290157" y="481069"/>
                    </a:lnTo>
                    <a:lnTo>
                      <a:pt x="290157" y="441165"/>
                    </a:lnTo>
                    <a:lnTo>
                      <a:pt x="58120" y="441165"/>
                    </a:lnTo>
                    <a:cubicBezTo>
                      <a:pt x="43167" y="441165"/>
                      <a:pt x="30885" y="428990"/>
                      <a:pt x="30885" y="413970"/>
                    </a:cubicBezTo>
                    <a:lnTo>
                      <a:pt x="30885" y="108514"/>
                    </a:lnTo>
                    <a:lnTo>
                      <a:pt x="27236" y="108514"/>
                    </a:lnTo>
                    <a:cubicBezTo>
                      <a:pt x="12194" y="108514"/>
                      <a:pt x="0" y="96338"/>
                      <a:pt x="0" y="81319"/>
                    </a:cubicBezTo>
                    <a:lnTo>
                      <a:pt x="0" y="56079"/>
                    </a:lnTo>
                    <a:cubicBezTo>
                      <a:pt x="0" y="41148"/>
                      <a:pt x="12194" y="28884"/>
                      <a:pt x="27236" y="28884"/>
                    </a:cubicBezTo>
                    <a:lnTo>
                      <a:pt x="290157" y="28884"/>
                    </a:lnTo>
                    <a:lnTo>
                      <a:pt x="290157" y="13597"/>
                    </a:lnTo>
                    <a:cubicBezTo>
                      <a:pt x="290157" y="6132"/>
                      <a:pt x="296299" y="0"/>
                      <a:pt x="30377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78FDB15D-167B-4FF0-8934-34E7657C63CA}"/>
              </a:ext>
            </a:extLst>
          </p:cNvPr>
          <p:cNvGrpSpPr/>
          <p:nvPr/>
        </p:nvGrpSpPr>
        <p:grpSpPr>
          <a:xfrm>
            <a:off x="4976312" y="2861743"/>
            <a:ext cx="2039635" cy="707179"/>
            <a:chOff x="4976312" y="2861743"/>
            <a:chExt cx="2039635" cy="707179"/>
          </a:xfrm>
        </p:grpSpPr>
        <p:sp>
          <p:nvSpPr>
            <p:cNvPr id="12" name="文本框 43">
              <a:extLst>
                <a:ext uri="{FF2B5EF4-FFF2-40B4-BE49-F238E27FC236}">
                  <a16:creationId xmlns="" xmlns:a16="http://schemas.microsoft.com/office/drawing/2014/main" id="{8A9DCF9D-7F02-4F9C-B6B9-94D149479D23}"/>
                </a:ext>
              </a:extLst>
            </p:cNvPr>
            <p:cNvSpPr txBox="1"/>
            <p:nvPr/>
          </p:nvSpPr>
          <p:spPr>
            <a:xfrm>
              <a:off x="5455798" y="2861743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</a:rPr>
                <a:t>标题文本预设</a:t>
              </a:r>
            </a:p>
          </p:txBody>
        </p:sp>
        <p:sp>
          <p:nvSpPr>
            <p:cNvPr id="13" name="文本框 44">
              <a:extLst>
                <a:ext uri="{FF2B5EF4-FFF2-40B4-BE49-F238E27FC236}">
                  <a16:creationId xmlns="" xmlns:a16="http://schemas.microsoft.com/office/drawing/2014/main" id="{6DFF5F85-13A1-4457-86BB-9A6E2839CC41}"/>
                </a:ext>
              </a:extLst>
            </p:cNvPr>
            <p:cNvSpPr txBox="1"/>
            <p:nvPr/>
          </p:nvSpPr>
          <p:spPr>
            <a:xfrm>
              <a:off x="5455797" y="3109587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/>
                <a:t>此部分内容作为文字排版占位显示</a:t>
              </a:r>
              <a:br>
                <a:rPr lang="zh-CN" altLang="en-US" sz="1000"/>
              </a:br>
              <a:r>
                <a:rPr lang="zh-CN" altLang="en-US" sz="1000"/>
                <a:t>（建议使用主题字体）</a:t>
              </a:r>
              <a:endParaRPr lang="zh-CN" altLang="en-US" sz="1000" dirty="0"/>
            </a:p>
          </p:txBody>
        </p:sp>
        <p:grpSp>
          <p:nvGrpSpPr>
            <p:cNvPr id="14" name="组合 13">
              <a:extLst>
                <a:ext uri="{FF2B5EF4-FFF2-40B4-BE49-F238E27FC236}">
                  <a16:creationId xmlns="" xmlns:a16="http://schemas.microsoft.com/office/drawing/2014/main" id="{00219E59-9BFE-4905-88B0-072AB9C95680}"/>
                </a:ext>
              </a:extLst>
            </p:cNvPr>
            <p:cNvGrpSpPr/>
            <p:nvPr/>
          </p:nvGrpSpPr>
          <p:grpSpPr>
            <a:xfrm>
              <a:off x="4976312" y="2875797"/>
              <a:ext cx="388452" cy="388451"/>
              <a:chOff x="1363763" y="1653267"/>
              <a:chExt cx="489858" cy="489858"/>
            </a:xfrm>
          </p:grpSpPr>
          <p:sp>
            <p:nvSpPr>
              <p:cNvPr id="20" name="椭圆 19">
                <a:extLst>
                  <a:ext uri="{FF2B5EF4-FFF2-40B4-BE49-F238E27FC236}">
                    <a16:creationId xmlns="" xmlns:a16="http://schemas.microsoft.com/office/drawing/2014/main" id="{F81B22EA-AE19-4EAA-B8A3-4BE406E5573E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任意多边形: 形状 20">
                <a:extLst>
                  <a:ext uri="{FF2B5EF4-FFF2-40B4-BE49-F238E27FC236}">
                    <a16:creationId xmlns="" xmlns:a16="http://schemas.microsoft.com/office/drawing/2014/main" id="{3757CA64-0BE8-43DF-AC2D-594078BF1B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9325" y="1804342"/>
                <a:ext cx="158733" cy="179973"/>
              </a:xfrm>
              <a:custGeom>
                <a:avLst/>
                <a:gdLst>
                  <a:gd name="T0" fmla="*/ 2125 w 2288"/>
                  <a:gd name="T1" fmla="*/ 924 h 2598"/>
                  <a:gd name="T2" fmla="*/ 1863 w 2288"/>
                  <a:gd name="T3" fmla="*/ 1258 h 2598"/>
                  <a:gd name="T4" fmla="*/ 1848 w 2288"/>
                  <a:gd name="T5" fmla="*/ 1586 h 2598"/>
                  <a:gd name="T6" fmla="*/ 1899 w 2288"/>
                  <a:gd name="T7" fmla="*/ 1716 h 2598"/>
                  <a:gd name="T8" fmla="*/ 1211 w 2288"/>
                  <a:gd name="T9" fmla="*/ 2079 h 2598"/>
                  <a:gd name="T10" fmla="*/ 1176 w 2288"/>
                  <a:gd name="T11" fmla="*/ 2038 h 2598"/>
                  <a:gd name="T12" fmla="*/ 1200 w 2288"/>
                  <a:gd name="T13" fmla="*/ 965 h 2598"/>
                  <a:gd name="T14" fmla="*/ 1409 w 2288"/>
                  <a:gd name="T15" fmla="*/ 1012 h 2598"/>
                  <a:gd name="T16" fmla="*/ 1522 w 2288"/>
                  <a:gd name="T17" fmla="*/ 978 h 2598"/>
                  <a:gd name="T18" fmla="*/ 1526 w 2288"/>
                  <a:gd name="T19" fmla="*/ 847 h 2598"/>
                  <a:gd name="T20" fmla="*/ 1387 w 2288"/>
                  <a:gd name="T21" fmla="*/ 828 h 2598"/>
                  <a:gd name="T22" fmla="*/ 1193 w 2288"/>
                  <a:gd name="T23" fmla="*/ 584 h 2598"/>
                  <a:gd name="T24" fmla="*/ 1375 w 2288"/>
                  <a:gd name="T25" fmla="*/ 124 h 2598"/>
                  <a:gd name="T26" fmla="*/ 1109 w 2288"/>
                  <a:gd name="T27" fmla="*/ 37 h 2598"/>
                  <a:gd name="T28" fmla="*/ 1013 w 2288"/>
                  <a:gd name="T29" fmla="*/ 570 h 2598"/>
                  <a:gd name="T30" fmla="*/ 1056 w 2288"/>
                  <a:gd name="T31" fmla="*/ 808 h 2598"/>
                  <a:gd name="T32" fmla="*/ 891 w 2288"/>
                  <a:gd name="T33" fmla="*/ 784 h 2598"/>
                  <a:gd name="T34" fmla="*/ 748 w 2288"/>
                  <a:gd name="T35" fmla="*/ 921 h 2598"/>
                  <a:gd name="T36" fmla="*/ 899 w 2288"/>
                  <a:gd name="T37" fmla="*/ 946 h 2598"/>
                  <a:gd name="T38" fmla="*/ 1024 w 2288"/>
                  <a:gd name="T39" fmla="*/ 1479 h 2598"/>
                  <a:gd name="T40" fmla="*/ 1022 w 2288"/>
                  <a:gd name="T41" fmla="*/ 2081 h 2598"/>
                  <a:gd name="T42" fmla="*/ 434 w 2288"/>
                  <a:gd name="T43" fmla="*/ 1569 h 2598"/>
                  <a:gd name="T44" fmla="*/ 395 w 2288"/>
                  <a:gd name="T45" fmla="*/ 1470 h 2598"/>
                  <a:gd name="T46" fmla="*/ 88 w 2288"/>
                  <a:gd name="T47" fmla="*/ 1148 h 2598"/>
                  <a:gd name="T48" fmla="*/ 101 w 2288"/>
                  <a:gd name="T49" fmla="*/ 1658 h 2598"/>
                  <a:gd name="T50" fmla="*/ 906 w 2288"/>
                  <a:gd name="T51" fmla="*/ 2228 h 2598"/>
                  <a:gd name="T52" fmla="*/ 1177 w 2288"/>
                  <a:gd name="T53" fmla="*/ 2500 h 2598"/>
                  <a:gd name="T54" fmla="*/ 1223 w 2288"/>
                  <a:gd name="T55" fmla="*/ 2405 h 2598"/>
                  <a:gd name="T56" fmla="*/ 1273 w 2288"/>
                  <a:gd name="T57" fmla="*/ 2328 h 2598"/>
                  <a:gd name="T58" fmla="*/ 1280 w 2288"/>
                  <a:gd name="T59" fmla="*/ 2234 h 2598"/>
                  <a:gd name="T60" fmla="*/ 2094 w 2288"/>
                  <a:gd name="T61" fmla="*/ 1624 h 2598"/>
                  <a:gd name="T62" fmla="*/ 2274 w 2288"/>
                  <a:gd name="T63" fmla="*/ 1517 h 2598"/>
                  <a:gd name="T64" fmla="*/ 1065 w 2288"/>
                  <a:gd name="T65" fmla="*/ 420 h 2598"/>
                  <a:gd name="T66" fmla="*/ 1131 w 2288"/>
                  <a:gd name="T67" fmla="*/ 148 h 2598"/>
                  <a:gd name="T68" fmla="*/ 1165 w 2288"/>
                  <a:gd name="T69" fmla="*/ 430 h 2598"/>
                  <a:gd name="T70" fmla="*/ 1065 w 2288"/>
                  <a:gd name="T71" fmla="*/ 420 h 2598"/>
                  <a:gd name="T72" fmla="*/ 1040 w 2288"/>
                  <a:gd name="T73" fmla="*/ 2287 h 2598"/>
                  <a:gd name="T74" fmla="*/ 1032 w 2288"/>
                  <a:gd name="T75" fmla="*/ 2241 h 2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88" h="2598">
                    <a:moveTo>
                      <a:pt x="2281" y="1465"/>
                    </a:moveTo>
                    <a:cubicBezTo>
                      <a:pt x="2220" y="1286"/>
                      <a:pt x="2159" y="1111"/>
                      <a:pt x="2125" y="924"/>
                    </a:cubicBezTo>
                    <a:cubicBezTo>
                      <a:pt x="2112" y="850"/>
                      <a:pt x="2015" y="868"/>
                      <a:pt x="1992" y="924"/>
                    </a:cubicBezTo>
                    <a:cubicBezTo>
                      <a:pt x="1948" y="1035"/>
                      <a:pt x="1904" y="1146"/>
                      <a:pt x="1863" y="1258"/>
                    </a:cubicBezTo>
                    <a:cubicBezTo>
                      <a:pt x="1840" y="1319"/>
                      <a:pt x="1790" y="1411"/>
                      <a:pt x="1809" y="1480"/>
                    </a:cubicBezTo>
                    <a:cubicBezTo>
                      <a:pt x="1783" y="1516"/>
                      <a:pt x="1783" y="1565"/>
                      <a:pt x="1848" y="1586"/>
                    </a:cubicBezTo>
                    <a:cubicBezTo>
                      <a:pt x="1878" y="1596"/>
                      <a:pt x="1908" y="1602"/>
                      <a:pt x="1938" y="1607"/>
                    </a:cubicBezTo>
                    <a:cubicBezTo>
                      <a:pt x="1927" y="1644"/>
                      <a:pt x="1916" y="1681"/>
                      <a:pt x="1899" y="1716"/>
                    </a:cubicBezTo>
                    <a:cubicBezTo>
                      <a:pt x="1861" y="1789"/>
                      <a:pt x="1799" y="1850"/>
                      <a:pt x="1734" y="1899"/>
                    </a:cubicBezTo>
                    <a:cubicBezTo>
                      <a:pt x="1586" y="2012"/>
                      <a:pt x="1393" y="2062"/>
                      <a:pt x="1211" y="2079"/>
                    </a:cubicBezTo>
                    <a:cubicBezTo>
                      <a:pt x="1201" y="2080"/>
                      <a:pt x="1190" y="2080"/>
                      <a:pt x="1180" y="2081"/>
                    </a:cubicBezTo>
                    <a:cubicBezTo>
                      <a:pt x="1178" y="2066"/>
                      <a:pt x="1177" y="2052"/>
                      <a:pt x="1176" y="2038"/>
                    </a:cubicBezTo>
                    <a:cubicBezTo>
                      <a:pt x="1167" y="1852"/>
                      <a:pt x="1173" y="1665"/>
                      <a:pt x="1178" y="1479"/>
                    </a:cubicBezTo>
                    <a:cubicBezTo>
                      <a:pt x="1183" y="1309"/>
                      <a:pt x="1195" y="1137"/>
                      <a:pt x="1200" y="965"/>
                    </a:cubicBezTo>
                    <a:cubicBezTo>
                      <a:pt x="1262" y="972"/>
                      <a:pt x="1326" y="981"/>
                      <a:pt x="1388" y="979"/>
                    </a:cubicBezTo>
                    <a:cubicBezTo>
                      <a:pt x="1391" y="992"/>
                      <a:pt x="1399" y="1003"/>
                      <a:pt x="1409" y="1012"/>
                    </a:cubicBezTo>
                    <a:cubicBezTo>
                      <a:pt x="1434" y="1041"/>
                      <a:pt x="1476" y="1041"/>
                      <a:pt x="1501" y="1012"/>
                    </a:cubicBezTo>
                    <a:cubicBezTo>
                      <a:pt x="1511" y="1003"/>
                      <a:pt x="1519" y="991"/>
                      <a:pt x="1522" y="978"/>
                    </a:cubicBezTo>
                    <a:cubicBezTo>
                      <a:pt x="1528" y="956"/>
                      <a:pt x="1526" y="931"/>
                      <a:pt x="1526" y="908"/>
                    </a:cubicBezTo>
                    <a:lnTo>
                      <a:pt x="1526" y="847"/>
                    </a:lnTo>
                    <a:cubicBezTo>
                      <a:pt x="1526" y="809"/>
                      <a:pt x="1493" y="776"/>
                      <a:pt x="1455" y="776"/>
                    </a:cubicBezTo>
                    <a:cubicBezTo>
                      <a:pt x="1423" y="776"/>
                      <a:pt x="1395" y="799"/>
                      <a:pt x="1387" y="828"/>
                    </a:cubicBezTo>
                    <a:cubicBezTo>
                      <a:pt x="1327" y="813"/>
                      <a:pt x="1264" y="812"/>
                      <a:pt x="1202" y="810"/>
                    </a:cubicBezTo>
                    <a:cubicBezTo>
                      <a:pt x="1202" y="735"/>
                      <a:pt x="1199" y="659"/>
                      <a:pt x="1193" y="584"/>
                    </a:cubicBezTo>
                    <a:cubicBezTo>
                      <a:pt x="1297" y="558"/>
                      <a:pt x="1391" y="480"/>
                      <a:pt x="1431" y="385"/>
                    </a:cubicBezTo>
                    <a:cubicBezTo>
                      <a:pt x="1470" y="292"/>
                      <a:pt x="1441" y="197"/>
                      <a:pt x="1375" y="124"/>
                    </a:cubicBezTo>
                    <a:cubicBezTo>
                      <a:pt x="1315" y="57"/>
                      <a:pt x="1196" y="0"/>
                      <a:pt x="1109" y="37"/>
                    </a:cubicBezTo>
                    <a:cubicBezTo>
                      <a:pt x="1109" y="37"/>
                      <a:pt x="1109" y="37"/>
                      <a:pt x="1109" y="37"/>
                    </a:cubicBezTo>
                    <a:cubicBezTo>
                      <a:pt x="988" y="48"/>
                      <a:pt x="885" y="127"/>
                      <a:pt x="860" y="255"/>
                    </a:cubicBezTo>
                    <a:cubicBezTo>
                      <a:pt x="837" y="376"/>
                      <a:pt x="900" y="516"/>
                      <a:pt x="1013" y="570"/>
                    </a:cubicBezTo>
                    <a:cubicBezTo>
                      <a:pt x="1033" y="580"/>
                      <a:pt x="1055" y="586"/>
                      <a:pt x="1077" y="590"/>
                    </a:cubicBezTo>
                    <a:cubicBezTo>
                      <a:pt x="1068" y="662"/>
                      <a:pt x="1062" y="735"/>
                      <a:pt x="1056" y="808"/>
                    </a:cubicBezTo>
                    <a:cubicBezTo>
                      <a:pt x="1001" y="808"/>
                      <a:pt x="947" y="810"/>
                      <a:pt x="892" y="813"/>
                    </a:cubicBezTo>
                    <a:cubicBezTo>
                      <a:pt x="892" y="803"/>
                      <a:pt x="891" y="793"/>
                      <a:pt x="891" y="784"/>
                    </a:cubicBezTo>
                    <a:cubicBezTo>
                      <a:pt x="896" y="691"/>
                      <a:pt x="748" y="690"/>
                      <a:pt x="747" y="784"/>
                    </a:cubicBezTo>
                    <a:cubicBezTo>
                      <a:pt x="747" y="829"/>
                      <a:pt x="742" y="876"/>
                      <a:pt x="748" y="921"/>
                    </a:cubicBezTo>
                    <a:cubicBezTo>
                      <a:pt x="756" y="983"/>
                      <a:pt x="811" y="1002"/>
                      <a:pt x="851" y="981"/>
                    </a:cubicBezTo>
                    <a:cubicBezTo>
                      <a:pt x="872" y="980"/>
                      <a:pt x="891" y="967"/>
                      <a:pt x="899" y="946"/>
                    </a:cubicBezTo>
                    <a:cubicBezTo>
                      <a:pt x="948" y="949"/>
                      <a:pt x="998" y="951"/>
                      <a:pt x="1047" y="954"/>
                    </a:cubicBezTo>
                    <a:cubicBezTo>
                      <a:pt x="1037" y="1129"/>
                      <a:pt x="1031" y="1305"/>
                      <a:pt x="1024" y="1479"/>
                    </a:cubicBezTo>
                    <a:cubicBezTo>
                      <a:pt x="1017" y="1665"/>
                      <a:pt x="1014" y="1851"/>
                      <a:pt x="1021" y="2038"/>
                    </a:cubicBezTo>
                    <a:cubicBezTo>
                      <a:pt x="1022" y="2051"/>
                      <a:pt x="1022" y="2066"/>
                      <a:pt x="1022" y="2081"/>
                    </a:cubicBezTo>
                    <a:cubicBezTo>
                      <a:pt x="722" y="2061"/>
                      <a:pt x="421" y="1927"/>
                      <a:pt x="289" y="1649"/>
                    </a:cubicBezTo>
                    <a:cubicBezTo>
                      <a:pt x="342" y="1639"/>
                      <a:pt x="422" y="1633"/>
                      <a:pt x="434" y="1569"/>
                    </a:cubicBezTo>
                    <a:cubicBezTo>
                      <a:pt x="439" y="1539"/>
                      <a:pt x="429" y="1506"/>
                      <a:pt x="402" y="1492"/>
                    </a:cubicBezTo>
                    <a:cubicBezTo>
                      <a:pt x="401" y="1485"/>
                      <a:pt x="399" y="1478"/>
                      <a:pt x="395" y="1470"/>
                    </a:cubicBezTo>
                    <a:cubicBezTo>
                      <a:pt x="338" y="1362"/>
                      <a:pt x="258" y="1263"/>
                      <a:pt x="215" y="1148"/>
                    </a:cubicBezTo>
                    <a:cubicBezTo>
                      <a:pt x="192" y="1085"/>
                      <a:pt x="111" y="1085"/>
                      <a:pt x="88" y="1148"/>
                    </a:cubicBezTo>
                    <a:cubicBezTo>
                      <a:pt x="29" y="1306"/>
                      <a:pt x="0" y="1457"/>
                      <a:pt x="39" y="1624"/>
                    </a:cubicBezTo>
                    <a:cubicBezTo>
                      <a:pt x="45" y="1653"/>
                      <a:pt x="75" y="1663"/>
                      <a:pt x="101" y="1658"/>
                    </a:cubicBezTo>
                    <a:cubicBezTo>
                      <a:pt x="125" y="1661"/>
                      <a:pt x="149" y="1661"/>
                      <a:pt x="172" y="1661"/>
                    </a:cubicBezTo>
                    <a:cubicBezTo>
                      <a:pt x="253" y="2008"/>
                      <a:pt x="572" y="2179"/>
                      <a:pt x="906" y="2228"/>
                    </a:cubicBezTo>
                    <a:cubicBezTo>
                      <a:pt x="931" y="2337"/>
                      <a:pt x="982" y="2443"/>
                      <a:pt x="1043" y="2536"/>
                    </a:cubicBezTo>
                    <a:cubicBezTo>
                      <a:pt x="1083" y="2598"/>
                      <a:pt x="1172" y="2572"/>
                      <a:pt x="1177" y="2500"/>
                    </a:cubicBezTo>
                    <a:cubicBezTo>
                      <a:pt x="1177" y="2509"/>
                      <a:pt x="1185" y="2477"/>
                      <a:pt x="1189" y="2468"/>
                    </a:cubicBezTo>
                    <a:cubicBezTo>
                      <a:pt x="1199" y="2446"/>
                      <a:pt x="1211" y="2426"/>
                      <a:pt x="1223" y="2405"/>
                    </a:cubicBezTo>
                    <a:cubicBezTo>
                      <a:pt x="1234" y="2386"/>
                      <a:pt x="1247" y="2368"/>
                      <a:pt x="1259" y="2349"/>
                    </a:cubicBezTo>
                    <a:cubicBezTo>
                      <a:pt x="1264" y="2342"/>
                      <a:pt x="1268" y="2335"/>
                      <a:pt x="1273" y="2328"/>
                    </a:cubicBezTo>
                    <a:cubicBezTo>
                      <a:pt x="1277" y="2322"/>
                      <a:pt x="1293" y="2305"/>
                      <a:pt x="1277" y="2322"/>
                    </a:cubicBezTo>
                    <a:cubicBezTo>
                      <a:pt x="1304" y="2294"/>
                      <a:pt x="1300" y="2258"/>
                      <a:pt x="1280" y="2234"/>
                    </a:cubicBezTo>
                    <a:cubicBezTo>
                      <a:pt x="1483" y="2210"/>
                      <a:pt x="1683" y="2139"/>
                      <a:pt x="1845" y="2015"/>
                    </a:cubicBezTo>
                    <a:cubicBezTo>
                      <a:pt x="1948" y="1936"/>
                      <a:pt x="2086" y="1773"/>
                      <a:pt x="2094" y="1624"/>
                    </a:cubicBezTo>
                    <a:cubicBezTo>
                      <a:pt x="2146" y="1628"/>
                      <a:pt x="2201" y="1630"/>
                      <a:pt x="2245" y="1609"/>
                    </a:cubicBezTo>
                    <a:cubicBezTo>
                      <a:pt x="2278" y="1594"/>
                      <a:pt x="2287" y="1550"/>
                      <a:pt x="2274" y="1517"/>
                    </a:cubicBezTo>
                    <a:cubicBezTo>
                      <a:pt x="2284" y="1503"/>
                      <a:pt x="2288" y="1485"/>
                      <a:pt x="2281" y="1465"/>
                    </a:cubicBezTo>
                    <a:close/>
                    <a:moveTo>
                      <a:pt x="1065" y="420"/>
                    </a:moveTo>
                    <a:cubicBezTo>
                      <a:pt x="1019" y="392"/>
                      <a:pt x="1002" y="323"/>
                      <a:pt x="1010" y="274"/>
                    </a:cubicBezTo>
                    <a:cubicBezTo>
                      <a:pt x="1021" y="207"/>
                      <a:pt x="1073" y="171"/>
                      <a:pt x="1131" y="148"/>
                    </a:cubicBezTo>
                    <a:cubicBezTo>
                      <a:pt x="1208" y="195"/>
                      <a:pt x="1340" y="234"/>
                      <a:pt x="1280" y="343"/>
                    </a:cubicBezTo>
                    <a:cubicBezTo>
                      <a:pt x="1258" y="383"/>
                      <a:pt x="1213" y="417"/>
                      <a:pt x="1165" y="430"/>
                    </a:cubicBezTo>
                    <a:cubicBezTo>
                      <a:pt x="1148" y="418"/>
                      <a:pt x="1121" y="420"/>
                      <a:pt x="1105" y="434"/>
                    </a:cubicBezTo>
                    <a:cubicBezTo>
                      <a:pt x="1091" y="432"/>
                      <a:pt x="1077" y="428"/>
                      <a:pt x="1065" y="420"/>
                    </a:cubicBezTo>
                    <a:close/>
                    <a:moveTo>
                      <a:pt x="1032" y="2241"/>
                    </a:moveTo>
                    <a:cubicBezTo>
                      <a:pt x="1034" y="2257"/>
                      <a:pt x="1037" y="2272"/>
                      <a:pt x="1040" y="2287"/>
                    </a:cubicBezTo>
                    <a:cubicBezTo>
                      <a:pt x="1029" y="2271"/>
                      <a:pt x="1019" y="2255"/>
                      <a:pt x="1010" y="2239"/>
                    </a:cubicBezTo>
                    <a:cubicBezTo>
                      <a:pt x="1017" y="2240"/>
                      <a:pt x="1025" y="2241"/>
                      <a:pt x="1032" y="224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E05B390B-7734-4D27-AE91-1FBEB94B6865}"/>
              </a:ext>
            </a:extLst>
          </p:cNvPr>
          <p:cNvGrpSpPr/>
          <p:nvPr/>
        </p:nvGrpSpPr>
        <p:grpSpPr>
          <a:xfrm>
            <a:off x="3536586" y="3631349"/>
            <a:ext cx="2039635" cy="707179"/>
            <a:chOff x="3536586" y="3631349"/>
            <a:chExt cx="2039635" cy="707179"/>
          </a:xfrm>
        </p:grpSpPr>
        <p:sp>
          <p:nvSpPr>
            <p:cNvPr id="15" name="文本框 49">
              <a:extLst>
                <a:ext uri="{FF2B5EF4-FFF2-40B4-BE49-F238E27FC236}">
                  <a16:creationId xmlns="" xmlns:a16="http://schemas.microsoft.com/office/drawing/2014/main" id="{AB24CD29-C8BB-4EE7-80F6-9CD07721F6DF}"/>
                </a:ext>
              </a:extLst>
            </p:cNvPr>
            <p:cNvSpPr txBox="1"/>
            <p:nvPr/>
          </p:nvSpPr>
          <p:spPr>
            <a:xfrm>
              <a:off x="4016072" y="3631349"/>
              <a:ext cx="1560149" cy="241661"/>
            </a:xfrm>
            <a:prstGeom prst="rect">
              <a:avLst/>
            </a:prstGeom>
            <a:noFill/>
          </p:spPr>
          <p:txBody>
            <a:bodyPr wrap="none" lIns="0" tIns="0" rIns="0" bIns="0" anchor="b" anchorCtr="0">
              <a:normAutofit lnSpcReduction="10000"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</a:rPr>
                <a:t>标题文本预设</a:t>
              </a:r>
            </a:p>
          </p:txBody>
        </p:sp>
        <p:sp>
          <p:nvSpPr>
            <p:cNvPr id="16" name="文本框 50">
              <a:extLst>
                <a:ext uri="{FF2B5EF4-FFF2-40B4-BE49-F238E27FC236}">
                  <a16:creationId xmlns="" xmlns:a16="http://schemas.microsoft.com/office/drawing/2014/main" id="{EF4A7166-6088-455E-BD31-EA4157F10A9F}"/>
                </a:ext>
              </a:extLst>
            </p:cNvPr>
            <p:cNvSpPr txBox="1"/>
            <p:nvPr/>
          </p:nvSpPr>
          <p:spPr>
            <a:xfrm>
              <a:off x="4016071" y="3879193"/>
              <a:ext cx="1560149" cy="459335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 lnSpcReduction="100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此部分内容作为文字排版占位显示</a:t>
              </a:r>
              <a:br>
                <a:rPr lang="zh-CN" altLang="en-US" sz="1000" dirty="0"/>
              </a:br>
              <a:r>
                <a:rPr lang="zh-CN" altLang="en-US" sz="1000" dirty="0"/>
                <a:t>（建议使用主题字体）</a:t>
              </a:r>
            </a:p>
          </p:txBody>
        </p:sp>
        <p:grpSp>
          <p:nvGrpSpPr>
            <p:cNvPr id="17" name="组合 16">
              <a:extLst>
                <a:ext uri="{FF2B5EF4-FFF2-40B4-BE49-F238E27FC236}">
                  <a16:creationId xmlns="" xmlns:a16="http://schemas.microsoft.com/office/drawing/2014/main" id="{24488646-8D26-41E2-B808-A36ABBAF4026}"/>
                </a:ext>
              </a:extLst>
            </p:cNvPr>
            <p:cNvGrpSpPr/>
            <p:nvPr/>
          </p:nvGrpSpPr>
          <p:grpSpPr>
            <a:xfrm>
              <a:off x="3536586" y="3631349"/>
              <a:ext cx="388452" cy="388451"/>
              <a:chOff x="1363763" y="1653267"/>
              <a:chExt cx="489858" cy="489858"/>
            </a:xfrm>
          </p:grpSpPr>
          <p:sp>
            <p:nvSpPr>
              <p:cNvPr id="18" name="椭圆 17">
                <a:extLst>
                  <a:ext uri="{FF2B5EF4-FFF2-40B4-BE49-F238E27FC236}">
                    <a16:creationId xmlns="" xmlns:a16="http://schemas.microsoft.com/office/drawing/2014/main" id="{FBA91A1B-0929-4BED-A32A-8A3DDB4EAAD9}"/>
                  </a:ext>
                </a:extLst>
              </p:cNvPr>
              <p:cNvSpPr/>
              <p:nvPr/>
            </p:nvSpPr>
            <p:spPr>
              <a:xfrm>
                <a:off x="1363763" y="1653267"/>
                <a:ext cx="489858" cy="489858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>
                <a:extLst>
                  <a:ext uri="{FF2B5EF4-FFF2-40B4-BE49-F238E27FC236}">
                    <a16:creationId xmlns="" xmlns:a16="http://schemas.microsoft.com/office/drawing/2014/main" id="{5527A751-13BB-4FDA-9094-FE09F83370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8705" y="1812943"/>
                <a:ext cx="179973" cy="162770"/>
              </a:xfrm>
              <a:custGeom>
                <a:avLst/>
                <a:gdLst>
                  <a:gd name="connsiteX0" fmla="*/ 503202 w 607568"/>
                  <a:gd name="connsiteY0" fmla="*/ 459310 h 549494"/>
                  <a:gd name="connsiteX1" fmla="*/ 548364 w 607568"/>
                  <a:gd name="connsiteY1" fmla="*/ 504402 h 549494"/>
                  <a:gd name="connsiteX2" fmla="*/ 503202 w 607568"/>
                  <a:gd name="connsiteY2" fmla="*/ 549494 h 549494"/>
                  <a:gd name="connsiteX3" fmla="*/ 458040 w 607568"/>
                  <a:gd name="connsiteY3" fmla="*/ 504402 h 549494"/>
                  <a:gd name="connsiteX4" fmla="*/ 503202 w 607568"/>
                  <a:gd name="connsiteY4" fmla="*/ 459310 h 549494"/>
                  <a:gd name="connsiteX5" fmla="*/ 197795 w 607568"/>
                  <a:gd name="connsiteY5" fmla="*/ 459310 h 549494"/>
                  <a:gd name="connsiteX6" fmla="*/ 242957 w 607568"/>
                  <a:gd name="connsiteY6" fmla="*/ 504402 h 549494"/>
                  <a:gd name="connsiteX7" fmla="*/ 197795 w 607568"/>
                  <a:gd name="connsiteY7" fmla="*/ 549494 h 549494"/>
                  <a:gd name="connsiteX8" fmla="*/ 152633 w 607568"/>
                  <a:gd name="connsiteY8" fmla="*/ 504402 h 549494"/>
                  <a:gd name="connsiteX9" fmla="*/ 197795 w 607568"/>
                  <a:gd name="connsiteY9" fmla="*/ 459310 h 549494"/>
                  <a:gd name="connsiteX10" fmla="*/ 143318 w 607568"/>
                  <a:gd name="connsiteY10" fmla="*/ 390791 h 549494"/>
                  <a:gd name="connsiteX11" fmla="*/ 554573 w 607568"/>
                  <a:gd name="connsiteY11" fmla="*/ 390791 h 549494"/>
                  <a:gd name="connsiteX12" fmla="*/ 554573 w 607568"/>
                  <a:gd name="connsiteY12" fmla="*/ 437435 h 549494"/>
                  <a:gd name="connsiteX13" fmla="*/ 143318 w 607568"/>
                  <a:gd name="connsiteY13" fmla="*/ 437435 h 549494"/>
                  <a:gd name="connsiteX14" fmla="*/ 115304 w 607568"/>
                  <a:gd name="connsiteY14" fmla="*/ 313028 h 549494"/>
                  <a:gd name="connsiteX15" fmla="*/ 582659 w 607568"/>
                  <a:gd name="connsiteY15" fmla="*/ 313028 h 549494"/>
                  <a:gd name="connsiteX16" fmla="*/ 582659 w 607568"/>
                  <a:gd name="connsiteY16" fmla="*/ 359672 h 549494"/>
                  <a:gd name="connsiteX17" fmla="*/ 115304 w 607568"/>
                  <a:gd name="connsiteY17" fmla="*/ 359672 h 549494"/>
                  <a:gd name="connsiteX18" fmla="*/ 0 w 607568"/>
                  <a:gd name="connsiteY18" fmla="*/ 169922 h 549494"/>
                  <a:gd name="connsiteX19" fmla="*/ 78962 w 607568"/>
                  <a:gd name="connsiteY19" fmla="*/ 169922 h 549494"/>
                  <a:gd name="connsiteX20" fmla="*/ 108516 w 607568"/>
                  <a:gd name="connsiteY20" fmla="*/ 235254 h 549494"/>
                  <a:gd name="connsiteX21" fmla="*/ 607568 w 607568"/>
                  <a:gd name="connsiteY21" fmla="*/ 235254 h 549494"/>
                  <a:gd name="connsiteX22" fmla="*/ 607568 w 607568"/>
                  <a:gd name="connsiteY22" fmla="*/ 281909 h 549494"/>
                  <a:gd name="connsiteX23" fmla="*/ 78428 w 607568"/>
                  <a:gd name="connsiteY23" fmla="*/ 281909 h 549494"/>
                  <a:gd name="connsiteX24" fmla="*/ 48798 w 607568"/>
                  <a:gd name="connsiteY24" fmla="*/ 216577 h 549494"/>
                  <a:gd name="connsiteX25" fmla="*/ 0 w 607568"/>
                  <a:gd name="connsiteY25" fmla="*/ 216577 h 549494"/>
                  <a:gd name="connsiteX26" fmla="*/ 257720 w 607568"/>
                  <a:gd name="connsiteY26" fmla="*/ 0 h 549494"/>
                  <a:gd name="connsiteX27" fmla="*/ 254207 w 607568"/>
                  <a:gd name="connsiteY27" fmla="*/ 30201 h 549494"/>
                  <a:gd name="connsiteX28" fmla="*/ 407797 w 607568"/>
                  <a:gd name="connsiteY28" fmla="*/ 197372 h 549494"/>
                  <a:gd name="connsiteX29" fmla="*/ 241147 w 607568"/>
                  <a:gd name="connsiteY29" fmla="*/ 144063 h 549494"/>
                  <a:gd name="connsiteX30" fmla="*/ 237633 w 607568"/>
                  <a:gd name="connsiteY30" fmla="*/ 174264 h 549494"/>
                  <a:gd name="connsiteX31" fmla="*/ 115586 w 607568"/>
                  <a:gd name="connsiteY31" fmla="*/ 71993 h 549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7568" h="549494">
                    <a:moveTo>
                      <a:pt x="503202" y="459310"/>
                    </a:moveTo>
                    <a:cubicBezTo>
                      <a:pt x="528144" y="459310"/>
                      <a:pt x="548364" y="479498"/>
                      <a:pt x="548364" y="504402"/>
                    </a:cubicBezTo>
                    <a:cubicBezTo>
                      <a:pt x="548364" y="529306"/>
                      <a:pt x="528144" y="549494"/>
                      <a:pt x="503202" y="549494"/>
                    </a:cubicBezTo>
                    <a:cubicBezTo>
                      <a:pt x="478260" y="549494"/>
                      <a:pt x="458040" y="529306"/>
                      <a:pt x="458040" y="504402"/>
                    </a:cubicBezTo>
                    <a:cubicBezTo>
                      <a:pt x="458040" y="479498"/>
                      <a:pt x="478260" y="459310"/>
                      <a:pt x="503202" y="459310"/>
                    </a:cubicBezTo>
                    <a:close/>
                    <a:moveTo>
                      <a:pt x="197795" y="459310"/>
                    </a:moveTo>
                    <a:cubicBezTo>
                      <a:pt x="222737" y="459310"/>
                      <a:pt x="242957" y="479498"/>
                      <a:pt x="242957" y="504402"/>
                    </a:cubicBezTo>
                    <a:cubicBezTo>
                      <a:pt x="242957" y="529306"/>
                      <a:pt x="222737" y="549494"/>
                      <a:pt x="197795" y="549494"/>
                    </a:cubicBezTo>
                    <a:cubicBezTo>
                      <a:pt x="172853" y="549494"/>
                      <a:pt x="152633" y="529306"/>
                      <a:pt x="152633" y="504402"/>
                    </a:cubicBezTo>
                    <a:cubicBezTo>
                      <a:pt x="152633" y="479498"/>
                      <a:pt x="172853" y="459310"/>
                      <a:pt x="197795" y="459310"/>
                    </a:cubicBezTo>
                    <a:close/>
                    <a:moveTo>
                      <a:pt x="143318" y="390791"/>
                    </a:moveTo>
                    <a:lnTo>
                      <a:pt x="554573" y="390791"/>
                    </a:lnTo>
                    <a:lnTo>
                      <a:pt x="554573" y="437435"/>
                    </a:lnTo>
                    <a:lnTo>
                      <a:pt x="143318" y="437435"/>
                    </a:lnTo>
                    <a:close/>
                    <a:moveTo>
                      <a:pt x="115304" y="313028"/>
                    </a:moveTo>
                    <a:lnTo>
                      <a:pt x="582659" y="313028"/>
                    </a:lnTo>
                    <a:lnTo>
                      <a:pt x="582659" y="359672"/>
                    </a:lnTo>
                    <a:lnTo>
                      <a:pt x="115304" y="359672"/>
                    </a:lnTo>
                    <a:close/>
                    <a:moveTo>
                      <a:pt x="0" y="169922"/>
                    </a:moveTo>
                    <a:lnTo>
                      <a:pt x="78962" y="169922"/>
                    </a:lnTo>
                    <a:lnTo>
                      <a:pt x="108516" y="235254"/>
                    </a:lnTo>
                    <a:lnTo>
                      <a:pt x="607568" y="235254"/>
                    </a:lnTo>
                    <a:lnTo>
                      <a:pt x="607568" y="281909"/>
                    </a:lnTo>
                    <a:lnTo>
                      <a:pt x="78428" y="281909"/>
                    </a:lnTo>
                    <a:lnTo>
                      <a:pt x="48798" y="216577"/>
                    </a:lnTo>
                    <a:lnTo>
                      <a:pt x="0" y="216577"/>
                    </a:lnTo>
                    <a:close/>
                    <a:moveTo>
                      <a:pt x="257720" y="0"/>
                    </a:moveTo>
                    <a:lnTo>
                      <a:pt x="254207" y="30201"/>
                    </a:lnTo>
                    <a:cubicBezTo>
                      <a:pt x="405964" y="47665"/>
                      <a:pt x="407797" y="197372"/>
                      <a:pt x="407797" y="197372"/>
                    </a:cubicBezTo>
                    <a:cubicBezTo>
                      <a:pt x="407797" y="197372"/>
                      <a:pt x="364340" y="158248"/>
                      <a:pt x="241147" y="144063"/>
                    </a:cubicBezTo>
                    <a:lnTo>
                      <a:pt x="237633" y="174264"/>
                    </a:lnTo>
                    <a:lnTo>
                      <a:pt x="115586" y="7199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A62D8F47-CF76-4183-A5B7-FA79D878486D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A75BCD53-F0D4-4835-A8C2-A436DBCB43D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5338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C23010E6-C956-4659-A4C3-A74427D53BF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  <p:grpSp>
        <p:nvGrpSpPr>
          <p:cNvPr id="4" name="Group 18">
            <a:extLst>
              <a:ext uri="{FF2B5EF4-FFF2-40B4-BE49-F238E27FC236}">
                <a16:creationId xmlns="" xmlns:a16="http://schemas.microsoft.com/office/drawing/2014/main" id="{10A8A782-7D82-48C4-BD66-959F1DD3ED28}"/>
              </a:ext>
            </a:extLst>
          </p:cNvPr>
          <p:cNvGrpSpPr/>
          <p:nvPr/>
        </p:nvGrpSpPr>
        <p:grpSpPr>
          <a:xfrm>
            <a:off x="3158456" y="1169439"/>
            <a:ext cx="2827089" cy="2804623"/>
            <a:chOff x="4211275" y="1888549"/>
            <a:chExt cx="3769452" cy="3739497"/>
          </a:xfrm>
        </p:grpSpPr>
        <p:sp>
          <p:nvSpPr>
            <p:cNvPr id="16" name="Freeform: Shape 1">
              <a:extLst>
                <a:ext uri="{FF2B5EF4-FFF2-40B4-BE49-F238E27FC236}">
                  <a16:creationId xmlns="" xmlns:a16="http://schemas.microsoft.com/office/drawing/2014/main" id="{B59F5D28-F509-41F6-9603-0A1C6A6A7BBB}"/>
                </a:ext>
              </a:extLst>
            </p:cNvPr>
            <p:cNvSpPr/>
            <p:nvPr/>
          </p:nvSpPr>
          <p:spPr>
            <a:xfrm>
              <a:off x="4211275" y="1888549"/>
              <a:ext cx="1731569" cy="17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116" y="17950"/>
                  </a:moveTo>
                  <a:cubicBezTo>
                    <a:pt x="7440" y="18021"/>
                    <a:pt x="7670" y="18307"/>
                    <a:pt x="7670" y="18638"/>
                  </a:cubicBezTo>
                  <a:cubicBezTo>
                    <a:pt x="7670" y="19492"/>
                    <a:pt x="7670" y="20546"/>
                    <a:pt x="7670" y="21600"/>
                  </a:cubicBezTo>
                  <a:lnTo>
                    <a:pt x="10492" y="21600"/>
                  </a:lnTo>
                  <a:lnTo>
                    <a:pt x="10491" y="16860"/>
                  </a:lnTo>
                  <a:cubicBezTo>
                    <a:pt x="10491" y="15613"/>
                    <a:pt x="9473" y="15341"/>
                    <a:pt x="9081" y="15341"/>
                  </a:cubicBezTo>
                  <a:cubicBezTo>
                    <a:pt x="7409" y="15341"/>
                    <a:pt x="5837" y="14689"/>
                    <a:pt x="4655" y="13507"/>
                  </a:cubicBezTo>
                  <a:cubicBezTo>
                    <a:pt x="3472" y="12325"/>
                    <a:pt x="2821" y="10753"/>
                    <a:pt x="2821" y="9081"/>
                  </a:cubicBezTo>
                  <a:cubicBezTo>
                    <a:pt x="2821" y="5630"/>
                    <a:pt x="5629" y="2821"/>
                    <a:pt x="9081" y="2821"/>
                  </a:cubicBezTo>
                  <a:cubicBezTo>
                    <a:pt x="10753" y="2821"/>
                    <a:pt x="12325" y="3473"/>
                    <a:pt x="13507" y="4655"/>
                  </a:cubicBezTo>
                  <a:cubicBezTo>
                    <a:pt x="14690" y="5837"/>
                    <a:pt x="15341" y="7409"/>
                    <a:pt x="15341" y="9081"/>
                  </a:cubicBezTo>
                  <a:cubicBezTo>
                    <a:pt x="15341" y="9455"/>
                    <a:pt x="15489" y="9814"/>
                    <a:pt x="15754" y="10078"/>
                  </a:cubicBezTo>
                  <a:cubicBezTo>
                    <a:pt x="16018" y="10343"/>
                    <a:pt x="16377" y="10492"/>
                    <a:pt x="16751" y="10492"/>
                  </a:cubicBezTo>
                  <a:lnTo>
                    <a:pt x="21600" y="10492"/>
                  </a:lnTo>
                  <a:lnTo>
                    <a:pt x="21600" y="7670"/>
                  </a:lnTo>
                  <a:lnTo>
                    <a:pt x="18639" y="7670"/>
                  </a:lnTo>
                  <a:cubicBezTo>
                    <a:pt x="18308" y="7670"/>
                    <a:pt x="18021" y="7439"/>
                    <a:pt x="17950" y="7116"/>
                  </a:cubicBezTo>
                  <a:cubicBezTo>
                    <a:pt x="17582" y="5441"/>
                    <a:pt x="16745" y="3902"/>
                    <a:pt x="15502" y="2660"/>
                  </a:cubicBezTo>
                  <a:cubicBezTo>
                    <a:pt x="13787" y="945"/>
                    <a:pt x="11507" y="0"/>
                    <a:pt x="9081" y="0"/>
                  </a:cubicBezTo>
                  <a:cubicBezTo>
                    <a:pt x="4074" y="0"/>
                    <a:pt x="0" y="4074"/>
                    <a:pt x="0" y="9081"/>
                  </a:cubicBezTo>
                  <a:cubicBezTo>
                    <a:pt x="0" y="11506"/>
                    <a:pt x="944" y="13787"/>
                    <a:pt x="2660" y="15502"/>
                  </a:cubicBezTo>
                  <a:cubicBezTo>
                    <a:pt x="3902" y="16744"/>
                    <a:pt x="5440" y="17582"/>
                    <a:pt x="7116" y="1795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2">
              <a:extLst>
                <a:ext uri="{FF2B5EF4-FFF2-40B4-BE49-F238E27FC236}">
                  <a16:creationId xmlns="" xmlns:a16="http://schemas.microsoft.com/office/drawing/2014/main" id="{E1B2176D-A92D-4EEF-9E94-EE668C0D9BF7}"/>
                </a:ext>
              </a:extLst>
            </p:cNvPr>
            <p:cNvSpPr/>
            <p:nvPr/>
          </p:nvSpPr>
          <p:spPr>
            <a:xfrm>
              <a:off x="4211275" y="3896449"/>
              <a:ext cx="1731569" cy="173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108"/>
                  </a:moveTo>
                  <a:lnTo>
                    <a:pt x="16860" y="11108"/>
                  </a:lnTo>
                  <a:cubicBezTo>
                    <a:pt x="15613" y="11108"/>
                    <a:pt x="15341" y="12127"/>
                    <a:pt x="15341" y="12519"/>
                  </a:cubicBezTo>
                  <a:cubicBezTo>
                    <a:pt x="15341" y="14191"/>
                    <a:pt x="14690" y="15763"/>
                    <a:pt x="13507" y="16945"/>
                  </a:cubicBezTo>
                  <a:cubicBezTo>
                    <a:pt x="12325" y="18127"/>
                    <a:pt x="10753" y="18779"/>
                    <a:pt x="9081" y="18779"/>
                  </a:cubicBezTo>
                  <a:lnTo>
                    <a:pt x="9081" y="18779"/>
                  </a:lnTo>
                  <a:cubicBezTo>
                    <a:pt x="7409" y="18779"/>
                    <a:pt x="5837" y="18127"/>
                    <a:pt x="4655" y="16945"/>
                  </a:cubicBezTo>
                  <a:cubicBezTo>
                    <a:pt x="3472" y="15763"/>
                    <a:pt x="2821" y="14191"/>
                    <a:pt x="2821" y="12519"/>
                  </a:cubicBezTo>
                  <a:cubicBezTo>
                    <a:pt x="2821" y="9068"/>
                    <a:pt x="5629" y="6259"/>
                    <a:pt x="9081" y="6259"/>
                  </a:cubicBezTo>
                  <a:cubicBezTo>
                    <a:pt x="9455" y="6259"/>
                    <a:pt x="9814" y="6111"/>
                    <a:pt x="10079" y="5846"/>
                  </a:cubicBezTo>
                  <a:cubicBezTo>
                    <a:pt x="10343" y="5582"/>
                    <a:pt x="10492" y="5223"/>
                    <a:pt x="10492" y="4849"/>
                  </a:cubicBezTo>
                  <a:lnTo>
                    <a:pt x="10492" y="0"/>
                  </a:lnTo>
                  <a:lnTo>
                    <a:pt x="7670" y="0"/>
                  </a:lnTo>
                  <a:cubicBezTo>
                    <a:pt x="7670" y="1054"/>
                    <a:pt x="7670" y="2109"/>
                    <a:pt x="7670" y="2964"/>
                  </a:cubicBezTo>
                  <a:cubicBezTo>
                    <a:pt x="7670" y="3294"/>
                    <a:pt x="7440" y="3581"/>
                    <a:pt x="7117" y="3652"/>
                  </a:cubicBezTo>
                  <a:cubicBezTo>
                    <a:pt x="3051" y="4552"/>
                    <a:pt x="0" y="8186"/>
                    <a:pt x="0" y="12519"/>
                  </a:cubicBezTo>
                  <a:cubicBezTo>
                    <a:pt x="0" y="14944"/>
                    <a:pt x="944" y="17225"/>
                    <a:pt x="2660" y="18940"/>
                  </a:cubicBezTo>
                  <a:cubicBezTo>
                    <a:pt x="4375" y="20655"/>
                    <a:pt x="6655" y="21600"/>
                    <a:pt x="9081" y="21600"/>
                  </a:cubicBezTo>
                  <a:cubicBezTo>
                    <a:pt x="9081" y="21600"/>
                    <a:pt x="9081" y="21600"/>
                    <a:pt x="9081" y="21600"/>
                  </a:cubicBezTo>
                  <a:cubicBezTo>
                    <a:pt x="11507" y="21600"/>
                    <a:pt x="13787" y="20655"/>
                    <a:pt x="15502" y="18940"/>
                  </a:cubicBezTo>
                  <a:cubicBezTo>
                    <a:pt x="16745" y="17698"/>
                    <a:pt x="17582" y="16160"/>
                    <a:pt x="17950" y="14484"/>
                  </a:cubicBezTo>
                  <a:cubicBezTo>
                    <a:pt x="18021" y="14160"/>
                    <a:pt x="18307" y="13930"/>
                    <a:pt x="18639" y="13930"/>
                  </a:cubicBezTo>
                  <a:cubicBezTo>
                    <a:pt x="19493" y="13930"/>
                    <a:pt x="20546" y="13930"/>
                    <a:pt x="21600" y="13930"/>
                  </a:cubicBezTo>
                  <a:cubicBezTo>
                    <a:pt x="21600" y="13930"/>
                    <a:pt x="21600" y="11108"/>
                    <a:pt x="21600" y="11108"/>
                  </a:cubicBezTo>
                  <a:close/>
                </a:path>
              </a:pathLst>
            </a:custGeom>
            <a:solidFill>
              <a:schemeClr val="accent3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3">
              <a:extLst>
                <a:ext uri="{FF2B5EF4-FFF2-40B4-BE49-F238E27FC236}">
                  <a16:creationId xmlns="" xmlns:a16="http://schemas.microsoft.com/office/drawing/2014/main" id="{E6FBB5AC-E28D-497B-88C6-A8A6CF53B128}"/>
                </a:ext>
              </a:extLst>
            </p:cNvPr>
            <p:cNvSpPr/>
            <p:nvPr/>
          </p:nvSpPr>
          <p:spPr>
            <a:xfrm>
              <a:off x="6249143" y="1888549"/>
              <a:ext cx="1731584" cy="1731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84" y="17950"/>
                  </a:moveTo>
                  <a:cubicBezTo>
                    <a:pt x="14160" y="18021"/>
                    <a:pt x="13930" y="18307"/>
                    <a:pt x="13930" y="18638"/>
                  </a:cubicBezTo>
                  <a:cubicBezTo>
                    <a:pt x="13930" y="19492"/>
                    <a:pt x="13930" y="20546"/>
                    <a:pt x="13930" y="21600"/>
                  </a:cubicBezTo>
                  <a:lnTo>
                    <a:pt x="11108" y="21600"/>
                  </a:lnTo>
                  <a:lnTo>
                    <a:pt x="11109" y="16860"/>
                  </a:lnTo>
                  <a:cubicBezTo>
                    <a:pt x="11109" y="15613"/>
                    <a:pt x="12127" y="15341"/>
                    <a:pt x="12519" y="15341"/>
                  </a:cubicBezTo>
                  <a:cubicBezTo>
                    <a:pt x="14191" y="15341"/>
                    <a:pt x="15763" y="14689"/>
                    <a:pt x="16945" y="13507"/>
                  </a:cubicBezTo>
                  <a:cubicBezTo>
                    <a:pt x="18127" y="12325"/>
                    <a:pt x="18779" y="10753"/>
                    <a:pt x="18778" y="9081"/>
                  </a:cubicBezTo>
                  <a:cubicBezTo>
                    <a:pt x="18778" y="5630"/>
                    <a:pt x="15970" y="2821"/>
                    <a:pt x="12519" y="2821"/>
                  </a:cubicBezTo>
                  <a:cubicBezTo>
                    <a:pt x="10847" y="2821"/>
                    <a:pt x="9275" y="3473"/>
                    <a:pt x="8093" y="4655"/>
                  </a:cubicBezTo>
                  <a:cubicBezTo>
                    <a:pt x="6910" y="5837"/>
                    <a:pt x="6259" y="7409"/>
                    <a:pt x="6260" y="9081"/>
                  </a:cubicBezTo>
                  <a:cubicBezTo>
                    <a:pt x="6260" y="9455"/>
                    <a:pt x="6111" y="9814"/>
                    <a:pt x="5846" y="10078"/>
                  </a:cubicBezTo>
                  <a:cubicBezTo>
                    <a:pt x="5582" y="10343"/>
                    <a:pt x="5223" y="10492"/>
                    <a:pt x="4849" y="10492"/>
                  </a:cubicBezTo>
                  <a:lnTo>
                    <a:pt x="0" y="10492"/>
                  </a:lnTo>
                  <a:lnTo>
                    <a:pt x="0" y="7670"/>
                  </a:lnTo>
                  <a:lnTo>
                    <a:pt x="2962" y="7670"/>
                  </a:lnTo>
                  <a:cubicBezTo>
                    <a:pt x="3293" y="7670"/>
                    <a:pt x="3579" y="7439"/>
                    <a:pt x="3650" y="7116"/>
                  </a:cubicBezTo>
                  <a:cubicBezTo>
                    <a:pt x="4018" y="5441"/>
                    <a:pt x="4856" y="3902"/>
                    <a:pt x="6098" y="2660"/>
                  </a:cubicBezTo>
                  <a:cubicBezTo>
                    <a:pt x="7813" y="945"/>
                    <a:pt x="10093" y="0"/>
                    <a:pt x="12519" y="0"/>
                  </a:cubicBezTo>
                  <a:cubicBezTo>
                    <a:pt x="17526" y="0"/>
                    <a:pt x="21600" y="4074"/>
                    <a:pt x="21600" y="9081"/>
                  </a:cubicBezTo>
                  <a:cubicBezTo>
                    <a:pt x="21600" y="11506"/>
                    <a:pt x="20656" y="13787"/>
                    <a:pt x="18940" y="15502"/>
                  </a:cubicBezTo>
                  <a:cubicBezTo>
                    <a:pt x="17698" y="16744"/>
                    <a:pt x="16159" y="17582"/>
                    <a:pt x="14484" y="17950"/>
                  </a:cubicBezTo>
                  <a:close/>
                </a:path>
              </a:pathLst>
            </a:custGeom>
            <a:solidFill>
              <a:schemeClr val="accent2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4">
              <a:extLst>
                <a:ext uri="{FF2B5EF4-FFF2-40B4-BE49-F238E27FC236}">
                  <a16:creationId xmlns="" xmlns:a16="http://schemas.microsoft.com/office/drawing/2014/main" id="{F42F381C-9059-4320-B682-08AF83C77F52}"/>
                </a:ext>
              </a:extLst>
            </p:cNvPr>
            <p:cNvSpPr/>
            <p:nvPr/>
          </p:nvSpPr>
          <p:spPr>
            <a:xfrm>
              <a:off x="6249143" y="3896449"/>
              <a:ext cx="1731584" cy="173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1108"/>
                  </a:moveTo>
                  <a:lnTo>
                    <a:pt x="4740" y="11108"/>
                  </a:lnTo>
                  <a:cubicBezTo>
                    <a:pt x="5987" y="11108"/>
                    <a:pt x="6260" y="12127"/>
                    <a:pt x="6260" y="12519"/>
                  </a:cubicBezTo>
                  <a:cubicBezTo>
                    <a:pt x="6260" y="14191"/>
                    <a:pt x="6911" y="15763"/>
                    <a:pt x="8093" y="16945"/>
                  </a:cubicBezTo>
                  <a:cubicBezTo>
                    <a:pt x="9275" y="18127"/>
                    <a:pt x="10847" y="18779"/>
                    <a:pt x="12519" y="18779"/>
                  </a:cubicBezTo>
                  <a:lnTo>
                    <a:pt x="12519" y="18779"/>
                  </a:lnTo>
                  <a:cubicBezTo>
                    <a:pt x="14191" y="18779"/>
                    <a:pt x="15763" y="18127"/>
                    <a:pt x="16945" y="16945"/>
                  </a:cubicBezTo>
                  <a:cubicBezTo>
                    <a:pt x="18127" y="15763"/>
                    <a:pt x="18779" y="14191"/>
                    <a:pt x="18778" y="12519"/>
                  </a:cubicBezTo>
                  <a:cubicBezTo>
                    <a:pt x="18778" y="9068"/>
                    <a:pt x="15970" y="6259"/>
                    <a:pt x="12519" y="6259"/>
                  </a:cubicBezTo>
                  <a:cubicBezTo>
                    <a:pt x="12145" y="6259"/>
                    <a:pt x="11786" y="6111"/>
                    <a:pt x="11521" y="5846"/>
                  </a:cubicBezTo>
                  <a:cubicBezTo>
                    <a:pt x="11257" y="5582"/>
                    <a:pt x="11108" y="5223"/>
                    <a:pt x="11108" y="4849"/>
                  </a:cubicBezTo>
                  <a:lnTo>
                    <a:pt x="11108" y="0"/>
                  </a:lnTo>
                  <a:lnTo>
                    <a:pt x="13930" y="0"/>
                  </a:lnTo>
                  <a:cubicBezTo>
                    <a:pt x="13930" y="1054"/>
                    <a:pt x="13930" y="2109"/>
                    <a:pt x="13930" y="2964"/>
                  </a:cubicBezTo>
                  <a:cubicBezTo>
                    <a:pt x="13930" y="3294"/>
                    <a:pt x="14160" y="3581"/>
                    <a:pt x="14483" y="3652"/>
                  </a:cubicBezTo>
                  <a:cubicBezTo>
                    <a:pt x="18549" y="4552"/>
                    <a:pt x="21600" y="8186"/>
                    <a:pt x="21600" y="12519"/>
                  </a:cubicBezTo>
                  <a:cubicBezTo>
                    <a:pt x="21600" y="14944"/>
                    <a:pt x="20656" y="17225"/>
                    <a:pt x="18940" y="18940"/>
                  </a:cubicBezTo>
                  <a:cubicBezTo>
                    <a:pt x="17225" y="20655"/>
                    <a:pt x="14945" y="21600"/>
                    <a:pt x="12519" y="21600"/>
                  </a:cubicBezTo>
                  <a:lnTo>
                    <a:pt x="12519" y="21600"/>
                  </a:lnTo>
                  <a:cubicBezTo>
                    <a:pt x="10094" y="21600"/>
                    <a:pt x="7813" y="20655"/>
                    <a:pt x="6098" y="18940"/>
                  </a:cubicBezTo>
                  <a:cubicBezTo>
                    <a:pt x="4856" y="17698"/>
                    <a:pt x="4018" y="16160"/>
                    <a:pt x="3650" y="14484"/>
                  </a:cubicBezTo>
                  <a:cubicBezTo>
                    <a:pt x="3579" y="14160"/>
                    <a:pt x="3293" y="13930"/>
                    <a:pt x="2962" y="13930"/>
                  </a:cubicBezTo>
                  <a:cubicBezTo>
                    <a:pt x="2108" y="13930"/>
                    <a:pt x="1054" y="13930"/>
                    <a:pt x="0" y="13930"/>
                  </a:cubicBezTo>
                  <a:cubicBezTo>
                    <a:pt x="0" y="13930"/>
                    <a:pt x="0" y="11108"/>
                    <a:pt x="0" y="11108"/>
                  </a:cubicBezTo>
                  <a:close/>
                </a:path>
              </a:pathLst>
            </a:custGeom>
            <a:solidFill>
              <a:schemeClr val="accent4">
                <a:alpha val="85000"/>
              </a:schemeClr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0" name="Group 5">
              <a:extLst>
                <a:ext uri="{FF2B5EF4-FFF2-40B4-BE49-F238E27FC236}">
                  <a16:creationId xmlns="" xmlns:a16="http://schemas.microsoft.com/office/drawing/2014/main" id="{B9156B6E-839C-4236-95F0-078FDCBDD607}"/>
                </a:ext>
              </a:extLst>
            </p:cNvPr>
            <p:cNvGrpSpPr/>
            <p:nvPr/>
          </p:nvGrpSpPr>
          <p:grpSpPr>
            <a:xfrm>
              <a:off x="4280255" y="1957529"/>
              <a:ext cx="1314963" cy="1314963"/>
              <a:chOff x="0" y="0"/>
              <a:chExt cx="2629924" cy="2629924"/>
            </a:xfrm>
          </p:grpSpPr>
          <p:sp>
            <p:nvSpPr>
              <p:cNvPr id="31" name="Oval 6">
                <a:extLst>
                  <a:ext uri="{FF2B5EF4-FFF2-40B4-BE49-F238E27FC236}">
                    <a16:creationId xmlns="" xmlns:a16="http://schemas.microsoft.com/office/drawing/2014/main" id="{799A1116-F745-4029-BBAD-0FEFF13D20B5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2" name="Freeform: Shape 7">
                <a:extLst>
                  <a:ext uri="{FF2B5EF4-FFF2-40B4-BE49-F238E27FC236}">
                    <a16:creationId xmlns="" xmlns:a16="http://schemas.microsoft.com/office/drawing/2014/main" id="{11722B88-CC3B-48CB-B5F5-041A69E8B068}"/>
                  </a:ext>
                </a:extLst>
              </p:cNvPr>
              <p:cNvSpPr/>
              <p:nvPr/>
            </p:nvSpPr>
            <p:spPr>
              <a:xfrm>
                <a:off x="934214" y="916515"/>
                <a:ext cx="761496" cy="7968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41" h="21600" extrusionOk="0">
                    <a:moveTo>
                      <a:pt x="2206" y="3607"/>
                    </a:moveTo>
                    <a:lnTo>
                      <a:pt x="4487" y="1200"/>
                    </a:lnTo>
                    <a:lnTo>
                      <a:pt x="16953" y="1200"/>
                    </a:lnTo>
                    <a:lnTo>
                      <a:pt x="19234" y="3607"/>
                    </a:lnTo>
                    <a:cubicBezTo>
                      <a:pt x="19234" y="3607"/>
                      <a:pt x="2206" y="3607"/>
                      <a:pt x="2206" y="3607"/>
                    </a:cubicBezTo>
                    <a:close/>
                    <a:moveTo>
                      <a:pt x="10720" y="13168"/>
                    </a:moveTo>
                    <a:cubicBezTo>
                      <a:pt x="6671" y="13168"/>
                      <a:pt x="5805" y="7652"/>
                      <a:pt x="5625" y="6516"/>
                    </a:cubicBezTo>
                    <a:lnTo>
                      <a:pt x="7915" y="6516"/>
                    </a:lnTo>
                    <a:cubicBezTo>
                      <a:pt x="8259" y="8173"/>
                      <a:pt x="9042" y="11009"/>
                      <a:pt x="10720" y="11009"/>
                    </a:cubicBezTo>
                    <a:cubicBezTo>
                      <a:pt x="12398" y="11009"/>
                      <a:pt x="13182" y="8173"/>
                      <a:pt x="13525" y="6516"/>
                    </a:cubicBezTo>
                    <a:lnTo>
                      <a:pt x="15816" y="6516"/>
                    </a:lnTo>
                    <a:cubicBezTo>
                      <a:pt x="15635" y="7652"/>
                      <a:pt x="14769" y="13168"/>
                      <a:pt x="10720" y="13168"/>
                    </a:cubicBezTo>
                    <a:close/>
                    <a:moveTo>
                      <a:pt x="20843" y="2725"/>
                    </a:moveTo>
                    <a:cubicBezTo>
                      <a:pt x="20476" y="2418"/>
                      <a:pt x="18467" y="648"/>
                      <a:pt x="18092" y="336"/>
                    </a:cubicBezTo>
                    <a:cubicBezTo>
                      <a:pt x="17719" y="25"/>
                      <a:pt x="17150" y="0"/>
                      <a:pt x="16718" y="0"/>
                    </a:cubicBezTo>
                    <a:lnTo>
                      <a:pt x="4722" y="0"/>
                    </a:lnTo>
                    <a:cubicBezTo>
                      <a:pt x="4292" y="0"/>
                      <a:pt x="3722" y="25"/>
                      <a:pt x="3348" y="336"/>
                    </a:cubicBezTo>
                    <a:cubicBezTo>
                      <a:pt x="2973" y="648"/>
                      <a:pt x="964" y="2419"/>
                      <a:pt x="597" y="2725"/>
                    </a:cubicBezTo>
                    <a:cubicBezTo>
                      <a:pt x="227" y="3032"/>
                      <a:pt x="-80" y="3497"/>
                      <a:pt x="18" y="4155"/>
                    </a:cubicBezTo>
                    <a:cubicBezTo>
                      <a:pt x="117" y="4817"/>
                      <a:pt x="2374" y="20549"/>
                      <a:pt x="2433" y="20923"/>
                    </a:cubicBezTo>
                    <a:cubicBezTo>
                      <a:pt x="2490" y="21296"/>
                      <a:pt x="2829" y="21592"/>
                      <a:pt x="3241" y="21600"/>
                    </a:cubicBezTo>
                    <a:lnTo>
                      <a:pt x="18199" y="21600"/>
                    </a:lnTo>
                    <a:cubicBezTo>
                      <a:pt x="18611" y="21592"/>
                      <a:pt x="18950" y="21296"/>
                      <a:pt x="19007" y="20922"/>
                    </a:cubicBezTo>
                    <a:cubicBezTo>
                      <a:pt x="19066" y="20549"/>
                      <a:pt x="21323" y="4816"/>
                      <a:pt x="21423" y="4155"/>
                    </a:cubicBezTo>
                    <a:cubicBezTo>
                      <a:pt x="21520" y="3497"/>
                      <a:pt x="21213" y="3032"/>
                      <a:pt x="20843" y="272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1" name="Group 8">
              <a:extLst>
                <a:ext uri="{FF2B5EF4-FFF2-40B4-BE49-F238E27FC236}">
                  <a16:creationId xmlns="" xmlns:a16="http://schemas.microsoft.com/office/drawing/2014/main" id="{68FB34F4-E435-4AF0-9649-E1BEB9706143}"/>
                </a:ext>
              </a:extLst>
            </p:cNvPr>
            <p:cNvGrpSpPr/>
            <p:nvPr/>
          </p:nvGrpSpPr>
          <p:grpSpPr>
            <a:xfrm>
              <a:off x="4280255" y="4250132"/>
              <a:ext cx="1314963" cy="1314963"/>
              <a:chOff x="0" y="0"/>
              <a:chExt cx="2629924" cy="2629924"/>
            </a:xfrm>
          </p:grpSpPr>
          <p:sp>
            <p:nvSpPr>
              <p:cNvPr id="29" name="Oval 9">
                <a:extLst>
                  <a:ext uri="{FF2B5EF4-FFF2-40B4-BE49-F238E27FC236}">
                    <a16:creationId xmlns="" xmlns:a16="http://schemas.microsoft.com/office/drawing/2014/main" id="{716E3C1D-CBB8-44C7-A711-A0F63A380980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10">
                <a:extLst>
                  <a:ext uri="{FF2B5EF4-FFF2-40B4-BE49-F238E27FC236}">
                    <a16:creationId xmlns="" xmlns:a16="http://schemas.microsoft.com/office/drawing/2014/main" id="{6FF77380-0C4F-4A8A-9E7A-6AEED032E7C6}"/>
                  </a:ext>
                </a:extLst>
              </p:cNvPr>
              <p:cNvSpPr/>
              <p:nvPr/>
            </p:nvSpPr>
            <p:spPr>
              <a:xfrm>
                <a:off x="810007" y="835217"/>
                <a:ext cx="1009909" cy="9594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92" h="21486" extrusionOk="0">
                    <a:moveTo>
                      <a:pt x="19343" y="19224"/>
                    </a:moveTo>
                    <a:lnTo>
                      <a:pt x="6448" y="19224"/>
                    </a:lnTo>
                    <a:lnTo>
                      <a:pt x="6448" y="16963"/>
                    </a:lnTo>
                    <a:lnTo>
                      <a:pt x="8580" y="12419"/>
                    </a:lnTo>
                    <a:lnTo>
                      <a:pt x="11554" y="16305"/>
                    </a:lnTo>
                    <a:lnTo>
                      <a:pt x="14346" y="13295"/>
                    </a:lnTo>
                    <a:lnTo>
                      <a:pt x="17933" y="11932"/>
                    </a:lnTo>
                    <a:lnTo>
                      <a:pt x="19343" y="15832"/>
                    </a:lnTo>
                    <a:cubicBezTo>
                      <a:pt x="19343" y="15832"/>
                      <a:pt x="19343" y="19224"/>
                      <a:pt x="19343" y="19224"/>
                    </a:cubicBezTo>
                    <a:close/>
                    <a:moveTo>
                      <a:pt x="20673" y="9047"/>
                    </a:moveTo>
                    <a:lnTo>
                      <a:pt x="5123" y="9047"/>
                    </a:lnTo>
                    <a:cubicBezTo>
                      <a:pt x="4672" y="9047"/>
                      <a:pt x="4304" y="9425"/>
                      <a:pt x="4304" y="9926"/>
                    </a:cubicBezTo>
                    <a:lnTo>
                      <a:pt x="4304" y="20578"/>
                    </a:lnTo>
                    <a:cubicBezTo>
                      <a:pt x="4305" y="21080"/>
                      <a:pt x="4673" y="21486"/>
                      <a:pt x="5123" y="21486"/>
                    </a:cubicBezTo>
                    <a:lnTo>
                      <a:pt x="20673" y="21486"/>
                    </a:lnTo>
                    <a:cubicBezTo>
                      <a:pt x="21125" y="21486"/>
                      <a:pt x="21492" y="21080"/>
                      <a:pt x="21492" y="20578"/>
                    </a:cubicBezTo>
                    <a:lnTo>
                      <a:pt x="21492" y="9926"/>
                    </a:lnTo>
                    <a:cubicBezTo>
                      <a:pt x="21492" y="9425"/>
                      <a:pt x="21125" y="9047"/>
                      <a:pt x="20673" y="9047"/>
                    </a:cubicBezTo>
                    <a:close/>
                    <a:moveTo>
                      <a:pt x="18403" y="6978"/>
                    </a:moveTo>
                    <a:lnTo>
                      <a:pt x="16204" y="606"/>
                    </a:lnTo>
                    <a:cubicBezTo>
                      <a:pt x="16042" y="136"/>
                      <a:pt x="15565" y="-114"/>
                      <a:pt x="15141" y="50"/>
                    </a:cubicBezTo>
                    <a:lnTo>
                      <a:pt x="529" y="5662"/>
                    </a:lnTo>
                    <a:cubicBezTo>
                      <a:pt x="106" y="5825"/>
                      <a:pt x="-108" y="6337"/>
                      <a:pt x="55" y="6807"/>
                    </a:cubicBezTo>
                    <a:lnTo>
                      <a:pt x="2372" y="13525"/>
                    </a:lnTo>
                    <a:lnTo>
                      <a:pt x="2372" y="9926"/>
                    </a:lnTo>
                    <a:cubicBezTo>
                      <a:pt x="2372" y="8300"/>
                      <a:pt x="3606" y="6978"/>
                      <a:pt x="5123" y="6978"/>
                    </a:cubicBezTo>
                    <a:lnTo>
                      <a:pt x="8984" y="6978"/>
                    </a:lnTo>
                    <a:lnTo>
                      <a:pt x="13588" y="3577"/>
                    </a:lnTo>
                    <a:lnTo>
                      <a:pt x="16252" y="6978"/>
                    </a:lnTo>
                    <a:cubicBezTo>
                      <a:pt x="16252" y="6978"/>
                      <a:pt x="18403" y="6978"/>
                      <a:pt x="18403" y="6978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="" xmlns:a16="http://schemas.microsoft.com/office/drawing/2014/main" id="{765FF6D8-B3CC-4BEF-8558-1892524EF18A}"/>
                </a:ext>
              </a:extLst>
            </p:cNvPr>
            <p:cNvGrpSpPr/>
            <p:nvPr/>
          </p:nvGrpSpPr>
          <p:grpSpPr>
            <a:xfrm>
              <a:off x="6601514" y="4251104"/>
              <a:ext cx="1313020" cy="1313020"/>
              <a:chOff x="0" y="0"/>
              <a:chExt cx="2626037" cy="2626037"/>
            </a:xfrm>
          </p:grpSpPr>
          <p:sp>
            <p:nvSpPr>
              <p:cNvPr id="27" name="Oval 12">
                <a:extLst>
                  <a:ext uri="{FF2B5EF4-FFF2-40B4-BE49-F238E27FC236}">
                    <a16:creationId xmlns="" xmlns:a16="http://schemas.microsoft.com/office/drawing/2014/main" id="{6C0E89FE-9BB3-4F2A-80B9-177247A899EE}"/>
                  </a:ext>
                </a:extLst>
              </p:cNvPr>
              <p:cNvSpPr/>
              <p:nvPr/>
            </p:nvSpPr>
            <p:spPr>
              <a:xfrm>
                <a:off x="0" y="0"/>
                <a:ext cx="2626037" cy="2626037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13">
                <a:extLst>
                  <a:ext uri="{FF2B5EF4-FFF2-40B4-BE49-F238E27FC236}">
                    <a16:creationId xmlns="" xmlns:a16="http://schemas.microsoft.com/office/drawing/2014/main" id="{CC552C2B-514E-4487-8714-A11ABCD238F1}"/>
                  </a:ext>
                </a:extLst>
              </p:cNvPr>
              <p:cNvSpPr/>
              <p:nvPr/>
            </p:nvSpPr>
            <p:spPr>
              <a:xfrm>
                <a:off x="873136" y="928121"/>
                <a:ext cx="879764" cy="7697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962" y="2057"/>
                    </a:moveTo>
                    <a:cubicBezTo>
                      <a:pt x="14484" y="2057"/>
                      <a:pt x="14147" y="2346"/>
                      <a:pt x="13992" y="2555"/>
                    </a:cubicBezTo>
                    <a:lnTo>
                      <a:pt x="12234" y="5143"/>
                    </a:lnTo>
                    <a:lnTo>
                      <a:pt x="14962" y="5143"/>
                    </a:lnTo>
                    <a:cubicBezTo>
                      <a:pt x="15708" y="5143"/>
                      <a:pt x="16312" y="4452"/>
                      <a:pt x="16312" y="3600"/>
                    </a:cubicBezTo>
                    <a:cubicBezTo>
                      <a:pt x="16312" y="2748"/>
                      <a:pt x="15708" y="2057"/>
                      <a:pt x="14962" y="2057"/>
                    </a:cubicBezTo>
                    <a:close/>
                    <a:moveTo>
                      <a:pt x="13050" y="17807"/>
                    </a:moveTo>
                    <a:lnTo>
                      <a:pt x="13050" y="10286"/>
                    </a:lnTo>
                    <a:lnTo>
                      <a:pt x="13050" y="7200"/>
                    </a:lnTo>
                    <a:lnTo>
                      <a:pt x="8550" y="7200"/>
                    </a:lnTo>
                    <a:lnTo>
                      <a:pt x="8550" y="10286"/>
                    </a:lnTo>
                    <a:lnTo>
                      <a:pt x="8550" y="17807"/>
                    </a:lnTo>
                    <a:lnTo>
                      <a:pt x="8550" y="18707"/>
                    </a:lnTo>
                    <a:cubicBezTo>
                      <a:pt x="8550" y="19270"/>
                      <a:pt x="8958" y="19543"/>
                      <a:pt x="9450" y="19543"/>
                    </a:cubicBezTo>
                    <a:lnTo>
                      <a:pt x="12150" y="19543"/>
                    </a:lnTo>
                    <a:cubicBezTo>
                      <a:pt x="12642" y="19543"/>
                      <a:pt x="13050" y="19270"/>
                      <a:pt x="13050" y="18707"/>
                    </a:cubicBezTo>
                    <a:cubicBezTo>
                      <a:pt x="13050" y="18707"/>
                      <a:pt x="13050" y="17807"/>
                      <a:pt x="13050" y="17807"/>
                    </a:cubicBezTo>
                    <a:close/>
                    <a:moveTo>
                      <a:pt x="9380" y="5143"/>
                    </a:moveTo>
                    <a:lnTo>
                      <a:pt x="7608" y="2555"/>
                    </a:lnTo>
                    <a:cubicBezTo>
                      <a:pt x="7453" y="2346"/>
                      <a:pt x="7116" y="2057"/>
                      <a:pt x="6638" y="2057"/>
                    </a:cubicBezTo>
                    <a:cubicBezTo>
                      <a:pt x="5892" y="2057"/>
                      <a:pt x="5288" y="2748"/>
                      <a:pt x="5288" y="3600"/>
                    </a:cubicBezTo>
                    <a:cubicBezTo>
                      <a:pt x="5288" y="4452"/>
                      <a:pt x="5892" y="5143"/>
                      <a:pt x="6638" y="5143"/>
                    </a:cubicBezTo>
                    <a:cubicBezTo>
                      <a:pt x="6638" y="5143"/>
                      <a:pt x="9380" y="5143"/>
                      <a:pt x="9380" y="5143"/>
                    </a:cubicBezTo>
                    <a:close/>
                    <a:moveTo>
                      <a:pt x="21600" y="12857"/>
                    </a:moveTo>
                    <a:cubicBezTo>
                      <a:pt x="21600" y="13146"/>
                      <a:pt x="21403" y="13371"/>
                      <a:pt x="21150" y="13371"/>
                    </a:cubicBezTo>
                    <a:lnTo>
                      <a:pt x="19800" y="13371"/>
                    </a:lnTo>
                    <a:lnTo>
                      <a:pt x="19800" y="20057"/>
                    </a:lnTo>
                    <a:cubicBezTo>
                      <a:pt x="19800" y="20909"/>
                      <a:pt x="19195" y="21600"/>
                      <a:pt x="18450" y="21600"/>
                    </a:cubicBezTo>
                    <a:lnTo>
                      <a:pt x="3150" y="21600"/>
                    </a:lnTo>
                    <a:cubicBezTo>
                      <a:pt x="2405" y="21600"/>
                      <a:pt x="1800" y="20909"/>
                      <a:pt x="1800" y="20057"/>
                    </a:cubicBezTo>
                    <a:lnTo>
                      <a:pt x="1800" y="13371"/>
                    </a:lnTo>
                    <a:lnTo>
                      <a:pt x="450" y="13371"/>
                    </a:lnTo>
                    <a:cubicBezTo>
                      <a:pt x="197" y="13371"/>
                      <a:pt x="0" y="13146"/>
                      <a:pt x="0" y="12857"/>
                    </a:cubicBezTo>
                    <a:lnTo>
                      <a:pt x="0" y="7714"/>
                    </a:lnTo>
                    <a:cubicBezTo>
                      <a:pt x="0" y="7425"/>
                      <a:pt x="197" y="7200"/>
                      <a:pt x="450" y="7200"/>
                    </a:cubicBezTo>
                    <a:lnTo>
                      <a:pt x="6638" y="7200"/>
                    </a:lnTo>
                    <a:cubicBezTo>
                      <a:pt x="4894" y="7200"/>
                      <a:pt x="3488" y="5593"/>
                      <a:pt x="3488" y="3600"/>
                    </a:cubicBezTo>
                    <a:cubicBezTo>
                      <a:pt x="3488" y="1607"/>
                      <a:pt x="4894" y="0"/>
                      <a:pt x="6638" y="0"/>
                    </a:cubicBezTo>
                    <a:cubicBezTo>
                      <a:pt x="7580" y="0"/>
                      <a:pt x="8452" y="450"/>
                      <a:pt x="9000" y="1238"/>
                    </a:cubicBezTo>
                    <a:lnTo>
                      <a:pt x="10800" y="3889"/>
                    </a:lnTo>
                    <a:lnTo>
                      <a:pt x="12600" y="1238"/>
                    </a:lnTo>
                    <a:cubicBezTo>
                      <a:pt x="13148" y="450"/>
                      <a:pt x="14020" y="0"/>
                      <a:pt x="14962" y="0"/>
                    </a:cubicBezTo>
                    <a:cubicBezTo>
                      <a:pt x="16706" y="0"/>
                      <a:pt x="18112" y="1607"/>
                      <a:pt x="18112" y="3600"/>
                    </a:cubicBezTo>
                    <a:cubicBezTo>
                      <a:pt x="18112" y="5593"/>
                      <a:pt x="16706" y="7200"/>
                      <a:pt x="14962" y="7200"/>
                    </a:cubicBezTo>
                    <a:lnTo>
                      <a:pt x="21150" y="7200"/>
                    </a:lnTo>
                    <a:cubicBezTo>
                      <a:pt x="21403" y="7200"/>
                      <a:pt x="21600" y="7425"/>
                      <a:pt x="21600" y="7714"/>
                    </a:cubicBezTo>
                    <a:cubicBezTo>
                      <a:pt x="21600" y="7714"/>
                      <a:pt x="21600" y="12857"/>
                      <a:pt x="21600" y="1285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3" name="Group 14">
              <a:extLst>
                <a:ext uri="{FF2B5EF4-FFF2-40B4-BE49-F238E27FC236}">
                  <a16:creationId xmlns="" xmlns:a16="http://schemas.microsoft.com/office/drawing/2014/main" id="{6A4315DD-3E59-49DC-A0D6-58B2A5393BB1}"/>
                </a:ext>
              </a:extLst>
            </p:cNvPr>
            <p:cNvGrpSpPr/>
            <p:nvPr/>
          </p:nvGrpSpPr>
          <p:grpSpPr>
            <a:xfrm>
              <a:off x="6600542" y="1957529"/>
              <a:ext cx="1314964" cy="1314963"/>
              <a:chOff x="0" y="0"/>
              <a:chExt cx="2629924" cy="2629924"/>
            </a:xfrm>
          </p:grpSpPr>
          <p:sp>
            <p:nvSpPr>
              <p:cNvPr id="25" name="Oval 15">
                <a:extLst>
                  <a:ext uri="{FF2B5EF4-FFF2-40B4-BE49-F238E27FC236}">
                    <a16:creationId xmlns="" xmlns:a16="http://schemas.microsoft.com/office/drawing/2014/main" id="{34383F49-DB73-4D05-A2D7-8511CCD89B53}"/>
                  </a:ext>
                </a:extLst>
              </p:cNvPr>
              <p:cNvSpPr/>
              <p:nvPr/>
            </p:nvSpPr>
            <p:spPr>
              <a:xfrm>
                <a:off x="0" y="0"/>
                <a:ext cx="2629924" cy="2629924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16">
                <a:extLst>
                  <a:ext uri="{FF2B5EF4-FFF2-40B4-BE49-F238E27FC236}">
                    <a16:creationId xmlns="" xmlns:a16="http://schemas.microsoft.com/office/drawing/2014/main" id="{891A1829-F9BA-4039-9365-64860887A35F}"/>
                  </a:ext>
                </a:extLst>
              </p:cNvPr>
              <p:cNvSpPr/>
              <p:nvPr/>
            </p:nvSpPr>
            <p:spPr>
              <a:xfrm>
                <a:off x="874429" y="968778"/>
                <a:ext cx="881066" cy="69236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72" extrusionOk="0">
                    <a:moveTo>
                      <a:pt x="18394" y="17908"/>
                    </a:moveTo>
                    <a:cubicBezTo>
                      <a:pt x="18804" y="19180"/>
                      <a:pt x="19334" y="19777"/>
                      <a:pt x="19804" y="20451"/>
                    </a:cubicBezTo>
                    <a:cubicBezTo>
                      <a:pt x="19937" y="20650"/>
                      <a:pt x="20093" y="20834"/>
                      <a:pt x="20045" y="21125"/>
                    </a:cubicBezTo>
                    <a:cubicBezTo>
                      <a:pt x="19997" y="21401"/>
                      <a:pt x="19816" y="21600"/>
                      <a:pt x="19623" y="21569"/>
                    </a:cubicBezTo>
                    <a:cubicBezTo>
                      <a:pt x="19262" y="21508"/>
                      <a:pt x="18912" y="21431"/>
                      <a:pt x="18587" y="21324"/>
                    </a:cubicBezTo>
                    <a:cubicBezTo>
                      <a:pt x="17369" y="20926"/>
                      <a:pt x="16236" y="20267"/>
                      <a:pt x="15236" y="19363"/>
                    </a:cubicBezTo>
                    <a:cubicBezTo>
                      <a:pt x="14561" y="19517"/>
                      <a:pt x="13850" y="19609"/>
                      <a:pt x="13114" y="19609"/>
                    </a:cubicBezTo>
                    <a:cubicBezTo>
                      <a:pt x="10933" y="19609"/>
                      <a:pt x="8932" y="18843"/>
                      <a:pt x="7425" y="17586"/>
                    </a:cubicBezTo>
                    <a:cubicBezTo>
                      <a:pt x="7775" y="17617"/>
                      <a:pt x="8136" y="17648"/>
                      <a:pt x="8486" y="17648"/>
                    </a:cubicBezTo>
                    <a:cubicBezTo>
                      <a:pt x="11077" y="17648"/>
                      <a:pt x="13524" y="16698"/>
                      <a:pt x="15392" y="14982"/>
                    </a:cubicBezTo>
                    <a:cubicBezTo>
                      <a:pt x="17405" y="13113"/>
                      <a:pt x="18514" y="10586"/>
                      <a:pt x="18514" y="7843"/>
                    </a:cubicBezTo>
                    <a:cubicBezTo>
                      <a:pt x="18514" y="7047"/>
                      <a:pt x="18418" y="6266"/>
                      <a:pt x="18237" y="5515"/>
                    </a:cubicBezTo>
                    <a:cubicBezTo>
                      <a:pt x="20274" y="6940"/>
                      <a:pt x="21600" y="9207"/>
                      <a:pt x="21600" y="11765"/>
                    </a:cubicBezTo>
                    <a:cubicBezTo>
                      <a:pt x="21600" y="14262"/>
                      <a:pt x="20346" y="16468"/>
                      <a:pt x="18394" y="17908"/>
                    </a:cubicBezTo>
                    <a:close/>
                    <a:moveTo>
                      <a:pt x="8486" y="15687"/>
                    </a:moveTo>
                    <a:cubicBezTo>
                      <a:pt x="7750" y="15687"/>
                      <a:pt x="7039" y="15595"/>
                      <a:pt x="6364" y="15442"/>
                    </a:cubicBezTo>
                    <a:cubicBezTo>
                      <a:pt x="5364" y="16346"/>
                      <a:pt x="4231" y="17004"/>
                      <a:pt x="3013" y="17403"/>
                    </a:cubicBezTo>
                    <a:cubicBezTo>
                      <a:pt x="2688" y="17510"/>
                      <a:pt x="2338" y="17586"/>
                      <a:pt x="1977" y="17648"/>
                    </a:cubicBezTo>
                    <a:cubicBezTo>
                      <a:pt x="1965" y="17648"/>
                      <a:pt x="1953" y="17648"/>
                      <a:pt x="1941" y="17648"/>
                    </a:cubicBezTo>
                    <a:cubicBezTo>
                      <a:pt x="1760" y="17648"/>
                      <a:pt x="1591" y="17464"/>
                      <a:pt x="1555" y="17203"/>
                    </a:cubicBezTo>
                    <a:cubicBezTo>
                      <a:pt x="1507" y="16912"/>
                      <a:pt x="1663" y="16729"/>
                      <a:pt x="1796" y="16529"/>
                    </a:cubicBezTo>
                    <a:cubicBezTo>
                      <a:pt x="2266" y="15855"/>
                      <a:pt x="2796" y="15258"/>
                      <a:pt x="3206" y="13986"/>
                    </a:cubicBezTo>
                    <a:cubicBezTo>
                      <a:pt x="1254" y="12546"/>
                      <a:pt x="0" y="10325"/>
                      <a:pt x="0" y="7843"/>
                    </a:cubicBezTo>
                    <a:cubicBezTo>
                      <a:pt x="0" y="3508"/>
                      <a:pt x="3797" y="0"/>
                      <a:pt x="8486" y="0"/>
                    </a:cubicBezTo>
                    <a:cubicBezTo>
                      <a:pt x="13175" y="0"/>
                      <a:pt x="16971" y="3508"/>
                      <a:pt x="16971" y="7843"/>
                    </a:cubicBezTo>
                    <a:cubicBezTo>
                      <a:pt x="16971" y="12179"/>
                      <a:pt x="13175" y="15687"/>
                      <a:pt x="8486" y="156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4" name="Freeform: Shape 17">
              <a:extLst>
                <a:ext uri="{FF2B5EF4-FFF2-40B4-BE49-F238E27FC236}">
                  <a16:creationId xmlns="" xmlns:a16="http://schemas.microsoft.com/office/drawing/2014/main" id="{07961A59-C0C2-466B-8CB5-57942AA28B2A}"/>
                </a:ext>
              </a:extLst>
            </p:cNvPr>
            <p:cNvSpPr/>
            <p:nvPr/>
          </p:nvSpPr>
          <p:spPr>
            <a:xfrm>
              <a:off x="5634325" y="3327560"/>
              <a:ext cx="923336" cy="86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024" extrusionOk="0">
                  <a:moveTo>
                    <a:pt x="18801" y="1728"/>
                  </a:moveTo>
                  <a:cubicBezTo>
                    <a:pt x="16811" y="-576"/>
                    <a:pt x="13583" y="-576"/>
                    <a:pt x="11592" y="1728"/>
                  </a:cubicBezTo>
                  <a:lnTo>
                    <a:pt x="10241" y="3294"/>
                  </a:lnTo>
                  <a:lnTo>
                    <a:pt x="8888" y="1728"/>
                  </a:lnTo>
                  <a:cubicBezTo>
                    <a:pt x="6897" y="-576"/>
                    <a:pt x="3670" y="-576"/>
                    <a:pt x="1680" y="1728"/>
                  </a:cubicBezTo>
                  <a:cubicBezTo>
                    <a:pt x="-560" y="4323"/>
                    <a:pt x="-560" y="8518"/>
                    <a:pt x="1680" y="11111"/>
                  </a:cubicBezTo>
                  <a:lnTo>
                    <a:pt x="10241" y="21024"/>
                  </a:lnTo>
                  <a:lnTo>
                    <a:pt x="18801" y="11111"/>
                  </a:lnTo>
                  <a:cubicBezTo>
                    <a:pt x="21040" y="8518"/>
                    <a:pt x="21040" y="4321"/>
                    <a:pt x="18801" y="1728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5" name="Group 19">
            <a:extLst>
              <a:ext uri="{FF2B5EF4-FFF2-40B4-BE49-F238E27FC236}">
                <a16:creationId xmlns="" xmlns:a16="http://schemas.microsoft.com/office/drawing/2014/main" id="{C0FBDDBE-78CF-4B13-A1D4-12D4C305757C}"/>
              </a:ext>
            </a:extLst>
          </p:cNvPr>
          <p:cNvGrpSpPr/>
          <p:nvPr/>
        </p:nvGrpSpPr>
        <p:grpSpPr>
          <a:xfrm>
            <a:off x="532714" y="1427967"/>
            <a:ext cx="8078573" cy="2287566"/>
            <a:chOff x="735248" y="2643961"/>
            <a:chExt cx="10771430" cy="3050088"/>
          </a:xfrm>
        </p:grpSpPr>
        <p:grpSp>
          <p:nvGrpSpPr>
            <p:cNvPr id="6" name="Group 20">
              <a:extLst>
                <a:ext uri="{FF2B5EF4-FFF2-40B4-BE49-F238E27FC236}">
                  <a16:creationId xmlns="" xmlns:a16="http://schemas.microsoft.com/office/drawing/2014/main" id="{02BDF792-AE7A-4450-84CE-FDAF3DD603D7}"/>
                </a:ext>
              </a:extLst>
            </p:cNvPr>
            <p:cNvGrpSpPr/>
            <p:nvPr/>
          </p:nvGrpSpPr>
          <p:grpSpPr>
            <a:xfrm>
              <a:off x="8575271" y="2643961"/>
              <a:ext cx="2931407" cy="3046673"/>
              <a:chOff x="8575271" y="2643961"/>
              <a:chExt cx="2931407" cy="3046673"/>
            </a:xfrm>
          </p:grpSpPr>
          <p:sp>
            <p:nvSpPr>
              <p:cNvPr id="12" name="TextBox 26">
                <a:extLst>
                  <a:ext uri="{FF2B5EF4-FFF2-40B4-BE49-F238E27FC236}">
                    <a16:creationId xmlns="" xmlns:a16="http://schemas.microsoft.com/office/drawing/2014/main" id="{C78845B8-1EE6-4CA2-90F3-2F313574770B}"/>
                  </a:ext>
                </a:extLst>
              </p:cNvPr>
              <p:cNvSpPr txBox="1"/>
              <p:nvPr/>
            </p:nvSpPr>
            <p:spPr>
              <a:xfrm>
                <a:off x="8575271" y="2643961"/>
                <a:ext cx="289759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13" name="Rectangle 27">
                <a:extLst>
                  <a:ext uri="{FF2B5EF4-FFF2-40B4-BE49-F238E27FC236}">
                    <a16:creationId xmlns="" xmlns:a16="http://schemas.microsoft.com/office/drawing/2014/main" id="{B70A572B-D4AE-41EB-9B1C-42E67F1245C8}"/>
                  </a:ext>
                </a:extLst>
              </p:cNvPr>
              <p:cNvSpPr/>
              <p:nvPr/>
            </p:nvSpPr>
            <p:spPr>
              <a:xfrm>
                <a:off x="8575271" y="2920959"/>
                <a:ext cx="289759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4" name="TextBox 28">
                <a:extLst>
                  <a:ext uri="{FF2B5EF4-FFF2-40B4-BE49-F238E27FC236}">
                    <a16:creationId xmlns="" xmlns:a16="http://schemas.microsoft.com/office/drawing/2014/main" id="{976E891E-BCE5-4D83-90A3-B625E20D7DBE}"/>
                  </a:ext>
                </a:extLst>
              </p:cNvPr>
              <p:cNvSpPr txBox="1"/>
              <p:nvPr/>
            </p:nvSpPr>
            <p:spPr>
              <a:xfrm>
                <a:off x="8591128" y="4808963"/>
                <a:ext cx="2915550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15" name="Rectangle 29">
                <a:extLst>
                  <a:ext uri="{FF2B5EF4-FFF2-40B4-BE49-F238E27FC236}">
                    <a16:creationId xmlns="" xmlns:a16="http://schemas.microsoft.com/office/drawing/2014/main" id="{088A93F6-9FCA-47B4-ACCC-02DEAD6D9902}"/>
                  </a:ext>
                </a:extLst>
              </p:cNvPr>
              <p:cNvSpPr/>
              <p:nvPr/>
            </p:nvSpPr>
            <p:spPr>
              <a:xfrm>
                <a:off x="8591128" y="5085961"/>
                <a:ext cx="2915550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="" xmlns:a16="http://schemas.microsoft.com/office/drawing/2014/main" id="{CDD5DA30-7825-47F8-A5E8-9CAC4DD6FE3D}"/>
                </a:ext>
              </a:extLst>
            </p:cNvPr>
            <p:cNvGrpSpPr/>
            <p:nvPr/>
          </p:nvGrpSpPr>
          <p:grpSpPr>
            <a:xfrm>
              <a:off x="735248" y="2719547"/>
              <a:ext cx="2902014" cy="2974502"/>
              <a:chOff x="735248" y="2719547"/>
              <a:chExt cx="2902014" cy="2974502"/>
            </a:xfrm>
          </p:grpSpPr>
          <p:sp>
            <p:nvSpPr>
              <p:cNvPr id="8" name="TextBox 22">
                <a:extLst>
                  <a:ext uri="{FF2B5EF4-FFF2-40B4-BE49-F238E27FC236}">
                    <a16:creationId xmlns="" xmlns:a16="http://schemas.microsoft.com/office/drawing/2014/main" id="{F23969FC-3929-420B-9261-D12853EB494E}"/>
                  </a:ext>
                </a:extLst>
              </p:cNvPr>
              <p:cNvSpPr txBox="1"/>
              <p:nvPr/>
            </p:nvSpPr>
            <p:spPr>
              <a:xfrm>
                <a:off x="735248" y="2719547"/>
                <a:ext cx="2902014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9" name="Rectangle 23">
                <a:extLst>
                  <a:ext uri="{FF2B5EF4-FFF2-40B4-BE49-F238E27FC236}">
                    <a16:creationId xmlns="" xmlns:a16="http://schemas.microsoft.com/office/drawing/2014/main" id="{02DC360F-9145-4B48-8A3E-5055342A69D6}"/>
                  </a:ext>
                </a:extLst>
              </p:cNvPr>
              <p:cNvSpPr/>
              <p:nvPr/>
            </p:nvSpPr>
            <p:spPr>
              <a:xfrm>
                <a:off x="735248" y="2996545"/>
                <a:ext cx="2902014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50" dirty="0">
                    <a:solidFill>
                      <a:sysClr val="windowText" lastClr="000000"/>
                    </a:solidFill>
                  </a:rPr>
                </a:br>
                <a:r>
                  <a:rPr lang="zh-CN" altLang="en-US" sz="1050" dirty="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  <p:sp>
            <p:nvSpPr>
              <p:cNvPr id="10" name="TextBox 24">
                <a:extLst>
                  <a:ext uri="{FF2B5EF4-FFF2-40B4-BE49-F238E27FC236}">
                    <a16:creationId xmlns="" xmlns:a16="http://schemas.microsoft.com/office/drawing/2014/main" id="{071970A9-89E9-473D-B508-273C46ABBD69}"/>
                  </a:ext>
                </a:extLst>
              </p:cNvPr>
              <p:cNvSpPr txBox="1"/>
              <p:nvPr/>
            </p:nvSpPr>
            <p:spPr>
              <a:xfrm>
                <a:off x="735248" y="4812378"/>
                <a:ext cx="2855562" cy="276999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normAutofit fontScale="92500" lnSpcReduction="20000"/>
              </a:bodyPr>
              <a:lstStyle/>
              <a:p>
                <a:pPr algn="r"/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11" name="Rectangle 25">
                <a:extLst>
                  <a:ext uri="{FF2B5EF4-FFF2-40B4-BE49-F238E27FC236}">
                    <a16:creationId xmlns="" xmlns:a16="http://schemas.microsoft.com/office/drawing/2014/main" id="{99C713C3-4CAE-486D-91D9-985F74D772B8}"/>
                  </a:ext>
                </a:extLst>
              </p:cNvPr>
              <p:cNvSpPr/>
              <p:nvPr/>
            </p:nvSpPr>
            <p:spPr>
              <a:xfrm>
                <a:off x="735248" y="5089376"/>
                <a:ext cx="2855562" cy="604673"/>
              </a:xfrm>
              <a:prstGeom prst="rect">
                <a:avLst/>
              </a:prstGeom>
            </p:spPr>
            <p:txBody>
              <a:bodyPr wrap="square" lIns="0" tIns="0" rIns="0" bIns="0" anchor="ctr">
                <a:norm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50">
                    <a:solidFill>
                      <a:sysClr val="windowText" lastClr="000000"/>
                    </a:solidFill>
                  </a:rPr>
                  <a:t>此部分内容作为文字排版占位显示 </a:t>
                </a:r>
                <a:br>
                  <a:rPr lang="zh-CN" altLang="en-US" sz="1050">
                    <a:solidFill>
                      <a:sysClr val="windowText" lastClr="000000"/>
                    </a:solidFill>
                  </a:rPr>
                </a:br>
                <a:r>
                  <a:rPr lang="zh-CN" altLang="en-US" sz="1050">
                    <a:solidFill>
                      <a:sysClr val="windowText" lastClr="000000"/>
                    </a:solidFill>
                  </a:rPr>
                  <a:t>（建议使用主题字体）</a:t>
                </a:r>
              </a:p>
            </p:txBody>
          </p:sp>
        </p:grpSp>
      </p:grp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2980D85C-CF09-46FE-B0B5-F79E7474262A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6238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组合 43">
            <a:extLst>
              <a:ext uri="{FF2B5EF4-FFF2-40B4-BE49-F238E27FC236}">
                <a16:creationId xmlns="" xmlns:a16="http://schemas.microsoft.com/office/drawing/2014/main" id="{6785A63D-779E-46C1-B406-727193C9D4F7}"/>
              </a:ext>
            </a:extLst>
          </p:cNvPr>
          <p:cNvGrpSpPr/>
          <p:nvPr/>
        </p:nvGrpSpPr>
        <p:grpSpPr>
          <a:xfrm>
            <a:off x="873456" y="1084900"/>
            <a:ext cx="1731861" cy="2979315"/>
            <a:chOff x="873456" y="1084900"/>
            <a:chExt cx="1731861" cy="2979315"/>
          </a:xfrm>
        </p:grpSpPr>
        <p:grpSp>
          <p:nvGrpSpPr>
            <p:cNvPr id="4" name="Group 3">
              <a:extLst>
                <a:ext uri="{FF2B5EF4-FFF2-40B4-BE49-F238E27FC236}">
                  <a16:creationId xmlns="" xmlns:a16="http://schemas.microsoft.com/office/drawing/2014/main" id="{BA278CBE-5E82-4C4E-864C-112DD1EAF306}"/>
                </a:ext>
              </a:extLst>
            </p:cNvPr>
            <p:cNvGrpSpPr/>
            <p:nvPr/>
          </p:nvGrpSpPr>
          <p:grpSpPr>
            <a:xfrm>
              <a:off x="873456" y="1084900"/>
              <a:ext cx="1731861" cy="2105145"/>
              <a:chOff x="1208671" y="1659213"/>
              <a:chExt cx="2151201" cy="2614869"/>
            </a:xfrm>
            <a:solidFill>
              <a:schemeClr val="accent1"/>
            </a:solidFill>
          </p:grpSpPr>
          <p:sp>
            <p:nvSpPr>
              <p:cNvPr id="42" name="Oval 4">
                <a:extLst>
                  <a:ext uri="{FF2B5EF4-FFF2-40B4-BE49-F238E27FC236}">
                    <a16:creationId xmlns="" xmlns:a16="http://schemas.microsoft.com/office/drawing/2014/main" id="{0AC13CCC-3736-4404-9BC8-5A31E61DCEAD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43" name="Isosceles Triangle 5">
                <a:extLst>
                  <a:ext uri="{FF2B5EF4-FFF2-40B4-BE49-F238E27FC236}">
                    <a16:creationId xmlns="" xmlns:a16="http://schemas.microsoft.com/office/drawing/2014/main" id="{25D33B8B-E8FB-4CEE-AC64-FCD0EB5482EA}"/>
                  </a:ext>
                </a:extLst>
              </p:cNvPr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>
                  <a:gd name="adj" fmla="val 50000"/>
                </a:avLst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5" name="Group 49">
              <a:extLst>
                <a:ext uri="{FF2B5EF4-FFF2-40B4-BE49-F238E27FC236}">
                  <a16:creationId xmlns="" xmlns:a16="http://schemas.microsoft.com/office/drawing/2014/main" id="{338F9631-5CA0-4FA3-8B0B-B89C70818E2D}"/>
                </a:ext>
              </a:extLst>
            </p:cNvPr>
            <p:cNvGrpSpPr/>
            <p:nvPr/>
          </p:nvGrpSpPr>
          <p:grpSpPr>
            <a:xfrm>
              <a:off x="913956" y="1777138"/>
              <a:ext cx="1650860" cy="503552"/>
              <a:chOff x="1230690" y="2734599"/>
              <a:chExt cx="2201146" cy="671403"/>
            </a:xfrm>
          </p:grpSpPr>
          <p:sp>
            <p:nvSpPr>
              <p:cNvPr id="40" name="TextBox 7">
                <a:extLst>
                  <a:ext uri="{FF2B5EF4-FFF2-40B4-BE49-F238E27FC236}">
                    <a16:creationId xmlns="" xmlns:a16="http://schemas.microsoft.com/office/drawing/2014/main" id="{639517C0-867A-494C-9141-C82395D273CF}"/>
                  </a:ext>
                </a:extLst>
              </p:cNvPr>
              <p:cNvSpPr txBox="1"/>
              <p:nvPr/>
            </p:nvSpPr>
            <p:spPr>
              <a:xfrm>
                <a:off x="1230690" y="2950043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41" name="Rectangle 8">
                <a:extLst>
                  <a:ext uri="{FF2B5EF4-FFF2-40B4-BE49-F238E27FC236}">
                    <a16:creationId xmlns="" xmlns:a16="http://schemas.microsoft.com/office/drawing/2014/main" id="{3D1F9664-5915-48BE-9A04-AF73C952D821}"/>
                  </a:ext>
                </a:extLst>
              </p:cNvPr>
              <p:cNvSpPr/>
              <p:nvPr/>
            </p:nvSpPr>
            <p:spPr>
              <a:xfrm>
                <a:off x="1792654" y="2734599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2" name="Freeform: Shape 27">
              <a:extLst>
                <a:ext uri="{FF2B5EF4-FFF2-40B4-BE49-F238E27FC236}">
                  <a16:creationId xmlns="" xmlns:a16="http://schemas.microsoft.com/office/drawing/2014/main" id="{E64378FF-869F-45E1-86FD-BAC3E7E74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2988" y="1213064"/>
              <a:ext cx="439951" cy="439951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6" name="Group 31">
              <a:extLst>
                <a:ext uri="{FF2B5EF4-FFF2-40B4-BE49-F238E27FC236}">
                  <a16:creationId xmlns="" xmlns:a16="http://schemas.microsoft.com/office/drawing/2014/main" id="{2644DFD1-3431-497C-A59D-EEC15A7133F4}"/>
                </a:ext>
              </a:extLst>
            </p:cNvPr>
            <p:cNvGrpSpPr/>
            <p:nvPr/>
          </p:nvGrpSpPr>
          <p:grpSpPr>
            <a:xfrm>
              <a:off x="1354130" y="3293705"/>
              <a:ext cx="770510" cy="770510"/>
              <a:chOff x="2786183" y="1189182"/>
              <a:chExt cx="921712" cy="921712"/>
            </a:xfrm>
          </p:grpSpPr>
          <p:sp>
            <p:nvSpPr>
              <p:cNvPr id="26" name="Oval 32">
                <a:extLst>
                  <a:ext uri="{FF2B5EF4-FFF2-40B4-BE49-F238E27FC236}">
                    <a16:creationId xmlns="" xmlns:a16="http://schemas.microsoft.com/office/drawing/2014/main" id="{AA952E94-4675-4F01-8471-704F19E45D13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Oval 33">
                <a:extLst>
                  <a:ext uri="{FF2B5EF4-FFF2-40B4-BE49-F238E27FC236}">
                    <a16:creationId xmlns="" xmlns:a16="http://schemas.microsoft.com/office/drawing/2014/main" id="{957A607E-68A5-4322-BE62-DCD554B2DAA3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>
                    <a:solidFill>
                      <a:schemeClr val="accent1"/>
                    </a:solidFill>
                    <a:latin typeface="Impact" panose="020B0806030902050204" pitchFamily="34" charset="0"/>
                  </a:rPr>
                  <a:t>01</a:t>
                </a:r>
              </a:p>
            </p:txBody>
          </p:sp>
        </p:grpSp>
      </p:grpSp>
      <p:grpSp>
        <p:nvGrpSpPr>
          <p:cNvPr id="45" name="组合 44">
            <a:extLst>
              <a:ext uri="{FF2B5EF4-FFF2-40B4-BE49-F238E27FC236}">
                <a16:creationId xmlns="" xmlns:a16="http://schemas.microsoft.com/office/drawing/2014/main" id="{A61AC394-EBDB-4D60-86BD-98D55F44F8C1}"/>
              </a:ext>
            </a:extLst>
          </p:cNvPr>
          <p:cNvGrpSpPr/>
          <p:nvPr/>
        </p:nvGrpSpPr>
        <p:grpSpPr>
          <a:xfrm>
            <a:off x="2768446" y="1079285"/>
            <a:ext cx="1731861" cy="2927323"/>
            <a:chOff x="2768446" y="1079285"/>
            <a:chExt cx="1731861" cy="2927323"/>
          </a:xfrm>
        </p:grpSpPr>
        <p:grpSp>
          <p:nvGrpSpPr>
            <p:cNvPr id="6" name="Group 9">
              <a:extLst>
                <a:ext uri="{FF2B5EF4-FFF2-40B4-BE49-F238E27FC236}">
                  <a16:creationId xmlns="" xmlns:a16="http://schemas.microsoft.com/office/drawing/2014/main" id="{E1B54CB3-90C2-472F-951F-4127B9CE61DE}"/>
                </a:ext>
              </a:extLst>
            </p:cNvPr>
            <p:cNvGrpSpPr/>
            <p:nvPr/>
          </p:nvGrpSpPr>
          <p:grpSpPr>
            <a:xfrm>
              <a:off x="2768446" y="1079285"/>
              <a:ext cx="1731861" cy="2058768"/>
              <a:chOff x="1208671" y="1659213"/>
              <a:chExt cx="2151201" cy="2557262"/>
            </a:xfrm>
            <a:solidFill>
              <a:schemeClr val="accent2"/>
            </a:solidFill>
          </p:grpSpPr>
          <p:sp>
            <p:nvSpPr>
              <p:cNvPr id="38" name="Oval 10">
                <a:extLst>
                  <a:ext uri="{FF2B5EF4-FFF2-40B4-BE49-F238E27FC236}">
                    <a16:creationId xmlns="" xmlns:a16="http://schemas.microsoft.com/office/drawing/2014/main" id="{320743E3-A421-4DEF-BE77-EC5D73891B99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Isosceles Triangle 11">
                <a:extLst>
                  <a:ext uri="{FF2B5EF4-FFF2-40B4-BE49-F238E27FC236}">
                    <a16:creationId xmlns="" xmlns:a16="http://schemas.microsoft.com/office/drawing/2014/main" id="{A57A8824-1F03-4E46-B211-959D20F4E2FD}"/>
                  </a:ext>
                </a:extLst>
              </p:cNvPr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7" name="Group 48">
              <a:extLst>
                <a:ext uri="{FF2B5EF4-FFF2-40B4-BE49-F238E27FC236}">
                  <a16:creationId xmlns="" xmlns:a16="http://schemas.microsoft.com/office/drawing/2014/main" id="{D1824E8F-E026-4E5B-9AB8-D9576136921F}"/>
                </a:ext>
              </a:extLst>
            </p:cNvPr>
            <p:cNvGrpSpPr/>
            <p:nvPr/>
          </p:nvGrpSpPr>
          <p:grpSpPr>
            <a:xfrm>
              <a:off x="2808946" y="1791736"/>
              <a:ext cx="1650860" cy="503552"/>
              <a:chOff x="3757343" y="2754063"/>
              <a:chExt cx="2201146" cy="671403"/>
            </a:xfrm>
          </p:grpSpPr>
          <p:sp>
            <p:nvSpPr>
              <p:cNvPr id="36" name="TextBox 13">
                <a:extLst>
                  <a:ext uri="{FF2B5EF4-FFF2-40B4-BE49-F238E27FC236}">
                    <a16:creationId xmlns="" xmlns:a16="http://schemas.microsoft.com/office/drawing/2014/main" id="{36CC184C-96E2-40FA-BE4D-2729EEE4FFB8}"/>
                  </a:ext>
                </a:extLst>
              </p:cNvPr>
              <p:cNvSpPr txBox="1"/>
              <p:nvPr/>
            </p:nvSpPr>
            <p:spPr>
              <a:xfrm>
                <a:off x="3757343" y="2969507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7" name="Rectangle 14">
                <a:extLst>
                  <a:ext uri="{FF2B5EF4-FFF2-40B4-BE49-F238E27FC236}">
                    <a16:creationId xmlns="" xmlns:a16="http://schemas.microsoft.com/office/drawing/2014/main" id="{DAAE617B-02CB-48EB-83E1-74AD8F8B7A00}"/>
                  </a:ext>
                </a:extLst>
              </p:cNvPr>
              <p:cNvSpPr/>
              <p:nvPr/>
            </p:nvSpPr>
            <p:spPr>
              <a:xfrm>
                <a:off x="4319307" y="275406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4" name="Freeform: Shape 29">
              <a:extLst>
                <a:ext uri="{FF2B5EF4-FFF2-40B4-BE49-F238E27FC236}">
                  <a16:creationId xmlns="" xmlns:a16="http://schemas.microsoft.com/office/drawing/2014/main" id="{31EBB876-F9BB-49DF-A2B6-9D513147B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439377" y="1206310"/>
              <a:ext cx="382873" cy="377324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34">
              <a:extLst>
                <a:ext uri="{FF2B5EF4-FFF2-40B4-BE49-F238E27FC236}">
                  <a16:creationId xmlns="" xmlns:a16="http://schemas.microsoft.com/office/drawing/2014/main" id="{994185C6-B83F-4424-BDC4-CD557839E9F5}"/>
                </a:ext>
              </a:extLst>
            </p:cNvPr>
            <p:cNvGrpSpPr/>
            <p:nvPr/>
          </p:nvGrpSpPr>
          <p:grpSpPr>
            <a:xfrm>
              <a:off x="3249121" y="3236098"/>
              <a:ext cx="770510" cy="770510"/>
              <a:chOff x="2786183" y="1189182"/>
              <a:chExt cx="921712" cy="921712"/>
            </a:xfrm>
          </p:grpSpPr>
          <p:sp>
            <p:nvSpPr>
              <p:cNvPr id="24" name="Oval 35">
                <a:extLst>
                  <a:ext uri="{FF2B5EF4-FFF2-40B4-BE49-F238E27FC236}">
                    <a16:creationId xmlns="" xmlns:a16="http://schemas.microsoft.com/office/drawing/2014/main" id="{7B131D0B-454E-4D41-99AA-996EEDC17372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Oval 36">
                <a:extLst>
                  <a:ext uri="{FF2B5EF4-FFF2-40B4-BE49-F238E27FC236}">
                    <a16:creationId xmlns="" xmlns:a16="http://schemas.microsoft.com/office/drawing/2014/main" id="{5E50486A-A581-4F3E-BBD7-63C84D126451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>
                    <a:solidFill>
                      <a:schemeClr val="accent2"/>
                    </a:solidFill>
                    <a:latin typeface="Impact" panose="020B0806030902050204" pitchFamily="34" charset="0"/>
                  </a:rPr>
                  <a:t>02</a:t>
                </a:r>
              </a:p>
            </p:txBody>
          </p:sp>
        </p:grpSp>
      </p:grpSp>
      <p:grpSp>
        <p:nvGrpSpPr>
          <p:cNvPr id="47" name="组合 46">
            <a:extLst>
              <a:ext uri="{FF2B5EF4-FFF2-40B4-BE49-F238E27FC236}">
                <a16:creationId xmlns="" xmlns:a16="http://schemas.microsoft.com/office/drawing/2014/main" id="{463F607E-AADE-4F68-8C37-F70F9F553D88}"/>
              </a:ext>
            </a:extLst>
          </p:cNvPr>
          <p:cNvGrpSpPr/>
          <p:nvPr/>
        </p:nvGrpSpPr>
        <p:grpSpPr>
          <a:xfrm>
            <a:off x="6538684" y="1084900"/>
            <a:ext cx="1731861" cy="2966401"/>
            <a:chOff x="6538684" y="1084900"/>
            <a:chExt cx="1731861" cy="2966401"/>
          </a:xfrm>
        </p:grpSpPr>
        <p:grpSp>
          <p:nvGrpSpPr>
            <p:cNvPr id="10" name="Group 21">
              <a:extLst>
                <a:ext uri="{FF2B5EF4-FFF2-40B4-BE49-F238E27FC236}">
                  <a16:creationId xmlns="" xmlns:a16="http://schemas.microsoft.com/office/drawing/2014/main" id="{4D3B7D35-400C-443B-82BF-E9EB6AEA2BA8}"/>
                </a:ext>
              </a:extLst>
            </p:cNvPr>
            <p:cNvGrpSpPr/>
            <p:nvPr/>
          </p:nvGrpSpPr>
          <p:grpSpPr>
            <a:xfrm>
              <a:off x="6538684" y="1084900"/>
              <a:ext cx="1731861" cy="2105145"/>
              <a:chOff x="1208671" y="1659213"/>
              <a:chExt cx="2151201" cy="2614869"/>
            </a:xfrm>
            <a:solidFill>
              <a:schemeClr val="accent4"/>
            </a:solidFill>
          </p:grpSpPr>
          <p:sp>
            <p:nvSpPr>
              <p:cNvPr id="30" name="Oval 22">
                <a:extLst>
                  <a:ext uri="{FF2B5EF4-FFF2-40B4-BE49-F238E27FC236}">
                    <a16:creationId xmlns="" xmlns:a16="http://schemas.microsoft.com/office/drawing/2014/main" id="{EC56DE04-29C2-43E7-B9C7-E725F45F0295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Isosceles Triangle 23">
                <a:extLst>
                  <a:ext uri="{FF2B5EF4-FFF2-40B4-BE49-F238E27FC236}">
                    <a16:creationId xmlns="" xmlns:a16="http://schemas.microsoft.com/office/drawing/2014/main" id="{9A78FAF2-7FF0-4FE9-B078-89B6A9835504}"/>
                  </a:ext>
                </a:extLst>
              </p:cNvPr>
              <p:cNvSpPr/>
              <p:nvPr/>
            </p:nvSpPr>
            <p:spPr>
              <a:xfrm rot="10800000">
                <a:off x="2007871" y="3719631"/>
                <a:ext cx="552799" cy="554451"/>
              </a:xfrm>
              <a:prstGeom prst="triangl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11" name="Group 1">
              <a:extLst>
                <a:ext uri="{FF2B5EF4-FFF2-40B4-BE49-F238E27FC236}">
                  <a16:creationId xmlns="" xmlns:a16="http://schemas.microsoft.com/office/drawing/2014/main" id="{D301B6AE-4F58-4DCE-A07A-8C7E1897C608}"/>
                </a:ext>
              </a:extLst>
            </p:cNvPr>
            <p:cNvGrpSpPr/>
            <p:nvPr/>
          </p:nvGrpSpPr>
          <p:grpSpPr>
            <a:xfrm>
              <a:off x="6579184" y="1728706"/>
              <a:ext cx="1650860" cy="503552"/>
              <a:chOff x="8784327" y="2670023"/>
              <a:chExt cx="2201146" cy="671403"/>
            </a:xfrm>
          </p:grpSpPr>
          <p:sp>
            <p:nvSpPr>
              <p:cNvPr id="28" name="TextBox 25">
                <a:extLst>
                  <a:ext uri="{FF2B5EF4-FFF2-40B4-BE49-F238E27FC236}">
                    <a16:creationId xmlns="" xmlns:a16="http://schemas.microsoft.com/office/drawing/2014/main" id="{AF61F1EE-BA08-4CBD-9947-EFA7C93C6740}"/>
                  </a:ext>
                </a:extLst>
              </p:cNvPr>
              <p:cNvSpPr txBox="1"/>
              <p:nvPr/>
            </p:nvSpPr>
            <p:spPr>
              <a:xfrm>
                <a:off x="8784327" y="2885467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29" name="Rectangle 26">
                <a:extLst>
                  <a:ext uri="{FF2B5EF4-FFF2-40B4-BE49-F238E27FC236}">
                    <a16:creationId xmlns="" xmlns:a16="http://schemas.microsoft.com/office/drawing/2014/main" id="{154C1E24-0894-44F0-A62A-B5529CEF657D}"/>
                  </a:ext>
                </a:extLst>
              </p:cNvPr>
              <p:cNvSpPr/>
              <p:nvPr/>
            </p:nvSpPr>
            <p:spPr>
              <a:xfrm>
                <a:off x="9346291" y="2670023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5" name="Freeform: Shape 30">
              <a:extLst>
                <a:ext uri="{FF2B5EF4-FFF2-40B4-BE49-F238E27FC236}">
                  <a16:creationId xmlns="" xmlns:a16="http://schemas.microsoft.com/office/drawing/2014/main" id="{4138ED18-94AA-4464-920F-1353BAA74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8336" y="1213063"/>
              <a:ext cx="330812" cy="330812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8" name="Group 37">
              <a:extLst>
                <a:ext uri="{FF2B5EF4-FFF2-40B4-BE49-F238E27FC236}">
                  <a16:creationId xmlns="" xmlns:a16="http://schemas.microsoft.com/office/drawing/2014/main" id="{B14FE770-052A-4563-B3ED-65709F1722BF}"/>
                </a:ext>
              </a:extLst>
            </p:cNvPr>
            <p:cNvGrpSpPr/>
            <p:nvPr/>
          </p:nvGrpSpPr>
          <p:grpSpPr>
            <a:xfrm>
              <a:off x="7019359" y="3280791"/>
              <a:ext cx="770510" cy="770510"/>
              <a:chOff x="2786183" y="1189182"/>
              <a:chExt cx="921712" cy="921712"/>
            </a:xfrm>
          </p:grpSpPr>
          <p:sp>
            <p:nvSpPr>
              <p:cNvPr id="22" name="Oval 38">
                <a:extLst>
                  <a:ext uri="{FF2B5EF4-FFF2-40B4-BE49-F238E27FC236}">
                    <a16:creationId xmlns="" xmlns:a16="http://schemas.microsoft.com/office/drawing/2014/main" id="{2FDA6CD7-DAE8-4C68-9600-9475DED97107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Oval 39">
                <a:extLst>
                  <a:ext uri="{FF2B5EF4-FFF2-40B4-BE49-F238E27FC236}">
                    <a16:creationId xmlns="" xmlns:a16="http://schemas.microsoft.com/office/drawing/2014/main" id="{0170E027-D34D-4BE5-A4A1-C8C4FAF1FE12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>
                    <a:solidFill>
                      <a:schemeClr val="accent4"/>
                    </a:solidFill>
                    <a:latin typeface="Impact" panose="020B0806030902050204" pitchFamily="34" charset="0"/>
                  </a:rPr>
                  <a:t>04</a:t>
                </a:r>
              </a:p>
            </p:txBody>
          </p:sp>
        </p:grpSp>
      </p:grpSp>
      <p:grpSp>
        <p:nvGrpSpPr>
          <p:cNvPr id="46" name="组合 45">
            <a:extLst>
              <a:ext uri="{FF2B5EF4-FFF2-40B4-BE49-F238E27FC236}">
                <a16:creationId xmlns="" xmlns:a16="http://schemas.microsoft.com/office/drawing/2014/main" id="{1E09F864-4F0F-495B-BDAF-EA043507EF12}"/>
              </a:ext>
            </a:extLst>
          </p:cNvPr>
          <p:cNvGrpSpPr/>
          <p:nvPr/>
        </p:nvGrpSpPr>
        <p:grpSpPr>
          <a:xfrm>
            <a:off x="4637653" y="1079285"/>
            <a:ext cx="1731861" cy="2972016"/>
            <a:chOff x="4637653" y="1079285"/>
            <a:chExt cx="1731861" cy="2972016"/>
          </a:xfrm>
        </p:grpSpPr>
        <p:grpSp>
          <p:nvGrpSpPr>
            <p:cNvPr id="8" name="Group 15">
              <a:extLst>
                <a:ext uri="{FF2B5EF4-FFF2-40B4-BE49-F238E27FC236}">
                  <a16:creationId xmlns="" xmlns:a16="http://schemas.microsoft.com/office/drawing/2014/main" id="{9C42BE83-8B0F-41E6-897B-26D513A0F9BE}"/>
                </a:ext>
              </a:extLst>
            </p:cNvPr>
            <p:cNvGrpSpPr/>
            <p:nvPr/>
          </p:nvGrpSpPr>
          <p:grpSpPr>
            <a:xfrm>
              <a:off x="4637653" y="1079285"/>
              <a:ext cx="1731861" cy="2058768"/>
              <a:chOff x="1208671" y="1659213"/>
              <a:chExt cx="2151201" cy="2557262"/>
            </a:xfrm>
            <a:solidFill>
              <a:schemeClr val="accent3"/>
            </a:solidFill>
          </p:grpSpPr>
          <p:sp>
            <p:nvSpPr>
              <p:cNvPr id="34" name="Oval 16">
                <a:extLst>
                  <a:ext uri="{FF2B5EF4-FFF2-40B4-BE49-F238E27FC236}">
                    <a16:creationId xmlns="" xmlns:a16="http://schemas.microsoft.com/office/drawing/2014/main" id="{CCBEC7E5-8B24-48A5-B7DB-8D5FA7DFD896}"/>
                  </a:ext>
                </a:extLst>
              </p:cNvPr>
              <p:cNvSpPr/>
              <p:nvPr/>
            </p:nvSpPr>
            <p:spPr>
              <a:xfrm>
                <a:off x="1208671" y="1659213"/>
                <a:ext cx="2151201" cy="2151201"/>
              </a:xfrm>
              <a:prstGeom prst="ellipse">
                <a:avLst/>
              </a:prstGeom>
              <a:blipFill dpi="0"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5" name="Isosceles Triangle 17">
                <a:extLst>
                  <a:ext uri="{FF2B5EF4-FFF2-40B4-BE49-F238E27FC236}">
                    <a16:creationId xmlns="" xmlns:a16="http://schemas.microsoft.com/office/drawing/2014/main" id="{4D91AD5F-2EB4-485B-A939-8A0DBD3C064B}"/>
                  </a:ext>
                </a:extLst>
              </p:cNvPr>
              <p:cNvSpPr/>
              <p:nvPr/>
            </p:nvSpPr>
            <p:spPr>
              <a:xfrm rot="10800000">
                <a:off x="2007871" y="3662024"/>
                <a:ext cx="552799" cy="554451"/>
              </a:xfrm>
              <a:prstGeom prst="triangle">
                <a:avLst/>
              </a:prstGeom>
              <a:blipFill dpi="0"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9" name="Group 47">
              <a:extLst>
                <a:ext uri="{FF2B5EF4-FFF2-40B4-BE49-F238E27FC236}">
                  <a16:creationId xmlns="" xmlns:a16="http://schemas.microsoft.com/office/drawing/2014/main" id="{8657E767-3223-4C0E-B7CD-FDB2D25A12A1}"/>
                </a:ext>
              </a:extLst>
            </p:cNvPr>
            <p:cNvGrpSpPr/>
            <p:nvPr/>
          </p:nvGrpSpPr>
          <p:grpSpPr>
            <a:xfrm>
              <a:off x="4678153" y="1742320"/>
              <a:ext cx="1650860" cy="503552"/>
              <a:chOff x="6249619" y="2688175"/>
              <a:chExt cx="2201146" cy="671403"/>
            </a:xfrm>
          </p:grpSpPr>
          <p:sp>
            <p:nvSpPr>
              <p:cNvPr id="32" name="TextBox 19">
                <a:extLst>
                  <a:ext uri="{FF2B5EF4-FFF2-40B4-BE49-F238E27FC236}">
                    <a16:creationId xmlns="" xmlns:a16="http://schemas.microsoft.com/office/drawing/2014/main" id="{23B5C3BE-65E4-48DC-AE27-54F13CDE6C14}"/>
                  </a:ext>
                </a:extLst>
              </p:cNvPr>
              <p:cNvSpPr txBox="1"/>
              <p:nvPr/>
            </p:nvSpPr>
            <p:spPr>
              <a:xfrm>
                <a:off x="6249619" y="2903619"/>
                <a:ext cx="2201146" cy="455959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 fontScale="77500" lnSpcReduction="20000"/>
              </a:bodyPr>
              <a:lstStyle/>
              <a:p>
                <a:pPr algn="ctr" defTabSz="1219170">
                  <a:lnSpc>
                    <a:spcPct val="120000"/>
                  </a:lnSpc>
                  <a:spcBef>
                    <a:spcPct val="0"/>
                  </a:spcBef>
                  <a:defRPr/>
                </a:pPr>
                <a:r>
                  <a:rPr lang="zh-CN" altLang="en-US" sz="1050">
                    <a:solidFill>
                      <a:schemeClr val="bg1"/>
                    </a:solidFill>
                  </a:rPr>
                  <a:t>此部分内容作为文字排版占位显示</a:t>
                </a:r>
                <a:br>
                  <a:rPr lang="zh-CN" altLang="en-US" sz="1050">
                    <a:solidFill>
                      <a:schemeClr val="bg1"/>
                    </a:solidFill>
                  </a:rPr>
                </a:br>
                <a:r>
                  <a:rPr lang="zh-CN" altLang="en-US" sz="1050">
                    <a:solidFill>
                      <a:schemeClr val="bg1"/>
                    </a:solidFill>
                  </a:rPr>
                  <a:t>（建议使用主题字体）</a:t>
                </a:r>
              </a:p>
            </p:txBody>
          </p:sp>
          <p:sp>
            <p:nvSpPr>
              <p:cNvPr id="33" name="Rectangle 20">
                <a:extLst>
                  <a:ext uri="{FF2B5EF4-FFF2-40B4-BE49-F238E27FC236}">
                    <a16:creationId xmlns="" xmlns:a16="http://schemas.microsoft.com/office/drawing/2014/main" id="{98D9BD71-8FE6-4099-ADCE-054EAEDF87E6}"/>
                  </a:ext>
                </a:extLst>
              </p:cNvPr>
              <p:cNvSpPr/>
              <p:nvPr/>
            </p:nvSpPr>
            <p:spPr>
              <a:xfrm>
                <a:off x="6811583" y="2688175"/>
                <a:ext cx="1077218" cy="215444"/>
              </a:xfrm>
              <a:prstGeom prst="rect">
                <a:avLst/>
              </a:prstGeom>
            </p:spPr>
            <p:txBody>
              <a:bodyPr wrap="none" lIns="0" tIns="0" rIns="0" bIns="0" anchor="ctr">
                <a:normAutofit fontScale="92500" lnSpcReduction="20000"/>
              </a:bodyPr>
              <a:lstStyle/>
              <a:p>
                <a:pPr algn="ctr"/>
                <a:r>
                  <a:rPr lang="zh-CN" altLang="en-US" sz="14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13" name="Freeform: Shape 28">
              <a:extLst>
                <a:ext uri="{FF2B5EF4-FFF2-40B4-BE49-F238E27FC236}">
                  <a16:creationId xmlns="" xmlns:a16="http://schemas.microsoft.com/office/drawing/2014/main" id="{3475B4C6-0BD0-4FD8-8E81-761997FA88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5481" y="1200054"/>
              <a:ext cx="403249" cy="301016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9" name="Group 40">
              <a:extLst>
                <a:ext uri="{FF2B5EF4-FFF2-40B4-BE49-F238E27FC236}">
                  <a16:creationId xmlns="" xmlns:a16="http://schemas.microsoft.com/office/drawing/2014/main" id="{5EB64D4F-5203-4DE9-80B2-FC13E715D588}"/>
                </a:ext>
              </a:extLst>
            </p:cNvPr>
            <p:cNvGrpSpPr/>
            <p:nvPr/>
          </p:nvGrpSpPr>
          <p:grpSpPr>
            <a:xfrm>
              <a:off x="5118328" y="3280791"/>
              <a:ext cx="770510" cy="770510"/>
              <a:chOff x="2786183" y="1189182"/>
              <a:chExt cx="921712" cy="921712"/>
            </a:xfrm>
          </p:grpSpPr>
          <p:sp>
            <p:nvSpPr>
              <p:cNvPr id="20" name="Oval 41">
                <a:extLst>
                  <a:ext uri="{FF2B5EF4-FFF2-40B4-BE49-F238E27FC236}">
                    <a16:creationId xmlns="" xmlns:a16="http://schemas.microsoft.com/office/drawing/2014/main" id="{BC21A439-6ACF-4827-8CD3-FD8D151B965B}"/>
                  </a:ext>
                </a:extLst>
              </p:cNvPr>
              <p:cNvSpPr/>
              <p:nvPr/>
            </p:nvSpPr>
            <p:spPr>
              <a:xfrm>
                <a:off x="2786183" y="1189182"/>
                <a:ext cx="921712" cy="921712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Oval 42">
                <a:extLst>
                  <a:ext uri="{FF2B5EF4-FFF2-40B4-BE49-F238E27FC236}">
                    <a16:creationId xmlns="" xmlns:a16="http://schemas.microsoft.com/office/drawing/2014/main" id="{74307458-F956-4809-B468-D3A85F14F9AF}"/>
                  </a:ext>
                </a:extLst>
              </p:cNvPr>
              <p:cNvSpPr/>
              <p:nvPr/>
            </p:nvSpPr>
            <p:spPr>
              <a:xfrm>
                <a:off x="2878354" y="1281353"/>
                <a:ext cx="737370" cy="73737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anchor="ctr">
                <a:normAutofit fontScale="92500" lnSpcReduction="20000"/>
              </a:bodyPr>
              <a:lstStyle/>
              <a:p>
                <a:pPr algn="ctr"/>
                <a:r>
                  <a:rPr lang="en-US" sz="2800">
                    <a:solidFill>
                      <a:schemeClr val="accent3"/>
                    </a:solidFill>
                    <a:latin typeface="Impact" panose="020B0806030902050204" pitchFamily="34" charset="0"/>
                  </a:rPr>
                  <a:t>03</a:t>
                </a:r>
              </a:p>
            </p:txBody>
          </p:sp>
        </p:grpSp>
      </p:grpSp>
      <p:sp>
        <p:nvSpPr>
          <p:cNvPr id="48" name="Title 1">
            <a:extLst>
              <a:ext uri="{FF2B5EF4-FFF2-40B4-BE49-F238E27FC236}">
                <a16:creationId xmlns="" xmlns:a16="http://schemas.microsoft.com/office/drawing/2014/main" id="{8A836673-9E17-4C11-BE7A-F8EB0CE6D075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9" name="图片 48">
            <a:extLst>
              <a:ext uri="{FF2B5EF4-FFF2-40B4-BE49-F238E27FC236}">
                <a16:creationId xmlns="" xmlns:a16="http://schemas.microsoft.com/office/drawing/2014/main" id="{1120FD43-224D-4317-A00E-D274D82E626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4445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="" xmlns:a16="http://schemas.microsoft.com/office/drawing/2014/main" id="{7A7063C7-9C10-4FE6-BD01-88D323C2F7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 flipV="1">
            <a:off x="0" y="1244674"/>
            <a:ext cx="9144000" cy="5143500"/>
          </a:xfrm>
          <a:prstGeom prst="rect">
            <a:avLst/>
          </a:prstGeom>
        </p:spPr>
      </p:pic>
      <p:grpSp>
        <p:nvGrpSpPr>
          <p:cNvPr id="29" name="组合 28">
            <a:extLst>
              <a:ext uri="{FF2B5EF4-FFF2-40B4-BE49-F238E27FC236}">
                <a16:creationId xmlns="" xmlns:a16="http://schemas.microsoft.com/office/drawing/2014/main" id="{251A9C8F-3A2A-4BE4-8A59-199604021540}"/>
              </a:ext>
            </a:extLst>
          </p:cNvPr>
          <p:cNvGrpSpPr/>
          <p:nvPr/>
        </p:nvGrpSpPr>
        <p:grpSpPr>
          <a:xfrm>
            <a:off x="360" y="1336435"/>
            <a:ext cx="9143641" cy="2914250"/>
            <a:chOff x="360" y="1336435"/>
            <a:chExt cx="9143641" cy="2914250"/>
          </a:xfrm>
        </p:grpSpPr>
        <p:grpSp>
          <p:nvGrpSpPr>
            <p:cNvPr id="4" name="Group 32">
              <a:extLst>
                <a:ext uri="{FF2B5EF4-FFF2-40B4-BE49-F238E27FC236}">
                  <a16:creationId xmlns="" xmlns:a16="http://schemas.microsoft.com/office/drawing/2014/main" id="{E4A9AC40-896A-48E0-891F-E053F07EDAE0}"/>
                </a:ext>
              </a:extLst>
            </p:cNvPr>
            <p:cNvGrpSpPr/>
            <p:nvPr/>
          </p:nvGrpSpPr>
          <p:grpSpPr>
            <a:xfrm>
              <a:off x="360" y="1336435"/>
              <a:ext cx="9143641" cy="2914250"/>
              <a:chOff x="359" y="1659836"/>
              <a:chExt cx="9143641" cy="2914250"/>
            </a:xfrm>
          </p:grpSpPr>
          <p:sp>
            <p:nvSpPr>
              <p:cNvPr id="21" name="Freeform: Shape 33">
                <a:extLst>
                  <a:ext uri="{FF2B5EF4-FFF2-40B4-BE49-F238E27FC236}">
                    <a16:creationId xmlns="" xmlns:a16="http://schemas.microsoft.com/office/drawing/2014/main" id="{2472B03B-BAFB-49B0-ABF7-749ED79EDBAD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649774" y="3497190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Straight Connector 34">
                <a:extLst>
                  <a:ext uri="{FF2B5EF4-FFF2-40B4-BE49-F238E27FC236}">
                    <a16:creationId xmlns="" xmlns:a16="http://schemas.microsoft.com/office/drawing/2014/main" id="{D6D1E41D-CA62-41A1-A50A-03A8BF3F56A0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5649774" y="2736730"/>
                <a:ext cx="0" cy="784815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Straight Connector 35">
                <a:extLst>
                  <a:ext uri="{FF2B5EF4-FFF2-40B4-BE49-F238E27FC236}">
                    <a16:creationId xmlns="" xmlns:a16="http://schemas.microsoft.com/office/drawing/2014/main" id="{92D64341-316E-4695-A736-F590310321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5138" y="2716769"/>
                <a:ext cx="0" cy="791062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36">
                <a:extLst>
                  <a:ext uri="{FF2B5EF4-FFF2-40B4-BE49-F238E27FC236}">
                    <a16:creationId xmlns="" xmlns:a16="http://schemas.microsoft.com/office/drawing/2014/main" id="{BF4C1775-0CD2-44A1-9995-54F771482F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410" y="1659836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7">
                <a:extLst>
                  <a:ext uri="{FF2B5EF4-FFF2-40B4-BE49-F238E27FC236}">
                    <a16:creationId xmlns="" xmlns:a16="http://schemas.microsoft.com/office/drawing/2014/main" id="{78626507-A6D2-4020-A606-CED747B5DD9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 flipV="1">
                <a:off x="1339046" y="3497191"/>
                <a:ext cx="2155364" cy="1076895"/>
              </a:xfrm>
              <a:custGeom>
                <a:avLst/>
                <a:gdLst>
                  <a:gd name="T0" fmla="*/ 2734 w 2734"/>
                  <a:gd name="T1" fmla="*/ 1366 h 1366"/>
                  <a:gd name="T2" fmla="*/ 2726 w 2734"/>
                  <a:gd name="T3" fmla="*/ 1226 h 1366"/>
                  <a:gd name="T4" fmla="*/ 2706 w 2734"/>
                  <a:gd name="T5" fmla="*/ 1091 h 1366"/>
                  <a:gd name="T6" fmla="*/ 2672 w 2734"/>
                  <a:gd name="T7" fmla="*/ 959 h 1366"/>
                  <a:gd name="T8" fmla="*/ 2626 w 2734"/>
                  <a:gd name="T9" fmla="*/ 835 h 1366"/>
                  <a:gd name="T10" fmla="*/ 2568 w 2734"/>
                  <a:gd name="T11" fmla="*/ 715 h 1366"/>
                  <a:gd name="T12" fmla="*/ 2501 w 2734"/>
                  <a:gd name="T13" fmla="*/ 601 h 1366"/>
                  <a:gd name="T14" fmla="*/ 2423 w 2734"/>
                  <a:gd name="T15" fmla="*/ 497 h 1366"/>
                  <a:gd name="T16" fmla="*/ 2335 w 2734"/>
                  <a:gd name="T17" fmla="*/ 400 h 1366"/>
                  <a:gd name="T18" fmla="*/ 2237 w 2734"/>
                  <a:gd name="T19" fmla="*/ 312 h 1366"/>
                  <a:gd name="T20" fmla="*/ 2131 w 2734"/>
                  <a:gd name="T21" fmla="*/ 232 h 1366"/>
                  <a:gd name="T22" fmla="*/ 2019 w 2734"/>
                  <a:gd name="T23" fmla="*/ 164 h 1366"/>
                  <a:gd name="T24" fmla="*/ 1899 w 2734"/>
                  <a:gd name="T25" fmla="*/ 106 h 1366"/>
                  <a:gd name="T26" fmla="*/ 1774 w 2734"/>
                  <a:gd name="T27" fmla="*/ 60 h 1366"/>
                  <a:gd name="T28" fmla="*/ 1642 w 2734"/>
                  <a:gd name="T29" fmla="*/ 26 h 1366"/>
                  <a:gd name="T30" fmla="*/ 1508 w 2734"/>
                  <a:gd name="T31" fmla="*/ 6 h 1366"/>
                  <a:gd name="T32" fmla="*/ 1368 w 2734"/>
                  <a:gd name="T33" fmla="*/ 0 h 1366"/>
                  <a:gd name="T34" fmla="*/ 1296 w 2734"/>
                  <a:gd name="T35" fmla="*/ 0 h 1366"/>
                  <a:gd name="T36" fmla="*/ 1159 w 2734"/>
                  <a:gd name="T37" fmla="*/ 14 h 1366"/>
                  <a:gd name="T38" fmla="*/ 1025 w 2734"/>
                  <a:gd name="T39" fmla="*/ 42 h 1366"/>
                  <a:gd name="T40" fmla="*/ 897 w 2734"/>
                  <a:gd name="T41" fmla="*/ 82 h 1366"/>
                  <a:gd name="T42" fmla="*/ 775 w 2734"/>
                  <a:gd name="T43" fmla="*/ 134 h 1366"/>
                  <a:gd name="T44" fmla="*/ 659 w 2734"/>
                  <a:gd name="T45" fmla="*/ 198 h 1366"/>
                  <a:gd name="T46" fmla="*/ 550 w 2734"/>
                  <a:gd name="T47" fmla="*/ 272 h 1366"/>
                  <a:gd name="T48" fmla="*/ 448 w 2734"/>
                  <a:gd name="T49" fmla="*/ 354 h 1366"/>
                  <a:gd name="T50" fmla="*/ 356 w 2734"/>
                  <a:gd name="T51" fmla="*/ 447 h 1366"/>
                  <a:gd name="T52" fmla="*/ 272 w 2734"/>
                  <a:gd name="T53" fmla="*/ 547 h 1366"/>
                  <a:gd name="T54" fmla="*/ 198 w 2734"/>
                  <a:gd name="T55" fmla="*/ 657 h 1366"/>
                  <a:gd name="T56" fmla="*/ 136 w 2734"/>
                  <a:gd name="T57" fmla="*/ 773 h 1366"/>
                  <a:gd name="T58" fmla="*/ 84 w 2734"/>
                  <a:gd name="T59" fmla="*/ 897 h 1366"/>
                  <a:gd name="T60" fmla="*/ 44 w 2734"/>
                  <a:gd name="T61" fmla="*/ 1025 h 1366"/>
                  <a:gd name="T62" fmla="*/ 16 w 2734"/>
                  <a:gd name="T63" fmla="*/ 1159 h 1366"/>
                  <a:gd name="T64" fmla="*/ 2 w 2734"/>
                  <a:gd name="T65" fmla="*/ 1296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734" h="1366">
                    <a:moveTo>
                      <a:pt x="2734" y="1366"/>
                    </a:moveTo>
                    <a:lnTo>
                      <a:pt x="2734" y="1366"/>
                    </a:lnTo>
                    <a:lnTo>
                      <a:pt x="2732" y="1296"/>
                    </a:lnTo>
                    <a:lnTo>
                      <a:pt x="2726" y="1226"/>
                    </a:lnTo>
                    <a:lnTo>
                      <a:pt x="2718" y="1159"/>
                    </a:lnTo>
                    <a:lnTo>
                      <a:pt x="2706" y="1091"/>
                    </a:lnTo>
                    <a:lnTo>
                      <a:pt x="2690" y="1025"/>
                    </a:lnTo>
                    <a:lnTo>
                      <a:pt x="2672" y="959"/>
                    </a:lnTo>
                    <a:lnTo>
                      <a:pt x="2650" y="897"/>
                    </a:lnTo>
                    <a:lnTo>
                      <a:pt x="2626" y="835"/>
                    </a:lnTo>
                    <a:lnTo>
                      <a:pt x="2600" y="773"/>
                    </a:lnTo>
                    <a:lnTo>
                      <a:pt x="2568" y="715"/>
                    </a:lnTo>
                    <a:lnTo>
                      <a:pt x="2536" y="657"/>
                    </a:lnTo>
                    <a:lnTo>
                      <a:pt x="2501" y="601"/>
                    </a:lnTo>
                    <a:lnTo>
                      <a:pt x="2463" y="547"/>
                    </a:lnTo>
                    <a:lnTo>
                      <a:pt x="2423" y="497"/>
                    </a:lnTo>
                    <a:lnTo>
                      <a:pt x="2379" y="447"/>
                    </a:lnTo>
                    <a:lnTo>
                      <a:pt x="2335" y="400"/>
                    </a:lnTo>
                    <a:lnTo>
                      <a:pt x="2287" y="354"/>
                    </a:lnTo>
                    <a:lnTo>
                      <a:pt x="2237" y="312"/>
                    </a:lnTo>
                    <a:lnTo>
                      <a:pt x="2185" y="272"/>
                    </a:lnTo>
                    <a:lnTo>
                      <a:pt x="2131" y="232"/>
                    </a:lnTo>
                    <a:lnTo>
                      <a:pt x="2075" y="198"/>
                    </a:lnTo>
                    <a:lnTo>
                      <a:pt x="2019" y="164"/>
                    </a:lnTo>
                    <a:lnTo>
                      <a:pt x="1959" y="134"/>
                    </a:lnTo>
                    <a:lnTo>
                      <a:pt x="1899" y="106"/>
                    </a:lnTo>
                    <a:lnTo>
                      <a:pt x="1838" y="82"/>
                    </a:lnTo>
                    <a:lnTo>
                      <a:pt x="1774" y="60"/>
                    </a:lnTo>
                    <a:lnTo>
                      <a:pt x="1710" y="42"/>
                    </a:lnTo>
                    <a:lnTo>
                      <a:pt x="1642" y="26"/>
                    </a:lnTo>
                    <a:lnTo>
                      <a:pt x="1576" y="14"/>
                    </a:lnTo>
                    <a:lnTo>
                      <a:pt x="1508" y="6"/>
                    </a:lnTo>
                    <a:lnTo>
                      <a:pt x="1438" y="0"/>
                    </a:lnTo>
                    <a:lnTo>
                      <a:pt x="1368" y="0"/>
                    </a:lnTo>
                    <a:lnTo>
                      <a:pt x="1368" y="0"/>
                    </a:lnTo>
                    <a:lnTo>
                      <a:pt x="1296" y="0"/>
                    </a:lnTo>
                    <a:lnTo>
                      <a:pt x="1228" y="6"/>
                    </a:lnTo>
                    <a:lnTo>
                      <a:pt x="1159" y="14"/>
                    </a:lnTo>
                    <a:lnTo>
                      <a:pt x="1093" y="26"/>
                    </a:lnTo>
                    <a:lnTo>
                      <a:pt x="1025" y="42"/>
                    </a:lnTo>
                    <a:lnTo>
                      <a:pt x="961" y="60"/>
                    </a:lnTo>
                    <a:lnTo>
                      <a:pt x="897" y="82"/>
                    </a:lnTo>
                    <a:lnTo>
                      <a:pt x="835" y="106"/>
                    </a:lnTo>
                    <a:lnTo>
                      <a:pt x="775" y="134"/>
                    </a:lnTo>
                    <a:lnTo>
                      <a:pt x="715" y="164"/>
                    </a:lnTo>
                    <a:lnTo>
                      <a:pt x="659" y="198"/>
                    </a:lnTo>
                    <a:lnTo>
                      <a:pt x="603" y="232"/>
                    </a:lnTo>
                    <a:lnTo>
                      <a:pt x="550" y="272"/>
                    </a:lnTo>
                    <a:lnTo>
                      <a:pt x="498" y="312"/>
                    </a:lnTo>
                    <a:lnTo>
                      <a:pt x="448" y="354"/>
                    </a:lnTo>
                    <a:lnTo>
                      <a:pt x="402" y="400"/>
                    </a:lnTo>
                    <a:lnTo>
                      <a:pt x="356" y="447"/>
                    </a:lnTo>
                    <a:lnTo>
                      <a:pt x="312" y="497"/>
                    </a:lnTo>
                    <a:lnTo>
                      <a:pt x="272" y="547"/>
                    </a:lnTo>
                    <a:lnTo>
                      <a:pt x="234" y="601"/>
                    </a:lnTo>
                    <a:lnTo>
                      <a:pt x="198" y="657"/>
                    </a:lnTo>
                    <a:lnTo>
                      <a:pt x="166" y="715"/>
                    </a:lnTo>
                    <a:lnTo>
                      <a:pt x="136" y="773"/>
                    </a:lnTo>
                    <a:lnTo>
                      <a:pt x="108" y="835"/>
                    </a:lnTo>
                    <a:lnTo>
                      <a:pt x="84" y="897"/>
                    </a:lnTo>
                    <a:lnTo>
                      <a:pt x="62" y="959"/>
                    </a:lnTo>
                    <a:lnTo>
                      <a:pt x="44" y="1025"/>
                    </a:lnTo>
                    <a:lnTo>
                      <a:pt x="28" y="1091"/>
                    </a:lnTo>
                    <a:lnTo>
                      <a:pt x="16" y="1159"/>
                    </a:lnTo>
                    <a:lnTo>
                      <a:pt x="8" y="1226"/>
                    </a:lnTo>
                    <a:lnTo>
                      <a:pt x="2" y="1296"/>
                    </a:lnTo>
                    <a:lnTo>
                      <a:pt x="0" y="1366"/>
                    </a:ln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Straight Connector 38">
                <a:extLst>
                  <a:ext uri="{FF2B5EF4-FFF2-40B4-BE49-F238E27FC236}">
                    <a16:creationId xmlns="" xmlns:a16="http://schemas.microsoft.com/office/drawing/2014/main" id="{CA63E1DE-196D-4B39-A53C-879E1FBEC2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4410" y="2716772"/>
                <a:ext cx="0" cy="791062"/>
              </a:xfrm>
              <a:prstGeom prst="line">
                <a:avLst/>
              </a:pr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  <a:ex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9">
                <a:extLst>
                  <a:ext uri="{FF2B5EF4-FFF2-40B4-BE49-F238E27FC236}">
                    <a16:creationId xmlns="" xmlns:a16="http://schemas.microsoft.com/office/drawing/2014/main" id="{4125A238-9D61-4049-BE59-1D89F26EDE96}"/>
                  </a:ext>
                </a:extLst>
              </p:cNvPr>
              <p:cNvSpPr/>
              <p:nvPr/>
            </p:nvSpPr>
            <p:spPr>
              <a:xfrm>
                <a:off x="7805313" y="1661133"/>
                <a:ext cx="1338687" cy="1074214"/>
              </a:xfrm>
              <a:custGeom>
                <a:avLst/>
                <a:gdLst>
                  <a:gd name="connsiteX0" fmla="*/ 0 w 1338687"/>
                  <a:gd name="connsiteY0" fmla="*/ 1074214 h 1165654"/>
                  <a:gd name="connsiteX1" fmla="*/ 1077507 w 1338687"/>
                  <a:gd name="connsiteY1" fmla="*/ 0 h 1165654"/>
                  <a:gd name="connsiteX2" fmla="*/ 1338687 w 1338687"/>
                  <a:gd name="connsiteY2" fmla="*/ 33206 h 1165654"/>
                  <a:gd name="connsiteX3" fmla="*/ 1338687 w 1338687"/>
                  <a:gd name="connsiteY3" fmla="*/ 1074214 h 1165654"/>
                  <a:gd name="connsiteX4" fmla="*/ 91440 w 1338687"/>
                  <a:gd name="connsiteY4" fmla="*/ 1165654 h 116565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  <a:gd name="connsiteX3" fmla="*/ 1338687 w 1338687"/>
                  <a:gd name="connsiteY3" fmla="*/ 1074214 h 107421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687" h="1074214">
                    <a:moveTo>
                      <a:pt x="0" y="1074214"/>
                    </a:moveTo>
                    <a:cubicBezTo>
                      <a:pt x="1701" y="480622"/>
                      <a:pt x="483477" y="0"/>
                      <a:pt x="1077507" y="0"/>
                    </a:cubicBezTo>
                    <a:cubicBezTo>
                      <a:pt x="1167688" y="0"/>
                      <a:pt x="1255281" y="11077"/>
                      <a:pt x="1338687" y="332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40">
                <a:extLst>
                  <a:ext uri="{FF2B5EF4-FFF2-40B4-BE49-F238E27FC236}">
                    <a16:creationId xmlns="" xmlns:a16="http://schemas.microsoft.com/office/drawing/2014/main" id="{6BDBA6EB-DEE3-4946-80F6-5B1FB3600574}"/>
                  </a:ext>
                </a:extLst>
              </p:cNvPr>
              <p:cNvSpPr/>
              <p:nvPr/>
            </p:nvSpPr>
            <p:spPr>
              <a:xfrm flipH="1">
                <a:off x="359" y="1661133"/>
                <a:ext cx="1338687" cy="1074214"/>
              </a:xfrm>
              <a:custGeom>
                <a:avLst/>
                <a:gdLst>
                  <a:gd name="connsiteX0" fmla="*/ 0 w 1338687"/>
                  <a:gd name="connsiteY0" fmla="*/ 1074214 h 1165654"/>
                  <a:gd name="connsiteX1" fmla="*/ 1077507 w 1338687"/>
                  <a:gd name="connsiteY1" fmla="*/ 0 h 1165654"/>
                  <a:gd name="connsiteX2" fmla="*/ 1338687 w 1338687"/>
                  <a:gd name="connsiteY2" fmla="*/ 33206 h 1165654"/>
                  <a:gd name="connsiteX3" fmla="*/ 1338687 w 1338687"/>
                  <a:gd name="connsiteY3" fmla="*/ 1074214 h 1165654"/>
                  <a:gd name="connsiteX4" fmla="*/ 91440 w 1338687"/>
                  <a:gd name="connsiteY4" fmla="*/ 1165654 h 116565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  <a:gd name="connsiteX3" fmla="*/ 1338687 w 1338687"/>
                  <a:gd name="connsiteY3" fmla="*/ 1074214 h 1074214"/>
                  <a:gd name="connsiteX0" fmla="*/ 0 w 1338687"/>
                  <a:gd name="connsiteY0" fmla="*/ 1074214 h 1074214"/>
                  <a:gd name="connsiteX1" fmla="*/ 1077507 w 1338687"/>
                  <a:gd name="connsiteY1" fmla="*/ 0 h 1074214"/>
                  <a:gd name="connsiteX2" fmla="*/ 1338687 w 1338687"/>
                  <a:gd name="connsiteY2" fmla="*/ 33206 h 1074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338687" h="1074214">
                    <a:moveTo>
                      <a:pt x="0" y="1074214"/>
                    </a:moveTo>
                    <a:cubicBezTo>
                      <a:pt x="1701" y="480622"/>
                      <a:pt x="483477" y="0"/>
                      <a:pt x="1077507" y="0"/>
                    </a:cubicBezTo>
                    <a:cubicBezTo>
                      <a:pt x="1167688" y="0"/>
                      <a:pt x="1255281" y="11077"/>
                      <a:pt x="1338687" y="33206"/>
                    </a:cubicBezTo>
                  </a:path>
                </a:pathLst>
              </a:custGeom>
              <a:noFill/>
              <a:ln w="19050" cap="rnd">
                <a:solidFill>
                  <a:schemeClr val="bg1">
                    <a:lumMod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Straight Connector 41">
              <a:extLst>
                <a:ext uri="{FF2B5EF4-FFF2-40B4-BE49-F238E27FC236}">
                  <a16:creationId xmlns="" xmlns:a16="http://schemas.microsoft.com/office/drawing/2014/main" id="{9D8532A8-4498-4695-9362-80C69B32D6C0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1339046" y="2413331"/>
              <a:ext cx="0" cy="784815"/>
            </a:xfrm>
            <a:prstGeom prst="line">
              <a:avLst/>
            </a:prstGeom>
            <a:noFill/>
            <a:ln w="19050" cap="rnd">
              <a:solidFill>
                <a:schemeClr val="bg1">
                  <a:lumMod val="50000"/>
                </a:schemeClr>
              </a:solidFill>
              <a:prstDash val="dash"/>
            </a:ln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6="http://schemas.microsoft.com/office/drawing/2014/main" id="{A2268443-2EA4-448A-8334-8D3881E4C12E}"/>
              </a:ext>
            </a:extLst>
          </p:cNvPr>
          <p:cNvGrpSpPr/>
          <p:nvPr/>
        </p:nvGrpSpPr>
        <p:grpSpPr>
          <a:xfrm>
            <a:off x="5922136" y="2382729"/>
            <a:ext cx="1620180" cy="1620180"/>
            <a:chOff x="5922136" y="2382729"/>
            <a:chExt cx="1620180" cy="1620180"/>
          </a:xfrm>
        </p:grpSpPr>
        <p:sp>
          <p:nvSpPr>
            <p:cNvPr id="7" name="Oval 60">
              <a:extLst>
                <a:ext uri="{FF2B5EF4-FFF2-40B4-BE49-F238E27FC236}">
                  <a16:creationId xmlns="" xmlns:a16="http://schemas.microsoft.com/office/drawing/2014/main" id="{395ED105-6EAC-4199-9325-D23B0ED096E6}"/>
                </a:ext>
              </a:extLst>
            </p:cNvPr>
            <p:cNvSpPr/>
            <p:nvPr/>
          </p:nvSpPr>
          <p:spPr>
            <a:xfrm>
              <a:off x="5922136" y="2382729"/>
              <a:ext cx="1620180" cy="162018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64">
              <a:extLst>
                <a:ext uri="{FF2B5EF4-FFF2-40B4-BE49-F238E27FC236}">
                  <a16:creationId xmlns="" xmlns:a16="http://schemas.microsoft.com/office/drawing/2014/main" id="{088AECB2-647D-42A3-98C0-67AEF3F1C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4053" y="2899416"/>
              <a:ext cx="586806" cy="586806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="" xmlns:a16="http://schemas.microsoft.com/office/drawing/2014/main" id="{7B4C0647-89ED-487E-BD78-68B27C8BA336}"/>
              </a:ext>
            </a:extLst>
          </p:cNvPr>
          <p:cNvGrpSpPr/>
          <p:nvPr/>
        </p:nvGrpSpPr>
        <p:grpSpPr>
          <a:xfrm>
            <a:off x="1606639" y="2382729"/>
            <a:ext cx="1620180" cy="1620180"/>
            <a:chOff x="1606639" y="2382729"/>
            <a:chExt cx="1620180" cy="1620180"/>
          </a:xfrm>
        </p:grpSpPr>
        <p:sp>
          <p:nvSpPr>
            <p:cNvPr id="6" name="Oval 59">
              <a:extLst>
                <a:ext uri="{FF2B5EF4-FFF2-40B4-BE49-F238E27FC236}">
                  <a16:creationId xmlns="" xmlns:a16="http://schemas.microsoft.com/office/drawing/2014/main" id="{35D62B64-29F7-472F-AEEB-B6153EAD702D}"/>
                </a:ext>
              </a:extLst>
            </p:cNvPr>
            <p:cNvSpPr/>
            <p:nvPr/>
          </p:nvSpPr>
          <p:spPr>
            <a:xfrm>
              <a:off x="1606639" y="2382729"/>
              <a:ext cx="1620180" cy="1620180"/>
            </a:xfrm>
            <a:prstGeom prst="ellipse">
              <a:avLst/>
            </a:pr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65">
              <a:extLst>
                <a:ext uri="{FF2B5EF4-FFF2-40B4-BE49-F238E27FC236}">
                  <a16:creationId xmlns="" xmlns:a16="http://schemas.microsoft.com/office/drawing/2014/main" id="{B31CA5F7-9C8A-4392-A229-9EF3D7826E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48" y="2858334"/>
              <a:ext cx="586806" cy="586806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6="http://schemas.microsoft.com/office/drawing/2014/main" id="{0AA9B1A2-7CAA-4DE5-855C-C2340CCE43F7}"/>
              </a:ext>
            </a:extLst>
          </p:cNvPr>
          <p:cNvGrpSpPr/>
          <p:nvPr/>
        </p:nvGrpSpPr>
        <p:grpSpPr>
          <a:xfrm>
            <a:off x="3787434" y="1560249"/>
            <a:ext cx="1620180" cy="1620180"/>
            <a:chOff x="3787434" y="1560249"/>
            <a:chExt cx="1620180" cy="1620180"/>
          </a:xfrm>
        </p:grpSpPr>
        <p:sp>
          <p:nvSpPr>
            <p:cNvPr id="8" name="Oval 61">
              <a:extLst>
                <a:ext uri="{FF2B5EF4-FFF2-40B4-BE49-F238E27FC236}">
                  <a16:creationId xmlns="" xmlns:a16="http://schemas.microsoft.com/office/drawing/2014/main" id="{4EAA0173-8AED-4537-A0F7-7E7A2E10283F}"/>
                </a:ext>
              </a:extLst>
            </p:cNvPr>
            <p:cNvSpPr/>
            <p:nvPr/>
          </p:nvSpPr>
          <p:spPr>
            <a:xfrm>
              <a:off x="3787434" y="1560249"/>
              <a:ext cx="1620180" cy="1620180"/>
            </a:xfrm>
            <a:prstGeom prst="ellipse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66">
              <a:extLst>
                <a:ext uri="{FF2B5EF4-FFF2-40B4-BE49-F238E27FC236}">
                  <a16:creationId xmlns="" xmlns:a16="http://schemas.microsoft.com/office/drawing/2014/main" id="{14B7CD61-19A3-45A4-8974-F63097ECE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451" y="2076936"/>
              <a:ext cx="586806" cy="586806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26">
            <a:extLst>
              <a:ext uri="{FF2B5EF4-FFF2-40B4-BE49-F238E27FC236}">
                <a16:creationId xmlns="" xmlns:a16="http://schemas.microsoft.com/office/drawing/2014/main" id="{6E646A3F-2F51-48AE-8693-86B424F34141}"/>
              </a:ext>
            </a:extLst>
          </p:cNvPr>
          <p:cNvGrpSpPr/>
          <p:nvPr/>
        </p:nvGrpSpPr>
        <p:grpSpPr>
          <a:xfrm>
            <a:off x="3595795" y="3180429"/>
            <a:ext cx="1952595" cy="837093"/>
            <a:chOff x="8323877" y="1592801"/>
            <a:chExt cx="2911889" cy="1116124"/>
          </a:xfrm>
        </p:grpSpPr>
        <p:sp>
          <p:nvSpPr>
            <p:cNvPr id="19" name="TextBox 27">
              <a:extLst>
                <a:ext uri="{FF2B5EF4-FFF2-40B4-BE49-F238E27FC236}">
                  <a16:creationId xmlns="" xmlns:a16="http://schemas.microsoft.com/office/drawing/2014/main" id="{7B6C7EE8-CD8E-433D-8059-11054B846D6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640958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20" name="TextBox 28">
              <a:extLst>
                <a:ext uri="{FF2B5EF4-FFF2-40B4-BE49-F238E27FC236}">
                  <a16:creationId xmlns="" xmlns:a16="http://schemas.microsoft.com/office/drawing/2014/main" id="{A30A2597-4899-48D1-B7FF-BD9B9716B52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>
                  <a:solidFill>
                    <a:schemeClr val="accent2"/>
                  </a:solidFill>
                </a:rPr>
                <a:t>标题文本预设</a:t>
              </a:r>
            </a:p>
          </p:txBody>
        </p:sp>
      </p:grpSp>
      <p:grpSp>
        <p:nvGrpSpPr>
          <p:cNvPr id="13" name="Group 29">
            <a:extLst>
              <a:ext uri="{FF2B5EF4-FFF2-40B4-BE49-F238E27FC236}">
                <a16:creationId xmlns="" xmlns:a16="http://schemas.microsoft.com/office/drawing/2014/main" id="{DC011BA4-1ED1-4C00-AD9E-F9E30AA78469}"/>
              </a:ext>
            </a:extLst>
          </p:cNvPr>
          <p:cNvGrpSpPr/>
          <p:nvPr/>
        </p:nvGrpSpPr>
        <p:grpSpPr>
          <a:xfrm>
            <a:off x="5755929" y="1437624"/>
            <a:ext cx="1952595" cy="945105"/>
            <a:chOff x="8323877" y="1592801"/>
            <a:chExt cx="2911889" cy="1260140"/>
          </a:xfrm>
        </p:grpSpPr>
        <p:sp>
          <p:nvSpPr>
            <p:cNvPr id="17" name="TextBox 30">
              <a:extLst>
                <a:ext uri="{FF2B5EF4-FFF2-40B4-BE49-F238E27FC236}">
                  <a16:creationId xmlns="" xmlns:a16="http://schemas.microsoft.com/office/drawing/2014/main" id="{C352F4A3-DD1B-4372-BD0E-D25EE0D7386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8" name="TextBox 31">
              <a:extLst>
                <a:ext uri="{FF2B5EF4-FFF2-40B4-BE49-F238E27FC236}">
                  <a16:creationId xmlns="" xmlns:a16="http://schemas.microsoft.com/office/drawing/2014/main" id="{00AC4191-F33B-471A-BA31-03A57BAE22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grpSp>
        <p:nvGrpSpPr>
          <p:cNvPr id="14" name="Group 42">
            <a:extLst>
              <a:ext uri="{FF2B5EF4-FFF2-40B4-BE49-F238E27FC236}">
                <a16:creationId xmlns="" xmlns:a16="http://schemas.microsoft.com/office/drawing/2014/main" id="{4F093440-7398-489F-A136-CF17443F07B0}"/>
              </a:ext>
            </a:extLst>
          </p:cNvPr>
          <p:cNvGrpSpPr/>
          <p:nvPr/>
        </p:nvGrpSpPr>
        <p:grpSpPr>
          <a:xfrm>
            <a:off x="1440345" y="1437624"/>
            <a:ext cx="1952595" cy="945105"/>
            <a:chOff x="8323877" y="1592801"/>
            <a:chExt cx="2911889" cy="1260140"/>
          </a:xfrm>
        </p:grpSpPr>
        <p:sp>
          <p:nvSpPr>
            <p:cNvPr id="15" name="TextBox 43">
              <a:extLst>
                <a:ext uri="{FF2B5EF4-FFF2-40B4-BE49-F238E27FC236}">
                  <a16:creationId xmlns="" xmlns:a16="http://schemas.microsoft.com/office/drawing/2014/main" id="{2001AFF9-11BB-4855-9467-2A999C6F6B4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2067967"/>
              <a:ext cx="2911889" cy="784974"/>
            </a:xfrm>
            <a:prstGeom prst="rect">
              <a:avLst/>
            </a:prstGeom>
          </p:spPr>
          <p:txBody>
            <a:bodyPr wrap="square" lIns="0" tIns="72000" rIns="0" bIns="0" anchor="t" anchorCtr="1">
              <a:normAutofit fontScale="92500"/>
            </a:bodyPr>
            <a:lstStyle/>
            <a:p>
              <a:pPr marL="0" indent="0" algn="ctr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此部分内容作为文字排版占位显示 </a:t>
              </a:r>
              <a:b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</a:rPr>
                <a:t>（建议使用主题字体）</a:t>
              </a:r>
            </a:p>
          </p:txBody>
        </p:sp>
        <p:sp>
          <p:nvSpPr>
            <p:cNvPr id="16" name="TextBox 44">
              <a:extLst>
                <a:ext uri="{FF2B5EF4-FFF2-40B4-BE49-F238E27FC236}">
                  <a16:creationId xmlns="" xmlns:a16="http://schemas.microsoft.com/office/drawing/2014/main" id="{85AF746B-F723-4403-B802-A4C126E5FA0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8323877" y="1592801"/>
              <a:ext cx="2911889" cy="462246"/>
            </a:xfrm>
            <a:prstGeom prst="rect">
              <a:avLst/>
            </a:prstGeom>
          </p:spPr>
          <p:txBody>
            <a:bodyPr wrap="none" lIns="0" tIns="0" rIns="0" bIns="0" anchor="b" anchorCtr="1">
              <a:normAutofit/>
            </a:bodyPr>
            <a:lstStyle/>
            <a:p>
              <a:pPr marL="0" indent="0" algn="ctr"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</p:grpSp>
      <p:sp>
        <p:nvSpPr>
          <p:cNvPr id="33" name="Title 1">
            <a:extLst>
              <a:ext uri="{FF2B5EF4-FFF2-40B4-BE49-F238E27FC236}">
                <a16:creationId xmlns="" xmlns:a16="http://schemas.microsoft.com/office/drawing/2014/main" id="{5150503B-E86E-485B-BC73-312F8B78BA72}"/>
              </a:ext>
            </a:extLst>
          </p:cNvPr>
          <p:cNvSpPr txBox="1">
            <a:spLocks/>
          </p:cNvSpPr>
          <p:nvPr/>
        </p:nvSpPr>
        <p:spPr>
          <a:xfrm>
            <a:off x="611560" y="175643"/>
            <a:ext cx="2129944" cy="379477"/>
          </a:xfrm>
          <a:prstGeom prst="rect">
            <a:avLst/>
          </a:prstGeom>
        </p:spPr>
        <p:txBody>
          <a:bodyPr lIns="0" r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000" b="0" kern="1200">
                <a:solidFill>
                  <a:schemeClr val="accent1"/>
                </a:solidFill>
                <a:latin typeface="U.S. 101" pitchFamily="2" charset="0"/>
                <a:ea typeface="Roboto" pitchFamily="2" charset="0"/>
                <a:cs typeface="Open Sans Light" panose="020B0306030504020204" pitchFamily="34" charset="0"/>
              </a:defRPr>
            </a:lvl1pPr>
          </a:lstStyle>
          <a:p>
            <a:pPr algn="l"/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点击输入标题内容</a:t>
            </a:r>
            <a:endParaRPr lang="en-GB" altLang="zh-CN"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5475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5474F44E-34EC-418D-9189-9524FA05984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375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DE828DE-489D-47E1-8A67-9EBA708AAE1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812"/>
          <a:stretch/>
        </p:blipFill>
        <p:spPr>
          <a:xfrm>
            <a:off x="0" y="2931790"/>
            <a:ext cx="9144000" cy="221171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782B6F9D-848C-40B2-8551-AABBBE54FC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9318"/>
          <a:stretch/>
        </p:blipFill>
        <p:spPr>
          <a:xfrm>
            <a:off x="467545" y="0"/>
            <a:ext cx="8566272" cy="9155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5FAFF49D-868A-4432-A602-8CB530593C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28"/>
          <a:stretch/>
        </p:blipFill>
        <p:spPr>
          <a:xfrm>
            <a:off x="577728" y="2219212"/>
            <a:ext cx="8566272" cy="290332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6="http://schemas.microsoft.com/office/drawing/2014/main" id="{374BB68C-A4D3-4D1D-88CE-337732F218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515" y="582993"/>
            <a:ext cx="4094726" cy="334707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F3790ED9-72B5-4E3E-95E0-C1FFBE29B093}"/>
              </a:ext>
            </a:extLst>
          </p:cNvPr>
          <p:cNvSpPr/>
          <p:nvPr/>
        </p:nvSpPr>
        <p:spPr>
          <a:xfrm>
            <a:off x="2207323" y="1707654"/>
            <a:ext cx="4955110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>
            <a:extLst>
              <a:ext uri="{FF2B5EF4-FFF2-40B4-BE49-F238E27FC236}">
                <a16:creationId xmlns="" xmlns:a16="http://schemas.microsoft.com/office/drawing/2014/main" id="{9A6E220C-220F-4976-9C0A-6D133FF9F6B0}"/>
              </a:ext>
            </a:extLst>
          </p:cNvPr>
          <p:cNvSpPr/>
          <p:nvPr/>
        </p:nvSpPr>
        <p:spPr>
          <a:xfrm>
            <a:off x="3415826" y="2398117"/>
            <a:ext cx="38941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  <a:sym typeface="微软雅黑" pitchFamily="34" charset="-122"/>
              </a:rPr>
              <a:t>标题文本预设</a:t>
            </a:r>
          </a:p>
        </p:txBody>
      </p: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B5256453-FB4F-4C91-A8C9-D103AAFD6EA6}"/>
              </a:ext>
            </a:extLst>
          </p:cNvPr>
          <p:cNvSpPr/>
          <p:nvPr/>
        </p:nvSpPr>
        <p:spPr>
          <a:xfrm>
            <a:off x="4144818" y="1707654"/>
            <a:ext cx="10801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800" spc="300" dirty="0">
                <a:solidFill>
                  <a:schemeClr val="tx1">
                    <a:lumMod val="85000"/>
                    <a:lumOff val="15000"/>
                  </a:schemeClr>
                </a:solidFill>
                <a:latin typeface="Brush Script Std" panose="03060802040607070404" pitchFamily="66" charset="0"/>
                <a:ea typeface="DFPiPiW5-B5" panose="040B0509000000000000" pitchFamily="81" charset="-120"/>
                <a:cs typeface="Adobe Arabic" panose="02040503050201020203" pitchFamily="18" charset="-78"/>
                <a:sym typeface="微软雅黑" pitchFamily="34" charset="-122"/>
              </a:rPr>
              <a:t>02</a:t>
            </a:r>
            <a:endParaRPr lang="zh-CN" altLang="en-US" sz="4800" spc="300" dirty="0">
              <a:solidFill>
                <a:schemeClr val="tx1">
                  <a:lumMod val="85000"/>
                  <a:lumOff val="15000"/>
                </a:schemeClr>
              </a:solidFill>
              <a:latin typeface="Brush Script Std" panose="03060802040607070404" pitchFamily="66" charset="0"/>
              <a:ea typeface="DFPiPiW5-B5" panose="040B0509000000000000" pitchFamily="81" charset="-120"/>
              <a:cs typeface="Adobe Arabic" panose="02040503050201020203" pitchFamily="18" charset="-78"/>
              <a:sym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5566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0">
        <p:fade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蓝色水彩风通用ppt模板"/>
</p:tagLst>
</file>

<file path=ppt/theme/theme1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257DB8"/>
      </a:accent1>
      <a:accent2>
        <a:srgbClr val="53AAD2"/>
      </a:accent2>
      <a:accent3>
        <a:srgbClr val="257DB8"/>
      </a:accent3>
      <a:accent4>
        <a:srgbClr val="53AAD2"/>
      </a:accent4>
      <a:accent5>
        <a:srgbClr val="257DB8"/>
      </a:accent5>
      <a:accent6>
        <a:srgbClr val="53AAD2"/>
      </a:accent6>
      <a:hlink>
        <a:srgbClr val="5A895C"/>
      </a:hlink>
      <a:folHlink>
        <a:srgbClr val="9CCB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1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1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2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20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3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4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5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6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7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8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ppt/theme/themeOverride9.xml><?xml version="1.0" encoding="utf-8"?>
<a:themeOverride xmlns:a="http://schemas.openxmlformats.org/drawingml/2006/main">
  <a:clrScheme name="自定义 237">
    <a:dk1>
      <a:srgbClr val="000000"/>
    </a:dk1>
    <a:lt1>
      <a:srgbClr val="FFFFFF"/>
    </a:lt1>
    <a:dk2>
      <a:srgbClr val="778495"/>
    </a:dk2>
    <a:lt2>
      <a:srgbClr val="F0F0F0"/>
    </a:lt2>
    <a:accent1>
      <a:srgbClr val="257DB8"/>
    </a:accent1>
    <a:accent2>
      <a:srgbClr val="53AAD2"/>
    </a:accent2>
    <a:accent3>
      <a:srgbClr val="257DB8"/>
    </a:accent3>
    <a:accent4>
      <a:srgbClr val="53AAD2"/>
    </a:accent4>
    <a:accent5>
      <a:srgbClr val="257DB8"/>
    </a:accent5>
    <a:accent6>
      <a:srgbClr val="53AAD2"/>
    </a:accent6>
    <a:hlink>
      <a:srgbClr val="5A895C"/>
    </a:hlink>
    <a:folHlink>
      <a:srgbClr val="9CCB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1641</Words>
  <Application>Microsoft Office PowerPoint</Application>
  <PresentationFormat>全屏显示(16:9)</PresentationFormat>
  <Paragraphs>279</Paragraphs>
  <Slides>25</Slides>
  <Notes>25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26" baseType="lpstr">
      <vt:lpstr>第一PPT，www.1ppt.com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蓝色水彩风通用ppt模板</dc:title>
  <dc:creator>user</dc:creator>
  <cp:keywords>第一PPT模板网-WWW.1PPT.COM</cp:keywords>
  <cp:lastModifiedBy>Sky123.Org</cp:lastModifiedBy>
  <cp:revision>215</cp:revision>
  <dcterms:created xsi:type="dcterms:W3CDTF">2015-12-11T17:46:17Z</dcterms:created>
  <dcterms:modified xsi:type="dcterms:W3CDTF">2018-03-29T03:33:02Z</dcterms:modified>
</cp:coreProperties>
</file>