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78" r:id="rId11"/>
    <p:sldId id="265" r:id="rId12"/>
    <p:sldId id="266" r:id="rId13"/>
    <p:sldId id="267" r:id="rId14"/>
    <p:sldId id="268" r:id="rId15"/>
    <p:sldId id="279" r:id="rId16"/>
    <p:sldId id="269" r:id="rId17"/>
    <p:sldId id="270" r:id="rId18"/>
    <p:sldId id="271" r:id="rId19"/>
    <p:sldId id="272" r:id="rId20"/>
    <p:sldId id="280" r:id="rId21"/>
    <p:sldId id="273" r:id="rId22"/>
    <p:sldId id="274" r:id="rId23"/>
    <p:sldId id="275" r:id="rId24"/>
    <p:sldId id="276" r:id="rId25"/>
    <p:sldId id="277" r:id="rId26"/>
    <p:sldId id="281"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93CC"/>
    <a:srgbClr val="86B0D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1" d="100"/>
          <a:sy n="71" d="100"/>
        </p:scale>
        <p:origin x="-84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lineChart>
        <c:grouping val="standard"/>
        <c:ser>
          <c:idx val="0"/>
          <c:order val="0"/>
          <c:tx>
            <c:strRef>
              <c:f>Sheet1!$B$1</c:f>
              <c:strCache>
                <c:ptCount val="1"/>
                <c:pt idx="0">
                  <c:v>系列 1</c:v>
                </c:pt>
              </c:strCache>
            </c:strRef>
          </c:tx>
          <c:spPr>
            <a:ln w="12700">
              <a:solidFill>
                <a:srgbClr val="5C9F73"/>
              </a:solidFill>
            </a:ln>
            <a:effectLst/>
          </c:spPr>
          <c:marker>
            <c:symbol val="circle"/>
            <c:size val="4"/>
            <c:spPr>
              <a:solidFill>
                <a:srgbClr val="68A9A5"/>
              </a:solidFill>
              <a:ln>
                <a:solidFill>
                  <a:srgbClr val="5C9F73"/>
                </a:solidFill>
              </a:ln>
              <a:effectLst/>
            </c:spPr>
          </c:marker>
          <c:dPt>
            <c:idx val="1"/>
            <c:extLst xmlns:c16r2="http://schemas.microsoft.com/office/drawing/2015/06/chart">
              <c:ext xmlns:c16="http://schemas.microsoft.com/office/drawing/2014/chart" uri="{C3380CC4-5D6E-409C-BE32-E72D297353CC}">
                <c16:uniqueId val="{00000000-E277-423D-ACE3-6B10117DE639}"/>
              </c:ext>
            </c:extLst>
          </c:dPt>
          <c:dPt>
            <c:idx val="2"/>
            <c:extLst xmlns:c16r2="http://schemas.microsoft.com/office/drawing/2015/06/chart">
              <c:ext xmlns:c16="http://schemas.microsoft.com/office/drawing/2014/chart" uri="{C3380CC4-5D6E-409C-BE32-E72D297353CC}">
                <c16:uniqueId val="{00000001-E277-423D-ACE3-6B10117DE639}"/>
              </c:ext>
            </c:extLst>
          </c:dPt>
          <c:dPt>
            <c:idx val="3"/>
            <c:extLst xmlns:c16r2="http://schemas.microsoft.com/office/drawing/2015/06/chart">
              <c:ext xmlns:c16="http://schemas.microsoft.com/office/drawing/2014/chart" uri="{C3380CC4-5D6E-409C-BE32-E72D297353CC}">
                <c16:uniqueId val="{00000002-E277-423D-ACE3-6B10117DE639}"/>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3-E277-423D-ACE3-6B10117DE639}"/>
            </c:ext>
          </c:extLst>
        </c:ser>
        <c:ser>
          <c:idx val="1"/>
          <c:order val="1"/>
          <c:tx>
            <c:strRef>
              <c:f>Sheet1!$C$1</c:f>
              <c:strCache>
                <c:ptCount val="1"/>
                <c:pt idx="0">
                  <c:v>系列 2</c:v>
                </c:pt>
              </c:strCache>
            </c:strRef>
          </c:tx>
          <c:spPr>
            <a:ln w="12700">
              <a:solidFill>
                <a:srgbClr val="80ABBA"/>
              </a:solidFill>
            </a:ln>
            <a:effectLst/>
          </c:spPr>
          <c:marker>
            <c:symbol val="circle"/>
            <c:size val="4"/>
            <c:spPr>
              <a:solidFill>
                <a:srgbClr val="80ABBA"/>
              </a:solidFill>
              <a:ln>
                <a:solidFill>
                  <a:srgbClr val="80ABBA"/>
                </a:solidFill>
              </a:ln>
              <a:effectLst/>
            </c:spPr>
          </c:marker>
          <c:dPt>
            <c:idx val="1"/>
            <c:extLst xmlns:c16r2="http://schemas.microsoft.com/office/drawing/2015/06/chart">
              <c:ext xmlns:c16="http://schemas.microsoft.com/office/drawing/2014/chart" uri="{C3380CC4-5D6E-409C-BE32-E72D297353CC}">
                <c16:uniqueId val="{00000004-E277-423D-ACE3-6B10117DE639}"/>
              </c:ext>
            </c:extLst>
          </c:dPt>
          <c:dPt>
            <c:idx val="2"/>
            <c:extLst xmlns:c16r2="http://schemas.microsoft.com/office/drawing/2015/06/chart">
              <c:ext xmlns:c16="http://schemas.microsoft.com/office/drawing/2014/chart" uri="{C3380CC4-5D6E-409C-BE32-E72D297353CC}">
                <c16:uniqueId val="{00000005-E277-423D-ACE3-6B10117DE639}"/>
              </c:ext>
            </c:extLst>
          </c:dPt>
          <c:dPt>
            <c:idx val="3"/>
            <c:extLst xmlns:c16r2="http://schemas.microsoft.com/office/drawing/2015/06/chart">
              <c:ext xmlns:c16="http://schemas.microsoft.com/office/drawing/2014/chart" uri="{C3380CC4-5D6E-409C-BE32-E72D297353CC}">
                <c16:uniqueId val="{00000006-E277-423D-ACE3-6B10117DE639}"/>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7-E277-423D-ACE3-6B10117DE639}"/>
            </c:ext>
          </c:extLst>
        </c:ser>
        <c:ser>
          <c:idx val="2"/>
          <c:order val="2"/>
          <c:tx>
            <c:strRef>
              <c:f>Sheet1!$D$1</c:f>
              <c:strCache>
                <c:ptCount val="1"/>
                <c:pt idx="0">
                  <c:v>系列 3</c:v>
                </c:pt>
              </c:strCache>
            </c:strRef>
          </c:tx>
          <c:spPr>
            <a:ln w="12700">
              <a:solidFill>
                <a:schemeClr val="accent3"/>
              </a:solidFill>
            </a:ln>
            <a:effectLst/>
          </c:spPr>
          <c:marker>
            <c:symbol val="circle"/>
            <c:size val="4"/>
            <c:spPr>
              <a:solidFill>
                <a:schemeClr val="accent3"/>
              </a:solidFill>
              <a:ln>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8-E277-423D-ACE3-6B10117DE639}"/>
            </c:ext>
          </c:extLst>
        </c:ser>
        <c:dLbls/>
        <c:marker val="1"/>
        <c:axId val="1078033408"/>
        <c:axId val="1058198656"/>
      </c:lineChart>
      <c:catAx>
        <c:axId val="1078033408"/>
        <c:scaling>
          <c:orientation val="minMax"/>
        </c:scaling>
        <c:axPos val="b"/>
        <c:numFmt formatCode="General" sourceLinked="1"/>
        <c:tickLblPos val="nextTo"/>
        <c:spPr>
          <a:noFill/>
          <a:ln w="6350">
            <a:solidFill>
              <a:schemeClr val="bg1">
                <a:lumMod val="85000"/>
              </a:schemeClr>
            </a:solidFill>
          </a:ln>
          <a:effectLst/>
        </c:spPr>
        <c:txPr>
          <a:bodyPr rot="-60000000" spcFirstLastPara="0" vertOverflow="ellipsis" horzOverflow="overflow" vert="horz" wrap="square" anchor="ctr" anchorCtr="1"/>
          <a:lstStyle/>
          <a:p>
            <a:pPr>
              <a:defRPr sz="800" b="0">
                <a:solidFill>
                  <a:schemeClr val="bg1">
                    <a:lumMod val="50000"/>
                  </a:schemeClr>
                </a:solidFill>
              </a:defRPr>
            </a:pPr>
            <a:endParaRPr lang="zh-CN"/>
          </a:p>
        </c:txPr>
        <c:crossAx val="1058198656"/>
        <c:crosses val="autoZero"/>
        <c:auto val="1"/>
        <c:lblAlgn val="ctr"/>
        <c:lblOffset val="100"/>
        <c:tickMarkSkip val="1"/>
      </c:catAx>
      <c:valAx>
        <c:axId val="1058198656"/>
        <c:scaling>
          <c:orientation val="minMax"/>
        </c:scaling>
        <c:axPos val="l"/>
        <c:majorGridlines>
          <c:spPr>
            <a:ln w="6350">
              <a:solidFill>
                <a:schemeClr val="bg1">
                  <a:lumMod val="85000"/>
                </a:schemeClr>
              </a:solidFill>
            </a:ln>
            <a:effectLst/>
          </c:spPr>
        </c:majorGridlines>
        <c:numFmt formatCode="General" sourceLinked="1"/>
        <c:tickLblPos val="nextTo"/>
        <c:spPr>
          <a:noFill/>
          <a:ln w="6350">
            <a:solidFill>
              <a:schemeClr val="bg1">
                <a:lumMod val="85000"/>
              </a:schemeClr>
            </a:solidFill>
          </a:ln>
          <a:effectLst/>
        </c:spPr>
        <c:txPr>
          <a:bodyPr rot="-60000000" spcFirstLastPara="0" vertOverflow="ellipsis" horzOverflow="overflow" vert="horz" wrap="square" anchor="ctr" anchorCtr="1"/>
          <a:lstStyle/>
          <a:p>
            <a:pPr>
              <a:defRPr sz="800" b="0">
                <a:solidFill>
                  <a:schemeClr val="bg1">
                    <a:lumMod val="50000"/>
                  </a:schemeClr>
                </a:solidFill>
              </a:defRPr>
            </a:pPr>
            <a:endParaRPr lang="zh-CN"/>
          </a:p>
        </c:txPr>
        <c:crossAx val="1078033408"/>
        <c:crosses val="autoZero"/>
        <c:crossBetween val="between"/>
      </c:valAx>
      <c:spPr>
        <a:noFill/>
        <a:ln>
          <a:noFill/>
        </a:ln>
        <a:effectLst/>
      </c:spPr>
    </c:plotArea>
    <c:plotVisOnly val="1"/>
    <c:dispBlanksAs val="gap"/>
  </c:chart>
  <c:spPr>
    <a:noFill/>
    <a:ln>
      <a:noFill/>
    </a:ln>
    <a:effectLst/>
  </c:spPr>
  <c:txPr>
    <a:bodyPr rot="0" spcFirstLastPara="0" vertOverflow="ellipsis" horzOverflow="overflow" vert="horz" wrap="square" anchor="ctr" anchorCtr="1"/>
    <a:lstStyle/>
    <a:p>
      <a:pPr>
        <a:defRPr lang="zh-CN" sz="800">
          <a:solidFill>
            <a:schemeClr val="bg1">
              <a:lumMod val="50000"/>
            </a:schemeClr>
          </a:solidFill>
          <a:latin typeface="微软雅黑" pitchFamily="34" charset="-122"/>
          <a:ea typeface="微软雅黑" pitchFamily="34" charset="-122"/>
        </a:defRPr>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B415F-2A85-4326-BEDF-E44AEFDDA0C6}" type="datetimeFigureOut">
              <a:rPr lang="zh-CN" altLang="en-US" smtClean="0"/>
              <a:pPr/>
              <a:t>2018/3/29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5E849-5B30-4812-BAEC-D9306F1782F8}" type="slidenum">
              <a:rPr lang="zh-CN" altLang="en-US" smtClean="0"/>
              <a:pPr/>
              <a:t>‹#›</a:t>
            </a:fld>
            <a:endParaRPr lang="zh-CN" altLang="en-US"/>
          </a:p>
        </p:txBody>
      </p:sp>
    </p:spTree>
    <p:extLst>
      <p:ext uri="{BB962C8B-B14F-4D97-AF65-F5344CB8AC3E}">
        <p14:creationId xmlns:p14="http://schemas.microsoft.com/office/powerpoint/2010/main" xmlns="" val="354017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1</a:t>
            </a:fld>
            <a:endParaRPr lang="zh-CN" altLang="en-US"/>
          </a:p>
        </p:txBody>
      </p:sp>
    </p:spTree>
    <p:extLst>
      <p:ext uri="{BB962C8B-B14F-4D97-AF65-F5344CB8AC3E}">
        <p14:creationId xmlns:p14="http://schemas.microsoft.com/office/powerpoint/2010/main" xmlns="" val="383708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10</a:t>
            </a:fld>
            <a:endParaRPr lang="zh-CN" altLang="en-US"/>
          </a:p>
        </p:txBody>
      </p:sp>
    </p:spTree>
    <p:extLst>
      <p:ext uri="{BB962C8B-B14F-4D97-AF65-F5344CB8AC3E}">
        <p14:creationId xmlns:p14="http://schemas.microsoft.com/office/powerpoint/2010/main" xmlns="" val="3855156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11</a:t>
            </a:fld>
            <a:endParaRPr lang="zh-CN" altLang="en-US"/>
          </a:p>
        </p:txBody>
      </p:sp>
    </p:spTree>
    <p:extLst>
      <p:ext uri="{BB962C8B-B14F-4D97-AF65-F5344CB8AC3E}">
        <p14:creationId xmlns:p14="http://schemas.microsoft.com/office/powerpoint/2010/main" xmlns="" val="408638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12</a:t>
            </a:fld>
            <a:endParaRPr lang="zh-CN" altLang="en-US"/>
          </a:p>
        </p:txBody>
      </p:sp>
    </p:spTree>
    <p:extLst>
      <p:ext uri="{BB962C8B-B14F-4D97-AF65-F5344CB8AC3E}">
        <p14:creationId xmlns:p14="http://schemas.microsoft.com/office/powerpoint/2010/main" xmlns="" val="252748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13</a:t>
            </a:fld>
            <a:endParaRPr lang="zh-CN" altLang="en-US"/>
          </a:p>
        </p:txBody>
      </p:sp>
    </p:spTree>
    <p:extLst>
      <p:ext uri="{BB962C8B-B14F-4D97-AF65-F5344CB8AC3E}">
        <p14:creationId xmlns:p14="http://schemas.microsoft.com/office/powerpoint/2010/main" xmlns="" val="3212696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14</a:t>
            </a:fld>
            <a:endParaRPr lang="zh-CN" altLang="en-US"/>
          </a:p>
        </p:txBody>
      </p:sp>
    </p:spTree>
    <p:extLst>
      <p:ext uri="{BB962C8B-B14F-4D97-AF65-F5344CB8AC3E}">
        <p14:creationId xmlns:p14="http://schemas.microsoft.com/office/powerpoint/2010/main" xmlns="" val="1904110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15</a:t>
            </a:fld>
            <a:endParaRPr lang="zh-CN" altLang="en-US"/>
          </a:p>
        </p:txBody>
      </p:sp>
    </p:spTree>
    <p:extLst>
      <p:ext uri="{BB962C8B-B14F-4D97-AF65-F5344CB8AC3E}">
        <p14:creationId xmlns:p14="http://schemas.microsoft.com/office/powerpoint/2010/main" xmlns="" val="1765064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16</a:t>
            </a:fld>
            <a:endParaRPr lang="zh-CN" altLang="en-US"/>
          </a:p>
        </p:txBody>
      </p:sp>
    </p:spTree>
    <p:extLst>
      <p:ext uri="{BB962C8B-B14F-4D97-AF65-F5344CB8AC3E}">
        <p14:creationId xmlns:p14="http://schemas.microsoft.com/office/powerpoint/2010/main" xmlns="" val="2629769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17</a:t>
            </a:fld>
            <a:endParaRPr lang="zh-CN" altLang="en-US"/>
          </a:p>
        </p:txBody>
      </p:sp>
    </p:spTree>
    <p:extLst>
      <p:ext uri="{BB962C8B-B14F-4D97-AF65-F5344CB8AC3E}">
        <p14:creationId xmlns:p14="http://schemas.microsoft.com/office/powerpoint/2010/main" xmlns="" val="3369586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18</a:t>
            </a:fld>
            <a:endParaRPr lang="zh-CN" altLang="en-US"/>
          </a:p>
        </p:txBody>
      </p:sp>
    </p:spTree>
    <p:extLst>
      <p:ext uri="{BB962C8B-B14F-4D97-AF65-F5344CB8AC3E}">
        <p14:creationId xmlns:p14="http://schemas.microsoft.com/office/powerpoint/2010/main" xmlns="" val="2007646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19</a:t>
            </a:fld>
            <a:endParaRPr lang="zh-CN" altLang="en-US"/>
          </a:p>
        </p:txBody>
      </p:sp>
    </p:spTree>
    <p:extLst>
      <p:ext uri="{BB962C8B-B14F-4D97-AF65-F5344CB8AC3E}">
        <p14:creationId xmlns:p14="http://schemas.microsoft.com/office/powerpoint/2010/main" xmlns="" val="303126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2</a:t>
            </a:fld>
            <a:endParaRPr lang="zh-CN" altLang="en-US"/>
          </a:p>
        </p:txBody>
      </p:sp>
    </p:spTree>
    <p:extLst>
      <p:ext uri="{BB962C8B-B14F-4D97-AF65-F5344CB8AC3E}">
        <p14:creationId xmlns:p14="http://schemas.microsoft.com/office/powerpoint/2010/main" xmlns="" val="2269557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20</a:t>
            </a:fld>
            <a:endParaRPr lang="zh-CN" altLang="en-US"/>
          </a:p>
        </p:txBody>
      </p:sp>
    </p:spTree>
    <p:extLst>
      <p:ext uri="{BB962C8B-B14F-4D97-AF65-F5344CB8AC3E}">
        <p14:creationId xmlns:p14="http://schemas.microsoft.com/office/powerpoint/2010/main" xmlns="" val="2253948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21</a:t>
            </a:fld>
            <a:endParaRPr lang="zh-CN" altLang="en-US"/>
          </a:p>
        </p:txBody>
      </p:sp>
    </p:spTree>
    <p:extLst>
      <p:ext uri="{BB962C8B-B14F-4D97-AF65-F5344CB8AC3E}">
        <p14:creationId xmlns:p14="http://schemas.microsoft.com/office/powerpoint/2010/main" xmlns="" val="2068531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22</a:t>
            </a:fld>
            <a:endParaRPr lang="zh-CN" altLang="en-US"/>
          </a:p>
        </p:txBody>
      </p:sp>
    </p:spTree>
    <p:extLst>
      <p:ext uri="{BB962C8B-B14F-4D97-AF65-F5344CB8AC3E}">
        <p14:creationId xmlns:p14="http://schemas.microsoft.com/office/powerpoint/2010/main" xmlns="" val="3153168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23</a:t>
            </a:fld>
            <a:endParaRPr lang="zh-CN" altLang="en-US"/>
          </a:p>
        </p:txBody>
      </p:sp>
    </p:spTree>
    <p:extLst>
      <p:ext uri="{BB962C8B-B14F-4D97-AF65-F5344CB8AC3E}">
        <p14:creationId xmlns:p14="http://schemas.microsoft.com/office/powerpoint/2010/main" xmlns="" val="3362281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24</a:t>
            </a:fld>
            <a:endParaRPr lang="zh-CN" altLang="en-US"/>
          </a:p>
        </p:txBody>
      </p:sp>
    </p:spTree>
    <p:extLst>
      <p:ext uri="{BB962C8B-B14F-4D97-AF65-F5344CB8AC3E}">
        <p14:creationId xmlns:p14="http://schemas.microsoft.com/office/powerpoint/2010/main" xmlns="" val="981509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25</a:t>
            </a:fld>
            <a:endParaRPr lang="zh-CN" altLang="en-US"/>
          </a:p>
        </p:txBody>
      </p:sp>
    </p:spTree>
    <p:extLst>
      <p:ext uri="{BB962C8B-B14F-4D97-AF65-F5344CB8AC3E}">
        <p14:creationId xmlns:p14="http://schemas.microsoft.com/office/powerpoint/2010/main" xmlns="" val="3681181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26</a:t>
            </a:fld>
            <a:endParaRPr lang="zh-CN" altLang="en-US"/>
          </a:p>
        </p:txBody>
      </p:sp>
    </p:spTree>
    <p:extLst>
      <p:ext uri="{BB962C8B-B14F-4D97-AF65-F5344CB8AC3E}">
        <p14:creationId xmlns:p14="http://schemas.microsoft.com/office/powerpoint/2010/main" xmlns="" val="223723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3</a:t>
            </a:fld>
            <a:endParaRPr lang="zh-CN" altLang="en-US"/>
          </a:p>
        </p:txBody>
      </p:sp>
    </p:spTree>
    <p:extLst>
      <p:ext uri="{BB962C8B-B14F-4D97-AF65-F5344CB8AC3E}">
        <p14:creationId xmlns:p14="http://schemas.microsoft.com/office/powerpoint/2010/main" xmlns="" val="387212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4</a:t>
            </a:fld>
            <a:endParaRPr lang="zh-CN" altLang="en-US"/>
          </a:p>
        </p:txBody>
      </p:sp>
    </p:spTree>
    <p:extLst>
      <p:ext uri="{BB962C8B-B14F-4D97-AF65-F5344CB8AC3E}">
        <p14:creationId xmlns:p14="http://schemas.microsoft.com/office/powerpoint/2010/main" xmlns="" val="143462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5</a:t>
            </a:fld>
            <a:endParaRPr lang="zh-CN" altLang="en-US"/>
          </a:p>
        </p:txBody>
      </p:sp>
    </p:spTree>
    <p:extLst>
      <p:ext uri="{BB962C8B-B14F-4D97-AF65-F5344CB8AC3E}">
        <p14:creationId xmlns:p14="http://schemas.microsoft.com/office/powerpoint/2010/main" xmlns="" val="7081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6</a:t>
            </a:fld>
            <a:endParaRPr lang="zh-CN" altLang="en-US"/>
          </a:p>
        </p:txBody>
      </p:sp>
    </p:spTree>
    <p:extLst>
      <p:ext uri="{BB962C8B-B14F-4D97-AF65-F5344CB8AC3E}">
        <p14:creationId xmlns:p14="http://schemas.microsoft.com/office/powerpoint/2010/main" xmlns="" val="1064763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7</a:t>
            </a:fld>
            <a:endParaRPr lang="zh-CN" altLang="en-US"/>
          </a:p>
        </p:txBody>
      </p:sp>
    </p:spTree>
    <p:extLst>
      <p:ext uri="{BB962C8B-B14F-4D97-AF65-F5344CB8AC3E}">
        <p14:creationId xmlns:p14="http://schemas.microsoft.com/office/powerpoint/2010/main" xmlns="" val="208844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8</a:t>
            </a:fld>
            <a:endParaRPr lang="zh-CN" altLang="en-US"/>
          </a:p>
        </p:txBody>
      </p:sp>
    </p:spTree>
    <p:extLst>
      <p:ext uri="{BB962C8B-B14F-4D97-AF65-F5344CB8AC3E}">
        <p14:creationId xmlns:p14="http://schemas.microsoft.com/office/powerpoint/2010/main" xmlns="" val="292554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45E849-5B30-4812-BAEC-D9306F1782F8}" type="slidenum">
              <a:rPr lang="zh-CN" altLang="en-US" smtClean="0"/>
              <a:pPr/>
              <a:t>9</a:t>
            </a:fld>
            <a:endParaRPr lang="zh-CN" altLang="en-US"/>
          </a:p>
        </p:txBody>
      </p:sp>
    </p:spTree>
    <p:extLst>
      <p:ext uri="{BB962C8B-B14F-4D97-AF65-F5344CB8AC3E}">
        <p14:creationId xmlns:p14="http://schemas.microsoft.com/office/powerpoint/2010/main" xmlns="" val="263021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96FBC4B-E9A7-4728-9FBE-48E189E3B46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6CD3ABD9-9897-44F0-A7B9-CBC245FBF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608C8BF9-458A-4F31-A13D-853EDC0B7087}"/>
              </a:ext>
            </a:extLst>
          </p:cNvPr>
          <p:cNvSpPr>
            <a:spLocks noGrp="1"/>
          </p:cNvSpPr>
          <p:nvPr>
            <p:ph type="dt" sz="half" idx="10"/>
          </p:nvPr>
        </p:nvSpPr>
        <p:spPr/>
        <p:txBody>
          <a:bodyPr/>
          <a:lstStyle/>
          <a:p>
            <a:fld id="{09D61D62-02B8-493B-A977-4BF244C31121}" type="datetimeFigureOut">
              <a:rPr lang="zh-CN" altLang="en-US" smtClean="0"/>
              <a:pPr/>
              <a:t>2018/3/29 Thursday</a:t>
            </a:fld>
            <a:endParaRPr lang="zh-CN" altLang="en-US"/>
          </a:p>
        </p:txBody>
      </p:sp>
      <p:sp>
        <p:nvSpPr>
          <p:cNvPr id="5" name="页脚占位符 4">
            <a:extLst>
              <a:ext uri="{FF2B5EF4-FFF2-40B4-BE49-F238E27FC236}">
                <a16:creationId xmlns="" xmlns:a16="http://schemas.microsoft.com/office/drawing/2014/main" id="{F56D41BC-878D-4868-8C48-808D27BB21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BEB4BFB-252E-4DC3-BB9F-2DB729618931}"/>
              </a:ext>
            </a:extLst>
          </p:cNvPr>
          <p:cNvSpPr>
            <a:spLocks noGrp="1"/>
          </p:cNvSpPr>
          <p:nvPr>
            <p:ph type="sldNum" sz="quarter" idx="12"/>
          </p:nvPr>
        </p:nvSpPr>
        <p:spPr/>
        <p:txBody>
          <a:bodyPr/>
          <a:lstStyle/>
          <a:p>
            <a:fld id="{CEACF8EC-75B8-4675-B5F1-C704901E3AB1}" type="slidenum">
              <a:rPr lang="zh-CN" altLang="en-US" smtClean="0"/>
              <a:pPr/>
              <a:t>‹#›</a:t>
            </a:fld>
            <a:endParaRPr lang="zh-CN" altLang="en-US"/>
          </a:p>
        </p:txBody>
      </p:sp>
    </p:spTree>
    <p:extLst>
      <p:ext uri="{BB962C8B-B14F-4D97-AF65-F5344CB8AC3E}">
        <p14:creationId xmlns:p14="http://schemas.microsoft.com/office/powerpoint/2010/main" xmlns="" val="3671667102"/>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E0C6637-91DE-4264-A53A-124FC781A99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3A095204-AA87-4D7F-A1CC-F05CC997D43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EFC4F98-9CB1-4405-AC92-C4099E298A76}"/>
              </a:ext>
            </a:extLst>
          </p:cNvPr>
          <p:cNvSpPr>
            <a:spLocks noGrp="1"/>
          </p:cNvSpPr>
          <p:nvPr>
            <p:ph type="dt" sz="half" idx="10"/>
          </p:nvPr>
        </p:nvSpPr>
        <p:spPr/>
        <p:txBody>
          <a:bodyPr/>
          <a:lstStyle/>
          <a:p>
            <a:fld id="{09D61D62-02B8-493B-A977-4BF244C31121}" type="datetimeFigureOut">
              <a:rPr lang="zh-CN" altLang="en-US" smtClean="0"/>
              <a:pPr/>
              <a:t>2018/3/29 Thursday</a:t>
            </a:fld>
            <a:endParaRPr lang="zh-CN" altLang="en-US"/>
          </a:p>
        </p:txBody>
      </p:sp>
      <p:sp>
        <p:nvSpPr>
          <p:cNvPr id="5" name="页脚占位符 4">
            <a:extLst>
              <a:ext uri="{FF2B5EF4-FFF2-40B4-BE49-F238E27FC236}">
                <a16:creationId xmlns="" xmlns:a16="http://schemas.microsoft.com/office/drawing/2014/main" id="{F434BF4F-518D-4949-BB7D-9A9E3031BF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12455BDB-D1D8-47D2-9B63-FF77FCE1B884}"/>
              </a:ext>
            </a:extLst>
          </p:cNvPr>
          <p:cNvSpPr>
            <a:spLocks noGrp="1"/>
          </p:cNvSpPr>
          <p:nvPr>
            <p:ph type="sldNum" sz="quarter" idx="12"/>
          </p:nvPr>
        </p:nvSpPr>
        <p:spPr/>
        <p:txBody>
          <a:bodyPr/>
          <a:lstStyle/>
          <a:p>
            <a:fld id="{CEACF8EC-75B8-4675-B5F1-C704901E3AB1}" type="slidenum">
              <a:rPr lang="zh-CN" altLang="en-US" smtClean="0"/>
              <a:pPr/>
              <a:t>‹#›</a:t>
            </a:fld>
            <a:endParaRPr lang="zh-CN" altLang="en-US"/>
          </a:p>
        </p:txBody>
      </p:sp>
    </p:spTree>
    <p:extLst>
      <p:ext uri="{BB962C8B-B14F-4D97-AF65-F5344CB8AC3E}">
        <p14:creationId xmlns:p14="http://schemas.microsoft.com/office/powerpoint/2010/main" xmlns="" val="3156355357"/>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43444F90-213A-4C2F-AD4D-E2D48172DBB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CAB0ECE4-8214-432B-B7A0-90DD99ACA8A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F50FA0D8-03FB-426F-8FEF-AA92343C2B90}"/>
              </a:ext>
            </a:extLst>
          </p:cNvPr>
          <p:cNvSpPr>
            <a:spLocks noGrp="1"/>
          </p:cNvSpPr>
          <p:nvPr>
            <p:ph type="dt" sz="half" idx="10"/>
          </p:nvPr>
        </p:nvSpPr>
        <p:spPr/>
        <p:txBody>
          <a:bodyPr/>
          <a:lstStyle/>
          <a:p>
            <a:fld id="{09D61D62-02B8-493B-A977-4BF244C31121}" type="datetimeFigureOut">
              <a:rPr lang="zh-CN" altLang="en-US" smtClean="0"/>
              <a:pPr/>
              <a:t>2018/3/29 Thursday</a:t>
            </a:fld>
            <a:endParaRPr lang="zh-CN" altLang="en-US"/>
          </a:p>
        </p:txBody>
      </p:sp>
      <p:sp>
        <p:nvSpPr>
          <p:cNvPr id="5" name="页脚占位符 4">
            <a:extLst>
              <a:ext uri="{FF2B5EF4-FFF2-40B4-BE49-F238E27FC236}">
                <a16:creationId xmlns="" xmlns:a16="http://schemas.microsoft.com/office/drawing/2014/main" id="{9C938ADD-A27F-4A79-A8A4-C2750FDB73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43AF7B2-C084-4876-A6BB-F696A0158180}"/>
              </a:ext>
            </a:extLst>
          </p:cNvPr>
          <p:cNvSpPr>
            <a:spLocks noGrp="1"/>
          </p:cNvSpPr>
          <p:nvPr>
            <p:ph type="sldNum" sz="quarter" idx="12"/>
          </p:nvPr>
        </p:nvSpPr>
        <p:spPr/>
        <p:txBody>
          <a:bodyPr/>
          <a:lstStyle/>
          <a:p>
            <a:fld id="{CEACF8EC-75B8-4675-B5F1-C704901E3AB1}" type="slidenum">
              <a:rPr lang="zh-CN" altLang="en-US" smtClean="0"/>
              <a:pPr/>
              <a:t>‹#›</a:t>
            </a:fld>
            <a:endParaRPr lang="zh-CN" altLang="en-US"/>
          </a:p>
        </p:txBody>
      </p:sp>
    </p:spTree>
    <p:extLst>
      <p:ext uri="{BB962C8B-B14F-4D97-AF65-F5344CB8AC3E}">
        <p14:creationId xmlns:p14="http://schemas.microsoft.com/office/powerpoint/2010/main" xmlns="" val="939643662"/>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descr="图片包含 山, 自然, 天空, 雪花&#10;&#10;已生成极高可信度的说明">
            <a:extLst>
              <a:ext uri="{FF2B5EF4-FFF2-40B4-BE49-F238E27FC236}">
                <a16:creationId xmlns="" xmlns:a16="http://schemas.microsoft.com/office/drawing/2014/main" id="{B55317DA-3AD7-4295-963D-7DE40E17B2AA}"/>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l="11392" t="14707" r="12658" b="9664"/>
          <a:stretch/>
        </p:blipFill>
        <p:spPr>
          <a:xfrm>
            <a:off x="0" y="0"/>
            <a:ext cx="12192000" cy="6858000"/>
          </a:xfrm>
          <a:prstGeom prst="rect">
            <a:avLst/>
          </a:prstGeom>
        </p:spPr>
      </p:pic>
      <p:sp>
        <p:nvSpPr>
          <p:cNvPr id="8" name="矩形 7">
            <a:extLst>
              <a:ext uri="{FF2B5EF4-FFF2-40B4-BE49-F238E27FC236}">
                <a16:creationId xmlns="" xmlns:a16="http://schemas.microsoft.com/office/drawing/2014/main" id="{CCF53019-C74B-4503-A122-1A5CB13EA4BA}"/>
              </a:ext>
            </a:extLst>
          </p:cNvPr>
          <p:cNvSpPr/>
          <p:nvPr userDrawn="1"/>
        </p:nvSpPr>
        <p:spPr>
          <a:xfrm>
            <a:off x="251281" y="392983"/>
            <a:ext cx="2490862" cy="461665"/>
          </a:xfrm>
          <a:prstGeom prst="rect">
            <a:avLst/>
          </a:prstGeom>
        </p:spPr>
        <p:txBody>
          <a:bodyPr wrap="square">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rPr>
              <a:t>请输入你的题目</a:t>
            </a:r>
          </a:p>
        </p:txBody>
      </p:sp>
    </p:spTree>
    <p:extLst>
      <p:ext uri="{BB962C8B-B14F-4D97-AF65-F5344CB8AC3E}">
        <p14:creationId xmlns:p14="http://schemas.microsoft.com/office/powerpoint/2010/main" xmlns="" val="4114283667"/>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4*#ppt_w"/>
                                          </p:val>
                                        </p:tav>
                                        <p:tav tm="100000">
                                          <p:val>
                                            <p:strVal val="#ppt_w"/>
                                          </p:val>
                                        </p:tav>
                                      </p:tavLst>
                                    </p:anim>
                                    <p:anim calcmode="lin" valueType="num">
                                      <p:cBhvr>
                                        <p:cTn id="8" dur="10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E09839-3746-4886-9AA4-1AAF74DE530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82D3999B-CBE9-46B1-9100-F3BCAC9D0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CE39A1D6-A4EB-40A5-B379-943AA70EE2EA}"/>
              </a:ext>
            </a:extLst>
          </p:cNvPr>
          <p:cNvSpPr>
            <a:spLocks noGrp="1"/>
          </p:cNvSpPr>
          <p:nvPr>
            <p:ph type="dt" sz="half" idx="10"/>
          </p:nvPr>
        </p:nvSpPr>
        <p:spPr/>
        <p:txBody>
          <a:bodyPr/>
          <a:lstStyle/>
          <a:p>
            <a:fld id="{09D61D62-02B8-493B-A977-4BF244C31121}" type="datetimeFigureOut">
              <a:rPr lang="zh-CN" altLang="en-US" smtClean="0"/>
              <a:pPr/>
              <a:t>2018/3/29 Thursday</a:t>
            </a:fld>
            <a:endParaRPr lang="zh-CN" altLang="en-US"/>
          </a:p>
        </p:txBody>
      </p:sp>
      <p:sp>
        <p:nvSpPr>
          <p:cNvPr id="5" name="页脚占位符 4">
            <a:extLst>
              <a:ext uri="{FF2B5EF4-FFF2-40B4-BE49-F238E27FC236}">
                <a16:creationId xmlns="" xmlns:a16="http://schemas.microsoft.com/office/drawing/2014/main" id="{E3961697-805D-4890-8340-0A92E78C0E4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C3BAC0C-4CEE-4D2B-899C-26C5E6C60C9B}"/>
              </a:ext>
            </a:extLst>
          </p:cNvPr>
          <p:cNvSpPr>
            <a:spLocks noGrp="1"/>
          </p:cNvSpPr>
          <p:nvPr>
            <p:ph type="sldNum" sz="quarter" idx="12"/>
          </p:nvPr>
        </p:nvSpPr>
        <p:spPr/>
        <p:txBody>
          <a:bodyPr/>
          <a:lstStyle/>
          <a:p>
            <a:fld id="{CEACF8EC-75B8-4675-B5F1-C704901E3AB1}" type="slidenum">
              <a:rPr lang="zh-CN" altLang="en-US" smtClean="0"/>
              <a:pPr/>
              <a:t>‹#›</a:t>
            </a:fld>
            <a:endParaRPr lang="zh-CN" altLang="en-US"/>
          </a:p>
        </p:txBody>
      </p:sp>
    </p:spTree>
    <p:extLst>
      <p:ext uri="{BB962C8B-B14F-4D97-AF65-F5344CB8AC3E}">
        <p14:creationId xmlns:p14="http://schemas.microsoft.com/office/powerpoint/2010/main" xmlns="" val="4094263094"/>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B7F02C8-211F-4AAA-B8B4-72A09567656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3B1E7E3B-F899-40CC-A6FC-D5D6BBF257C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B5937103-953A-42D3-B8A0-ECDBB32ECE7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709A4295-9BED-4CF5-8ED2-5CC2AF1180E8}"/>
              </a:ext>
            </a:extLst>
          </p:cNvPr>
          <p:cNvSpPr>
            <a:spLocks noGrp="1"/>
          </p:cNvSpPr>
          <p:nvPr>
            <p:ph type="dt" sz="half" idx="10"/>
          </p:nvPr>
        </p:nvSpPr>
        <p:spPr/>
        <p:txBody>
          <a:bodyPr/>
          <a:lstStyle/>
          <a:p>
            <a:fld id="{09D61D62-02B8-493B-A977-4BF244C31121}" type="datetimeFigureOut">
              <a:rPr lang="zh-CN" altLang="en-US" smtClean="0"/>
              <a:pPr/>
              <a:t>2018/3/29 Thursday</a:t>
            </a:fld>
            <a:endParaRPr lang="zh-CN" altLang="en-US"/>
          </a:p>
        </p:txBody>
      </p:sp>
      <p:sp>
        <p:nvSpPr>
          <p:cNvPr id="6" name="页脚占位符 5">
            <a:extLst>
              <a:ext uri="{FF2B5EF4-FFF2-40B4-BE49-F238E27FC236}">
                <a16:creationId xmlns="" xmlns:a16="http://schemas.microsoft.com/office/drawing/2014/main" id="{319E6C4B-E825-4AA8-BF59-E5B5552D829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D657C87-3E19-41D3-83D4-09B96163A286}"/>
              </a:ext>
            </a:extLst>
          </p:cNvPr>
          <p:cNvSpPr>
            <a:spLocks noGrp="1"/>
          </p:cNvSpPr>
          <p:nvPr>
            <p:ph type="sldNum" sz="quarter" idx="12"/>
          </p:nvPr>
        </p:nvSpPr>
        <p:spPr/>
        <p:txBody>
          <a:bodyPr/>
          <a:lstStyle/>
          <a:p>
            <a:fld id="{CEACF8EC-75B8-4675-B5F1-C704901E3AB1}" type="slidenum">
              <a:rPr lang="zh-CN" altLang="en-US" smtClean="0"/>
              <a:pPr/>
              <a:t>‹#›</a:t>
            </a:fld>
            <a:endParaRPr lang="zh-CN" altLang="en-US"/>
          </a:p>
        </p:txBody>
      </p:sp>
    </p:spTree>
    <p:extLst>
      <p:ext uri="{BB962C8B-B14F-4D97-AF65-F5344CB8AC3E}">
        <p14:creationId xmlns:p14="http://schemas.microsoft.com/office/powerpoint/2010/main" xmlns="" val="825970483"/>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B7F6E2B-A2FA-4B2C-B5C6-C53BC3452F7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DF6A7A90-8E86-4E0C-B5BB-902E045FA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C4197919-00F2-4DF5-9DC8-58A991932EC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7B71C60-A940-41A7-821A-E28BACD50A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AD7D2CBB-CD53-414B-AB48-0A50D960FB7E}"/>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9CE64ECE-1266-4711-962A-D2AFD7BADDF8}"/>
              </a:ext>
            </a:extLst>
          </p:cNvPr>
          <p:cNvSpPr>
            <a:spLocks noGrp="1"/>
          </p:cNvSpPr>
          <p:nvPr>
            <p:ph type="dt" sz="half" idx="10"/>
          </p:nvPr>
        </p:nvSpPr>
        <p:spPr/>
        <p:txBody>
          <a:bodyPr/>
          <a:lstStyle/>
          <a:p>
            <a:fld id="{09D61D62-02B8-493B-A977-4BF244C31121}" type="datetimeFigureOut">
              <a:rPr lang="zh-CN" altLang="en-US" smtClean="0"/>
              <a:pPr/>
              <a:t>2018/3/29 Thursday</a:t>
            </a:fld>
            <a:endParaRPr lang="zh-CN" altLang="en-US"/>
          </a:p>
        </p:txBody>
      </p:sp>
      <p:sp>
        <p:nvSpPr>
          <p:cNvPr id="8" name="页脚占位符 7">
            <a:extLst>
              <a:ext uri="{FF2B5EF4-FFF2-40B4-BE49-F238E27FC236}">
                <a16:creationId xmlns="" xmlns:a16="http://schemas.microsoft.com/office/drawing/2014/main" id="{6DD17D4D-753D-431B-8407-A6CDEEEB173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FA97465A-382E-4C28-8D0D-F4663E031DD5}"/>
              </a:ext>
            </a:extLst>
          </p:cNvPr>
          <p:cNvSpPr>
            <a:spLocks noGrp="1"/>
          </p:cNvSpPr>
          <p:nvPr>
            <p:ph type="sldNum" sz="quarter" idx="12"/>
          </p:nvPr>
        </p:nvSpPr>
        <p:spPr/>
        <p:txBody>
          <a:bodyPr/>
          <a:lstStyle/>
          <a:p>
            <a:fld id="{CEACF8EC-75B8-4675-B5F1-C704901E3AB1}" type="slidenum">
              <a:rPr lang="zh-CN" altLang="en-US" smtClean="0"/>
              <a:pPr/>
              <a:t>‹#›</a:t>
            </a:fld>
            <a:endParaRPr lang="zh-CN" altLang="en-US"/>
          </a:p>
        </p:txBody>
      </p:sp>
    </p:spTree>
    <p:extLst>
      <p:ext uri="{BB962C8B-B14F-4D97-AF65-F5344CB8AC3E}">
        <p14:creationId xmlns:p14="http://schemas.microsoft.com/office/powerpoint/2010/main" xmlns="" val="992032889"/>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D60443D-0BA2-4F7E-A82A-F159E0E5454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56D3B98-D471-4762-8838-A413B6A24727}"/>
              </a:ext>
            </a:extLst>
          </p:cNvPr>
          <p:cNvSpPr>
            <a:spLocks noGrp="1"/>
          </p:cNvSpPr>
          <p:nvPr>
            <p:ph type="dt" sz="half" idx="10"/>
          </p:nvPr>
        </p:nvSpPr>
        <p:spPr/>
        <p:txBody>
          <a:bodyPr/>
          <a:lstStyle/>
          <a:p>
            <a:fld id="{09D61D62-02B8-493B-A977-4BF244C31121}" type="datetimeFigureOut">
              <a:rPr lang="zh-CN" altLang="en-US" smtClean="0"/>
              <a:pPr/>
              <a:t>2018/3/29 Thursday</a:t>
            </a:fld>
            <a:endParaRPr lang="zh-CN" altLang="en-US"/>
          </a:p>
        </p:txBody>
      </p:sp>
      <p:sp>
        <p:nvSpPr>
          <p:cNvPr id="4" name="页脚占位符 3">
            <a:extLst>
              <a:ext uri="{FF2B5EF4-FFF2-40B4-BE49-F238E27FC236}">
                <a16:creationId xmlns="" xmlns:a16="http://schemas.microsoft.com/office/drawing/2014/main" id="{F9DC727A-1263-46F0-88B2-572F08F185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51C64F82-EA61-407E-8871-DD4E981D1CAE}"/>
              </a:ext>
            </a:extLst>
          </p:cNvPr>
          <p:cNvSpPr>
            <a:spLocks noGrp="1"/>
          </p:cNvSpPr>
          <p:nvPr>
            <p:ph type="sldNum" sz="quarter" idx="12"/>
          </p:nvPr>
        </p:nvSpPr>
        <p:spPr/>
        <p:txBody>
          <a:bodyPr/>
          <a:lstStyle/>
          <a:p>
            <a:fld id="{CEACF8EC-75B8-4675-B5F1-C704901E3AB1}" type="slidenum">
              <a:rPr lang="zh-CN" altLang="en-US" smtClean="0"/>
              <a:pPr/>
              <a:t>‹#›</a:t>
            </a:fld>
            <a:endParaRPr lang="zh-CN" altLang="en-US"/>
          </a:p>
        </p:txBody>
      </p:sp>
    </p:spTree>
    <p:extLst>
      <p:ext uri="{BB962C8B-B14F-4D97-AF65-F5344CB8AC3E}">
        <p14:creationId xmlns:p14="http://schemas.microsoft.com/office/powerpoint/2010/main" xmlns="" val="3042511202"/>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7C084EC5-7458-4E61-A421-561566CEABF2}"/>
              </a:ext>
            </a:extLst>
          </p:cNvPr>
          <p:cNvSpPr>
            <a:spLocks noGrp="1"/>
          </p:cNvSpPr>
          <p:nvPr>
            <p:ph type="dt" sz="half" idx="10"/>
          </p:nvPr>
        </p:nvSpPr>
        <p:spPr/>
        <p:txBody>
          <a:bodyPr/>
          <a:lstStyle/>
          <a:p>
            <a:fld id="{09D61D62-02B8-493B-A977-4BF244C31121}" type="datetimeFigureOut">
              <a:rPr lang="zh-CN" altLang="en-US" smtClean="0"/>
              <a:pPr/>
              <a:t>2018/3/29 Thursday</a:t>
            </a:fld>
            <a:endParaRPr lang="zh-CN" altLang="en-US"/>
          </a:p>
        </p:txBody>
      </p:sp>
      <p:sp>
        <p:nvSpPr>
          <p:cNvPr id="3" name="页脚占位符 2">
            <a:extLst>
              <a:ext uri="{FF2B5EF4-FFF2-40B4-BE49-F238E27FC236}">
                <a16:creationId xmlns="" xmlns:a16="http://schemas.microsoft.com/office/drawing/2014/main" id="{A6AF8837-1352-407B-9A7A-9E2A8F95C0E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A3E48C7C-1F7E-44D5-B4A8-BB5CCFE371ED}"/>
              </a:ext>
            </a:extLst>
          </p:cNvPr>
          <p:cNvSpPr>
            <a:spLocks noGrp="1"/>
          </p:cNvSpPr>
          <p:nvPr>
            <p:ph type="sldNum" sz="quarter" idx="12"/>
          </p:nvPr>
        </p:nvSpPr>
        <p:spPr/>
        <p:txBody>
          <a:bodyPr/>
          <a:lstStyle/>
          <a:p>
            <a:fld id="{CEACF8EC-75B8-4675-B5F1-C704901E3AB1}" type="slidenum">
              <a:rPr lang="zh-CN" altLang="en-US" smtClean="0"/>
              <a:pPr/>
              <a:t>‹#›</a:t>
            </a:fld>
            <a:endParaRPr lang="zh-CN" altLang="en-US"/>
          </a:p>
        </p:txBody>
      </p:sp>
    </p:spTree>
    <p:extLst>
      <p:ext uri="{BB962C8B-B14F-4D97-AF65-F5344CB8AC3E}">
        <p14:creationId xmlns:p14="http://schemas.microsoft.com/office/powerpoint/2010/main" xmlns="" val="2099554179"/>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0D1314F-AFE4-43DE-9425-8C1E2685AF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EA83BB24-BBFE-4D47-8563-9CDA86C23F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92F56075-1437-4D7C-9379-10CE31653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105AD378-9935-4CFA-99E8-BC05B5092AB2}"/>
              </a:ext>
            </a:extLst>
          </p:cNvPr>
          <p:cNvSpPr>
            <a:spLocks noGrp="1"/>
          </p:cNvSpPr>
          <p:nvPr>
            <p:ph type="dt" sz="half" idx="10"/>
          </p:nvPr>
        </p:nvSpPr>
        <p:spPr/>
        <p:txBody>
          <a:bodyPr/>
          <a:lstStyle/>
          <a:p>
            <a:fld id="{09D61D62-02B8-493B-A977-4BF244C31121}" type="datetimeFigureOut">
              <a:rPr lang="zh-CN" altLang="en-US" smtClean="0"/>
              <a:pPr/>
              <a:t>2018/3/29 Thursday</a:t>
            </a:fld>
            <a:endParaRPr lang="zh-CN" altLang="en-US"/>
          </a:p>
        </p:txBody>
      </p:sp>
      <p:sp>
        <p:nvSpPr>
          <p:cNvPr id="6" name="页脚占位符 5">
            <a:extLst>
              <a:ext uri="{FF2B5EF4-FFF2-40B4-BE49-F238E27FC236}">
                <a16:creationId xmlns="" xmlns:a16="http://schemas.microsoft.com/office/drawing/2014/main" id="{F04E0968-533D-4023-AF9E-37CE6C1B6F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36002FC-FACE-455A-85A6-079722DD477A}"/>
              </a:ext>
            </a:extLst>
          </p:cNvPr>
          <p:cNvSpPr>
            <a:spLocks noGrp="1"/>
          </p:cNvSpPr>
          <p:nvPr>
            <p:ph type="sldNum" sz="quarter" idx="12"/>
          </p:nvPr>
        </p:nvSpPr>
        <p:spPr/>
        <p:txBody>
          <a:bodyPr/>
          <a:lstStyle/>
          <a:p>
            <a:fld id="{CEACF8EC-75B8-4675-B5F1-C704901E3AB1}" type="slidenum">
              <a:rPr lang="zh-CN" altLang="en-US" smtClean="0"/>
              <a:pPr/>
              <a:t>‹#›</a:t>
            </a:fld>
            <a:endParaRPr lang="zh-CN" altLang="en-US"/>
          </a:p>
        </p:txBody>
      </p:sp>
    </p:spTree>
    <p:extLst>
      <p:ext uri="{BB962C8B-B14F-4D97-AF65-F5344CB8AC3E}">
        <p14:creationId xmlns:p14="http://schemas.microsoft.com/office/powerpoint/2010/main" xmlns="" val="3007059019"/>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FAD5C96-C41E-4DDD-9DF1-B14F92B6BE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2316864F-E8D3-4FE6-8B6D-82A93D7D1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90E60189-3559-4D9D-8C7B-00F57FD48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85B3C9B5-A52D-4129-8A4C-402C7FE7BC09}"/>
              </a:ext>
            </a:extLst>
          </p:cNvPr>
          <p:cNvSpPr>
            <a:spLocks noGrp="1"/>
          </p:cNvSpPr>
          <p:nvPr>
            <p:ph type="dt" sz="half" idx="10"/>
          </p:nvPr>
        </p:nvSpPr>
        <p:spPr/>
        <p:txBody>
          <a:bodyPr/>
          <a:lstStyle/>
          <a:p>
            <a:fld id="{09D61D62-02B8-493B-A977-4BF244C31121}" type="datetimeFigureOut">
              <a:rPr lang="zh-CN" altLang="en-US" smtClean="0"/>
              <a:pPr/>
              <a:t>2018/3/29 Thursday</a:t>
            </a:fld>
            <a:endParaRPr lang="zh-CN" altLang="en-US"/>
          </a:p>
        </p:txBody>
      </p:sp>
      <p:sp>
        <p:nvSpPr>
          <p:cNvPr id="6" name="页脚占位符 5">
            <a:extLst>
              <a:ext uri="{FF2B5EF4-FFF2-40B4-BE49-F238E27FC236}">
                <a16:creationId xmlns="" xmlns:a16="http://schemas.microsoft.com/office/drawing/2014/main" id="{B01EC752-27DD-4D15-8530-F87595F196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FE577F5B-8C78-4369-8BC3-7F11C463D7D4}"/>
              </a:ext>
            </a:extLst>
          </p:cNvPr>
          <p:cNvSpPr>
            <a:spLocks noGrp="1"/>
          </p:cNvSpPr>
          <p:nvPr>
            <p:ph type="sldNum" sz="quarter" idx="12"/>
          </p:nvPr>
        </p:nvSpPr>
        <p:spPr/>
        <p:txBody>
          <a:bodyPr/>
          <a:lstStyle/>
          <a:p>
            <a:fld id="{CEACF8EC-75B8-4675-B5F1-C704901E3AB1}" type="slidenum">
              <a:rPr lang="zh-CN" altLang="en-US" smtClean="0"/>
              <a:pPr/>
              <a:t>‹#›</a:t>
            </a:fld>
            <a:endParaRPr lang="zh-CN" altLang="en-US"/>
          </a:p>
        </p:txBody>
      </p:sp>
    </p:spTree>
    <p:extLst>
      <p:ext uri="{BB962C8B-B14F-4D97-AF65-F5344CB8AC3E}">
        <p14:creationId xmlns:p14="http://schemas.microsoft.com/office/powerpoint/2010/main" xmlns="" val="609439623"/>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5ECD9F81-0AFA-4060-ADBD-412119498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D96C3296-E575-408A-B321-9E4AE82616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DCD985FB-FBD3-4BC8-B9EE-0732953788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61D62-02B8-493B-A977-4BF244C31121}" type="datetimeFigureOut">
              <a:rPr lang="zh-CN" altLang="en-US" smtClean="0"/>
              <a:pPr/>
              <a:t>2018/3/29 Thursday</a:t>
            </a:fld>
            <a:endParaRPr lang="zh-CN" altLang="en-US"/>
          </a:p>
        </p:txBody>
      </p:sp>
      <p:sp>
        <p:nvSpPr>
          <p:cNvPr id="5" name="页脚占位符 4">
            <a:extLst>
              <a:ext uri="{FF2B5EF4-FFF2-40B4-BE49-F238E27FC236}">
                <a16:creationId xmlns="" xmlns:a16="http://schemas.microsoft.com/office/drawing/2014/main" id="{A679EFEE-7C0E-4279-87ED-A796D76840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6B6DC91F-5F2F-403F-8D4B-E62C4C48A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CF8EC-75B8-4675-B5F1-C704901E3AB1}" type="slidenum">
              <a:rPr lang="zh-CN" altLang="en-US" smtClean="0"/>
              <a:pPr/>
              <a:t>‹#›</a:t>
            </a:fld>
            <a:endParaRPr lang="zh-CN" altLang="en-US"/>
          </a:p>
        </p:txBody>
      </p:sp>
    </p:spTree>
    <p:extLst>
      <p:ext uri="{BB962C8B-B14F-4D97-AF65-F5344CB8AC3E}">
        <p14:creationId xmlns:p14="http://schemas.microsoft.com/office/powerpoint/2010/main" xmlns="" val="3551251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3000" advTm="0"/>
    </mc:Choice>
    <mc:Fallback>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NUL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xml"/><Relationship Id="rId5" Type="http://schemas.microsoft.com/office/2007/relationships/hdphoto" Target="../media/hdphoto1.wdp"/><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山, 自然, 天空, 雪花&#10;&#10;已生成极高可信度的说明">
            <a:extLst>
              <a:ext uri="{FF2B5EF4-FFF2-40B4-BE49-F238E27FC236}">
                <a16:creationId xmlns="" xmlns:a16="http://schemas.microsoft.com/office/drawing/2014/main" id="{1C7148C6-D5BA-42A3-B856-4FAF912CFB7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图片 6" descr="图片包含 鲜花, 植物, 小&#10;&#10;已生成极高可信度的说明">
            <a:extLst>
              <a:ext uri="{FF2B5EF4-FFF2-40B4-BE49-F238E27FC236}">
                <a16:creationId xmlns="" xmlns:a16="http://schemas.microsoft.com/office/drawing/2014/main" id="{5840E0B1-1665-4A18-B7A5-65BDAA639670}"/>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752618" y="2541863"/>
            <a:ext cx="4439382" cy="4173261"/>
          </a:xfrm>
          <a:prstGeom prst="rect">
            <a:avLst/>
          </a:prstGeom>
        </p:spPr>
      </p:pic>
      <p:pic>
        <p:nvPicPr>
          <p:cNvPr id="9" name="图片 8">
            <a:extLst>
              <a:ext uri="{FF2B5EF4-FFF2-40B4-BE49-F238E27FC236}">
                <a16:creationId xmlns="" xmlns:a16="http://schemas.microsoft.com/office/drawing/2014/main" id="{061848D0-195E-49DD-BDB1-770A2801F0FB}"/>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10451543" y="1697164"/>
            <a:ext cx="681759" cy="737794"/>
          </a:xfrm>
          <a:prstGeom prst="rect">
            <a:avLst/>
          </a:prstGeom>
        </p:spPr>
      </p:pic>
      <p:pic>
        <p:nvPicPr>
          <p:cNvPr id="11" name="图片 10">
            <a:extLst>
              <a:ext uri="{FF2B5EF4-FFF2-40B4-BE49-F238E27FC236}">
                <a16:creationId xmlns="" xmlns:a16="http://schemas.microsoft.com/office/drawing/2014/main" id="{088ABF05-6EDC-4365-A293-0B0AC2752557}"/>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17831066" flipV="1">
            <a:off x="174051" y="3644708"/>
            <a:ext cx="607046" cy="756473"/>
          </a:xfrm>
          <a:prstGeom prst="rect">
            <a:avLst/>
          </a:prstGeom>
        </p:spPr>
      </p:pic>
      <p:pic>
        <p:nvPicPr>
          <p:cNvPr id="13" name="图片 12">
            <a:extLst>
              <a:ext uri="{FF2B5EF4-FFF2-40B4-BE49-F238E27FC236}">
                <a16:creationId xmlns="" xmlns:a16="http://schemas.microsoft.com/office/drawing/2014/main" id="{A69AD34E-F19D-48FD-B8FF-434F21A03246}"/>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17682397">
            <a:off x="8335950" y="2322891"/>
            <a:ext cx="1543050" cy="1419225"/>
          </a:xfrm>
          <a:prstGeom prst="rect">
            <a:avLst/>
          </a:prstGeom>
        </p:spPr>
      </p:pic>
      <p:pic>
        <p:nvPicPr>
          <p:cNvPr id="15" name="图片 14">
            <a:extLst>
              <a:ext uri="{FF2B5EF4-FFF2-40B4-BE49-F238E27FC236}">
                <a16:creationId xmlns="" xmlns:a16="http://schemas.microsoft.com/office/drawing/2014/main" id="{7D1B87BE-83F2-4206-A51E-1ECB159C16F8}"/>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rot="17169860" flipV="1">
            <a:off x="1648789" y="2858124"/>
            <a:ext cx="896560" cy="784490"/>
          </a:xfrm>
          <a:prstGeom prst="rect">
            <a:avLst/>
          </a:prstGeom>
        </p:spPr>
      </p:pic>
      <p:pic>
        <p:nvPicPr>
          <p:cNvPr id="17" name="图片 16">
            <a:extLst>
              <a:ext uri="{FF2B5EF4-FFF2-40B4-BE49-F238E27FC236}">
                <a16:creationId xmlns="" xmlns:a16="http://schemas.microsoft.com/office/drawing/2014/main" id="{23FE2AEB-FDD8-409D-BF24-96DDF39BFE1D}"/>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flipH="1">
            <a:off x="753775" y="1585094"/>
            <a:ext cx="602376" cy="849864"/>
          </a:xfrm>
          <a:prstGeom prst="rect">
            <a:avLst/>
          </a:prstGeom>
        </p:spPr>
      </p:pic>
      <p:sp>
        <p:nvSpPr>
          <p:cNvPr id="18" name="文本框 17">
            <a:extLst>
              <a:ext uri="{FF2B5EF4-FFF2-40B4-BE49-F238E27FC236}">
                <a16:creationId xmlns="" xmlns:a16="http://schemas.microsoft.com/office/drawing/2014/main" id="{30E55711-6D31-4BDA-997E-7BCA48BA7880}"/>
              </a:ext>
            </a:extLst>
          </p:cNvPr>
          <p:cNvSpPr txBox="1"/>
          <p:nvPr/>
        </p:nvSpPr>
        <p:spPr>
          <a:xfrm>
            <a:off x="2882633" y="2434958"/>
            <a:ext cx="5500447" cy="2123658"/>
          </a:xfrm>
          <a:prstGeom prst="rect">
            <a:avLst/>
          </a:prstGeom>
          <a:noFill/>
        </p:spPr>
        <p:txBody>
          <a:bodyPr wrap="square" rtlCol="0">
            <a:spAutoFit/>
          </a:bodyPr>
          <a:lstStyle/>
          <a:p>
            <a:pPr algn="dist"/>
            <a:r>
              <a:rPr lang="zh-CN" altLang="en-US" sz="6600" dirty="0">
                <a:solidFill>
                  <a:srgbClr val="86B0D3"/>
                </a:solidFill>
                <a:latin typeface="微软雅黑" panose="020B0503020204020204" pitchFamily="34" charset="-122"/>
                <a:ea typeface="微软雅黑" panose="020B0503020204020204" pitchFamily="34" charset="-122"/>
              </a:rPr>
              <a:t>翩翩蝴蝶水彩动态</a:t>
            </a:r>
            <a:r>
              <a:rPr lang="en-US" altLang="zh-CN" sz="6600" dirty="0">
                <a:solidFill>
                  <a:srgbClr val="86B0D3"/>
                </a:solidFill>
                <a:latin typeface="微软雅黑" panose="020B0503020204020204" pitchFamily="34" charset="-122"/>
                <a:ea typeface="微软雅黑" panose="020B0503020204020204" pitchFamily="34" charset="-122"/>
              </a:rPr>
              <a:t>PPT</a:t>
            </a:r>
            <a:r>
              <a:rPr lang="zh-CN" altLang="en-US" sz="6600" dirty="0">
                <a:solidFill>
                  <a:srgbClr val="86B0D3"/>
                </a:solidFill>
                <a:latin typeface="微软雅黑" panose="020B0503020204020204" pitchFamily="34" charset="-122"/>
                <a:ea typeface="微软雅黑" panose="020B0503020204020204" pitchFamily="34" charset="-122"/>
              </a:rPr>
              <a:t>模板</a:t>
            </a:r>
          </a:p>
        </p:txBody>
      </p:sp>
      <p:sp>
        <p:nvSpPr>
          <p:cNvPr id="19" name="矩形 18">
            <a:extLst>
              <a:ext uri="{FF2B5EF4-FFF2-40B4-BE49-F238E27FC236}">
                <a16:creationId xmlns="" xmlns:a16="http://schemas.microsoft.com/office/drawing/2014/main" id="{24C545D8-3A50-4E3F-807E-C7DFC5205E6C}"/>
              </a:ext>
            </a:extLst>
          </p:cNvPr>
          <p:cNvSpPr/>
          <p:nvPr/>
        </p:nvSpPr>
        <p:spPr>
          <a:xfrm>
            <a:off x="3670479" y="4518093"/>
            <a:ext cx="4712601" cy="338554"/>
          </a:xfrm>
          <a:prstGeom prst="rect">
            <a:avLst/>
          </a:prstGeom>
        </p:spPr>
        <p:txBody>
          <a:bodyPr wrap="square">
            <a:spAutoFit/>
          </a:bodyPr>
          <a:lstStyle/>
          <a:p>
            <a:r>
              <a:rPr lang="zh-CN" altLang="en-US" sz="1600" dirty="0" smtClean="0">
                <a:solidFill>
                  <a:srgbClr val="5293CC"/>
                </a:solidFill>
              </a:rPr>
              <a:t>汇报人</a:t>
            </a:r>
            <a:r>
              <a:rPr lang="zh-CN" altLang="en-US" sz="1600" dirty="0" smtClean="0">
                <a:solidFill>
                  <a:srgbClr val="5293CC"/>
                </a:solidFill>
              </a:rPr>
              <a:t>：</a:t>
            </a:r>
            <a:r>
              <a:rPr lang="en-US" altLang="zh-CN" sz="1600" smtClean="0">
                <a:solidFill>
                  <a:srgbClr val="5293CC"/>
                </a:solidFill>
              </a:rPr>
              <a:t>xxx</a:t>
            </a:r>
            <a:r>
              <a:rPr lang="zh-CN" altLang="en-US" sz="1600" smtClean="0">
                <a:solidFill>
                  <a:srgbClr val="5293CC"/>
                </a:solidFill>
              </a:rPr>
              <a:t>      </a:t>
            </a:r>
            <a:r>
              <a:rPr lang="zh-CN" altLang="en-US" sz="1600" dirty="0" smtClean="0">
                <a:solidFill>
                  <a:srgbClr val="5293CC"/>
                </a:solidFill>
              </a:rPr>
              <a:t>汇报时间：</a:t>
            </a:r>
            <a:r>
              <a:rPr lang="en-US" altLang="zh-CN" sz="1600" dirty="0" smtClean="0">
                <a:solidFill>
                  <a:srgbClr val="5293CC"/>
                </a:solidFill>
              </a:rPr>
              <a:t>XX</a:t>
            </a:r>
            <a:r>
              <a:rPr lang="zh-CN" altLang="en-US" sz="1600" dirty="0" smtClean="0">
                <a:solidFill>
                  <a:srgbClr val="5293CC"/>
                </a:solidFill>
              </a:rPr>
              <a:t>年</a:t>
            </a:r>
            <a:r>
              <a:rPr lang="en-US" altLang="zh-CN" sz="1600" dirty="0" smtClean="0">
                <a:solidFill>
                  <a:srgbClr val="5293CC"/>
                </a:solidFill>
              </a:rPr>
              <a:t>XX</a:t>
            </a:r>
            <a:r>
              <a:rPr lang="zh-CN" altLang="en-US" sz="1600" dirty="0" smtClean="0">
                <a:solidFill>
                  <a:srgbClr val="5293CC"/>
                </a:solidFill>
              </a:rPr>
              <a:t>月</a:t>
            </a:r>
            <a:endParaRPr lang="zh-CN" altLang="en-US" sz="1600" dirty="0">
              <a:solidFill>
                <a:srgbClr val="5293CC"/>
              </a:solidFill>
            </a:endParaRPr>
          </a:p>
        </p:txBody>
      </p:sp>
      <p:cxnSp>
        <p:nvCxnSpPr>
          <p:cNvPr id="21" name="直接连接符 20">
            <a:extLst>
              <a:ext uri="{FF2B5EF4-FFF2-40B4-BE49-F238E27FC236}">
                <a16:creationId xmlns="" xmlns:a16="http://schemas.microsoft.com/office/drawing/2014/main" id="{20C7966A-69AD-4504-B936-DDB0010B0753}"/>
              </a:ext>
            </a:extLst>
          </p:cNvPr>
          <p:cNvCxnSpPr>
            <a:endCxn id="18" idx="1"/>
          </p:cNvCxnSpPr>
          <p:nvPr/>
        </p:nvCxnSpPr>
        <p:spPr>
          <a:xfrm flipH="1">
            <a:off x="2882633" y="3456264"/>
            <a:ext cx="5346967" cy="40523"/>
          </a:xfrm>
          <a:prstGeom prst="line">
            <a:avLst/>
          </a:prstGeom>
          <a:ln>
            <a:solidFill>
              <a:srgbClr val="529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8835920"/>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4*#ppt_w"/>
                                          </p:val>
                                        </p:tav>
                                        <p:tav tm="100000">
                                          <p:val>
                                            <p:strVal val="#ppt_w"/>
                                          </p:val>
                                        </p:tav>
                                      </p:tavLst>
                                    </p:anim>
                                    <p:anim calcmode="lin" valueType="num">
                                      <p:cBhvr>
                                        <p:cTn id="8" dur="10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0" presetClass="entr" presetSubtype="0" fill="hold" nodeType="withEffect">
                                  <p:stCondLst>
                                    <p:cond delay="2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nodeType="withEffect">
                                  <p:stCondLst>
                                    <p:cond delay="4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par>
                                <p:cTn id="26" presetID="10" presetClass="entr" presetSubtype="0" fill="hold" nodeType="withEffect">
                                  <p:stCondLst>
                                    <p:cond delay="5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10" presetClass="entr" presetSubtype="0" fill="hold" nodeType="withEffect">
                                  <p:stCondLst>
                                    <p:cond delay="7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18"/>
                                        </p:tgtEl>
                                        <p:attrNameLst>
                                          <p:attrName>style.visibility</p:attrName>
                                        </p:attrNameLst>
                                      </p:cBhvr>
                                      <p:to>
                                        <p:strVal val="visible"/>
                                      </p:to>
                                    </p:set>
                                    <p:anim by="(-#ppt_w*2)" calcmode="lin" valueType="num">
                                      <p:cBhvr rctx="PPT">
                                        <p:cTn id="36" dur="500" autoRev="1" fill="hold">
                                          <p:stCondLst>
                                            <p:cond delay="0"/>
                                          </p:stCondLst>
                                        </p:cTn>
                                        <p:tgtEl>
                                          <p:spTgt spid="18"/>
                                        </p:tgtEl>
                                        <p:attrNameLst>
                                          <p:attrName>ppt_w</p:attrName>
                                        </p:attrNameLst>
                                      </p:cBhvr>
                                    </p:anim>
                                    <p:anim by="(#ppt_w*0.50)" calcmode="lin" valueType="num">
                                      <p:cBhvr>
                                        <p:cTn id="37" dur="500" decel="50000" autoRev="1" fill="hold">
                                          <p:stCondLst>
                                            <p:cond delay="0"/>
                                          </p:stCondLst>
                                        </p:cTn>
                                        <p:tgtEl>
                                          <p:spTgt spid="18"/>
                                        </p:tgtEl>
                                        <p:attrNameLst>
                                          <p:attrName>ppt_x</p:attrName>
                                        </p:attrNameLst>
                                      </p:cBhvr>
                                    </p:anim>
                                    <p:anim from="(-#ppt_h/2)" to="(#ppt_y)" calcmode="lin" valueType="num">
                                      <p:cBhvr>
                                        <p:cTn id="38" dur="1000" fill="hold">
                                          <p:stCondLst>
                                            <p:cond delay="0"/>
                                          </p:stCondLst>
                                        </p:cTn>
                                        <p:tgtEl>
                                          <p:spTgt spid="18"/>
                                        </p:tgtEl>
                                        <p:attrNameLst>
                                          <p:attrName>ppt_y</p:attrName>
                                        </p:attrNameLst>
                                      </p:cBhvr>
                                    </p:anim>
                                    <p:animRot by="21600000">
                                      <p:cBhvr>
                                        <p:cTn id="39" dur="1000" fill="hold">
                                          <p:stCondLst>
                                            <p:cond delay="0"/>
                                          </p:stCondLst>
                                        </p:cTn>
                                        <p:tgtEl>
                                          <p:spTgt spid="18"/>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山, 自然, 天空, 雪花&#10;&#10;已生成极高可信度的说明">
            <a:extLst>
              <a:ext uri="{FF2B5EF4-FFF2-40B4-BE49-F238E27FC236}">
                <a16:creationId xmlns="" xmlns:a16="http://schemas.microsoft.com/office/drawing/2014/main" id="{925E677E-ED2E-4535-9BFC-C8F53C94AA2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5" name="组合 4">
            <a:extLst>
              <a:ext uri="{FF2B5EF4-FFF2-40B4-BE49-F238E27FC236}">
                <a16:creationId xmlns="" xmlns:a16="http://schemas.microsoft.com/office/drawing/2014/main" id="{69C08EE3-5145-45F2-986E-D764E25A1970}"/>
              </a:ext>
            </a:extLst>
          </p:cNvPr>
          <p:cNvGrpSpPr/>
          <p:nvPr/>
        </p:nvGrpSpPr>
        <p:grpSpPr>
          <a:xfrm>
            <a:off x="1743703" y="2479375"/>
            <a:ext cx="8527318" cy="1664792"/>
            <a:chOff x="2840284" y="1640398"/>
            <a:chExt cx="6279306" cy="1225911"/>
          </a:xfrm>
        </p:grpSpPr>
        <p:pic>
          <p:nvPicPr>
            <p:cNvPr id="6" name="图片 5" descr="图片包含 户外, 水, 山, 冲浪&#10;&#10;已生成极高可信度的说明">
              <a:extLst>
                <a:ext uri="{FF2B5EF4-FFF2-40B4-BE49-F238E27FC236}">
                  <a16:creationId xmlns="" xmlns:a16="http://schemas.microsoft.com/office/drawing/2014/main" id="{C1C8019D-BAE0-41F6-92B8-223C7F9F41A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52866" y="1650448"/>
              <a:ext cx="5704514" cy="1215861"/>
            </a:xfrm>
            <a:prstGeom prst="rect">
              <a:avLst/>
            </a:prstGeom>
          </p:spPr>
        </p:pic>
        <p:pic>
          <p:nvPicPr>
            <p:cNvPr id="7" name="图片 6">
              <a:extLst>
                <a:ext uri="{FF2B5EF4-FFF2-40B4-BE49-F238E27FC236}">
                  <a16:creationId xmlns="" xmlns:a16="http://schemas.microsoft.com/office/drawing/2014/main" id="{C6B60BFC-52D0-4E2C-A328-4B58986B4E2F}"/>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7682397">
              <a:off x="2812599" y="1668083"/>
              <a:ext cx="690012" cy="634641"/>
            </a:xfrm>
            <a:prstGeom prst="rect">
              <a:avLst/>
            </a:prstGeom>
          </p:spPr>
        </p:pic>
        <p:pic>
          <p:nvPicPr>
            <p:cNvPr id="8" name="图片 7">
              <a:extLst>
                <a:ext uri="{FF2B5EF4-FFF2-40B4-BE49-F238E27FC236}">
                  <a16:creationId xmlns="" xmlns:a16="http://schemas.microsoft.com/office/drawing/2014/main" id="{01F4F82A-0283-4800-8E29-FC50A696B35E}"/>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17831066" flipV="1">
              <a:off x="8437831" y="1975299"/>
              <a:ext cx="607046" cy="756473"/>
            </a:xfrm>
            <a:prstGeom prst="rect">
              <a:avLst/>
            </a:prstGeom>
          </p:spPr>
        </p:pic>
        <p:sp>
          <p:nvSpPr>
            <p:cNvPr id="9" name="矩形 8">
              <a:extLst>
                <a:ext uri="{FF2B5EF4-FFF2-40B4-BE49-F238E27FC236}">
                  <a16:creationId xmlns="" xmlns:a16="http://schemas.microsoft.com/office/drawing/2014/main" id="{D18AB766-6D2F-4295-9B3C-959F99850AB0}"/>
                </a:ext>
              </a:extLst>
            </p:cNvPr>
            <p:cNvSpPr/>
            <p:nvPr/>
          </p:nvSpPr>
          <p:spPr>
            <a:xfrm>
              <a:off x="4571538" y="1941507"/>
              <a:ext cx="3338758" cy="475942"/>
            </a:xfrm>
            <a:prstGeom prst="rect">
              <a:avLst/>
            </a:prstGeom>
          </p:spPr>
          <p:txBody>
            <a:bodyPr wrap="square">
              <a:spAutoFit/>
            </a:bodyPr>
            <a:lstStyle/>
            <a:p>
              <a:pPr algn="dist"/>
              <a:r>
                <a:rPr lang="zh-CN" altLang="en-US" sz="3600" b="1" dirty="0">
                  <a:solidFill>
                    <a:schemeClr val="bg1"/>
                  </a:solidFill>
                  <a:latin typeface="微软雅黑" panose="020B0503020204020204" pitchFamily="34" charset="-122"/>
                  <a:ea typeface="微软雅黑" panose="020B0503020204020204" pitchFamily="34" charset="-122"/>
                </a:rPr>
                <a:t>请输入你的题目</a:t>
              </a:r>
            </a:p>
          </p:txBody>
        </p:sp>
      </p:grpSp>
      <p:sp>
        <p:nvSpPr>
          <p:cNvPr id="10" name="矩形 9">
            <a:extLst>
              <a:ext uri="{FF2B5EF4-FFF2-40B4-BE49-F238E27FC236}">
                <a16:creationId xmlns="" xmlns:a16="http://schemas.microsoft.com/office/drawing/2014/main" id="{CDBCEB49-E280-4E11-9288-0088BAF41F89}"/>
              </a:ext>
            </a:extLst>
          </p:cNvPr>
          <p:cNvSpPr/>
          <p:nvPr/>
        </p:nvSpPr>
        <p:spPr>
          <a:xfrm>
            <a:off x="3980699" y="4295041"/>
            <a:ext cx="4762150" cy="646331"/>
          </a:xfrm>
          <a:prstGeom prst="rect">
            <a:avLst/>
          </a:prstGeom>
        </p:spPr>
        <p:txBody>
          <a:bodyPr wrap="square">
            <a:spAutoFit/>
          </a:bodyPr>
          <a:lstStyle/>
          <a:p>
            <a:r>
              <a:rPr lang="zh-CN" altLang="en-US" sz="1200" dirty="0">
                <a:solidFill>
                  <a:srgbClr val="5293CC"/>
                </a:solidFill>
              </a:rPr>
              <a:t>请在此处添加详细描述文本，尽量与标题文本语言风格相符合，语言描述尽量简洁生动。请在此处添加详细描述文本，尽量与标题文本语言风格相符合，语言描述尽量简洁生动。</a:t>
            </a:r>
          </a:p>
        </p:txBody>
      </p:sp>
    </p:spTree>
    <p:extLst>
      <p:ext uri="{BB962C8B-B14F-4D97-AF65-F5344CB8AC3E}">
        <p14:creationId xmlns:p14="http://schemas.microsoft.com/office/powerpoint/2010/main" xmlns="" val="1194820508"/>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a:extLst>
              <a:ext uri="{FF2B5EF4-FFF2-40B4-BE49-F238E27FC236}">
                <a16:creationId xmlns="" xmlns:a16="http://schemas.microsoft.com/office/drawing/2014/main" id="{14C14BD8-861C-477A-8B74-A4565A80EE86}"/>
              </a:ext>
            </a:extLst>
          </p:cNvPr>
          <p:cNvSpPr/>
          <p:nvPr/>
        </p:nvSpPr>
        <p:spPr>
          <a:xfrm>
            <a:off x="7233891" y="235022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solidFill>
                <a:srgbClr val="5293CC"/>
              </a:solidFill>
            </a:endParaRPr>
          </a:p>
        </p:txBody>
      </p:sp>
      <p:sp>
        <p:nvSpPr>
          <p:cNvPr id="3" name="Shape 2013">
            <a:extLst>
              <a:ext uri="{FF2B5EF4-FFF2-40B4-BE49-F238E27FC236}">
                <a16:creationId xmlns="" xmlns:a16="http://schemas.microsoft.com/office/drawing/2014/main" id="{2078C3FD-AB40-43C4-B632-A697CEFBC076}"/>
              </a:ext>
            </a:extLst>
          </p:cNvPr>
          <p:cNvSpPr/>
          <p:nvPr/>
        </p:nvSpPr>
        <p:spPr>
          <a:xfrm>
            <a:off x="7233891" y="379808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solidFill>
                <a:srgbClr val="5293CC"/>
              </a:solidFill>
            </a:endParaRPr>
          </a:p>
        </p:txBody>
      </p:sp>
      <p:sp>
        <p:nvSpPr>
          <p:cNvPr id="4" name="Shape 2014">
            <a:extLst>
              <a:ext uri="{FF2B5EF4-FFF2-40B4-BE49-F238E27FC236}">
                <a16:creationId xmlns="" xmlns:a16="http://schemas.microsoft.com/office/drawing/2014/main" id="{09825D7F-24E9-4EE0-8AF3-352EDE20C506}"/>
              </a:ext>
            </a:extLst>
          </p:cNvPr>
          <p:cNvSpPr/>
          <p:nvPr/>
        </p:nvSpPr>
        <p:spPr>
          <a:xfrm>
            <a:off x="3128786" y="379741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5">
            <a:extLst>
              <a:ext uri="{FF2B5EF4-FFF2-40B4-BE49-F238E27FC236}">
                <a16:creationId xmlns="" xmlns:a16="http://schemas.microsoft.com/office/drawing/2014/main" id="{A475E464-CEC0-4376-A828-4353ECF45BCC}"/>
              </a:ext>
            </a:extLst>
          </p:cNvPr>
          <p:cNvSpPr/>
          <p:nvPr/>
        </p:nvSpPr>
        <p:spPr>
          <a:xfrm>
            <a:off x="3128786" y="235022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6">
            <a:extLst>
              <a:ext uri="{FF2B5EF4-FFF2-40B4-BE49-F238E27FC236}">
                <a16:creationId xmlns="" xmlns:a16="http://schemas.microsoft.com/office/drawing/2014/main" id="{A4550DD1-C188-445A-823F-BA6001F449C0}"/>
              </a:ext>
            </a:extLst>
          </p:cNvPr>
          <p:cNvSpPr/>
          <p:nvPr/>
        </p:nvSpPr>
        <p:spPr>
          <a:xfrm>
            <a:off x="5431268" y="262595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3"/>
            <a:srcRect/>
            <a:stretch>
              <a:fillRect/>
            </a:stretch>
          </a:blipFill>
          <a:ln w="12700">
            <a:miter lim="400000"/>
          </a:ln>
        </p:spPr>
        <p:txBody>
          <a:bodyPr lIns="19050" tIns="19050" rIns="19050" bIns="19050" anchor="ctr"/>
          <a:lstStyle/>
          <a:p>
            <a:pPr lvl="0"/>
            <a:endParaRPr sz="1300">
              <a:solidFill>
                <a:srgbClr val="5293CC"/>
              </a:solidFill>
            </a:endParaRPr>
          </a:p>
        </p:txBody>
      </p:sp>
      <p:sp>
        <p:nvSpPr>
          <p:cNvPr id="7" name="Shape 2021">
            <a:extLst>
              <a:ext uri="{FF2B5EF4-FFF2-40B4-BE49-F238E27FC236}">
                <a16:creationId xmlns="" xmlns:a16="http://schemas.microsoft.com/office/drawing/2014/main" id="{48787057-5FF9-4046-A48E-B2829674D00B}"/>
              </a:ext>
            </a:extLst>
          </p:cNvPr>
          <p:cNvSpPr/>
          <p:nvPr/>
        </p:nvSpPr>
        <p:spPr>
          <a:xfrm>
            <a:off x="3689818" y="277056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rgbClr val="5293CC"/>
                </a:solidFill>
                <a:latin typeface="微软雅黑" panose="020B0503020204020204" pitchFamily="34" charset="-122"/>
                <a:ea typeface="微软雅黑" panose="020B0503020204020204" pitchFamily="34" charset="-122"/>
              </a:rPr>
              <a:t>详写内容</a:t>
            </a:r>
            <a:r>
              <a:rPr lang="en-US" altLang="zh-CN" sz="1000" dirty="0">
                <a:solidFill>
                  <a:srgbClr val="5293CC"/>
                </a:solidFill>
                <a:latin typeface="微软雅黑" panose="020B0503020204020204" pitchFamily="34" charset="-122"/>
                <a:ea typeface="微软雅黑" panose="020B0503020204020204" pitchFamily="34" charset="-122"/>
              </a:rPr>
              <a:t>……</a:t>
            </a: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8" name="Shape 2022">
            <a:extLst>
              <a:ext uri="{FF2B5EF4-FFF2-40B4-BE49-F238E27FC236}">
                <a16:creationId xmlns="" xmlns:a16="http://schemas.microsoft.com/office/drawing/2014/main" id="{63AA601E-2826-4C0D-9D7E-C85ADC09996E}"/>
              </a:ext>
            </a:extLst>
          </p:cNvPr>
          <p:cNvSpPr/>
          <p:nvPr/>
        </p:nvSpPr>
        <p:spPr>
          <a:xfrm>
            <a:off x="3683972" y="245675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rgbClr val="5293CC"/>
                </a:solidFill>
                <a:latin typeface="微软雅黑" panose="020B0503020204020204" pitchFamily="34" charset="-122"/>
                <a:ea typeface="微软雅黑" panose="020B0503020204020204" pitchFamily="34" charset="-122"/>
              </a:rPr>
              <a:t>点击输入标题文本</a:t>
            </a:r>
          </a:p>
        </p:txBody>
      </p:sp>
      <p:sp>
        <p:nvSpPr>
          <p:cNvPr id="9" name="Shape 2023">
            <a:extLst>
              <a:ext uri="{FF2B5EF4-FFF2-40B4-BE49-F238E27FC236}">
                <a16:creationId xmlns="" xmlns:a16="http://schemas.microsoft.com/office/drawing/2014/main" id="{ADBF1439-0DF5-4DF4-952B-4AB463255080}"/>
              </a:ext>
            </a:extLst>
          </p:cNvPr>
          <p:cNvSpPr/>
          <p:nvPr/>
        </p:nvSpPr>
        <p:spPr>
          <a:xfrm>
            <a:off x="3689818" y="422298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rgbClr val="5293CC"/>
                </a:solidFill>
                <a:latin typeface="微软雅黑" panose="020B0503020204020204" pitchFamily="34" charset="-122"/>
                <a:ea typeface="微软雅黑" panose="020B0503020204020204" pitchFamily="34" charset="-122"/>
              </a:rPr>
              <a:t>详写内容</a:t>
            </a:r>
            <a:r>
              <a:rPr lang="en-US" altLang="zh-CN" sz="1000" dirty="0">
                <a:solidFill>
                  <a:srgbClr val="5293CC"/>
                </a:solidFill>
                <a:latin typeface="微软雅黑" panose="020B0503020204020204" pitchFamily="34" charset="-122"/>
                <a:ea typeface="微软雅黑" panose="020B0503020204020204" pitchFamily="34" charset="-122"/>
              </a:rPr>
              <a:t>……</a:t>
            </a: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10" name="Shape 2024">
            <a:extLst>
              <a:ext uri="{FF2B5EF4-FFF2-40B4-BE49-F238E27FC236}">
                <a16:creationId xmlns="" xmlns:a16="http://schemas.microsoft.com/office/drawing/2014/main" id="{00D7C0FD-DEC4-4D06-AFDD-5BEB53C1C49A}"/>
              </a:ext>
            </a:extLst>
          </p:cNvPr>
          <p:cNvSpPr/>
          <p:nvPr/>
        </p:nvSpPr>
        <p:spPr>
          <a:xfrm>
            <a:off x="3683972" y="393015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rgbClr val="5293CC"/>
                </a:solidFill>
                <a:latin typeface="微软雅黑" panose="020B0503020204020204" pitchFamily="34" charset="-122"/>
                <a:ea typeface="微软雅黑" panose="020B0503020204020204" pitchFamily="34" charset="-122"/>
              </a:rPr>
              <a:t>点击输入标题文本</a:t>
            </a:r>
          </a:p>
        </p:txBody>
      </p:sp>
      <p:sp>
        <p:nvSpPr>
          <p:cNvPr id="11" name="Shape 2025">
            <a:extLst>
              <a:ext uri="{FF2B5EF4-FFF2-40B4-BE49-F238E27FC236}">
                <a16:creationId xmlns="" xmlns:a16="http://schemas.microsoft.com/office/drawing/2014/main" id="{32614FB4-27C2-4C91-BAB6-0B405A336DFB}"/>
              </a:ext>
            </a:extLst>
          </p:cNvPr>
          <p:cNvSpPr/>
          <p:nvPr/>
        </p:nvSpPr>
        <p:spPr>
          <a:xfrm>
            <a:off x="7597195" y="277056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rgbClr val="5293CC"/>
                </a:solidFill>
                <a:latin typeface="微软雅黑" panose="020B0503020204020204" pitchFamily="34" charset="-122"/>
                <a:ea typeface="微软雅黑" panose="020B0503020204020204" pitchFamily="34" charset="-122"/>
              </a:rPr>
              <a:t>详写内容</a:t>
            </a:r>
            <a:r>
              <a:rPr lang="en-US" altLang="zh-CN" sz="1000" dirty="0">
                <a:solidFill>
                  <a:srgbClr val="5293CC"/>
                </a:solidFill>
                <a:latin typeface="微软雅黑" panose="020B0503020204020204" pitchFamily="34" charset="-122"/>
                <a:ea typeface="微软雅黑" panose="020B0503020204020204" pitchFamily="34" charset="-122"/>
              </a:rPr>
              <a:t>……</a:t>
            </a: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12" name="Shape 2026">
            <a:extLst>
              <a:ext uri="{FF2B5EF4-FFF2-40B4-BE49-F238E27FC236}">
                <a16:creationId xmlns="" xmlns:a16="http://schemas.microsoft.com/office/drawing/2014/main" id="{1A0E02C5-8FB2-4DD9-BE86-9FD38D42BFD6}"/>
              </a:ext>
            </a:extLst>
          </p:cNvPr>
          <p:cNvSpPr/>
          <p:nvPr/>
        </p:nvSpPr>
        <p:spPr>
          <a:xfrm>
            <a:off x="7930088" y="245675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rgbClr val="5293CC"/>
                </a:solidFill>
                <a:latin typeface="微软雅黑" panose="020B0503020204020204" pitchFamily="34" charset="-122"/>
                <a:ea typeface="微软雅黑" panose="020B0503020204020204" pitchFamily="34" charset="-122"/>
              </a:rPr>
              <a:t>点击输入标题文本</a:t>
            </a:r>
          </a:p>
        </p:txBody>
      </p:sp>
      <p:sp>
        <p:nvSpPr>
          <p:cNvPr id="13" name="Shape 2027">
            <a:extLst>
              <a:ext uri="{FF2B5EF4-FFF2-40B4-BE49-F238E27FC236}">
                <a16:creationId xmlns="" xmlns:a16="http://schemas.microsoft.com/office/drawing/2014/main" id="{B6AFC5F1-3315-44C6-8837-122ECB235351}"/>
              </a:ext>
            </a:extLst>
          </p:cNvPr>
          <p:cNvSpPr/>
          <p:nvPr/>
        </p:nvSpPr>
        <p:spPr>
          <a:xfrm>
            <a:off x="7597196" y="422299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rgbClr val="5293CC"/>
                </a:solidFill>
                <a:latin typeface="微软雅黑" panose="020B0503020204020204" pitchFamily="34" charset="-122"/>
                <a:ea typeface="微软雅黑" panose="020B0503020204020204" pitchFamily="34" charset="-122"/>
              </a:rPr>
              <a:t>详写内容</a:t>
            </a:r>
            <a:r>
              <a:rPr lang="en-US" altLang="zh-CN" sz="1000" dirty="0">
                <a:solidFill>
                  <a:srgbClr val="5293CC"/>
                </a:solidFill>
                <a:latin typeface="微软雅黑" panose="020B0503020204020204" pitchFamily="34" charset="-122"/>
                <a:ea typeface="微软雅黑" panose="020B0503020204020204" pitchFamily="34" charset="-122"/>
              </a:rPr>
              <a:t>……</a:t>
            </a: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14" name="Shape 2028">
            <a:extLst>
              <a:ext uri="{FF2B5EF4-FFF2-40B4-BE49-F238E27FC236}">
                <a16:creationId xmlns="" xmlns:a16="http://schemas.microsoft.com/office/drawing/2014/main" id="{F7C00786-F8E9-4639-A317-E8BA12830177}"/>
              </a:ext>
            </a:extLst>
          </p:cNvPr>
          <p:cNvSpPr/>
          <p:nvPr/>
        </p:nvSpPr>
        <p:spPr>
          <a:xfrm>
            <a:off x="7930088" y="393015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rgbClr val="5293CC"/>
                </a:solidFill>
                <a:latin typeface="微软雅黑" panose="020B0503020204020204" pitchFamily="34" charset="-122"/>
                <a:ea typeface="微软雅黑" panose="020B0503020204020204" pitchFamily="34" charset="-122"/>
              </a:rPr>
              <a:t>点击输入标题文本</a:t>
            </a:r>
          </a:p>
        </p:txBody>
      </p:sp>
      <p:grpSp>
        <p:nvGrpSpPr>
          <p:cNvPr id="15" name="Group 2031">
            <a:extLst>
              <a:ext uri="{FF2B5EF4-FFF2-40B4-BE49-F238E27FC236}">
                <a16:creationId xmlns="" xmlns:a16="http://schemas.microsoft.com/office/drawing/2014/main" id="{F04C0A8E-B953-483F-90C9-72711C018CB9}"/>
              </a:ext>
            </a:extLst>
          </p:cNvPr>
          <p:cNvGrpSpPr/>
          <p:nvPr/>
        </p:nvGrpSpPr>
        <p:grpSpPr>
          <a:xfrm>
            <a:off x="2772803" y="2624398"/>
            <a:ext cx="716614" cy="716614"/>
            <a:chOff x="0" y="0"/>
            <a:chExt cx="1910968" cy="1910968"/>
          </a:xfrm>
        </p:grpSpPr>
        <p:sp>
          <p:nvSpPr>
            <p:cNvPr id="16" name="Shape 2029">
              <a:extLst>
                <a:ext uri="{FF2B5EF4-FFF2-40B4-BE49-F238E27FC236}">
                  <a16:creationId xmlns="" xmlns:a16="http://schemas.microsoft.com/office/drawing/2014/main" id="{79324B7A-2BF5-49B4-B023-433592D6DAD7}"/>
                </a:ext>
              </a:extLst>
            </p:cNvPr>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93CC"/>
            </a:solidFill>
            <a:ln w="12700" cap="flat">
              <a:noFill/>
              <a:miter lim="400000"/>
            </a:ln>
            <a:effectLst/>
          </p:spPr>
          <p:txBody>
            <a:bodyPr wrap="square" lIns="25400" tIns="25400" rIns="25400" bIns="25400" numCol="1" anchor="ctr">
              <a:noAutofit/>
            </a:bodyPr>
            <a:lstStyle/>
            <a:p>
              <a:pPr lvl="0"/>
              <a:endParaRPr sz="1300"/>
            </a:p>
          </p:txBody>
        </p:sp>
        <p:sp>
          <p:nvSpPr>
            <p:cNvPr id="17" name="Shape 2030">
              <a:extLst>
                <a:ext uri="{FF2B5EF4-FFF2-40B4-BE49-F238E27FC236}">
                  <a16:creationId xmlns="" xmlns:a16="http://schemas.microsoft.com/office/drawing/2014/main" id="{BB5E956A-AB7A-41DE-8A6E-973DDE8129A9}"/>
                </a:ext>
              </a:extLst>
            </p:cNvPr>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a:extLst>
              <a:ext uri="{FF2B5EF4-FFF2-40B4-BE49-F238E27FC236}">
                <a16:creationId xmlns="" xmlns:a16="http://schemas.microsoft.com/office/drawing/2014/main" id="{D740EAA5-64D2-4CA3-982D-31F4DB5EA533}"/>
              </a:ext>
            </a:extLst>
          </p:cNvPr>
          <p:cNvGrpSpPr/>
          <p:nvPr/>
        </p:nvGrpSpPr>
        <p:grpSpPr>
          <a:xfrm>
            <a:off x="2774803" y="4073586"/>
            <a:ext cx="712613" cy="712613"/>
            <a:chOff x="0" y="0"/>
            <a:chExt cx="1900300" cy="1900300"/>
          </a:xfrm>
        </p:grpSpPr>
        <p:sp>
          <p:nvSpPr>
            <p:cNvPr id="19" name="Shape 2032">
              <a:extLst>
                <a:ext uri="{FF2B5EF4-FFF2-40B4-BE49-F238E27FC236}">
                  <a16:creationId xmlns="" xmlns:a16="http://schemas.microsoft.com/office/drawing/2014/main" id="{1CA5FF54-8300-4291-A936-F29E8E1031E9}"/>
                </a:ext>
              </a:extLst>
            </p:cNvPr>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6B0D3"/>
            </a:solidFill>
            <a:ln w="12700" cap="flat">
              <a:solidFill>
                <a:srgbClr val="86B0D3"/>
              </a:solidFill>
              <a:miter lim="400000"/>
            </a:ln>
            <a:effectLst/>
          </p:spPr>
          <p:txBody>
            <a:bodyPr wrap="square" lIns="25400" tIns="25400" rIns="25400" bIns="25400" numCol="1" anchor="ctr">
              <a:noAutofit/>
            </a:bodyPr>
            <a:lstStyle/>
            <a:p>
              <a:pPr lvl="0"/>
              <a:endParaRPr sz="1300" dirty="0"/>
            </a:p>
          </p:txBody>
        </p:sp>
        <p:sp>
          <p:nvSpPr>
            <p:cNvPr id="20" name="Shape 2033">
              <a:extLst>
                <a:ext uri="{FF2B5EF4-FFF2-40B4-BE49-F238E27FC236}">
                  <a16:creationId xmlns="" xmlns:a16="http://schemas.microsoft.com/office/drawing/2014/main" id="{66CCF304-9672-4E33-B5B4-70D54DC8E982}"/>
                </a:ext>
              </a:extLst>
            </p:cNvPr>
            <p:cNvSpPr/>
            <p:nvPr/>
          </p:nvSpPr>
          <p:spPr>
            <a:xfrm flipH="1">
              <a:off x="548029" y="596693"/>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a:extLst>
              <a:ext uri="{FF2B5EF4-FFF2-40B4-BE49-F238E27FC236}">
                <a16:creationId xmlns="" xmlns:a16="http://schemas.microsoft.com/office/drawing/2014/main" id="{92809B02-0DBE-4DCC-A7C3-415D52B4FFF8}"/>
              </a:ext>
            </a:extLst>
          </p:cNvPr>
          <p:cNvSpPr/>
          <p:nvPr/>
        </p:nvSpPr>
        <p:spPr>
          <a:xfrm>
            <a:off x="9545029" y="407358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93CC"/>
          </a:solidFill>
          <a:ln w="12700" cap="flat">
            <a:noFill/>
            <a:miter lim="400000"/>
          </a:ln>
          <a:effectLst/>
        </p:spPr>
        <p:txBody>
          <a:bodyPr wrap="square" lIns="19050" tIns="19050" rIns="19050" bIns="19050" numCol="1" anchor="ctr">
            <a:noAutofit/>
          </a:bodyPr>
          <a:lstStyle/>
          <a:p>
            <a:pPr lvl="0"/>
            <a:endParaRPr sz="1300" dirty="0"/>
          </a:p>
        </p:txBody>
      </p:sp>
      <p:grpSp>
        <p:nvGrpSpPr>
          <p:cNvPr id="22" name="Group 2040">
            <a:extLst>
              <a:ext uri="{FF2B5EF4-FFF2-40B4-BE49-F238E27FC236}">
                <a16:creationId xmlns="" xmlns:a16="http://schemas.microsoft.com/office/drawing/2014/main" id="{51EFE944-9ED2-4FFD-A946-E3E2C9F01275}"/>
              </a:ext>
            </a:extLst>
          </p:cNvPr>
          <p:cNvGrpSpPr/>
          <p:nvPr/>
        </p:nvGrpSpPr>
        <p:grpSpPr>
          <a:xfrm>
            <a:off x="9541048" y="2624398"/>
            <a:ext cx="716614" cy="716614"/>
            <a:chOff x="0" y="0"/>
            <a:chExt cx="1910968" cy="1910968"/>
          </a:xfrm>
        </p:grpSpPr>
        <p:sp>
          <p:nvSpPr>
            <p:cNvPr id="23" name="Shape 2038">
              <a:extLst>
                <a:ext uri="{FF2B5EF4-FFF2-40B4-BE49-F238E27FC236}">
                  <a16:creationId xmlns="" xmlns:a16="http://schemas.microsoft.com/office/drawing/2014/main" id="{FDF4BFCB-E26F-4E72-B4FB-3934F2AF3BFC}"/>
                </a:ext>
              </a:extLst>
            </p:cNvPr>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6B0D3"/>
            </a:solidFill>
            <a:ln w="12700" cap="flat">
              <a:noFill/>
              <a:miter lim="400000"/>
            </a:ln>
            <a:effectLst/>
          </p:spPr>
          <p:txBody>
            <a:bodyPr wrap="square" lIns="25400" tIns="25400" rIns="25400" bIns="25400" numCol="1" anchor="ctr">
              <a:noAutofit/>
            </a:bodyPr>
            <a:lstStyle/>
            <a:p>
              <a:pPr lvl="0"/>
              <a:endParaRPr sz="1300" dirty="0"/>
            </a:p>
          </p:txBody>
        </p:sp>
        <p:sp>
          <p:nvSpPr>
            <p:cNvPr id="24" name="Shape 2039">
              <a:extLst>
                <a:ext uri="{FF2B5EF4-FFF2-40B4-BE49-F238E27FC236}">
                  <a16:creationId xmlns="" xmlns:a16="http://schemas.microsoft.com/office/drawing/2014/main" id="{68159A39-68B6-41DC-9B0D-90FB42A12E83}"/>
                </a:ext>
              </a:extLst>
            </p:cNvPr>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5" name="Shape 2036">
            <a:extLst>
              <a:ext uri="{FF2B5EF4-FFF2-40B4-BE49-F238E27FC236}">
                <a16:creationId xmlns="" xmlns:a16="http://schemas.microsoft.com/office/drawing/2014/main" id="{7E14A889-A94D-4677-BE25-79C5593AFF76}"/>
              </a:ext>
            </a:extLst>
          </p:cNvPr>
          <p:cNvSpPr/>
          <p:nvPr/>
        </p:nvSpPr>
        <p:spPr>
          <a:xfrm>
            <a:off x="9750540" y="426904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Tree>
    <p:extLst>
      <p:ext uri="{BB962C8B-B14F-4D97-AF65-F5344CB8AC3E}">
        <p14:creationId xmlns:p14="http://schemas.microsoft.com/office/powerpoint/2010/main" xmlns="" val="1055639349"/>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par>
                          <p:cTn id="54" fill="hold">
                            <p:stCondLst>
                              <p:cond delay="4000"/>
                            </p:stCondLst>
                            <p:childTnLst>
                              <p:par>
                                <p:cTn id="55" presetID="53" presetClass="entr" presetSubtype="16"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53F9A095-C7B5-4C7C-B90E-9775B6026F6D}"/>
              </a:ext>
            </a:extLst>
          </p:cNvPr>
          <p:cNvGrpSpPr/>
          <p:nvPr/>
        </p:nvGrpSpPr>
        <p:grpSpPr>
          <a:xfrm>
            <a:off x="5455330" y="4004031"/>
            <a:ext cx="2487613" cy="1329147"/>
            <a:chOff x="5245100" y="3929386"/>
            <a:chExt cx="2487613" cy="1329147"/>
          </a:xfrm>
        </p:grpSpPr>
        <p:sp>
          <p:nvSpPr>
            <p:cNvPr id="3" name="Freeform 10">
              <a:extLst>
                <a:ext uri="{FF2B5EF4-FFF2-40B4-BE49-F238E27FC236}">
                  <a16:creationId xmlns="" xmlns:a16="http://schemas.microsoft.com/office/drawing/2014/main" id="{A5A78F16-500B-4175-A214-6BB6BF872C69}"/>
                </a:ext>
              </a:extLst>
            </p:cNvPr>
            <p:cNvSpPr/>
            <p:nvPr/>
          </p:nvSpPr>
          <p:spPr bwMode="auto">
            <a:xfrm>
              <a:off x="5245100" y="3929386"/>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blipFill>
              <a:blip r:embed="rId3" cstate="print"/>
              <a:stretch>
                <a:fillRect/>
              </a:stretch>
            </a:blipFill>
            <a:ln>
              <a:noFill/>
            </a:ln>
          </p:spPr>
          <p:txBody>
            <a:bodyPr/>
            <a:lstStyle/>
            <a:p>
              <a:endParaRPr lang="zh-CN" altLang="en-US" dirty="0">
                <a:solidFill>
                  <a:srgbClr val="5293CC"/>
                </a:solidFill>
              </a:endParaRPr>
            </a:p>
          </p:txBody>
        </p:sp>
        <p:sp>
          <p:nvSpPr>
            <p:cNvPr id="4" name="Freeform 13">
              <a:extLst>
                <a:ext uri="{FF2B5EF4-FFF2-40B4-BE49-F238E27FC236}">
                  <a16:creationId xmlns="" xmlns:a16="http://schemas.microsoft.com/office/drawing/2014/main" id="{C9233AD7-05B7-4AFB-8FF5-F675FDE63809}"/>
                </a:ext>
              </a:extLst>
            </p:cNvPr>
            <p:cNvSpPr>
              <a:spLocks noEditPoints="1"/>
            </p:cNvSpPr>
            <p:nvPr/>
          </p:nvSpPr>
          <p:spPr bwMode="auto">
            <a:xfrm>
              <a:off x="7019925" y="4445481"/>
              <a:ext cx="266700" cy="300131"/>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rgbClr val="5293CC"/>
                </a:solidFill>
              </a:endParaRPr>
            </a:p>
          </p:txBody>
        </p:sp>
      </p:grpSp>
      <p:grpSp>
        <p:nvGrpSpPr>
          <p:cNvPr id="5" name="组合 4">
            <a:extLst>
              <a:ext uri="{FF2B5EF4-FFF2-40B4-BE49-F238E27FC236}">
                <a16:creationId xmlns="" xmlns:a16="http://schemas.microsoft.com/office/drawing/2014/main" id="{8C8B605D-5150-4EB5-9ED6-8F6BEFC1F866}"/>
              </a:ext>
            </a:extLst>
          </p:cNvPr>
          <p:cNvGrpSpPr/>
          <p:nvPr/>
        </p:nvGrpSpPr>
        <p:grpSpPr>
          <a:xfrm>
            <a:off x="6523717" y="1996810"/>
            <a:ext cx="1397000" cy="2451857"/>
            <a:chOff x="6327775" y="1922165"/>
            <a:chExt cx="1397000" cy="2451857"/>
          </a:xfrm>
        </p:grpSpPr>
        <p:sp>
          <p:nvSpPr>
            <p:cNvPr id="6" name="Freeform 9">
              <a:extLst>
                <a:ext uri="{FF2B5EF4-FFF2-40B4-BE49-F238E27FC236}">
                  <a16:creationId xmlns="" xmlns:a16="http://schemas.microsoft.com/office/drawing/2014/main" id="{9B59390C-532E-4CA2-9088-F18E8209D8E9}"/>
                </a:ext>
              </a:extLst>
            </p:cNvPr>
            <p:cNvSpPr/>
            <p:nvPr/>
          </p:nvSpPr>
          <p:spPr bwMode="auto">
            <a:xfrm>
              <a:off x="6327775" y="1922165"/>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blipFill>
              <a:blip r:embed="rId4"/>
              <a:stretch>
                <a:fillRect/>
              </a:stretch>
            </a:blipFill>
            <a:ln>
              <a:noFill/>
            </a:ln>
          </p:spPr>
          <p:txBody>
            <a:bodyPr/>
            <a:lstStyle/>
            <a:p>
              <a:endParaRPr lang="zh-CN" altLang="en-US" dirty="0">
                <a:solidFill>
                  <a:srgbClr val="5293CC"/>
                </a:solidFill>
              </a:endParaRPr>
            </a:p>
          </p:txBody>
        </p:sp>
        <p:sp>
          <p:nvSpPr>
            <p:cNvPr id="7" name="Freeform 14">
              <a:extLst>
                <a:ext uri="{FF2B5EF4-FFF2-40B4-BE49-F238E27FC236}">
                  <a16:creationId xmlns="" xmlns:a16="http://schemas.microsoft.com/office/drawing/2014/main" id="{9E69087B-29BD-4C2C-81EF-B4228ABE9258}"/>
                </a:ext>
              </a:extLst>
            </p:cNvPr>
            <p:cNvSpPr/>
            <p:nvPr/>
          </p:nvSpPr>
          <p:spPr bwMode="auto">
            <a:xfrm>
              <a:off x="7067551" y="2136544"/>
              <a:ext cx="269875" cy="29219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rgbClr val="5293CC"/>
                </a:solidFill>
              </a:endParaRPr>
            </a:p>
          </p:txBody>
        </p:sp>
      </p:grpSp>
      <p:grpSp>
        <p:nvGrpSpPr>
          <p:cNvPr id="8" name="组合 7">
            <a:extLst>
              <a:ext uri="{FF2B5EF4-FFF2-40B4-BE49-F238E27FC236}">
                <a16:creationId xmlns="" xmlns:a16="http://schemas.microsoft.com/office/drawing/2014/main" id="{A39FFA15-6E56-4ACD-9B59-E7052AF4E1C5}"/>
              </a:ext>
            </a:extLst>
          </p:cNvPr>
          <p:cNvGrpSpPr/>
          <p:nvPr/>
        </p:nvGrpSpPr>
        <p:grpSpPr>
          <a:xfrm>
            <a:off x="4629831" y="2847974"/>
            <a:ext cx="1336675" cy="2485204"/>
            <a:chOff x="4433889" y="2773329"/>
            <a:chExt cx="1336675" cy="2485204"/>
          </a:xfrm>
        </p:grpSpPr>
        <p:sp>
          <p:nvSpPr>
            <p:cNvPr id="9" name="Freeform 11">
              <a:extLst>
                <a:ext uri="{FF2B5EF4-FFF2-40B4-BE49-F238E27FC236}">
                  <a16:creationId xmlns="" xmlns:a16="http://schemas.microsoft.com/office/drawing/2014/main" id="{0FB3172C-11D6-493C-A7A4-8E5C8DDBD529}"/>
                </a:ext>
              </a:extLst>
            </p:cNvPr>
            <p:cNvSpPr/>
            <p:nvPr/>
          </p:nvSpPr>
          <p:spPr bwMode="auto">
            <a:xfrm>
              <a:off x="4433889" y="2773329"/>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blipFill>
              <a:blip r:embed="rId4"/>
              <a:stretch>
                <a:fillRect/>
              </a:stretch>
            </a:blipFill>
            <a:ln>
              <a:noFill/>
            </a:ln>
          </p:spPr>
          <p:txBody>
            <a:bodyPr/>
            <a:lstStyle/>
            <a:p>
              <a:endParaRPr lang="zh-CN" altLang="en-US" dirty="0">
                <a:solidFill>
                  <a:srgbClr val="5293CC"/>
                </a:solidFill>
              </a:endParaRPr>
            </a:p>
          </p:txBody>
        </p:sp>
        <p:sp>
          <p:nvSpPr>
            <p:cNvPr id="10" name="Freeform 15">
              <a:extLst>
                <a:ext uri="{FF2B5EF4-FFF2-40B4-BE49-F238E27FC236}">
                  <a16:creationId xmlns="" xmlns:a16="http://schemas.microsoft.com/office/drawing/2014/main" id="{B5E43F5E-C7BE-4C8B-A1E9-9AD13BDF054C}"/>
                </a:ext>
              </a:extLst>
            </p:cNvPr>
            <p:cNvSpPr>
              <a:spLocks noEditPoints="1"/>
            </p:cNvSpPr>
            <p:nvPr/>
          </p:nvSpPr>
          <p:spPr bwMode="auto">
            <a:xfrm>
              <a:off x="4845050" y="4418486"/>
              <a:ext cx="306388" cy="30330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rgbClr val="5293CC"/>
                </a:solidFill>
              </a:endParaRPr>
            </a:p>
          </p:txBody>
        </p:sp>
      </p:grpSp>
      <p:grpSp>
        <p:nvGrpSpPr>
          <p:cNvPr id="11" name="组合 10">
            <a:extLst>
              <a:ext uri="{FF2B5EF4-FFF2-40B4-BE49-F238E27FC236}">
                <a16:creationId xmlns="" xmlns:a16="http://schemas.microsoft.com/office/drawing/2014/main" id="{202AFA50-B466-43A9-BD5E-40F3F4DB8D53}"/>
              </a:ext>
            </a:extLst>
          </p:cNvPr>
          <p:cNvGrpSpPr/>
          <p:nvPr/>
        </p:nvGrpSpPr>
        <p:grpSpPr>
          <a:xfrm>
            <a:off x="4637767" y="1999987"/>
            <a:ext cx="2452688" cy="1384727"/>
            <a:chOff x="4441825" y="1925342"/>
            <a:chExt cx="2452688" cy="1384727"/>
          </a:xfrm>
        </p:grpSpPr>
        <p:sp>
          <p:nvSpPr>
            <p:cNvPr id="12" name="Freeform 8">
              <a:extLst>
                <a:ext uri="{FF2B5EF4-FFF2-40B4-BE49-F238E27FC236}">
                  <a16:creationId xmlns="" xmlns:a16="http://schemas.microsoft.com/office/drawing/2014/main" id="{124A1654-F8B6-4A3D-9E77-FDD6B975B682}"/>
                </a:ext>
              </a:extLst>
            </p:cNvPr>
            <p:cNvSpPr/>
            <p:nvPr/>
          </p:nvSpPr>
          <p:spPr bwMode="auto">
            <a:xfrm>
              <a:off x="4441825" y="1925342"/>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blipFill>
              <a:blip r:embed="rId5" cstate="print"/>
              <a:stretch>
                <a:fillRect/>
              </a:stretch>
            </a:blipFill>
            <a:ln>
              <a:noFill/>
            </a:ln>
          </p:spPr>
          <p:txBody>
            <a:bodyPr/>
            <a:lstStyle/>
            <a:p>
              <a:endParaRPr lang="zh-CN" altLang="en-US">
                <a:solidFill>
                  <a:srgbClr val="5293CC"/>
                </a:solidFill>
              </a:endParaRPr>
            </a:p>
          </p:txBody>
        </p:sp>
        <p:sp>
          <p:nvSpPr>
            <p:cNvPr id="13" name="Freeform 16">
              <a:extLst>
                <a:ext uri="{FF2B5EF4-FFF2-40B4-BE49-F238E27FC236}">
                  <a16:creationId xmlns="" xmlns:a16="http://schemas.microsoft.com/office/drawing/2014/main" id="{DFF1A7E3-C3C1-4B47-9C94-07FFCB9E7FD0}"/>
                </a:ext>
              </a:extLst>
            </p:cNvPr>
            <p:cNvSpPr>
              <a:spLocks noEditPoints="1"/>
            </p:cNvSpPr>
            <p:nvPr/>
          </p:nvSpPr>
          <p:spPr bwMode="auto">
            <a:xfrm>
              <a:off x="4883151" y="2133368"/>
              <a:ext cx="227013" cy="300131"/>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rgbClr val="5293CC"/>
                </a:solidFill>
              </a:endParaRPr>
            </a:p>
          </p:txBody>
        </p:sp>
      </p:grpSp>
      <p:grpSp>
        <p:nvGrpSpPr>
          <p:cNvPr id="14" name="组合 13">
            <a:extLst>
              <a:ext uri="{FF2B5EF4-FFF2-40B4-BE49-F238E27FC236}">
                <a16:creationId xmlns="" xmlns:a16="http://schemas.microsoft.com/office/drawing/2014/main" id="{20661D55-C295-4995-A3B4-C0D37DE6CC50}"/>
              </a:ext>
            </a:extLst>
          </p:cNvPr>
          <p:cNvGrpSpPr/>
          <p:nvPr/>
        </p:nvGrpSpPr>
        <p:grpSpPr>
          <a:xfrm>
            <a:off x="5569631" y="2928962"/>
            <a:ext cx="1398586" cy="1399017"/>
            <a:chOff x="5373689" y="2854317"/>
            <a:chExt cx="1398586" cy="1399017"/>
          </a:xfrm>
        </p:grpSpPr>
        <p:sp>
          <p:nvSpPr>
            <p:cNvPr id="15" name="Oval 12">
              <a:extLst>
                <a:ext uri="{FF2B5EF4-FFF2-40B4-BE49-F238E27FC236}">
                  <a16:creationId xmlns="" xmlns:a16="http://schemas.microsoft.com/office/drawing/2014/main" id="{A6ABD6AE-C4EF-4FBA-899B-340C4E3B1F5F}"/>
                </a:ext>
              </a:extLst>
            </p:cNvPr>
            <p:cNvSpPr>
              <a:spLocks noChangeArrowheads="1"/>
            </p:cNvSpPr>
            <p:nvPr/>
          </p:nvSpPr>
          <p:spPr bwMode="auto">
            <a:xfrm>
              <a:off x="5373689" y="2854317"/>
              <a:ext cx="1398586" cy="1399017"/>
            </a:xfrm>
            <a:prstGeom prst="ellipse">
              <a:avLst/>
            </a:prstGeom>
            <a:blipFill>
              <a:blip r:embed="rId6" cstate="print"/>
              <a:stretch>
                <a:fillRect/>
              </a:stretch>
            </a:blipFill>
            <a:ln>
              <a:noFill/>
            </a:ln>
          </p:spPr>
          <p:txBody>
            <a:bodyPr/>
            <a:lstStyle/>
            <a:p>
              <a:endParaRPr lang="zh-CN" altLang="en-US" dirty="0">
                <a:solidFill>
                  <a:srgbClr val="5293CC"/>
                </a:solidFill>
              </a:endParaRPr>
            </a:p>
          </p:txBody>
        </p:sp>
        <p:sp>
          <p:nvSpPr>
            <p:cNvPr id="16" name="矩形 15">
              <a:extLst>
                <a:ext uri="{FF2B5EF4-FFF2-40B4-BE49-F238E27FC236}">
                  <a16:creationId xmlns="" xmlns:a16="http://schemas.microsoft.com/office/drawing/2014/main" id="{2781650E-F848-4C62-84CB-AD54B47F1BE6}"/>
                </a:ext>
              </a:extLst>
            </p:cNvPr>
            <p:cNvSpPr/>
            <p:nvPr/>
          </p:nvSpPr>
          <p:spPr>
            <a:xfrm>
              <a:off x="5410736" y="3357563"/>
              <a:ext cx="1361539" cy="307777"/>
            </a:xfrm>
            <a:prstGeom prst="rect">
              <a:avLst/>
            </a:prstGeom>
          </p:spPr>
          <p:txBody>
            <a:bodyPr wrap="squar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请输入题目</a:t>
              </a:r>
            </a:p>
          </p:txBody>
        </p:sp>
      </p:grpSp>
      <p:sp>
        <p:nvSpPr>
          <p:cNvPr id="17" name="TextBox 18">
            <a:extLst>
              <a:ext uri="{FF2B5EF4-FFF2-40B4-BE49-F238E27FC236}">
                <a16:creationId xmlns="" xmlns:a16="http://schemas.microsoft.com/office/drawing/2014/main" id="{C4C0046D-0C9F-4C31-B598-C7D8B01A966A}"/>
              </a:ext>
            </a:extLst>
          </p:cNvPr>
          <p:cNvSpPr txBox="1"/>
          <p:nvPr/>
        </p:nvSpPr>
        <p:spPr>
          <a:xfrm>
            <a:off x="8379729" y="2101353"/>
            <a:ext cx="2436189" cy="1138773"/>
          </a:xfrm>
          <a:prstGeom prst="rect">
            <a:avLst/>
          </a:prstGeom>
          <a:noFill/>
        </p:spPr>
        <p:txBody>
          <a:bodyPr wrap="square" lIns="0" tIns="0" rIns="0" bIns="0" numCol="1" spcCol="360000">
            <a:spAutoFit/>
          </a:bodyPr>
          <a:lstStyle/>
          <a:p>
            <a:pPr algn="just"/>
            <a:r>
              <a:rPr lang="zh-CN" altLang="en-US" sz="1400" dirty="0">
                <a:solidFill>
                  <a:srgbClr val="5293CC"/>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rgbClr val="5293CC"/>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8" name="TextBox 18">
            <a:extLst>
              <a:ext uri="{FF2B5EF4-FFF2-40B4-BE49-F238E27FC236}">
                <a16:creationId xmlns="" xmlns:a16="http://schemas.microsoft.com/office/drawing/2014/main" id="{A7254995-0DFD-40F2-8EE5-3136532DD536}"/>
              </a:ext>
            </a:extLst>
          </p:cNvPr>
          <p:cNvSpPr txBox="1"/>
          <p:nvPr/>
        </p:nvSpPr>
        <p:spPr>
          <a:xfrm>
            <a:off x="8379729" y="4099217"/>
            <a:ext cx="2436189" cy="1138773"/>
          </a:xfrm>
          <a:prstGeom prst="rect">
            <a:avLst/>
          </a:prstGeom>
          <a:noFill/>
        </p:spPr>
        <p:txBody>
          <a:bodyPr wrap="square" lIns="0" tIns="0" rIns="0" bIns="0" numCol="1" spcCol="360000">
            <a:spAutoFit/>
          </a:bodyPr>
          <a:lstStyle/>
          <a:p>
            <a:pPr algn="just"/>
            <a:r>
              <a:rPr lang="zh-CN" altLang="en-US" sz="1400" dirty="0">
                <a:solidFill>
                  <a:srgbClr val="5293CC"/>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rgbClr val="5293CC"/>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9" name="TextBox 18">
            <a:extLst>
              <a:ext uri="{FF2B5EF4-FFF2-40B4-BE49-F238E27FC236}">
                <a16:creationId xmlns="" xmlns:a16="http://schemas.microsoft.com/office/drawing/2014/main" id="{E3021549-18DD-48FF-BACC-9A3102FCE025}"/>
              </a:ext>
            </a:extLst>
          </p:cNvPr>
          <p:cNvSpPr txBox="1"/>
          <p:nvPr/>
        </p:nvSpPr>
        <p:spPr>
          <a:xfrm>
            <a:off x="1814229" y="2044435"/>
            <a:ext cx="2436189" cy="1138773"/>
          </a:xfrm>
          <a:prstGeom prst="rect">
            <a:avLst/>
          </a:prstGeom>
          <a:noFill/>
        </p:spPr>
        <p:txBody>
          <a:bodyPr wrap="square" lIns="0" tIns="0" rIns="0" bIns="0" numCol="1" spcCol="360000">
            <a:spAutoFit/>
          </a:bodyPr>
          <a:lstStyle/>
          <a:p>
            <a:pPr algn="just"/>
            <a:r>
              <a:rPr lang="zh-CN" altLang="en-US" sz="1400" dirty="0">
                <a:solidFill>
                  <a:srgbClr val="5293CC"/>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rgbClr val="5293CC"/>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0" name="TextBox 18">
            <a:extLst>
              <a:ext uri="{FF2B5EF4-FFF2-40B4-BE49-F238E27FC236}">
                <a16:creationId xmlns="" xmlns:a16="http://schemas.microsoft.com/office/drawing/2014/main" id="{24F5463C-F5D5-427B-B73B-BB8E13CB6BAB}"/>
              </a:ext>
            </a:extLst>
          </p:cNvPr>
          <p:cNvSpPr txBox="1"/>
          <p:nvPr/>
        </p:nvSpPr>
        <p:spPr>
          <a:xfrm>
            <a:off x="1868203" y="4375604"/>
            <a:ext cx="2436189" cy="1138773"/>
          </a:xfrm>
          <a:prstGeom prst="rect">
            <a:avLst/>
          </a:prstGeom>
          <a:noFill/>
        </p:spPr>
        <p:txBody>
          <a:bodyPr wrap="square" lIns="0" tIns="0" rIns="0" bIns="0" numCol="1" spcCol="360000">
            <a:spAutoFit/>
          </a:bodyPr>
          <a:lstStyle/>
          <a:p>
            <a:pPr algn="just"/>
            <a:r>
              <a:rPr lang="zh-CN" altLang="en-US" sz="1400" dirty="0">
                <a:solidFill>
                  <a:srgbClr val="5293CC"/>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rgbClr val="5293CC"/>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xmlns:p14="http://schemas.microsoft.com/office/powerpoint/2010/main" xmlns="" val="4053026612"/>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2"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CBBD86F1-A07D-429E-B118-8660C971E6EB}"/>
              </a:ext>
            </a:extLst>
          </p:cNvPr>
          <p:cNvGrpSpPr/>
          <p:nvPr/>
        </p:nvGrpSpPr>
        <p:grpSpPr>
          <a:xfrm>
            <a:off x="6385154" y="3267323"/>
            <a:ext cx="1161166" cy="1431677"/>
            <a:chOff x="6385154" y="3267323"/>
            <a:chExt cx="1161166" cy="1431677"/>
          </a:xfrm>
        </p:grpSpPr>
        <p:sp>
          <p:nvSpPr>
            <p:cNvPr id="3" name="Line 12">
              <a:extLst>
                <a:ext uri="{FF2B5EF4-FFF2-40B4-BE49-F238E27FC236}">
                  <a16:creationId xmlns="" xmlns:a16="http://schemas.microsoft.com/office/drawing/2014/main" id="{154B0A51-F8D7-4260-BADF-CBE55D01924F}"/>
                </a:ext>
              </a:extLst>
            </p:cNvPr>
            <p:cNvSpPr>
              <a:spLocks noChangeShapeType="1"/>
            </p:cNvSpPr>
            <p:nvPr/>
          </p:nvSpPr>
          <p:spPr bwMode="auto">
            <a:xfrm flipV="1">
              <a:off x="6967496" y="3538271"/>
              <a:ext cx="0" cy="895169"/>
            </a:xfrm>
            <a:prstGeom prst="line">
              <a:avLst/>
            </a:prstGeom>
            <a:noFill/>
            <a:ln w="6350" cap="flat">
              <a:solidFill>
                <a:srgbClr val="86B0D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 name="Oval 17">
              <a:extLst>
                <a:ext uri="{FF2B5EF4-FFF2-40B4-BE49-F238E27FC236}">
                  <a16:creationId xmlns="" xmlns:a16="http://schemas.microsoft.com/office/drawing/2014/main" id="{63690135-1C8F-4379-BF7C-CA8558D4526A}"/>
                </a:ext>
              </a:extLst>
            </p:cNvPr>
            <p:cNvSpPr>
              <a:spLocks noChangeArrowheads="1"/>
            </p:cNvSpPr>
            <p:nvPr/>
          </p:nvSpPr>
          <p:spPr bwMode="auto">
            <a:xfrm>
              <a:off x="6702016" y="4169637"/>
              <a:ext cx="527441" cy="529363"/>
            </a:xfrm>
            <a:prstGeom prst="ellipse">
              <a:avLst/>
            </a:prstGeom>
            <a:solidFill>
              <a:srgbClr val="5293CC"/>
            </a:solidFill>
            <a:ln>
              <a:noFill/>
            </a:ln>
          </p:spPr>
          <p:txBody>
            <a:bodyPr vert="horz" wrap="square" lIns="91440" tIns="45720" rIns="91440" bIns="45720" numCol="1" anchor="t" anchorCtr="0" compatLnSpc="1"/>
            <a:lstStyle/>
            <a:p>
              <a:endParaRPr lang="zh-CN" altLang="en-US"/>
            </a:p>
          </p:txBody>
        </p:sp>
        <p:sp>
          <p:nvSpPr>
            <p:cNvPr id="5" name="Freeform 8">
              <a:extLst>
                <a:ext uri="{FF2B5EF4-FFF2-40B4-BE49-F238E27FC236}">
                  <a16:creationId xmlns="" xmlns:a16="http://schemas.microsoft.com/office/drawing/2014/main" id="{5748F42D-C6E5-462F-B584-76B8DC97EDE0}"/>
                </a:ext>
              </a:extLst>
            </p:cNvPr>
            <p:cNvSpPr/>
            <p:nvPr/>
          </p:nvSpPr>
          <p:spPr bwMode="auto">
            <a:xfrm>
              <a:off x="6385154" y="3267323"/>
              <a:ext cx="1161166" cy="540138"/>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blipFill>
              <a:blip r:embed="rId3" cstate="print"/>
              <a:stretch>
                <a:fillRect/>
              </a:stretch>
            </a:blipFill>
            <a:ln>
              <a:noFill/>
            </a:ln>
          </p:spPr>
          <p:txBody>
            <a:bodyPr vert="horz" wrap="square" lIns="91440" tIns="45720" rIns="91440" bIns="45720" numCol="1" anchor="t" anchorCtr="0" compatLnSpc="1"/>
            <a:lstStyle/>
            <a:p>
              <a:endParaRPr lang="zh-CN" altLang="en-US"/>
            </a:p>
          </p:txBody>
        </p:sp>
        <p:sp>
          <p:nvSpPr>
            <p:cNvPr id="6" name="Freeform 12">
              <a:extLst>
                <a:ext uri="{FF2B5EF4-FFF2-40B4-BE49-F238E27FC236}">
                  <a16:creationId xmlns="" xmlns:a16="http://schemas.microsoft.com/office/drawing/2014/main" id="{F244C277-DD60-4047-9B2B-F25B6CEA522B}"/>
                </a:ext>
              </a:extLst>
            </p:cNvPr>
            <p:cNvSpPr>
              <a:spLocks noEditPoints="1"/>
            </p:cNvSpPr>
            <p:nvPr/>
          </p:nvSpPr>
          <p:spPr bwMode="auto">
            <a:xfrm>
              <a:off x="6853071" y="4284865"/>
              <a:ext cx="225332" cy="297149"/>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 name="组合 6">
            <a:extLst>
              <a:ext uri="{FF2B5EF4-FFF2-40B4-BE49-F238E27FC236}">
                <a16:creationId xmlns="" xmlns:a16="http://schemas.microsoft.com/office/drawing/2014/main" id="{996DD61A-002F-4257-A3E4-6707A40872FF}"/>
              </a:ext>
            </a:extLst>
          </p:cNvPr>
          <p:cNvGrpSpPr/>
          <p:nvPr/>
        </p:nvGrpSpPr>
        <p:grpSpPr>
          <a:xfrm>
            <a:off x="1933990" y="2379300"/>
            <a:ext cx="1577801" cy="1428161"/>
            <a:chOff x="1933990" y="2379300"/>
            <a:chExt cx="1577801" cy="1428161"/>
          </a:xfrm>
        </p:grpSpPr>
        <p:sp>
          <p:nvSpPr>
            <p:cNvPr id="8" name="Line 10">
              <a:extLst>
                <a:ext uri="{FF2B5EF4-FFF2-40B4-BE49-F238E27FC236}">
                  <a16:creationId xmlns="" xmlns:a16="http://schemas.microsoft.com/office/drawing/2014/main" id="{2E74AACF-4347-491E-995C-B23FE4F5E249}"/>
                </a:ext>
              </a:extLst>
            </p:cNvPr>
            <p:cNvSpPr>
              <a:spLocks noChangeShapeType="1"/>
            </p:cNvSpPr>
            <p:nvPr/>
          </p:nvSpPr>
          <p:spPr bwMode="auto">
            <a:xfrm flipV="1">
              <a:off x="2727277" y="2641344"/>
              <a:ext cx="0" cy="896927"/>
            </a:xfrm>
            <a:prstGeom prst="line">
              <a:avLst/>
            </a:prstGeom>
            <a:noFill/>
            <a:ln w="6350" cap="flat">
              <a:solidFill>
                <a:srgbClr val="86B0D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9" name="Oval 15">
              <a:extLst>
                <a:ext uri="{FF2B5EF4-FFF2-40B4-BE49-F238E27FC236}">
                  <a16:creationId xmlns="" xmlns:a16="http://schemas.microsoft.com/office/drawing/2014/main" id="{3AEC59D5-8F3F-413B-9779-A2E979155492}"/>
                </a:ext>
              </a:extLst>
            </p:cNvPr>
            <p:cNvSpPr>
              <a:spLocks noChangeArrowheads="1"/>
            </p:cNvSpPr>
            <p:nvPr/>
          </p:nvSpPr>
          <p:spPr bwMode="auto">
            <a:xfrm>
              <a:off x="2463558" y="2379300"/>
              <a:ext cx="525684" cy="525846"/>
            </a:xfrm>
            <a:prstGeom prst="ellipse">
              <a:avLst/>
            </a:prstGeom>
            <a:solidFill>
              <a:srgbClr val="86B0D3"/>
            </a:solidFill>
            <a:ln>
              <a:noFill/>
            </a:ln>
          </p:spPr>
          <p:txBody>
            <a:bodyPr vert="horz" wrap="square" lIns="91440" tIns="45720" rIns="91440" bIns="45720" numCol="1" anchor="t" anchorCtr="0" compatLnSpc="1"/>
            <a:lstStyle/>
            <a:p>
              <a:endParaRPr lang="zh-CN" altLang="en-US" dirty="0"/>
            </a:p>
          </p:txBody>
        </p:sp>
        <p:sp>
          <p:nvSpPr>
            <p:cNvPr id="10" name="Freeform 5">
              <a:extLst>
                <a:ext uri="{FF2B5EF4-FFF2-40B4-BE49-F238E27FC236}">
                  <a16:creationId xmlns="" xmlns:a16="http://schemas.microsoft.com/office/drawing/2014/main" id="{7F309113-046D-4ABE-92B2-3301631F6F13}"/>
                </a:ext>
              </a:extLst>
            </p:cNvPr>
            <p:cNvSpPr/>
            <p:nvPr/>
          </p:nvSpPr>
          <p:spPr bwMode="auto">
            <a:xfrm>
              <a:off x="1933990" y="3267323"/>
              <a:ext cx="1577801" cy="540138"/>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blipFill>
              <a:blip r:embed="rId4" cstate="print"/>
              <a:stretch>
                <a:fillRect/>
              </a:stretch>
            </a:blipFill>
            <a:ln>
              <a:noFill/>
            </a:ln>
          </p:spPr>
          <p:txBody>
            <a:bodyPr vert="horz" wrap="square" lIns="91440" tIns="45720" rIns="91440" bIns="45720" numCol="1" anchor="t" anchorCtr="0" compatLnSpc="1"/>
            <a:lstStyle/>
            <a:p>
              <a:endParaRPr lang="zh-CN" altLang="en-US"/>
            </a:p>
          </p:txBody>
        </p:sp>
        <p:sp>
          <p:nvSpPr>
            <p:cNvPr id="11" name="Freeform 10">
              <a:extLst>
                <a:ext uri="{FF2B5EF4-FFF2-40B4-BE49-F238E27FC236}">
                  <a16:creationId xmlns="" xmlns:a16="http://schemas.microsoft.com/office/drawing/2014/main" id="{FF2B5DEB-F7FB-467C-AA24-50F12EC7474E}"/>
                </a:ext>
              </a:extLst>
            </p:cNvPr>
            <p:cNvSpPr>
              <a:spLocks noEditPoints="1"/>
            </p:cNvSpPr>
            <p:nvPr/>
          </p:nvSpPr>
          <p:spPr bwMode="auto">
            <a:xfrm>
              <a:off x="2628822" y="2509892"/>
              <a:ext cx="196911" cy="264661"/>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 name="矩形 11">
              <a:extLst>
                <a:ext uri="{FF2B5EF4-FFF2-40B4-BE49-F238E27FC236}">
                  <a16:creationId xmlns="" xmlns:a16="http://schemas.microsoft.com/office/drawing/2014/main" id="{7FA67181-21AE-4E3B-90A4-7E62564B8DB6}"/>
                </a:ext>
              </a:extLst>
            </p:cNvPr>
            <p:cNvSpPr/>
            <p:nvPr/>
          </p:nvSpPr>
          <p:spPr>
            <a:xfrm>
              <a:off x="2019190" y="3357563"/>
              <a:ext cx="1361539" cy="307777"/>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请输入题目</a:t>
              </a:r>
            </a:p>
          </p:txBody>
        </p:sp>
      </p:grpSp>
      <p:grpSp>
        <p:nvGrpSpPr>
          <p:cNvPr id="13" name="组合 12">
            <a:extLst>
              <a:ext uri="{FF2B5EF4-FFF2-40B4-BE49-F238E27FC236}">
                <a16:creationId xmlns="" xmlns:a16="http://schemas.microsoft.com/office/drawing/2014/main" id="{C1E2550B-59A0-4235-A3DB-D911F9FA792D}"/>
              </a:ext>
            </a:extLst>
          </p:cNvPr>
          <p:cNvGrpSpPr/>
          <p:nvPr/>
        </p:nvGrpSpPr>
        <p:grpSpPr>
          <a:xfrm>
            <a:off x="3636004" y="3267323"/>
            <a:ext cx="1361539" cy="1431677"/>
            <a:chOff x="3636004" y="3267323"/>
            <a:chExt cx="1361539" cy="1431677"/>
          </a:xfrm>
        </p:grpSpPr>
        <p:sp>
          <p:nvSpPr>
            <p:cNvPr id="14" name="Line 11">
              <a:extLst>
                <a:ext uri="{FF2B5EF4-FFF2-40B4-BE49-F238E27FC236}">
                  <a16:creationId xmlns="" xmlns:a16="http://schemas.microsoft.com/office/drawing/2014/main" id="{09D81162-047E-45A6-AC5F-5260D6F23264}"/>
                </a:ext>
              </a:extLst>
            </p:cNvPr>
            <p:cNvSpPr>
              <a:spLocks noChangeShapeType="1"/>
            </p:cNvSpPr>
            <p:nvPr/>
          </p:nvSpPr>
          <p:spPr bwMode="auto">
            <a:xfrm flipV="1">
              <a:off x="4256062" y="3538271"/>
              <a:ext cx="0" cy="895169"/>
            </a:xfrm>
            <a:prstGeom prst="line">
              <a:avLst/>
            </a:prstGeom>
            <a:noFill/>
            <a:ln w="6350" cap="flat">
              <a:solidFill>
                <a:srgbClr val="86B0D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dirty="0"/>
            </a:p>
          </p:txBody>
        </p:sp>
        <p:sp>
          <p:nvSpPr>
            <p:cNvPr id="15" name="Oval 21">
              <a:extLst>
                <a:ext uri="{FF2B5EF4-FFF2-40B4-BE49-F238E27FC236}">
                  <a16:creationId xmlns="" xmlns:a16="http://schemas.microsoft.com/office/drawing/2014/main" id="{0B8F4413-18D2-4F98-8A68-874F953B4518}"/>
                </a:ext>
              </a:extLst>
            </p:cNvPr>
            <p:cNvSpPr>
              <a:spLocks noChangeArrowheads="1"/>
            </p:cNvSpPr>
            <p:nvPr/>
          </p:nvSpPr>
          <p:spPr bwMode="auto">
            <a:xfrm>
              <a:off x="3994100" y="4169637"/>
              <a:ext cx="523925" cy="529363"/>
            </a:xfrm>
            <a:prstGeom prst="ellipse">
              <a:avLst/>
            </a:prstGeom>
            <a:solidFill>
              <a:srgbClr val="5293CC"/>
            </a:solidFill>
            <a:ln>
              <a:noFill/>
            </a:ln>
          </p:spPr>
          <p:txBody>
            <a:bodyPr vert="horz" wrap="square" lIns="91440" tIns="45720" rIns="91440" bIns="45720" numCol="1" anchor="t" anchorCtr="0" compatLnSpc="1"/>
            <a:lstStyle/>
            <a:p>
              <a:endParaRPr lang="zh-CN" altLang="en-US"/>
            </a:p>
          </p:txBody>
        </p:sp>
        <p:sp>
          <p:nvSpPr>
            <p:cNvPr id="16" name="Freeform 6">
              <a:extLst>
                <a:ext uri="{FF2B5EF4-FFF2-40B4-BE49-F238E27FC236}">
                  <a16:creationId xmlns="" xmlns:a16="http://schemas.microsoft.com/office/drawing/2014/main" id="{B378FA00-260B-42EC-9DC8-DCE29D6469FF}"/>
                </a:ext>
              </a:extLst>
            </p:cNvPr>
            <p:cNvSpPr/>
            <p:nvPr/>
          </p:nvSpPr>
          <p:spPr bwMode="auto">
            <a:xfrm>
              <a:off x="3676983" y="3267323"/>
              <a:ext cx="1158158" cy="540138"/>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blipFill>
              <a:blip r:embed="rId3" cstate="print"/>
              <a:stretch>
                <a:fillRect/>
              </a:stretch>
            </a:blipFill>
            <a:ln>
              <a:noFill/>
            </a:ln>
          </p:spPr>
          <p:txBody>
            <a:bodyPr vert="horz" wrap="square" lIns="91440" tIns="45720" rIns="91440" bIns="45720" numCol="1" anchor="t" anchorCtr="0" compatLnSpc="1"/>
            <a:lstStyle/>
            <a:p>
              <a:endParaRPr lang="zh-CN" altLang="en-US" dirty="0"/>
            </a:p>
          </p:txBody>
        </p:sp>
        <p:sp>
          <p:nvSpPr>
            <p:cNvPr id="17" name="Freeform 13">
              <a:extLst>
                <a:ext uri="{FF2B5EF4-FFF2-40B4-BE49-F238E27FC236}">
                  <a16:creationId xmlns="" xmlns:a16="http://schemas.microsoft.com/office/drawing/2014/main" id="{3B70A216-36B5-4DD0-9DC9-59403401EA6A}"/>
                </a:ext>
              </a:extLst>
            </p:cNvPr>
            <p:cNvSpPr>
              <a:spLocks noEditPoints="1"/>
            </p:cNvSpPr>
            <p:nvPr/>
          </p:nvSpPr>
          <p:spPr bwMode="auto">
            <a:xfrm>
              <a:off x="4125802" y="4312819"/>
              <a:ext cx="260519" cy="242998"/>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矩形 17">
              <a:extLst>
                <a:ext uri="{FF2B5EF4-FFF2-40B4-BE49-F238E27FC236}">
                  <a16:creationId xmlns="" xmlns:a16="http://schemas.microsoft.com/office/drawing/2014/main" id="{65C87C69-8794-4FB3-9DEA-FA8E550D8DAA}"/>
                </a:ext>
              </a:extLst>
            </p:cNvPr>
            <p:cNvSpPr/>
            <p:nvPr/>
          </p:nvSpPr>
          <p:spPr>
            <a:xfrm>
              <a:off x="3636004" y="3357563"/>
              <a:ext cx="1361539" cy="307777"/>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请输入题目</a:t>
              </a:r>
            </a:p>
          </p:txBody>
        </p:sp>
      </p:grpSp>
      <p:sp>
        <p:nvSpPr>
          <p:cNvPr id="19" name="矩形 18">
            <a:extLst>
              <a:ext uri="{FF2B5EF4-FFF2-40B4-BE49-F238E27FC236}">
                <a16:creationId xmlns="" xmlns:a16="http://schemas.microsoft.com/office/drawing/2014/main" id="{431E572E-952C-435D-A210-A450087671C7}"/>
              </a:ext>
            </a:extLst>
          </p:cNvPr>
          <p:cNvSpPr/>
          <p:nvPr/>
        </p:nvSpPr>
        <p:spPr>
          <a:xfrm>
            <a:off x="6360294" y="3371340"/>
            <a:ext cx="1361539" cy="307777"/>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请输入题目</a:t>
            </a:r>
          </a:p>
        </p:txBody>
      </p:sp>
      <p:grpSp>
        <p:nvGrpSpPr>
          <p:cNvPr id="20" name="组合 19">
            <a:extLst>
              <a:ext uri="{FF2B5EF4-FFF2-40B4-BE49-F238E27FC236}">
                <a16:creationId xmlns="" xmlns:a16="http://schemas.microsoft.com/office/drawing/2014/main" id="{1986737C-3DAB-40ED-BACE-DE097D1DE3BB}"/>
              </a:ext>
            </a:extLst>
          </p:cNvPr>
          <p:cNvGrpSpPr/>
          <p:nvPr/>
        </p:nvGrpSpPr>
        <p:grpSpPr>
          <a:xfrm>
            <a:off x="7725537" y="2379300"/>
            <a:ext cx="1361539" cy="1428161"/>
            <a:chOff x="7725537" y="2379300"/>
            <a:chExt cx="1361539" cy="1428161"/>
          </a:xfrm>
        </p:grpSpPr>
        <p:sp>
          <p:nvSpPr>
            <p:cNvPr id="21" name="Line 14">
              <a:extLst>
                <a:ext uri="{FF2B5EF4-FFF2-40B4-BE49-F238E27FC236}">
                  <a16:creationId xmlns="" xmlns:a16="http://schemas.microsoft.com/office/drawing/2014/main" id="{F8723A11-EBD5-4DD3-826C-65B2F4A452F1}"/>
                </a:ext>
              </a:extLst>
            </p:cNvPr>
            <p:cNvSpPr>
              <a:spLocks noChangeShapeType="1"/>
            </p:cNvSpPr>
            <p:nvPr/>
          </p:nvSpPr>
          <p:spPr bwMode="auto">
            <a:xfrm flipV="1">
              <a:off x="8321455" y="2641344"/>
              <a:ext cx="0" cy="896927"/>
            </a:xfrm>
            <a:prstGeom prst="line">
              <a:avLst/>
            </a:prstGeom>
            <a:noFill/>
            <a:ln w="6350" cap="flat">
              <a:solidFill>
                <a:srgbClr val="86B0D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2" name="Oval 22">
              <a:extLst>
                <a:ext uri="{FF2B5EF4-FFF2-40B4-BE49-F238E27FC236}">
                  <a16:creationId xmlns="" xmlns:a16="http://schemas.microsoft.com/office/drawing/2014/main" id="{3C71C29B-A3D2-4119-BD3E-173B41AAD090}"/>
                </a:ext>
              </a:extLst>
            </p:cNvPr>
            <p:cNvSpPr>
              <a:spLocks noChangeArrowheads="1"/>
            </p:cNvSpPr>
            <p:nvPr/>
          </p:nvSpPr>
          <p:spPr bwMode="auto">
            <a:xfrm>
              <a:off x="8059494" y="2379300"/>
              <a:ext cx="523925" cy="525846"/>
            </a:xfrm>
            <a:prstGeom prst="ellipse">
              <a:avLst/>
            </a:prstGeom>
            <a:solidFill>
              <a:srgbClr val="86B0D3"/>
            </a:solidFill>
            <a:ln>
              <a:noFill/>
            </a:ln>
          </p:spPr>
          <p:txBody>
            <a:bodyPr vert="horz" wrap="square" lIns="91440" tIns="45720" rIns="91440" bIns="45720" numCol="1" anchor="t" anchorCtr="0" compatLnSpc="1"/>
            <a:lstStyle/>
            <a:p>
              <a:endParaRPr lang="zh-CN" altLang="en-US" dirty="0"/>
            </a:p>
          </p:txBody>
        </p:sp>
        <p:sp>
          <p:nvSpPr>
            <p:cNvPr id="23" name="Freeform 9">
              <a:extLst>
                <a:ext uri="{FF2B5EF4-FFF2-40B4-BE49-F238E27FC236}">
                  <a16:creationId xmlns="" xmlns:a16="http://schemas.microsoft.com/office/drawing/2014/main" id="{9C0D2E3F-4B10-4247-B583-C638FAE88FDB}"/>
                </a:ext>
              </a:extLst>
            </p:cNvPr>
            <p:cNvSpPr/>
            <p:nvPr/>
          </p:nvSpPr>
          <p:spPr bwMode="auto">
            <a:xfrm>
              <a:off x="7742630" y="3267323"/>
              <a:ext cx="1161166" cy="540138"/>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blipFill>
              <a:blip r:embed="rId3" cstate="print"/>
              <a:stretch>
                <a:fillRect/>
              </a:stretch>
            </a:blipFill>
            <a:ln>
              <a:noFill/>
            </a:ln>
          </p:spPr>
          <p:txBody>
            <a:bodyPr vert="horz" wrap="square" lIns="91440" tIns="45720" rIns="91440" bIns="45720" numCol="1" anchor="t" anchorCtr="0" compatLnSpc="1"/>
            <a:lstStyle/>
            <a:p>
              <a:endParaRPr lang="zh-CN" altLang="en-US"/>
            </a:p>
          </p:txBody>
        </p:sp>
        <p:sp>
          <p:nvSpPr>
            <p:cNvPr id="24" name="Freeform 24">
              <a:extLst>
                <a:ext uri="{FF2B5EF4-FFF2-40B4-BE49-F238E27FC236}">
                  <a16:creationId xmlns="" xmlns:a16="http://schemas.microsoft.com/office/drawing/2014/main" id="{E0D8A695-B5F4-4CA8-A88D-30235649A573}"/>
                </a:ext>
              </a:extLst>
            </p:cNvPr>
            <p:cNvSpPr>
              <a:spLocks noEditPoints="1"/>
            </p:cNvSpPr>
            <p:nvPr/>
          </p:nvSpPr>
          <p:spPr bwMode="auto">
            <a:xfrm>
              <a:off x="8191352" y="2525481"/>
              <a:ext cx="263721" cy="249072"/>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矩形 24">
              <a:extLst>
                <a:ext uri="{FF2B5EF4-FFF2-40B4-BE49-F238E27FC236}">
                  <a16:creationId xmlns="" xmlns:a16="http://schemas.microsoft.com/office/drawing/2014/main" id="{B286CDF7-C587-4481-8B15-28CE0E7B7251}"/>
                </a:ext>
              </a:extLst>
            </p:cNvPr>
            <p:cNvSpPr/>
            <p:nvPr/>
          </p:nvSpPr>
          <p:spPr>
            <a:xfrm>
              <a:off x="7725537" y="3383503"/>
              <a:ext cx="1361539" cy="307777"/>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请输入题目</a:t>
              </a:r>
            </a:p>
          </p:txBody>
        </p:sp>
      </p:grpSp>
      <p:grpSp>
        <p:nvGrpSpPr>
          <p:cNvPr id="26" name="组合 25">
            <a:extLst>
              <a:ext uri="{FF2B5EF4-FFF2-40B4-BE49-F238E27FC236}">
                <a16:creationId xmlns="" xmlns:a16="http://schemas.microsoft.com/office/drawing/2014/main" id="{C5BB9054-3675-41B7-AABE-7E2491ED95C7}"/>
              </a:ext>
            </a:extLst>
          </p:cNvPr>
          <p:cNvGrpSpPr/>
          <p:nvPr/>
        </p:nvGrpSpPr>
        <p:grpSpPr>
          <a:xfrm>
            <a:off x="9069969" y="3267323"/>
            <a:ext cx="1361539" cy="1431677"/>
            <a:chOff x="9069969" y="3267323"/>
            <a:chExt cx="1361539" cy="1431677"/>
          </a:xfrm>
        </p:grpSpPr>
        <p:sp>
          <p:nvSpPr>
            <p:cNvPr id="27" name="Line 19">
              <a:extLst>
                <a:ext uri="{FF2B5EF4-FFF2-40B4-BE49-F238E27FC236}">
                  <a16:creationId xmlns="" xmlns:a16="http://schemas.microsoft.com/office/drawing/2014/main" id="{656D93B4-A513-4BF9-A305-4A68F30967E1}"/>
                </a:ext>
              </a:extLst>
            </p:cNvPr>
            <p:cNvSpPr>
              <a:spLocks noChangeShapeType="1"/>
            </p:cNvSpPr>
            <p:nvPr/>
          </p:nvSpPr>
          <p:spPr bwMode="auto">
            <a:xfrm flipV="1">
              <a:off x="9678930" y="3538271"/>
              <a:ext cx="0" cy="895169"/>
            </a:xfrm>
            <a:prstGeom prst="line">
              <a:avLst/>
            </a:prstGeom>
            <a:noFill/>
            <a:ln w="6350" cap="flat">
              <a:solidFill>
                <a:srgbClr val="86B0D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8" name="Oval 20">
              <a:extLst>
                <a:ext uri="{FF2B5EF4-FFF2-40B4-BE49-F238E27FC236}">
                  <a16:creationId xmlns="" xmlns:a16="http://schemas.microsoft.com/office/drawing/2014/main" id="{E4467F0F-2E56-4DE7-BF24-8D4DB20DA156}"/>
                </a:ext>
              </a:extLst>
            </p:cNvPr>
            <p:cNvSpPr>
              <a:spLocks noChangeArrowheads="1"/>
            </p:cNvSpPr>
            <p:nvPr/>
          </p:nvSpPr>
          <p:spPr bwMode="auto">
            <a:xfrm>
              <a:off x="9416968" y="4169637"/>
              <a:ext cx="523925" cy="529363"/>
            </a:xfrm>
            <a:prstGeom prst="ellipse">
              <a:avLst/>
            </a:prstGeom>
            <a:solidFill>
              <a:srgbClr val="5293CC"/>
            </a:solidFill>
            <a:ln>
              <a:noFill/>
            </a:ln>
          </p:spPr>
          <p:txBody>
            <a:bodyPr vert="horz" wrap="square" lIns="91440" tIns="45720" rIns="91440" bIns="45720" numCol="1" anchor="t" anchorCtr="0" compatLnSpc="1"/>
            <a:lstStyle/>
            <a:p>
              <a:endParaRPr lang="zh-CN" altLang="en-US" dirty="0"/>
            </a:p>
          </p:txBody>
        </p:sp>
        <p:sp>
          <p:nvSpPr>
            <p:cNvPr id="29" name="Freeform 18">
              <a:extLst>
                <a:ext uri="{FF2B5EF4-FFF2-40B4-BE49-F238E27FC236}">
                  <a16:creationId xmlns="" xmlns:a16="http://schemas.microsoft.com/office/drawing/2014/main" id="{9E74F88F-76F6-4801-97AC-567E253991F3}"/>
                </a:ext>
              </a:extLst>
            </p:cNvPr>
            <p:cNvSpPr/>
            <p:nvPr/>
          </p:nvSpPr>
          <p:spPr bwMode="auto">
            <a:xfrm>
              <a:off x="9099851" y="3267323"/>
              <a:ext cx="1158158" cy="540138"/>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blipFill>
              <a:blip r:embed="rId3" cstate="print"/>
              <a:stretch>
                <a:fillRect/>
              </a:stretch>
            </a:blipFill>
            <a:ln>
              <a:noFill/>
            </a:ln>
          </p:spPr>
          <p:txBody>
            <a:bodyPr vert="horz" wrap="square" lIns="91440" tIns="45720" rIns="91440" bIns="45720" numCol="1" anchor="t" anchorCtr="0" compatLnSpc="1"/>
            <a:lstStyle/>
            <a:p>
              <a:endParaRPr lang="zh-CN" altLang="en-US" dirty="0"/>
            </a:p>
          </p:txBody>
        </p:sp>
        <p:sp>
          <p:nvSpPr>
            <p:cNvPr id="30" name="Freeform 21">
              <a:extLst>
                <a:ext uri="{FF2B5EF4-FFF2-40B4-BE49-F238E27FC236}">
                  <a16:creationId xmlns="" xmlns:a16="http://schemas.microsoft.com/office/drawing/2014/main" id="{6B29DB06-C6D6-4333-9BAD-9CBD795AADD5}"/>
                </a:ext>
              </a:extLst>
            </p:cNvPr>
            <p:cNvSpPr>
              <a:spLocks noEditPoints="1"/>
            </p:cNvSpPr>
            <p:nvPr/>
          </p:nvSpPr>
          <p:spPr bwMode="auto">
            <a:xfrm>
              <a:off x="9545864" y="4309884"/>
              <a:ext cx="266132" cy="272130"/>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矩形 30">
              <a:extLst>
                <a:ext uri="{FF2B5EF4-FFF2-40B4-BE49-F238E27FC236}">
                  <a16:creationId xmlns="" xmlns:a16="http://schemas.microsoft.com/office/drawing/2014/main" id="{D5ACA9DF-9EB0-43D2-BD0E-D79BB023AEB8}"/>
                </a:ext>
              </a:extLst>
            </p:cNvPr>
            <p:cNvSpPr/>
            <p:nvPr/>
          </p:nvSpPr>
          <p:spPr>
            <a:xfrm>
              <a:off x="9069969" y="3383502"/>
              <a:ext cx="1361539" cy="307777"/>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请输入题目</a:t>
              </a:r>
            </a:p>
          </p:txBody>
        </p:sp>
      </p:grpSp>
      <p:sp>
        <p:nvSpPr>
          <p:cNvPr id="32" name="矩形 31">
            <a:extLst>
              <a:ext uri="{FF2B5EF4-FFF2-40B4-BE49-F238E27FC236}">
                <a16:creationId xmlns="" xmlns:a16="http://schemas.microsoft.com/office/drawing/2014/main" id="{B92F98F1-B34F-4E61-86BE-6BC77B1D6318}"/>
              </a:ext>
            </a:extLst>
          </p:cNvPr>
          <p:cNvSpPr/>
          <p:nvPr/>
        </p:nvSpPr>
        <p:spPr>
          <a:xfrm>
            <a:off x="6173076" y="2402311"/>
            <a:ext cx="1607200" cy="738664"/>
          </a:xfrm>
          <a:prstGeom prst="rect">
            <a:avLst/>
          </a:prstGeom>
        </p:spPr>
        <p:txBody>
          <a:bodyPr wrap="square">
            <a:spAutoFit/>
          </a:bodyPr>
          <a:lstStyle/>
          <a:p>
            <a:r>
              <a:rPr lang="zh-CN" altLang="en-US" sz="105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33" name="矩形 32">
            <a:extLst>
              <a:ext uri="{FF2B5EF4-FFF2-40B4-BE49-F238E27FC236}">
                <a16:creationId xmlns="" xmlns:a16="http://schemas.microsoft.com/office/drawing/2014/main" id="{43D2B223-44FA-47AA-8773-F24C736BB7D3}"/>
              </a:ext>
            </a:extLst>
          </p:cNvPr>
          <p:cNvSpPr/>
          <p:nvPr/>
        </p:nvSpPr>
        <p:spPr>
          <a:xfrm>
            <a:off x="3496487" y="2394064"/>
            <a:ext cx="1607200" cy="738664"/>
          </a:xfrm>
          <a:prstGeom prst="rect">
            <a:avLst/>
          </a:prstGeom>
        </p:spPr>
        <p:txBody>
          <a:bodyPr wrap="square">
            <a:spAutoFit/>
          </a:bodyPr>
          <a:lstStyle/>
          <a:p>
            <a:r>
              <a:rPr lang="zh-CN" altLang="en-US" sz="105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34" name="矩形 33">
            <a:extLst>
              <a:ext uri="{FF2B5EF4-FFF2-40B4-BE49-F238E27FC236}">
                <a16:creationId xmlns="" xmlns:a16="http://schemas.microsoft.com/office/drawing/2014/main" id="{0D92465C-9387-4B2E-8599-A357A0BC8E52}"/>
              </a:ext>
            </a:extLst>
          </p:cNvPr>
          <p:cNvSpPr/>
          <p:nvPr/>
        </p:nvSpPr>
        <p:spPr>
          <a:xfrm>
            <a:off x="8996252" y="2402311"/>
            <a:ext cx="1607200" cy="738664"/>
          </a:xfrm>
          <a:prstGeom prst="rect">
            <a:avLst/>
          </a:prstGeom>
        </p:spPr>
        <p:txBody>
          <a:bodyPr wrap="square">
            <a:spAutoFit/>
          </a:bodyPr>
          <a:lstStyle/>
          <a:p>
            <a:r>
              <a:rPr lang="zh-CN" altLang="en-US" sz="105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35" name="矩形 34">
            <a:extLst>
              <a:ext uri="{FF2B5EF4-FFF2-40B4-BE49-F238E27FC236}">
                <a16:creationId xmlns="" xmlns:a16="http://schemas.microsoft.com/office/drawing/2014/main" id="{C7E4C4C8-CF20-4735-BF8E-463E1BA8EF02}"/>
              </a:ext>
            </a:extLst>
          </p:cNvPr>
          <p:cNvSpPr/>
          <p:nvPr/>
        </p:nvSpPr>
        <p:spPr>
          <a:xfrm>
            <a:off x="7564051" y="3994194"/>
            <a:ext cx="1607200" cy="738664"/>
          </a:xfrm>
          <a:prstGeom prst="rect">
            <a:avLst/>
          </a:prstGeom>
        </p:spPr>
        <p:txBody>
          <a:bodyPr wrap="square">
            <a:spAutoFit/>
          </a:bodyPr>
          <a:lstStyle/>
          <a:p>
            <a:r>
              <a:rPr lang="zh-CN" altLang="en-US" sz="105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grpSp>
        <p:nvGrpSpPr>
          <p:cNvPr id="36" name="组合 35">
            <a:extLst>
              <a:ext uri="{FF2B5EF4-FFF2-40B4-BE49-F238E27FC236}">
                <a16:creationId xmlns="" xmlns:a16="http://schemas.microsoft.com/office/drawing/2014/main" id="{0B12EF34-83B2-4A33-8F37-85615F5F7C90}"/>
              </a:ext>
            </a:extLst>
          </p:cNvPr>
          <p:cNvGrpSpPr/>
          <p:nvPr/>
        </p:nvGrpSpPr>
        <p:grpSpPr>
          <a:xfrm>
            <a:off x="4980642" y="2379300"/>
            <a:ext cx="1361539" cy="1428161"/>
            <a:chOff x="4980642" y="2379300"/>
            <a:chExt cx="1361539" cy="1428161"/>
          </a:xfrm>
        </p:grpSpPr>
        <p:sp>
          <p:nvSpPr>
            <p:cNvPr id="37" name="Line 13">
              <a:extLst>
                <a:ext uri="{FF2B5EF4-FFF2-40B4-BE49-F238E27FC236}">
                  <a16:creationId xmlns="" xmlns:a16="http://schemas.microsoft.com/office/drawing/2014/main" id="{FD70B0FB-A1A2-448C-ABCB-637F786D23C0}"/>
                </a:ext>
              </a:extLst>
            </p:cNvPr>
            <p:cNvSpPr>
              <a:spLocks noChangeShapeType="1"/>
            </p:cNvSpPr>
            <p:nvPr/>
          </p:nvSpPr>
          <p:spPr bwMode="auto">
            <a:xfrm flipV="1">
              <a:off x="5611779" y="2641344"/>
              <a:ext cx="0" cy="896927"/>
            </a:xfrm>
            <a:prstGeom prst="line">
              <a:avLst/>
            </a:prstGeom>
            <a:noFill/>
            <a:ln w="6350" cap="flat">
              <a:solidFill>
                <a:srgbClr val="86B0D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8" name="Oval 16">
              <a:extLst>
                <a:ext uri="{FF2B5EF4-FFF2-40B4-BE49-F238E27FC236}">
                  <a16:creationId xmlns="" xmlns:a16="http://schemas.microsoft.com/office/drawing/2014/main" id="{BBBD447A-A6C9-444F-848A-8A68FC8D3C1B}"/>
                </a:ext>
              </a:extLst>
            </p:cNvPr>
            <p:cNvSpPr>
              <a:spLocks noChangeArrowheads="1"/>
            </p:cNvSpPr>
            <p:nvPr/>
          </p:nvSpPr>
          <p:spPr bwMode="auto">
            <a:xfrm>
              <a:off x="5349818" y="2379300"/>
              <a:ext cx="523925" cy="525846"/>
            </a:xfrm>
            <a:prstGeom prst="ellipse">
              <a:avLst/>
            </a:prstGeom>
            <a:solidFill>
              <a:srgbClr val="86B0D3"/>
            </a:solidFill>
            <a:ln>
              <a:noFill/>
            </a:ln>
          </p:spPr>
          <p:txBody>
            <a:bodyPr vert="horz" wrap="square" lIns="91440" tIns="45720" rIns="91440" bIns="45720" numCol="1" anchor="t" anchorCtr="0" compatLnSpc="1"/>
            <a:lstStyle/>
            <a:p>
              <a:endParaRPr lang="zh-CN" altLang="en-US"/>
            </a:p>
          </p:txBody>
        </p:sp>
        <p:sp>
          <p:nvSpPr>
            <p:cNvPr id="39" name="Freeform 7">
              <a:extLst>
                <a:ext uri="{FF2B5EF4-FFF2-40B4-BE49-F238E27FC236}">
                  <a16:creationId xmlns="" xmlns:a16="http://schemas.microsoft.com/office/drawing/2014/main" id="{D5A37605-CCCE-4DDD-AF7B-D4575B3871B9}"/>
                </a:ext>
              </a:extLst>
            </p:cNvPr>
            <p:cNvSpPr/>
            <p:nvPr/>
          </p:nvSpPr>
          <p:spPr bwMode="auto">
            <a:xfrm>
              <a:off x="5032701" y="3267323"/>
              <a:ext cx="1158158" cy="540138"/>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blipFill>
              <a:blip r:embed="rId3" cstate="print"/>
              <a:stretch>
                <a:fillRect/>
              </a:stretch>
            </a:blipFill>
            <a:ln>
              <a:noFill/>
            </a:ln>
          </p:spPr>
          <p:txBody>
            <a:bodyPr vert="horz" wrap="square" lIns="91440" tIns="45720" rIns="91440" bIns="45720" numCol="1" anchor="t" anchorCtr="0" compatLnSpc="1"/>
            <a:lstStyle/>
            <a:p>
              <a:endParaRPr lang="zh-CN" altLang="en-US" dirty="0"/>
            </a:p>
          </p:txBody>
        </p:sp>
        <p:sp>
          <p:nvSpPr>
            <p:cNvPr id="40" name="Freeform 11">
              <a:extLst>
                <a:ext uri="{FF2B5EF4-FFF2-40B4-BE49-F238E27FC236}">
                  <a16:creationId xmlns="" xmlns:a16="http://schemas.microsoft.com/office/drawing/2014/main" id="{AD4DC897-2F8E-415F-9056-AA90544F5378}"/>
                </a:ext>
              </a:extLst>
            </p:cNvPr>
            <p:cNvSpPr>
              <a:spLocks noEditPoints="1"/>
            </p:cNvSpPr>
            <p:nvPr/>
          </p:nvSpPr>
          <p:spPr bwMode="auto">
            <a:xfrm>
              <a:off x="5501820" y="2511045"/>
              <a:ext cx="219918" cy="260598"/>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 name="矩形 40">
              <a:extLst>
                <a:ext uri="{FF2B5EF4-FFF2-40B4-BE49-F238E27FC236}">
                  <a16:creationId xmlns="" xmlns:a16="http://schemas.microsoft.com/office/drawing/2014/main" id="{0E546A07-4D94-4B51-B6DA-C2A909ADF09B}"/>
                </a:ext>
              </a:extLst>
            </p:cNvPr>
            <p:cNvSpPr/>
            <p:nvPr/>
          </p:nvSpPr>
          <p:spPr>
            <a:xfrm>
              <a:off x="4980642" y="3365089"/>
              <a:ext cx="1361539" cy="307777"/>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请输入题目</a:t>
              </a:r>
            </a:p>
          </p:txBody>
        </p:sp>
      </p:grpSp>
      <p:sp>
        <p:nvSpPr>
          <p:cNvPr id="42" name="矩形 41">
            <a:extLst>
              <a:ext uri="{FF2B5EF4-FFF2-40B4-BE49-F238E27FC236}">
                <a16:creationId xmlns="" xmlns:a16="http://schemas.microsoft.com/office/drawing/2014/main" id="{90CBDC90-C04D-420C-8607-82F3316A9CBE}"/>
              </a:ext>
            </a:extLst>
          </p:cNvPr>
          <p:cNvSpPr/>
          <p:nvPr/>
        </p:nvSpPr>
        <p:spPr>
          <a:xfrm>
            <a:off x="4823676" y="3967259"/>
            <a:ext cx="1607200" cy="738664"/>
          </a:xfrm>
          <a:prstGeom prst="rect">
            <a:avLst/>
          </a:prstGeom>
        </p:spPr>
        <p:txBody>
          <a:bodyPr wrap="square">
            <a:spAutoFit/>
          </a:bodyPr>
          <a:lstStyle/>
          <a:p>
            <a:r>
              <a:rPr lang="zh-CN" altLang="en-US" sz="105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43" name="矩形 42">
            <a:extLst>
              <a:ext uri="{FF2B5EF4-FFF2-40B4-BE49-F238E27FC236}">
                <a16:creationId xmlns="" xmlns:a16="http://schemas.microsoft.com/office/drawing/2014/main" id="{EBFE5EB9-171D-4E17-A6C1-0416E12E868A}"/>
              </a:ext>
            </a:extLst>
          </p:cNvPr>
          <p:cNvSpPr/>
          <p:nvPr/>
        </p:nvSpPr>
        <p:spPr>
          <a:xfrm>
            <a:off x="1952015" y="3949565"/>
            <a:ext cx="1607200" cy="738664"/>
          </a:xfrm>
          <a:prstGeom prst="rect">
            <a:avLst/>
          </a:prstGeom>
        </p:spPr>
        <p:txBody>
          <a:bodyPr wrap="square">
            <a:spAutoFit/>
          </a:bodyPr>
          <a:lstStyle/>
          <a:p>
            <a:r>
              <a:rPr lang="zh-CN" altLang="en-US" sz="105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Tree>
    <p:extLst>
      <p:ext uri="{BB962C8B-B14F-4D97-AF65-F5344CB8AC3E}">
        <p14:creationId xmlns:p14="http://schemas.microsoft.com/office/powerpoint/2010/main" xmlns="" val="2151596638"/>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87DAADF-2767-4BA7-9B09-6B1E735A8DCD}"/>
              </a:ext>
            </a:extLst>
          </p:cNvPr>
          <p:cNvGrpSpPr/>
          <p:nvPr/>
        </p:nvGrpSpPr>
        <p:grpSpPr bwMode="auto">
          <a:xfrm>
            <a:off x="2461280" y="1972812"/>
            <a:ext cx="7506891" cy="809625"/>
            <a:chOff x="1200150" y="1412875"/>
            <a:chExt cx="10009188" cy="1079500"/>
          </a:xfrm>
          <a:solidFill>
            <a:srgbClr val="5293CC"/>
          </a:solidFill>
        </p:grpSpPr>
        <p:cxnSp>
          <p:nvCxnSpPr>
            <p:cNvPr id="3" name="直接连接符 2">
              <a:extLst>
                <a:ext uri="{FF2B5EF4-FFF2-40B4-BE49-F238E27FC236}">
                  <a16:creationId xmlns="" xmlns:a16="http://schemas.microsoft.com/office/drawing/2014/main" id="{17E1842E-0AC9-43EC-9064-B6904C2293B4}"/>
                </a:ext>
              </a:extLst>
            </p:cNvPr>
            <p:cNvCxnSpPr/>
            <p:nvPr/>
          </p:nvCxnSpPr>
          <p:spPr>
            <a:xfrm>
              <a:off x="1200150" y="2492375"/>
              <a:ext cx="10009188" cy="0"/>
            </a:xfrm>
            <a:prstGeom prst="line">
              <a:avLst/>
            </a:prstGeom>
            <a:grpFill/>
            <a:ln w="6350" cap="flat" cmpd="sng" algn="ctr">
              <a:solidFill>
                <a:srgbClr val="86B0D3"/>
              </a:solidFill>
              <a:prstDash val="sysDash"/>
              <a:miter lim="800000"/>
            </a:ln>
            <a:effectLst/>
          </p:spPr>
        </p:cxnSp>
        <p:cxnSp>
          <p:nvCxnSpPr>
            <p:cNvPr id="4" name="直接连接符 3">
              <a:extLst>
                <a:ext uri="{FF2B5EF4-FFF2-40B4-BE49-F238E27FC236}">
                  <a16:creationId xmlns="" xmlns:a16="http://schemas.microsoft.com/office/drawing/2014/main" id="{F32F9012-AC68-47F2-901B-50B7E4D22F85}"/>
                </a:ext>
              </a:extLst>
            </p:cNvPr>
            <p:cNvCxnSpPr/>
            <p:nvPr/>
          </p:nvCxnSpPr>
          <p:spPr>
            <a:xfrm>
              <a:off x="1200150" y="1412875"/>
              <a:ext cx="10009188" cy="0"/>
            </a:xfrm>
            <a:prstGeom prst="line">
              <a:avLst/>
            </a:prstGeom>
            <a:grpFill/>
            <a:ln w="6350" cap="flat" cmpd="sng" algn="ctr">
              <a:solidFill>
                <a:srgbClr val="86B0D3"/>
              </a:solidFill>
              <a:prstDash val="sysDash"/>
              <a:miter lim="800000"/>
            </a:ln>
            <a:effectLst/>
          </p:spPr>
        </p:cxnSp>
        <p:sp>
          <p:nvSpPr>
            <p:cNvPr id="5" name="Freeform 397">
              <a:extLst>
                <a:ext uri="{FF2B5EF4-FFF2-40B4-BE49-F238E27FC236}">
                  <a16:creationId xmlns="" xmlns:a16="http://schemas.microsoft.com/office/drawing/2014/main" id="{7A79F39E-DFEE-436B-A018-B8632B285BB6}"/>
                </a:ext>
              </a:extLst>
            </p:cNvPr>
            <p:cNvSpPr/>
            <p:nvPr/>
          </p:nvSpPr>
          <p:spPr bwMode="auto">
            <a:xfrm>
              <a:off x="1200150" y="1620838"/>
              <a:ext cx="935038" cy="665162"/>
            </a:xfrm>
            <a:custGeom>
              <a:avLst/>
              <a:gdLst>
                <a:gd name="T0" fmla="*/ 2147483647 w 16292"/>
                <a:gd name="T1" fmla="*/ 2147483647 h 11588"/>
                <a:gd name="T2" fmla="*/ 2147483647 w 16292"/>
                <a:gd name="T3" fmla="*/ 2147483647 h 11588"/>
                <a:gd name="T4" fmla="*/ 2147483647 w 16292"/>
                <a:gd name="T5" fmla="*/ 2147483647 h 11588"/>
                <a:gd name="T6" fmla="*/ 2147483647 w 16292"/>
                <a:gd name="T7" fmla="*/ 2147483647 h 11588"/>
                <a:gd name="T8" fmla="*/ 2147483647 w 16292"/>
                <a:gd name="T9" fmla="*/ 2147483647 h 11588"/>
                <a:gd name="T10" fmla="*/ 2147483647 w 16292"/>
                <a:gd name="T11" fmla="*/ 2147483647 h 11588"/>
                <a:gd name="T12" fmla="*/ 2147483647 w 16292"/>
                <a:gd name="T13" fmla="*/ 2147483647 h 11588"/>
                <a:gd name="T14" fmla="*/ 2147483647 w 16292"/>
                <a:gd name="T15" fmla="*/ 2147483647 h 11588"/>
                <a:gd name="T16" fmla="*/ 2147483647 w 16292"/>
                <a:gd name="T17" fmla="*/ 2147483647 h 11588"/>
                <a:gd name="T18" fmla="*/ 2147483647 w 16292"/>
                <a:gd name="T19" fmla="*/ 2147483647 h 11588"/>
                <a:gd name="T20" fmla="*/ 2147483647 w 16292"/>
                <a:gd name="T21" fmla="*/ 2147483647 h 11588"/>
                <a:gd name="T22" fmla="*/ 2147483647 w 16292"/>
                <a:gd name="T23" fmla="*/ 2147483647 h 11588"/>
                <a:gd name="T24" fmla="*/ 2147483647 w 16292"/>
                <a:gd name="T25" fmla="*/ 2147483647 h 11588"/>
                <a:gd name="T26" fmla="*/ 2147483647 w 16292"/>
                <a:gd name="T27" fmla="*/ 2147483647 h 11588"/>
                <a:gd name="T28" fmla="*/ 2147483647 w 16292"/>
                <a:gd name="T29" fmla="*/ 2147483647 h 11588"/>
                <a:gd name="T30" fmla="*/ 2147483647 w 16292"/>
                <a:gd name="T31" fmla="*/ 2147483647 h 11588"/>
                <a:gd name="T32" fmla="*/ 2147483647 w 16292"/>
                <a:gd name="T33" fmla="*/ 2147483647 h 11588"/>
                <a:gd name="T34" fmla="*/ 2147483647 w 16292"/>
                <a:gd name="T35" fmla="*/ 2147483647 h 11588"/>
                <a:gd name="T36" fmla="*/ 2147483647 w 16292"/>
                <a:gd name="T37" fmla="*/ 2147483647 h 11588"/>
                <a:gd name="T38" fmla="*/ 2147483647 w 16292"/>
                <a:gd name="T39" fmla="*/ 2147483647 h 11588"/>
                <a:gd name="T40" fmla="*/ 2147483647 w 16292"/>
                <a:gd name="T41" fmla="*/ 2147483647 h 11588"/>
                <a:gd name="T42" fmla="*/ 2147483647 w 16292"/>
                <a:gd name="T43" fmla="*/ 2147483647 h 11588"/>
                <a:gd name="T44" fmla="*/ 2147483647 w 16292"/>
                <a:gd name="T45" fmla="*/ 2147483647 h 11588"/>
                <a:gd name="T46" fmla="*/ 2147483647 w 16292"/>
                <a:gd name="T47" fmla="*/ 2147483647 h 11588"/>
                <a:gd name="T48" fmla="*/ 2147483647 w 16292"/>
                <a:gd name="T49" fmla="*/ 2147483647 h 11588"/>
                <a:gd name="T50" fmla="*/ 2147483647 w 16292"/>
                <a:gd name="T51" fmla="*/ 2147483647 h 11588"/>
                <a:gd name="T52" fmla="*/ 2147483647 w 16292"/>
                <a:gd name="T53" fmla="*/ 2147483647 h 11588"/>
                <a:gd name="T54" fmla="*/ 2147483647 w 16292"/>
                <a:gd name="T55" fmla="*/ 2147483647 h 11588"/>
                <a:gd name="T56" fmla="*/ 2147483647 w 16292"/>
                <a:gd name="T57" fmla="*/ 2147483647 h 11588"/>
                <a:gd name="T58" fmla="*/ 2147483647 w 16292"/>
                <a:gd name="T59" fmla="*/ 2147483647 h 11588"/>
                <a:gd name="T60" fmla="*/ 2147483647 w 16292"/>
                <a:gd name="T61" fmla="*/ 2147483647 h 11588"/>
                <a:gd name="T62" fmla="*/ 2147483647 w 16292"/>
                <a:gd name="T63" fmla="*/ 2147483647 h 11588"/>
                <a:gd name="T64" fmla="*/ 2147483647 w 16292"/>
                <a:gd name="T65" fmla="*/ 2147483647 h 11588"/>
                <a:gd name="T66" fmla="*/ 2147483647 w 16292"/>
                <a:gd name="T67" fmla="*/ 2147483647 h 11588"/>
                <a:gd name="T68" fmla="*/ 2147483647 w 16292"/>
                <a:gd name="T69" fmla="*/ 2147483647 h 11588"/>
                <a:gd name="T70" fmla="*/ 2147483647 w 16292"/>
                <a:gd name="T71" fmla="*/ 2147483647 h 11588"/>
                <a:gd name="T72" fmla="*/ 2147483647 w 16292"/>
                <a:gd name="T73" fmla="*/ 2147483647 h 11588"/>
                <a:gd name="T74" fmla="*/ 2147483647 w 16292"/>
                <a:gd name="T75" fmla="*/ 2147483647 h 11588"/>
                <a:gd name="T76" fmla="*/ 2147483647 w 16292"/>
                <a:gd name="T77" fmla="*/ 2147483647 h 11588"/>
                <a:gd name="T78" fmla="*/ 2147483647 w 16292"/>
                <a:gd name="T79" fmla="*/ 2147483647 h 11588"/>
                <a:gd name="T80" fmla="*/ 2147483647 w 16292"/>
                <a:gd name="T81" fmla="*/ 2147483647 h 11588"/>
                <a:gd name="T82" fmla="*/ 2147483647 w 16292"/>
                <a:gd name="T83" fmla="*/ 2147483647 h 11588"/>
                <a:gd name="T84" fmla="*/ 2147483647 w 16292"/>
                <a:gd name="T85" fmla="*/ 2147483647 h 11588"/>
                <a:gd name="T86" fmla="*/ 2147483647 w 16292"/>
                <a:gd name="T87" fmla="*/ 2147483647 h 11588"/>
                <a:gd name="T88" fmla="*/ 2147483647 w 16292"/>
                <a:gd name="T89" fmla="*/ 2147483647 h 11588"/>
                <a:gd name="T90" fmla="*/ 2147483647 w 16292"/>
                <a:gd name="T91" fmla="*/ 2147483647 h 11588"/>
                <a:gd name="T92" fmla="*/ 2147483647 w 16292"/>
                <a:gd name="T93" fmla="*/ 2147483647 h 11588"/>
                <a:gd name="T94" fmla="*/ 2147483647 w 16292"/>
                <a:gd name="T95" fmla="*/ 2147483647 h 11588"/>
                <a:gd name="T96" fmla="*/ 2147483647 w 16292"/>
                <a:gd name="T97" fmla="*/ 2147483647 h 11588"/>
                <a:gd name="T98" fmla="*/ 2147483647 w 16292"/>
                <a:gd name="T99" fmla="*/ 2147483647 h 11588"/>
                <a:gd name="T100" fmla="*/ 2147483647 w 16292"/>
                <a:gd name="T101" fmla="*/ 2147483647 h 11588"/>
                <a:gd name="T102" fmla="*/ 2147483647 w 16292"/>
                <a:gd name="T103" fmla="*/ 2147483647 h 11588"/>
                <a:gd name="T104" fmla="*/ 2147483647 w 16292"/>
                <a:gd name="T105" fmla="*/ 2147483647 h 11588"/>
                <a:gd name="T106" fmla="*/ 2147483647 w 16292"/>
                <a:gd name="T107" fmla="*/ 2147483647 h 11588"/>
                <a:gd name="T108" fmla="*/ 2147483647 w 16292"/>
                <a:gd name="T109" fmla="*/ 2147483647 h 11588"/>
                <a:gd name="T110" fmla="*/ 2147483647 w 16292"/>
                <a:gd name="T111" fmla="*/ 2147483647 h 11588"/>
                <a:gd name="T112" fmla="*/ 2147483647 w 16292"/>
                <a:gd name="T113" fmla="*/ 2147483647 h 11588"/>
                <a:gd name="T114" fmla="*/ 2147483647 w 16292"/>
                <a:gd name="T115" fmla="*/ 2147483647 h 115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292" h="11588">
                  <a:moveTo>
                    <a:pt x="11846" y="6334"/>
                  </a:moveTo>
                  <a:lnTo>
                    <a:pt x="14258" y="8167"/>
                  </a:lnTo>
                  <a:lnTo>
                    <a:pt x="14328" y="8221"/>
                  </a:lnTo>
                  <a:lnTo>
                    <a:pt x="14400" y="8278"/>
                  </a:lnTo>
                  <a:lnTo>
                    <a:pt x="14474" y="8340"/>
                  </a:lnTo>
                  <a:lnTo>
                    <a:pt x="14552" y="8406"/>
                  </a:lnTo>
                  <a:lnTo>
                    <a:pt x="14631" y="8475"/>
                  </a:lnTo>
                  <a:lnTo>
                    <a:pt x="14714" y="8549"/>
                  </a:lnTo>
                  <a:lnTo>
                    <a:pt x="14798" y="8628"/>
                  </a:lnTo>
                  <a:lnTo>
                    <a:pt x="14885" y="8709"/>
                  </a:lnTo>
                  <a:lnTo>
                    <a:pt x="14976" y="8796"/>
                  </a:lnTo>
                  <a:lnTo>
                    <a:pt x="15068" y="8887"/>
                  </a:lnTo>
                  <a:lnTo>
                    <a:pt x="15163" y="8982"/>
                  </a:lnTo>
                  <a:lnTo>
                    <a:pt x="15261" y="9080"/>
                  </a:lnTo>
                  <a:lnTo>
                    <a:pt x="15360" y="9184"/>
                  </a:lnTo>
                  <a:lnTo>
                    <a:pt x="15463" y="9291"/>
                  </a:lnTo>
                  <a:lnTo>
                    <a:pt x="15569" y="9403"/>
                  </a:lnTo>
                  <a:lnTo>
                    <a:pt x="15677" y="9518"/>
                  </a:lnTo>
                  <a:lnTo>
                    <a:pt x="15730" y="9576"/>
                  </a:lnTo>
                  <a:lnTo>
                    <a:pt x="15780" y="9634"/>
                  </a:lnTo>
                  <a:lnTo>
                    <a:pt x="15828" y="9691"/>
                  </a:lnTo>
                  <a:lnTo>
                    <a:pt x="15874" y="9747"/>
                  </a:lnTo>
                  <a:lnTo>
                    <a:pt x="15917" y="9802"/>
                  </a:lnTo>
                  <a:lnTo>
                    <a:pt x="15958" y="9856"/>
                  </a:lnTo>
                  <a:lnTo>
                    <a:pt x="15997" y="9909"/>
                  </a:lnTo>
                  <a:lnTo>
                    <a:pt x="16034" y="9962"/>
                  </a:lnTo>
                  <a:lnTo>
                    <a:pt x="16067" y="10013"/>
                  </a:lnTo>
                  <a:lnTo>
                    <a:pt x="16099" y="10064"/>
                  </a:lnTo>
                  <a:lnTo>
                    <a:pt x="16129" y="10115"/>
                  </a:lnTo>
                  <a:lnTo>
                    <a:pt x="16155" y="10164"/>
                  </a:lnTo>
                  <a:lnTo>
                    <a:pt x="16180" y="10213"/>
                  </a:lnTo>
                  <a:lnTo>
                    <a:pt x="16201" y="10260"/>
                  </a:lnTo>
                  <a:lnTo>
                    <a:pt x="16221" y="10308"/>
                  </a:lnTo>
                  <a:lnTo>
                    <a:pt x="16239" y="10354"/>
                  </a:lnTo>
                  <a:lnTo>
                    <a:pt x="16253" y="10399"/>
                  </a:lnTo>
                  <a:lnTo>
                    <a:pt x="16265" y="10444"/>
                  </a:lnTo>
                  <a:lnTo>
                    <a:pt x="16275" y="10488"/>
                  </a:lnTo>
                  <a:lnTo>
                    <a:pt x="16284" y="10531"/>
                  </a:lnTo>
                  <a:lnTo>
                    <a:pt x="16289" y="10573"/>
                  </a:lnTo>
                  <a:lnTo>
                    <a:pt x="16292" y="10615"/>
                  </a:lnTo>
                  <a:lnTo>
                    <a:pt x="16292" y="10655"/>
                  </a:lnTo>
                  <a:lnTo>
                    <a:pt x="16290" y="10695"/>
                  </a:lnTo>
                  <a:lnTo>
                    <a:pt x="16286" y="10734"/>
                  </a:lnTo>
                  <a:lnTo>
                    <a:pt x="16279" y="10772"/>
                  </a:lnTo>
                  <a:lnTo>
                    <a:pt x="16270" y="10810"/>
                  </a:lnTo>
                  <a:lnTo>
                    <a:pt x="16259" y="10846"/>
                  </a:lnTo>
                  <a:lnTo>
                    <a:pt x="16245" y="10882"/>
                  </a:lnTo>
                  <a:lnTo>
                    <a:pt x="16228" y="10917"/>
                  </a:lnTo>
                  <a:lnTo>
                    <a:pt x="16210" y="10951"/>
                  </a:lnTo>
                  <a:lnTo>
                    <a:pt x="16190" y="10984"/>
                  </a:lnTo>
                  <a:lnTo>
                    <a:pt x="16166" y="11014"/>
                  </a:lnTo>
                  <a:lnTo>
                    <a:pt x="16143" y="11041"/>
                  </a:lnTo>
                  <a:lnTo>
                    <a:pt x="16117" y="11067"/>
                  </a:lnTo>
                  <a:lnTo>
                    <a:pt x="16090" y="11090"/>
                  </a:lnTo>
                  <a:lnTo>
                    <a:pt x="16062" y="11112"/>
                  </a:lnTo>
                  <a:lnTo>
                    <a:pt x="16033" y="11130"/>
                  </a:lnTo>
                  <a:lnTo>
                    <a:pt x="16002" y="11148"/>
                  </a:lnTo>
                  <a:lnTo>
                    <a:pt x="15970" y="11162"/>
                  </a:lnTo>
                  <a:lnTo>
                    <a:pt x="15937" y="11174"/>
                  </a:lnTo>
                  <a:lnTo>
                    <a:pt x="15902" y="11184"/>
                  </a:lnTo>
                  <a:lnTo>
                    <a:pt x="15866" y="11193"/>
                  </a:lnTo>
                  <a:lnTo>
                    <a:pt x="15829" y="11198"/>
                  </a:lnTo>
                  <a:lnTo>
                    <a:pt x="15790" y="11202"/>
                  </a:lnTo>
                  <a:lnTo>
                    <a:pt x="15750" y="11203"/>
                  </a:lnTo>
                  <a:lnTo>
                    <a:pt x="15709" y="11202"/>
                  </a:lnTo>
                  <a:lnTo>
                    <a:pt x="15666" y="11199"/>
                  </a:lnTo>
                  <a:lnTo>
                    <a:pt x="15623" y="11194"/>
                  </a:lnTo>
                  <a:lnTo>
                    <a:pt x="15578" y="11186"/>
                  </a:lnTo>
                  <a:lnTo>
                    <a:pt x="15532" y="11177"/>
                  </a:lnTo>
                  <a:lnTo>
                    <a:pt x="15484" y="11165"/>
                  </a:lnTo>
                  <a:lnTo>
                    <a:pt x="15435" y="11152"/>
                  </a:lnTo>
                  <a:lnTo>
                    <a:pt x="15384" y="11135"/>
                  </a:lnTo>
                  <a:lnTo>
                    <a:pt x="15333" y="11117"/>
                  </a:lnTo>
                  <a:lnTo>
                    <a:pt x="15280" y="11097"/>
                  </a:lnTo>
                  <a:lnTo>
                    <a:pt x="15226" y="11074"/>
                  </a:lnTo>
                  <a:lnTo>
                    <a:pt x="15170" y="11049"/>
                  </a:lnTo>
                  <a:lnTo>
                    <a:pt x="15113" y="11022"/>
                  </a:lnTo>
                  <a:lnTo>
                    <a:pt x="15054" y="10992"/>
                  </a:lnTo>
                  <a:lnTo>
                    <a:pt x="14995" y="10961"/>
                  </a:lnTo>
                  <a:lnTo>
                    <a:pt x="14934" y="10927"/>
                  </a:lnTo>
                  <a:lnTo>
                    <a:pt x="14872" y="10891"/>
                  </a:lnTo>
                  <a:lnTo>
                    <a:pt x="14809" y="10854"/>
                  </a:lnTo>
                  <a:lnTo>
                    <a:pt x="14681" y="10775"/>
                  </a:lnTo>
                  <a:lnTo>
                    <a:pt x="14554" y="10697"/>
                  </a:lnTo>
                  <a:lnTo>
                    <a:pt x="14426" y="10619"/>
                  </a:lnTo>
                  <a:lnTo>
                    <a:pt x="14300" y="10540"/>
                  </a:lnTo>
                  <a:lnTo>
                    <a:pt x="14172" y="10461"/>
                  </a:lnTo>
                  <a:lnTo>
                    <a:pt x="14046" y="10383"/>
                  </a:lnTo>
                  <a:lnTo>
                    <a:pt x="13919" y="10304"/>
                  </a:lnTo>
                  <a:lnTo>
                    <a:pt x="13793" y="10226"/>
                  </a:lnTo>
                  <a:lnTo>
                    <a:pt x="13666" y="10146"/>
                  </a:lnTo>
                  <a:lnTo>
                    <a:pt x="13541" y="10067"/>
                  </a:lnTo>
                  <a:lnTo>
                    <a:pt x="13415" y="9988"/>
                  </a:lnTo>
                  <a:lnTo>
                    <a:pt x="13290" y="9908"/>
                  </a:lnTo>
                  <a:lnTo>
                    <a:pt x="13164" y="9829"/>
                  </a:lnTo>
                  <a:lnTo>
                    <a:pt x="13040" y="9750"/>
                  </a:lnTo>
                  <a:lnTo>
                    <a:pt x="12915" y="9670"/>
                  </a:lnTo>
                  <a:lnTo>
                    <a:pt x="12791" y="9589"/>
                  </a:lnTo>
                  <a:lnTo>
                    <a:pt x="9977" y="7694"/>
                  </a:lnTo>
                  <a:lnTo>
                    <a:pt x="9606" y="7870"/>
                  </a:lnTo>
                  <a:lnTo>
                    <a:pt x="9314" y="8009"/>
                  </a:lnTo>
                  <a:lnTo>
                    <a:pt x="9088" y="8119"/>
                  </a:lnTo>
                  <a:lnTo>
                    <a:pt x="8915" y="8205"/>
                  </a:lnTo>
                  <a:lnTo>
                    <a:pt x="8780" y="8273"/>
                  </a:lnTo>
                  <a:lnTo>
                    <a:pt x="8671" y="8328"/>
                  </a:lnTo>
                  <a:lnTo>
                    <a:pt x="8572" y="8377"/>
                  </a:lnTo>
                  <a:lnTo>
                    <a:pt x="8471" y="8425"/>
                  </a:lnTo>
                  <a:lnTo>
                    <a:pt x="8415" y="8452"/>
                  </a:lnTo>
                  <a:lnTo>
                    <a:pt x="8353" y="8479"/>
                  </a:lnTo>
                  <a:lnTo>
                    <a:pt x="8284" y="8510"/>
                  </a:lnTo>
                  <a:lnTo>
                    <a:pt x="8205" y="8544"/>
                  </a:lnTo>
                  <a:lnTo>
                    <a:pt x="8013" y="8626"/>
                  </a:lnTo>
                  <a:lnTo>
                    <a:pt x="7765" y="8730"/>
                  </a:lnTo>
                  <a:lnTo>
                    <a:pt x="7443" y="8862"/>
                  </a:lnTo>
                  <a:lnTo>
                    <a:pt x="7037" y="9030"/>
                  </a:lnTo>
                  <a:lnTo>
                    <a:pt x="6533" y="9237"/>
                  </a:lnTo>
                  <a:lnTo>
                    <a:pt x="5916" y="9490"/>
                  </a:lnTo>
                  <a:lnTo>
                    <a:pt x="6115" y="9826"/>
                  </a:lnTo>
                  <a:lnTo>
                    <a:pt x="6154" y="9833"/>
                  </a:lnTo>
                  <a:lnTo>
                    <a:pt x="6191" y="9843"/>
                  </a:lnTo>
                  <a:lnTo>
                    <a:pt x="6227" y="9852"/>
                  </a:lnTo>
                  <a:lnTo>
                    <a:pt x="6263" y="9861"/>
                  </a:lnTo>
                  <a:lnTo>
                    <a:pt x="6297" y="9872"/>
                  </a:lnTo>
                  <a:lnTo>
                    <a:pt x="6329" y="9885"/>
                  </a:lnTo>
                  <a:lnTo>
                    <a:pt x="6362" y="9898"/>
                  </a:lnTo>
                  <a:lnTo>
                    <a:pt x="6393" y="9911"/>
                  </a:lnTo>
                  <a:lnTo>
                    <a:pt x="6421" y="9925"/>
                  </a:lnTo>
                  <a:lnTo>
                    <a:pt x="6450" y="9942"/>
                  </a:lnTo>
                  <a:lnTo>
                    <a:pt x="6477" y="9958"/>
                  </a:lnTo>
                  <a:lnTo>
                    <a:pt x="6503" y="9975"/>
                  </a:lnTo>
                  <a:lnTo>
                    <a:pt x="6527" y="9994"/>
                  </a:lnTo>
                  <a:lnTo>
                    <a:pt x="6551" y="10012"/>
                  </a:lnTo>
                  <a:lnTo>
                    <a:pt x="6573" y="10033"/>
                  </a:lnTo>
                  <a:lnTo>
                    <a:pt x="6595" y="10054"/>
                  </a:lnTo>
                  <a:lnTo>
                    <a:pt x="6615" y="10075"/>
                  </a:lnTo>
                  <a:lnTo>
                    <a:pt x="6633" y="10098"/>
                  </a:lnTo>
                  <a:lnTo>
                    <a:pt x="6652" y="10122"/>
                  </a:lnTo>
                  <a:lnTo>
                    <a:pt x="6668" y="10147"/>
                  </a:lnTo>
                  <a:lnTo>
                    <a:pt x="6683" y="10172"/>
                  </a:lnTo>
                  <a:lnTo>
                    <a:pt x="6698" y="10199"/>
                  </a:lnTo>
                  <a:lnTo>
                    <a:pt x="6710" y="10227"/>
                  </a:lnTo>
                  <a:lnTo>
                    <a:pt x="6722" y="10254"/>
                  </a:lnTo>
                  <a:lnTo>
                    <a:pt x="6732" y="10284"/>
                  </a:lnTo>
                  <a:lnTo>
                    <a:pt x="6742" y="10313"/>
                  </a:lnTo>
                  <a:lnTo>
                    <a:pt x="6751" y="10345"/>
                  </a:lnTo>
                  <a:lnTo>
                    <a:pt x="6758" y="10377"/>
                  </a:lnTo>
                  <a:lnTo>
                    <a:pt x="6763" y="10410"/>
                  </a:lnTo>
                  <a:lnTo>
                    <a:pt x="6768" y="10444"/>
                  </a:lnTo>
                  <a:lnTo>
                    <a:pt x="6772" y="10479"/>
                  </a:lnTo>
                  <a:lnTo>
                    <a:pt x="6774" y="10515"/>
                  </a:lnTo>
                  <a:lnTo>
                    <a:pt x="6775" y="10550"/>
                  </a:lnTo>
                  <a:lnTo>
                    <a:pt x="6776" y="10585"/>
                  </a:lnTo>
                  <a:lnTo>
                    <a:pt x="6776" y="10620"/>
                  </a:lnTo>
                  <a:lnTo>
                    <a:pt x="6774" y="10653"/>
                  </a:lnTo>
                  <a:lnTo>
                    <a:pt x="6772" y="10686"/>
                  </a:lnTo>
                  <a:lnTo>
                    <a:pt x="6769" y="10718"/>
                  </a:lnTo>
                  <a:lnTo>
                    <a:pt x="6765" y="10749"/>
                  </a:lnTo>
                  <a:lnTo>
                    <a:pt x="6760" y="10780"/>
                  </a:lnTo>
                  <a:lnTo>
                    <a:pt x="6754" y="10811"/>
                  </a:lnTo>
                  <a:lnTo>
                    <a:pt x="6747" y="10839"/>
                  </a:lnTo>
                  <a:lnTo>
                    <a:pt x="6738" y="10868"/>
                  </a:lnTo>
                  <a:lnTo>
                    <a:pt x="6730" y="10895"/>
                  </a:lnTo>
                  <a:lnTo>
                    <a:pt x="6720" y="10923"/>
                  </a:lnTo>
                  <a:lnTo>
                    <a:pt x="6710" y="10950"/>
                  </a:lnTo>
                  <a:lnTo>
                    <a:pt x="6698" y="10975"/>
                  </a:lnTo>
                  <a:lnTo>
                    <a:pt x="6685" y="11000"/>
                  </a:lnTo>
                  <a:lnTo>
                    <a:pt x="6671" y="11023"/>
                  </a:lnTo>
                  <a:lnTo>
                    <a:pt x="6657" y="11047"/>
                  </a:lnTo>
                  <a:lnTo>
                    <a:pt x="6642" y="11069"/>
                  </a:lnTo>
                  <a:lnTo>
                    <a:pt x="6624" y="11091"/>
                  </a:lnTo>
                  <a:lnTo>
                    <a:pt x="6607" y="11113"/>
                  </a:lnTo>
                  <a:lnTo>
                    <a:pt x="6588" y="11132"/>
                  </a:lnTo>
                  <a:lnTo>
                    <a:pt x="6569" y="11153"/>
                  </a:lnTo>
                  <a:lnTo>
                    <a:pt x="6549" y="11171"/>
                  </a:lnTo>
                  <a:lnTo>
                    <a:pt x="6527" y="11189"/>
                  </a:lnTo>
                  <a:lnTo>
                    <a:pt x="6505" y="11207"/>
                  </a:lnTo>
                  <a:lnTo>
                    <a:pt x="6481" y="11223"/>
                  </a:lnTo>
                  <a:lnTo>
                    <a:pt x="6458" y="11240"/>
                  </a:lnTo>
                  <a:lnTo>
                    <a:pt x="6432" y="11255"/>
                  </a:lnTo>
                  <a:lnTo>
                    <a:pt x="6406" y="11269"/>
                  </a:lnTo>
                  <a:lnTo>
                    <a:pt x="6379" y="11282"/>
                  </a:lnTo>
                  <a:lnTo>
                    <a:pt x="6351" y="11296"/>
                  </a:lnTo>
                  <a:lnTo>
                    <a:pt x="6325" y="11309"/>
                  </a:lnTo>
                  <a:lnTo>
                    <a:pt x="6300" y="11322"/>
                  </a:lnTo>
                  <a:lnTo>
                    <a:pt x="6273" y="11333"/>
                  </a:lnTo>
                  <a:lnTo>
                    <a:pt x="6248" y="11344"/>
                  </a:lnTo>
                  <a:lnTo>
                    <a:pt x="6221" y="11354"/>
                  </a:lnTo>
                  <a:lnTo>
                    <a:pt x="6196" y="11362"/>
                  </a:lnTo>
                  <a:lnTo>
                    <a:pt x="6169" y="11369"/>
                  </a:lnTo>
                  <a:lnTo>
                    <a:pt x="6143" y="11375"/>
                  </a:lnTo>
                  <a:lnTo>
                    <a:pt x="6116" y="11380"/>
                  </a:lnTo>
                  <a:lnTo>
                    <a:pt x="6090" y="11385"/>
                  </a:lnTo>
                  <a:lnTo>
                    <a:pt x="6063" y="11388"/>
                  </a:lnTo>
                  <a:lnTo>
                    <a:pt x="6037" y="11390"/>
                  </a:lnTo>
                  <a:lnTo>
                    <a:pt x="6010" y="11391"/>
                  </a:lnTo>
                  <a:lnTo>
                    <a:pt x="5984" y="11391"/>
                  </a:lnTo>
                  <a:lnTo>
                    <a:pt x="5956" y="11390"/>
                  </a:lnTo>
                  <a:lnTo>
                    <a:pt x="5930" y="11387"/>
                  </a:lnTo>
                  <a:lnTo>
                    <a:pt x="5902" y="11383"/>
                  </a:lnTo>
                  <a:lnTo>
                    <a:pt x="5875" y="11379"/>
                  </a:lnTo>
                  <a:lnTo>
                    <a:pt x="5848" y="11373"/>
                  </a:lnTo>
                  <a:lnTo>
                    <a:pt x="5820" y="11367"/>
                  </a:lnTo>
                  <a:lnTo>
                    <a:pt x="5793" y="11359"/>
                  </a:lnTo>
                  <a:lnTo>
                    <a:pt x="5765" y="11351"/>
                  </a:lnTo>
                  <a:lnTo>
                    <a:pt x="5738" y="11341"/>
                  </a:lnTo>
                  <a:lnTo>
                    <a:pt x="5710" y="11330"/>
                  </a:lnTo>
                  <a:lnTo>
                    <a:pt x="5683" y="11318"/>
                  </a:lnTo>
                  <a:lnTo>
                    <a:pt x="5655" y="11305"/>
                  </a:lnTo>
                  <a:lnTo>
                    <a:pt x="5627" y="11292"/>
                  </a:lnTo>
                  <a:lnTo>
                    <a:pt x="5599" y="11276"/>
                  </a:lnTo>
                  <a:lnTo>
                    <a:pt x="5572" y="11260"/>
                  </a:lnTo>
                  <a:lnTo>
                    <a:pt x="5543" y="11243"/>
                  </a:lnTo>
                  <a:lnTo>
                    <a:pt x="5514" y="11224"/>
                  </a:lnTo>
                  <a:lnTo>
                    <a:pt x="5487" y="11205"/>
                  </a:lnTo>
                  <a:lnTo>
                    <a:pt x="5458" y="11184"/>
                  </a:lnTo>
                  <a:lnTo>
                    <a:pt x="5432" y="11164"/>
                  </a:lnTo>
                  <a:lnTo>
                    <a:pt x="5407" y="11143"/>
                  </a:lnTo>
                  <a:lnTo>
                    <a:pt x="5383" y="11120"/>
                  </a:lnTo>
                  <a:lnTo>
                    <a:pt x="5360" y="11098"/>
                  </a:lnTo>
                  <a:lnTo>
                    <a:pt x="5340" y="11074"/>
                  </a:lnTo>
                  <a:lnTo>
                    <a:pt x="5320" y="11051"/>
                  </a:lnTo>
                  <a:lnTo>
                    <a:pt x="5302" y="11026"/>
                  </a:lnTo>
                  <a:lnTo>
                    <a:pt x="5285" y="11002"/>
                  </a:lnTo>
                  <a:lnTo>
                    <a:pt x="5270" y="10976"/>
                  </a:lnTo>
                  <a:lnTo>
                    <a:pt x="5255" y="10951"/>
                  </a:lnTo>
                  <a:lnTo>
                    <a:pt x="5242" y="10924"/>
                  </a:lnTo>
                  <a:lnTo>
                    <a:pt x="5231" y="10896"/>
                  </a:lnTo>
                  <a:lnTo>
                    <a:pt x="5221" y="10869"/>
                  </a:lnTo>
                  <a:lnTo>
                    <a:pt x="5211" y="10841"/>
                  </a:lnTo>
                  <a:lnTo>
                    <a:pt x="5204" y="10813"/>
                  </a:lnTo>
                  <a:lnTo>
                    <a:pt x="5198" y="10783"/>
                  </a:lnTo>
                  <a:lnTo>
                    <a:pt x="5193" y="10753"/>
                  </a:lnTo>
                  <a:lnTo>
                    <a:pt x="5190" y="10723"/>
                  </a:lnTo>
                  <a:lnTo>
                    <a:pt x="5188" y="10691"/>
                  </a:lnTo>
                  <a:lnTo>
                    <a:pt x="5187" y="10660"/>
                  </a:lnTo>
                  <a:lnTo>
                    <a:pt x="5188" y="10628"/>
                  </a:lnTo>
                  <a:lnTo>
                    <a:pt x="5190" y="10595"/>
                  </a:lnTo>
                  <a:lnTo>
                    <a:pt x="5193" y="10562"/>
                  </a:lnTo>
                  <a:lnTo>
                    <a:pt x="5198" y="10528"/>
                  </a:lnTo>
                  <a:lnTo>
                    <a:pt x="5204" y="10493"/>
                  </a:lnTo>
                  <a:lnTo>
                    <a:pt x="5211" y="10458"/>
                  </a:lnTo>
                  <a:lnTo>
                    <a:pt x="5221" y="10423"/>
                  </a:lnTo>
                  <a:lnTo>
                    <a:pt x="5231" y="10387"/>
                  </a:lnTo>
                  <a:lnTo>
                    <a:pt x="5242" y="10350"/>
                  </a:lnTo>
                  <a:lnTo>
                    <a:pt x="5254" y="10312"/>
                  </a:lnTo>
                  <a:lnTo>
                    <a:pt x="5269" y="10275"/>
                  </a:lnTo>
                  <a:lnTo>
                    <a:pt x="4995" y="9864"/>
                  </a:lnTo>
                  <a:lnTo>
                    <a:pt x="686" y="11560"/>
                  </a:lnTo>
                  <a:lnTo>
                    <a:pt x="666" y="11568"/>
                  </a:lnTo>
                  <a:lnTo>
                    <a:pt x="647" y="11574"/>
                  </a:lnTo>
                  <a:lnTo>
                    <a:pt x="628" y="11580"/>
                  </a:lnTo>
                  <a:lnTo>
                    <a:pt x="608" y="11584"/>
                  </a:lnTo>
                  <a:lnTo>
                    <a:pt x="589" y="11587"/>
                  </a:lnTo>
                  <a:lnTo>
                    <a:pt x="570" y="11588"/>
                  </a:lnTo>
                  <a:lnTo>
                    <a:pt x="551" y="11588"/>
                  </a:lnTo>
                  <a:lnTo>
                    <a:pt x="533" y="11587"/>
                  </a:lnTo>
                  <a:lnTo>
                    <a:pt x="513" y="11585"/>
                  </a:lnTo>
                  <a:lnTo>
                    <a:pt x="495" y="11581"/>
                  </a:lnTo>
                  <a:lnTo>
                    <a:pt x="477" y="11576"/>
                  </a:lnTo>
                  <a:lnTo>
                    <a:pt x="458" y="11569"/>
                  </a:lnTo>
                  <a:lnTo>
                    <a:pt x="440" y="11562"/>
                  </a:lnTo>
                  <a:lnTo>
                    <a:pt x="422" y="11553"/>
                  </a:lnTo>
                  <a:lnTo>
                    <a:pt x="403" y="11544"/>
                  </a:lnTo>
                  <a:lnTo>
                    <a:pt x="385" y="11532"/>
                  </a:lnTo>
                  <a:lnTo>
                    <a:pt x="366" y="11519"/>
                  </a:lnTo>
                  <a:lnTo>
                    <a:pt x="349" y="11506"/>
                  </a:lnTo>
                  <a:lnTo>
                    <a:pt x="331" y="11491"/>
                  </a:lnTo>
                  <a:lnTo>
                    <a:pt x="313" y="11474"/>
                  </a:lnTo>
                  <a:lnTo>
                    <a:pt x="296" y="11456"/>
                  </a:lnTo>
                  <a:lnTo>
                    <a:pt x="278" y="11438"/>
                  </a:lnTo>
                  <a:lnTo>
                    <a:pt x="260" y="11417"/>
                  </a:lnTo>
                  <a:lnTo>
                    <a:pt x="243" y="11396"/>
                  </a:lnTo>
                  <a:lnTo>
                    <a:pt x="226" y="11372"/>
                  </a:lnTo>
                  <a:lnTo>
                    <a:pt x="208" y="11349"/>
                  </a:lnTo>
                  <a:lnTo>
                    <a:pt x="192" y="11323"/>
                  </a:lnTo>
                  <a:lnTo>
                    <a:pt x="175" y="11297"/>
                  </a:lnTo>
                  <a:lnTo>
                    <a:pt x="157" y="11269"/>
                  </a:lnTo>
                  <a:lnTo>
                    <a:pt x="141" y="11240"/>
                  </a:lnTo>
                  <a:lnTo>
                    <a:pt x="124" y="11209"/>
                  </a:lnTo>
                  <a:lnTo>
                    <a:pt x="107" y="11177"/>
                  </a:lnTo>
                  <a:lnTo>
                    <a:pt x="91" y="11145"/>
                  </a:lnTo>
                  <a:lnTo>
                    <a:pt x="76" y="11113"/>
                  </a:lnTo>
                  <a:lnTo>
                    <a:pt x="63" y="11082"/>
                  </a:lnTo>
                  <a:lnTo>
                    <a:pt x="50" y="11052"/>
                  </a:lnTo>
                  <a:lnTo>
                    <a:pt x="39" y="11022"/>
                  </a:lnTo>
                  <a:lnTo>
                    <a:pt x="30" y="10993"/>
                  </a:lnTo>
                  <a:lnTo>
                    <a:pt x="22" y="10965"/>
                  </a:lnTo>
                  <a:lnTo>
                    <a:pt x="15" y="10937"/>
                  </a:lnTo>
                  <a:lnTo>
                    <a:pt x="9" y="10911"/>
                  </a:lnTo>
                  <a:lnTo>
                    <a:pt x="4" y="10884"/>
                  </a:lnTo>
                  <a:lnTo>
                    <a:pt x="1" y="10859"/>
                  </a:lnTo>
                  <a:lnTo>
                    <a:pt x="0" y="10833"/>
                  </a:lnTo>
                  <a:lnTo>
                    <a:pt x="0" y="10810"/>
                  </a:lnTo>
                  <a:lnTo>
                    <a:pt x="1" y="10785"/>
                  </a:lnTo>
                  <a:lnTo>
                    <a:pt x="3" y="10763"/>
                  </a:lnTo>
                  <a:lnTo>
                    <a:pt x="7" y="10740"/>
                  </a:lnTo>
                  <a:lnTo>
                    <a:pt x="13" y="10719"/>
                  </a:lnTo>
                  <a:lnTo>
                    <a:pt x="19" y="10697"/>
                  </a:lnTo>
                  <a:lnTo>
                    <a:pt x="26" y="10678"/>
                  </a:lnTo>
                  <a:lnTo>
                    <a:pt x="35" y="10657"/>
                  </a:lnTo>
                  <a:lnTo>
                    <a:pt x="45" y="10639"/>
                  </a:lnTo>
                  <a:lnTo>
                    <a:pt x="57" y="10621"/>
                  </a:lnTo>
                  <a:lnTo>
                    <a:pt x="71" y="10602"/>
                  </a:lnTo>
                  <a:lnTo>
                    <a:pt x="85" y="10586"/>
                  </a:lnTo>
                  <a:lnTo>
                    <a:pt x="100" y="10570"/>
                  </a:lnTo>
                  <a:lnTo>
                    <a:pt x="118" y="10554"/>
                  </a:lnTo>
                  <a:lnTo>
                    <a:pt x="136" y="10539"/>
                  </a:lnTo>
                  <a:lnTo>
                    <a:pt x="155" y="10525"/>
                  </a:lnTo>
                  <a:lnTo>
                    <a:pt x="177" y="10510"/>
                  </a:lnTo>
                  <a:lnTo>
                    <a:pt x="198" y="10498"/>
                  </a:lnTo>
                  <a:lnTo>
                    <a:pt x="223" y="10486"/>
                  </a:lnTo>
                  <a:lnTo>
                    <a:pt x="247" y="10474"/>
                  </a:lnTo>
                  <a:lnTo>
                    <a:pt x="8895" y="6570"/>
                  </a:lnTo>
                  <a:lnTo>
                    <a:pt x="7262" y="4977"/>
                  </a:lnTo>
                  <a:lnTo>
                    <a:pt x="4722" y="5550"/>
                  </a:lnTo>
                  <a:lnTo>
                    <a:pt x="6525" y="4127"/>
                  </a:lnTo>
                  <a:lnTo>
                    <a:pt x="5631" y="3479"/>
                  </a:lnTo>
                  <a:lnTo>
                    <a:pt x="6077" y="3306"/>
                  </a:lnTo>
                  <a:lnTo>
                    <a:pt x="6032" y="3241"/>
                  </a:lnTo>
                  <a:lnTo>
                    <a:pt x="5984" y="3175"/>
                  </a:lnTo>
                  <a:lnTo>
                    <a:pt x="5933" y="3105"/>
                  </a:lnTo>
                  <a:lnTo>
                    <a:pt x="5879" y="3033"/>
                  </a:lnTo>
                  <a:lnTo>
                    <a:pt x="5822" y="2958"/>
                  </a:lnTo>
                  <a:lnTo>
                    <a:pt x="5763" y="2881"/>
                  </a:lnTo>
                  <a:lnTo>
                    <a:pt x="5701" y="2800"/>
                  </a:lnTo>
                  <a:lnTo>
                    <a:pt x="5637" y="2716"/>
                  </a:lnTo>
                  <a:lnTo>
                    <a:pt x="5569" y="2631"/>
                  </a:lnTo>
                  <a:lnTo>
                    <a:pt x="5500" y="2542"/>
                  </a:lnTo>
                  <a:lnTo>
                    <a:pt x="5428" y="2450"/>
                  </a:lnTo>
                  <a:lnTo>
                    <a:pt x="5353" y="2355"/>
                  </a:lnTo>
                  <a:lnTo>
                    <a:pt x="5276" y="2258"/>
                  </a:lnTo>
                  <a:lnTo>
                    <a:pt x="5195" y="2157"/>
                  </a:lnTo>
                  <a:lnTo>
                    <a:pt x="5112" y="2054"/>
                  </a:lnTo>
                  <a:lnTo>
                    <a:pt x="5027" y="1949"/>
                  </a:lnTo>
                  <a:lnTo>
                    <a:pt x="4943" y="1844"/>
                  </a:lnTo>
                  <a:lnTo>
                    <a:pt x="4867" y="1746"/>
                  </a:lnTo>
                  <a:lnTo>
                    <a:pt x="4831" y="1699"/>
                  </a:lnTo>
                  <a:lnTo>
                    <a:pt x="4797" y="1654"/>
                  </a:lnTo>
                  <a:lnTo>
                    <a:pt x="4767" y="1612"/>
                  </a:lnTo>
                  <a:lnTo>
                    <a:pt x="4736" y="1570"/>
                  </a:lnTo>
                  <a:lnTo>
                    <a:pt x="4709" y="1529"/>
                  </a:lnTo>
                  <a:lnTo>
                    <a:pt x="4683" y="1490"/>
                  </a:lnTo>
                  <a:lnTo>
                    <a:pt x="4659" y="1453"/>
                  </a:lnTo>
                  <a:lnTo>
                    <a:pt x="4636" y="1418"/>
                  </a:lnTo>
                  <a:lnTo>
                    <a:pt x="4617" y="1384"/>
                  </a:lnTo>
                  <a:lnTo>
                    <a:pt x="4597" y="1351"/>
                  </a:lnTo>
                  <a:lnTo>
                    <a:pt x="4581" y="1321"/>
                  </a:lnTo>
                  <a:lnTo>
                    <a:pt x="4567" y="1292"/>
                  </a:lnTo>
                  <a:lnTo>
                    <a:pt x="4554" y="1263"/>
                  </a:lnTo>
                  <a:lnTo>
                    <a:pt x="4542" y="1238"/>
                  </a:lnTo>
                  <a:lnTo>
                    <a:pt x="4533" y="1213"/>
                  </a:lnTo>
                  <a:lnTo>
                    <a:pt x="4526" y="1190"/>
                  </a:lnTo>
                  <a:lnTo>
                    <a:pt x="4521" y="1168"/>
                  </a:lnTo>
                  <a:lnTo>
                    <a:pt x="4518" y="1149"/>
                  </a:lnTo>
                  <a:lnTo>
                    <a:pt x="4516" y="1131"/>
                  </a:lnTo>
                  <a:lnTo>
                    <a:pt x="4516" y="1114"/>
                  </a:lnTo>
                  <a:lnTo>
                    <a:pt x="4518" y="1099"/>
                  </a:lnTo>
                  <a:lnTo>
                    <a:pt x="4522" y="1086"/>
                  </a:lnTo>
                  <a:lnTo>
                    <a:pt x="4528" y="1073"/>
                  </a:lnTo>
                  <a:lnTo>
                    <a:pt x="4535" y="1062"/>
                  </a:lnTo>
                  <a:lnTo>
                    <a:pt x="4545" y="1054"/>
                  </a:lnTo>
                  <a:lnTo>
                    <a:pt x="4557" y="1046"/>
                  </a:lnTo>
                  <a:lnTo>
                    <a:pt x="4570" y="1041"/>
                  </a:lnTo>
                  <a:lnTo>
                    <a:pt x="4585" y="1037"/>
                  </a:lnTo>
                  <a:lnTo>
                    <a:pt x="6961" y="3617"/>
                  </a:lnTo>
                  <a:lnTo>
                    <a:pt x="8758" y="1920"/>
                  </a:lnTo>
                  <a:lnTo>
                    <a:pt x="8008" y="4264"/>
                  </a:lnTo>
                  <a:lnTo>
                    <a:pt x="10425" y="5488"/>
                  </a:lnTo>
                  <a:lnTo>
                    <a:pt x="14796" y="189"/>
                  </a:lnTo>
                  <a:lnTo>
                    <a:pt x="14815" y="168"/>
                  </a:lnTo>
                  <a:lnTo>
                    <a:pt x="14834" y="147"/>
                  </a:lnTo>
                  <a:lnTo>
                    <a:pt x="14854" y="128"/>
                  </a:lnTo>
                  <a:lnTo>
                    <a:pt x="14873" y="111"/>
                  </a:lnTo>
                  <a:lnTo>
                    <a:pt x="14893" y="94"/>
                  </a:lnTo>
                  <a:lnTo>
                    <a:pt x="14914" y="79"/>
                  </a:lnTo>
                  <a:lnTo>
                    <a:pt x="14934" y="65"/>
                  </a:lnTo>
                  <a:lnTo>
                    <a:pt x="14956" y="52"/>
                  </a:lnTo>
                  <a:lnTo>
                    <a:pt x="14977" y="41"/>
                  </a:lnTo>
                  <a:lnTo>
                    <a:pt x="14998" y="32"/>
                  </a:lnTo>
                  <a:lnTo>
                    <a:pt x="15020" y="23"/>
                  </a:lnTo>
                  <a:lnTo>
                    <a:pt x="15042" y="16"/>
                  </a:lnTo>
                  <a:lnTo>
                    <a:pt x="15065" y="11"/>
                  </a:lnTo>
                  <a:lnTo>
                    <a:pt x="15088" y="5"/>
                  </a:lnTo>
                  <a:lnTo>
                    <a:pt x="15111" y="2"/>
                  </a:lnTo>
                  <a:lnTo>
                    <a:pt x="15134" y="0"/>
                  </a:lnTo>
                  <a:lnTo>
                    <a:pt x="15159" y="0"/>
                  </a:lnTo>
                  <a:lnTo>
                    <a:pt x="15182" y="1"/>
                  </a:lnTo>
                  <a:lnTo>
                    <a:pt x="15206" y="3"/>
                  </a:lnTo>
                  <a:lnTo>
                    <a:pt x="15231" y="6"/>
                  </a:lnTo>
                  <a:lnTo>
                    <a:pt x="15256" y="12"/>
                  </a:lnTo>
                  <a:lnTo>
                    <a:pt x="15282" y="18"/>
                  </a:lnTo>
                  <a:lnTo>
                    <a:pt x="15307" y="25"/>
                  </a:lnTo>
                  <a:lnTo>
                    <a:pt x="15333" y="34"/>
                  </a:lnTo>
                  <a:lnTo>
                    <a:pt x="15359" y="44"/>
                  </a:lnTo>
                  <a:lnTo>
                    <a:pt x="15386" y="55"/>
                  </a:lnTo>
                  <a:lnTo>
                    <a:pt x="15412" y="69"/>
                  </a:lnTo>
                  <a:lnTo>
                    <a:pt x="15440" y="82"/>
                  </a:lnTo>
                  <a:lnTo>
                    <a:pt x="15468" y="98"/>
                  </a:lnTo>
                  <a:lnTo>
                    <a:pt x="15495" y="115"/>
                  </a:lnTo>
                  <a:lnTo>
                    <a:pt x="15524" y="133"/>
                  </a:lnTo>
                  <a:lnTo>
                    <a:pt x="15552" y="152"/>
                  </a:lnTo>
                  <a:lnTo>
                    <a:pt x="15580" y="172"/>
                  </a:lnTo>
                  <a:lnTo>
                    <a:pt x="15606" y="191"/>
                  </a:lnTo>
                  <a:lnTo>
                    <a:pt x="15633" y="211"/>
                  </a:lnTo>
                  <a:lnTo>
                    <a:pt x="15657" y="230"/>
                  </a:lnTo>
                  <a:lnTo>
                    <a:pt x="15681" y="249"/>
                  </a:lnTo>
                  <a:lnTo>
                    <a:pt x="15702" y="269"/>
                  </a:lnTo>
                  <a:lnTo>
                    <a:pt x="15724" y="287"/>
                  </a:lnTo>
                  <a:lnTo>
                    <a:pt x="15744" y="306"/>
                  </a:lnTo>
                  <a:lnTo>
                    <a:pt x="15762" y="324"/>
                  </a:lnTo>
                  <a:lnTo>
                    <a:pt x="15780" y="342"/>
                  </a:lnTo>
                  <a:lnTo>
                    <a:pt x="15797" y="361"/>
                  </a:lnTo>
                  <a:lnTo>
                    <a:pt x="15812" y="378"/>
                  </a:lnTo>
                  <a:lnTo>
                    <a:pt x="15827" y="396"/>
                  </a:lnTo>
                  <a:lnTo>
                    <a:pt x="15840" y="414"/>
                  </a:lnTo>
                  <a:lnTo>
                    <a:pt x="15851" y="431"/>
                  </a:lnTo>
                  <a:lnTo>
                    <a:pt x="15862" y="449"/>
                  </a:lnTo>
                  <a:lnTo>
                    <a:pt x="15873" y="466"/>
                  </a:lnTo>
                  <a:lnTo>
                    <a:pt x="15881" y="482"/>
                  </a:lnTo>
                  <a:lnTo>
                    <a:pt x="15888" y="499"/>
                  </a:lnTo>
                  <a:lnTo>
                    <a:pt x="15894" y="516"/>
                  </a:lnTo>
                  <a:lnTo>
                    <a:pt x="15899" y="532"/>
                  </a:lnTo>
                  <a:lnTo>
                    <a:pt x="15903" y="548"/>
                  </a:lnTo>
                  <a:lnTo>
                    <a:pt x="15906" y="564"/>
                  </a:lnTo>
                  <a:lnTo>
                    <a:pt x="15908" y="580"/>
                  </a:lnTo>
                  <a:lnTo>
                    <a:pt x="15909" y="596"/>
                  </a:lnTo>
                  <a:lnTo>
                    <a:pt x="15908" y="611"/>
                  </a:lnTo>
                  <a:lnTo>
                    <a:pt x="15906" y="626"/>
                  </a:lnTo>
                  <a:lnTo>
                    <a:pt x="15904" y="642"/>
                  </a:lnTo>
                  <a:lnTo>
                    <a:pt x="15900" y="657"/>
                  </a:lnTo>
                  <a:lnTo>
                    <a:pt x="15895" y="671"/>
                  </a:lnTo>
                  <a:lnTo>
                    <a:pt x="15889" y="685"/>
                  </a:lnTo>
                  <a:lnTo>
                    <a:pt x="15882" y="700"/>
                  </a:lnTo>
                  <a:lnTo>
                    <a:pt x="14050" y="3442"/>
                  </a:lnTo>
                  <a:lnTo>
                    <a:pt x="14324" y="3579"/>
                  </a:lnTo>
                  <a:lnTo>
                    <a:pt x="14355" y="3566"/>
                  </a:lnTo>
                  <a:lnTo>
                    <a:pt x="14385" y="3555"/>
                  </a:lnTo>
                  <a:lnTo>
                    <a:pt x="14416" y="3545"/>
                  </a:lnTo>
                  <a:lnTo>
                    <a:pt x="14446" y="3535"/>
                  </a:lnTo>
                  <a:lnTo>
                    <a:pt x="14476" y="3527"/>
                  </a:lnTo>
                  <a:lnTo>
                    <a:pt x="14505" y="3520"/>
                  </a:lnTo>
                  <a:lnTo>
                    <a:pt x="14534" y="3514"/>
                  </a:lnTo>
                  <a:lnTo>
                    <a:pt x="14563" y="3510"/>
                  </a:lnTo>
                  <a:lnTo>
                    <a:pt x="14591" y="3506"/>
                  </a:lnTo>
                  <a:lnTo>
                    <a:pt x="14620" y="3504"/>
                  </a:lnTo>
                  <a:lnTo>
                    <a:pt x="14649" y="3503"/>
                  </a:lnTo>
                  <a:lnTo>
                    <a:pt x="14676" y="3503"/>
                  </a:lnTo>
                  <a:lnTo>
                    <a:pt x="14704" y="3504"/>
                  </a:lnTo>
                  <a:lnTo>
                    <a:pt x="14730" y="3507"/>
                  </a:lnTo>
                  <a:lnTo>
                    <a:pt x="14757" y="3510"/>
                  </a:lnTo>
                  <a:lnTo>
                    <a:pt x="14783" y="3515"/>
                  </a:lnTo>
                  <a:lnTo>
                    <a:pt x="14810" y="3521"/>
                  </a:lnTo>
                  <a:lnTo>
                    <a:pt x="14835" y="3528"/>
                  </a:lnTo>
                  <a:lnTo>
                    <a:pt x="14861" y="3536"/>
                  </a:lnTo>
                  <a:lnTo>
                    <a:pt x="14886" y="3546"/>
                  </a:lnTo>
                  <a:lnTo>
                    <a:pt x="14911" y="3557"/>
                  </a:lnTo>
                  <a:lnTo>
                    <a:pt x="14936" y="3568"/>
                  </a:lnTo>
                  <a:lnTo>
                    <a:pt x="14961" y="3581"/>
                  </a:lnTo>
                  <a:lnTo>
                    <a:pt x="14984" y="3596"/>
                  </a:lnTo>
                  <a:lnTo>
                    <a:pt x="15008" y="3612"/>
                  </a:lnTo>
                  <a:lnTo>
                    <a:pt x="15031" y="3628"/>
                  </a:lnTo>
                  <a:lnTo>
                    <a:pt x="15054" y="3646"/>
                  </a:lnTo>
                  <a:lnTo>
                    <a:pt x="15078" y="3665"/>
                  </a:lnTo>
                  <a:lnTo>
                    <a:pt x="15100" y="3685"/>
                  </a:lnTo>
                  <a:lnTo>
                    <a:pt x="15123" y="3707"/>
                  </a:lnTo>
                  <a:lnTo>
                    <a:pt x="15144" y="3729"/>
                  </a:lnTo>
                  <a:lnTo>
                    <a:pt x="15167" y="3754"/>
                  </a:lnTo>
                  <a:lnTo>
                    <a:pt x="15187" y="3778"/>
                  </a:lnTo>
                  <a:lnTo>
                    <a:pt x="15206" y="3803"/>
                  </a:lnTo>
                  <a:lnTo>
                    <a:pt x="15225" y="3827"/>
                  </a:lnTo>
                  <a:lnTo>
                    <a:pt x="15241" y="3853"/>
                  </a:lnTo>
                  <a:lnTo>
                    <a:pt x="15256" y="3877"/>
                  </a:lnTo>
                  <a:lnTo>
                    <a:pt x="15272" y="3903"/>
                  </a:lnTo>
                  <a:lnTo>
                    <a:pt x="15284" y="3928"/>
                  </a:lnTo>
                  <a:lnTo>
                    <a:pt x="15296" y="3954"/>
                  </a:lnTo>
                  <a:lnTo>
                    <a:pt x="15306" y="3980"/>
                  </a:lnTo>
                  <a:lnTo>
                    <a:pt x="15317" y="4005"/>
                  </a:lnTo>
                  <a:lnTo>
                    <a:pt x="15325" y="4031"/>
                  </a:lnTo>
                  <a:lnTo>
                    <a:pt x="15331" y="4057"/>
                  </a:lnTo>
                  <a:lnTo>
                    <a:pt x="15337" y="4083"/>
                  </a:lnTo>
                  <a:lnTo>
                    <a:pt x="15341" y="4109"/>
                  </a:lnTo>
                  <a:lnTo>
                    <a:pt x="15344" y="4136"/>
                  </a:lnTo>
                  <a:lnTo>
                    <a:pt x="15346" y="4162"/>
                  </a:lnTo>
                  <a:lnTo>
                    <a:pt x="15347" y="4189"/>
                  </a:lnTo>
                  <a:lnTo>
                    <a:pt x="15346" y="4215"/>
                  </a:lnTo>
                  <a:lnTo>
                    <a:pt x="15344" y="4242"/>
                  </a:lnTo>
                  <a:lnTo>
                    <a:pt x="15341" y="4270"/>
                  </a:lnTo>
                  <a:lnTo>
                    <a:pt x="15337" y="4297"/>
                  </a:lnTo>
                  <a:lnTo>
                    <a:pt x="15331" y="4324"/>
                  </a:lnTo>
                  <a:lnTo>
                    <a:pt x="15325" y="4351"/>
                  </a:lnTo>
                  <a:lnTo>
                    <a:pt x="15317" y="4379"/>
                  </a:lnTo>
                  <a:lnTo>
                    <a:pt x="15306" y="4406"/>
                  </a:lnTo>
                  <a:lnTo>
                    <a:pt x="15296" y="4434"/>
                  </a:lnTo>
                  <a:lnTo>
                    <a:pt x="15284" y="4462"/>
                  </a:lnTo>
                  <a:lnTo>
                    <a:pt x="15272" y="4490"/>
                  </a:lnTo>
                  <a:lnTo>
                    <a:pt x="15257" y="4519"/>
                  </a:lnTo>
                  <a:lnTo>
                    <a:pt x="15241" y="4546"/>
                  </a:lnTo>
                  <a:lnTo>
                    <a:pt x="15225" y="4575"/>
                  </a:lnTo>
                  <a:lnTo>
                    <a:pt x="15206" y="4603"/>
                  </a:lnTo>
                  <a:lnTo>
                    <a:pt x="15187" y="4632"/>
                  </a:lnTo>
                  <a:lnTo>
                    <a:pt x="15167" y="4659"/>
                  </a:lnTo>
                  <a:lnTo>
                    <a:pt x="15146" y="4684"/>
                  </a:lnTo>
                  <a:lnTo>
                    <a:pt x="15125" y="4709"/>
                  </a:lnTo>
                  <a:lnTo>
                    <a:pt x="15103" y="4731"/>
                  </a:lnTo>
                  <a:lnTo>
                    <a:pt x="15082" y="4754"/>
                  </a:lnTo>
                  <a:lnTo>
                    <a:pt x="15060" y="4773"/>
                  </a:lnTo>
                  <a:lnTo>
                    <a:pt x="15036" y="4792"/>
                  </a:lnTo>
                  <a:lnTo>
                    <a:pt x="15013" y="4810"/>
                  </a:lnTo>
                  <a:lnTo>
                    <a:pt x="14989" y="4827"/>
                  </a:lnTo>
                  <a:lnTo>
                    <a:pt x="14965" y="4841"/>
                  </a:lnTo>
                  <a:lnTo>
                    <a:pt x="14940" y="4856"/>
                  </a:lnTo>
                  <a:lnTo>
                    <a:pt x="14916" y="4868"/>
                  </a:lnTo>
                  <a:lnTo>
                    <a:pt x="14890" y="4879"/>
                  </a:lnTo>
                  <a:lnTo>
                    <a:pt x="14864" y="4888"/>
                  </a:lnTo>
                  <a:lnTo>
                    <a:pt x="14838" y="4897"/>
                  </a:lnTo>
                  <a:lnTo>
                    <a:pt x="14811" y="4905"/>
                  </a:lnTo>
                  <a:lnTo>
                    <a:pt x="14784" y="4910"/>
                  </a:lnTo>
                  <a:lnTo>
                    <a:pt x="14756" y="4915"/>
                  </a:lnTo>
                  <a:lnTo>
                    <a:pt x="14728" y="4918"/>
                  </a:lnTo>
                  <a:lnTo>
                    <a:pt x="14700" y="4920"/>
                  </a:lnTo>
                  <a:lnTo>
                    <a:pt x="14670" y="4920"/>
                  </a:lnTo>
                  <a:lnTo>
                    <a:pt x="14640" y="4919"/>
                  </a:lnTo>
                  <a:lnTo>
                    <a:pt x="14611" y="4917"/>
                  </a:lnTo>
                  <a:lnTo>
                    <a:pt x="14580" y="4914"/>
                  </a:lnTo>
                  <a:lnTo>
                    <a:pt x="14550" y="4909"/>
                  </a:lnTo>
                  <a:lnTo>
                    <a:pt x="14518" y="4903"/>
                  </a:lnTo>
                  <a:lnTo>
                    <a:pt x="14486" y="4895"/>
                  </a:lnTo>
                  <a:lnTo>
                    <a:pt x="14454" y="4886"/>
                  </a:lnTo>
                  <a:lnTo>
                    <a:pt x="14421" y="4877"/>
                  </a:lnTo>
                  <a:lnTo>
                    <a:pt x="14388" y="4865"/>
                  </a:lnTo>
                  <a:lnTo>
                    <a:pt x="14355" y="4853"/>
                  </a:lnTo>
                  <a:lnTo>
                    <a:pt x="14321" y="4838"/>
                  </a:lnTo>
                  <a:lnTo>
                    <a:pt x="14289" y="4824"/>
                  </a:lnTo>
                  <a:lnTo>
                    <a:pt x="14259" y="4809"/>
                  </a:lnTo>
                  <a:lnTo>
                    <a:pt x="14230" y="4792"/>
                  </a:lnTo>
                  <a:lnTo>
                    <a:pt x="14202" y="4776"/>
                  </a:lnTo>
                  <a:lnTo>
                    <a:pt x="14175" y="4758"/>
                  </a:lnTo>
                  <a:lnTo>
                    <a:pt x="14150" y="4739"/>
                  </a:lnTo>
                  <a:lnTo>
                    <a:pt x="14126" y="4721"/>
                  </a:lnTo>
                  <a:lnTo>
                    <a:pt x="14104" y="4700"/>
                  </a:lnTo>
                  <a:lnTo>
                    <a:pt x="14082" y="4680"/>
                  </a:lnTo>
                  <a:lnTo>
                    <a:pt x="14062" y="4659"/>
                  </a:lnTo>
                  <a:lnTo>
                    <a:pt x="14044" y="4636"/>
                  </a:lnTo>
                  <a:lnTo>
                    <a:pt x="14026" y="4613"/>
                  </a:lnTo>
                  <a:lnTo>
                    <a:pt x="14010" y="4589"/>
                  </a:lnTo>
                  <a:lnTo>
                    <a:pt x="13996" y="4565"/>
                  </a:lnTo>
                  <a:lnTo>
                    <a:pt x="13982" y="4539"/>
                  </a:lnTo>
                  <a:lnTo>
                    <a:pt x="13970" y="4514"/>
                  </a:lnTo>
                  <a:lnTo>
                    <a:pt x="13960" y="4486"/>
                  </a:lnTo>
                  <a:lnTo>
                    <a:pt x="13950" y="4458"/>
                  </a:lnTo>
                  <a:lnTo>
                    <a:pt x="13943" y="4430"/>
                  </a:lnTo>
                  <a:lnTo>
                    <a:pt x="13936" y="4401"/>
                  </a:lnTo>
                  <a:lnTo>
                    <a:pt x="13930" y="4371"/>
                  </a:lnTo>
                  <a:lnTo>
                    <a:pt x="13926" y="4340"/>
                  </a:lnTo>
                  <a:lnTo>
                    <a:pt x="13923" y="4308"/>
                  </a:lnTo>
                  <a:lnTo>
                    <a:pt x="13922" y="4276"/>
                  </a:lnTo>
                  <a:lnTo>
                    <a:pt x="13922" y="4243"/>
                  </a:lnTo>
                  <a:lnTo>
                    <a:pt x="13923" y="4209"/>
                  </a:lnTo>
                  <a:lnTo>
                    <a:pt x="13926" y="4175"/>
                  </a:lnTo>
                  <a:lnTo>
                    <a:pt x="13930" y="4139"/>
                  </a:lnTo>
                  <a:lnTo>
                    <a:pt x="13936" y="4102"/>
                  </a:lnTo>
                  <a:lnTo>
                    <a:pt x="13943" y="4065"/>
                  </a:lnTo>
                  <a:lnTo>
                    <a:pt x="13951" y="4028"/>
                  </a:lnTo>
                  <a:lnTo>
                    <a:pt x="13649" y="3891"/>
                  </a:lnTo>
                  <a:lnTo>
                    <a:pt x="13531" y="4067"/>
                  </a:lnTo>
                  <a:lnTo>
                    <a:pt x="13416" y="4237"/>
                  </a:lnTo>
                  <a:lnTo>
                    <a:pt x="13306" y="4400"/>
                  </a:lnTo>
                  <a:lnTo>
                    <a:pt x="13198" y="4556"/>
                  </a:lnTo>
                  <a:lnTo>
                    <a:pt x="13093" y="4709"/>
                  </a:lnTo>
                  <a:lnTo>
                    <a:pt x="12988" y="4858"/>
                  </a:lnTo>
                  <a:lnTo>
                    <a:pt x="12884" y="5003"/>
                  </a:lnTo>
                  <a:lnTo>
                    <a:pt x="12780" y="5147"/>
                  </a:lnTo>
                  <a:lnTo>
                    <a:pt x="12675" y="5289"/>
                  </a:lnTo>
                  <a:lnTo>
                    <a:pt x="12568" y="5430"/>
                  </a:lnTo>
                  <a:lnTo>
                    <a:pt x="12459" y="5574"/>
                  </a:lnTo>
                  <a:lnTo>
                    <a:pt x="12345" y="5718"/>
                  </a:lnTo>
                  <a:lnTo>
                    <a:pt x="12229" y="5866"/>
                  </a:lnTo>
                  <a:lnTo>
                    <a:pt x="12107" y="6018"/>
                  </a:lnTo>
                  <a:lnTo>
                    <a:pt x="11979" y="6173"/>
                  </a:lnTo>
                  <a:lnTo>
                    <a:pt x="11846" y="633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defTabSz="913924" eaLnBrk="0" fontAlgn="base" hangingPunct="0">
                <a:spcBef>
                  <a:spcPct val="0"/>
                </a:spcBef>
                <a:spcAft>
                  <a:spcPct val="0"/>
                </a:spcAft>
                <a:defRPr/>
              </a:pPr>
              <a:endParaRPr lang="zh-CN" altLang="en-US" sz="1800" kern="0">
                <a:solidFill>
                  <a:srgbClr val="5C9F73"/>
                </a:solidFill>
              </a:endParaRPr>
            </a:p>
          </p:txBody>
        </p:sp>
        <p:sp>
          <p:nvSpPr>
            <p:cNvPr id="6" name="矩形 5">
              <a:extLst>
                <a:ext uri="{FF2B5EF4-FFF2-40B4-BE49-F238E27FC236}">
                  <a16:creationId xmlns="" xmlns:a16="http://schemas.microsoft.com/office/drawing/2014/main" id="{94D7F1EB-82FB-47A8-948E-E9F5DEDA1583}"/>
                </a:ext>
              </a:extLst>
            </p:cNvPr>
            <p:cNvSpPr/>
            <p:nvPr/>
          </p:nvSpPr>
          <p:spPr>
            <a:xfrm>
              <a:off x="3338513" y="1662113"/>
              <a:ext cx="1749425" cy="592137"/>
            </a:xfrm>
            <a:prstGeom prst="rect">
              <a:avLst/>
            </a:prstGeom>
            <a:noFill/>
            <a:ln w="12700" cap="flat" cmpd="sng" algn="ctr">
              <a:noFill/>
              <a:prstDash val="solid"/>
              <a:miter lim="800000"/>
            </a:ln>
            <a:effectLst/>
          </p:spPr>
          <p:txBody>
            <a:bodyPr anchor="ctr"/>
            <a:lstStyle/>
            <a:p>
              <a:pPr algn="ctr" defTabSz="913924">
                <a:defRPr/>
              </a:pPr>
              <a:r>
                <a:rPr lang="en-US" altLang="zh-CN" sz="2100" kern="0" dirty="0">
                  <a:solidFill>
                    <a:srgbClr val="5293CC"/>
                  </a:solidFill>
                  <a:latin typeface="Impact" panose="020B0806030902050204" pitchFamily="34" charset="0"/>
                  <a:ea typeface="造字工房尚雅体演示版常规体" pitchFamily="50" charset="-122"/>
                </a:rPr>
                <a:t>45%</a:t>
              </a:r>
              <a:endParaRPr lang="zh-CN" altLang="en-US" sz="2100" kern="0" dirty="0">
                <a:solidFill>
                  <a:srgbClr val="5293CC"/>
                </a:solidFill>
                <a:latin typeface="Impact" panose="020B0806030902050204" pitchFamily="34" charset="0"/>
                <a:ea typeface="造字工房尚雅体演示版常规体" pitchFamily="50" charset="-122"/>
              </a:endParaRPr>
            </a:p>
          </p:txBody>
        </p:sp>
        <p:sp>
          <p:nvSpPr>
            <p:cNvPr id="7" name="矩形 1">
              <a:extLst>
                <a:ext uri="{FF2B5EF4-FFF2-40B4-BE49-F238E27FC236}">
                  <a16:creationId xmlns="" xmlns:a16="http://schemas.microsoft.com/office/drawing/2014/main" id="{DC603B13-6163-4267-99F6-040AD01C1981}"/>
                </a:ext>
              </a:extLst>
            </p:cNvPr>
            <p:cNvSpPr>
              <a:spLocks noChangeArrowheads="1"/>
            </p:cNvSpPr>
            <p:nvPr/>
          </p:nvSpPr>
          <p:spPr bwMode="auto">
            <a:xfrm>
              <a:off x="5786438" y="1533526"/>
              <a:ext cx="5181600" cy="6444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3924" eaLnBrk="0" fontAlgn="base" hangingPunct="0">
                <a:lnSpc>
                  <a:spcPct val="150000"/>
                </a:lnSpc>
                <a:spcBef>
                  <a:spcPts val="1001"/>
                </a:spcBef>
                <a:spcAft>
                  <a:spcPct val="0"/>
                </a:spcAft>
                <a:defRPr/>
              </a:pPr>
              <a:r>
                <a:rPr lang="zh-CN" altLang="en-US" sz="900" kern="0" dirty="0">
                  <a:solidFill>
                    <a:srgbClr val="5293CC"/>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单击此处添加段落文本单击此处添加段落文本单击此处添加段落文本单单击此处添加段落文本单击此处添加段落文本</a:t>
              </a:r>
              <a:endParaRPr lang="zh-CN" altLang="en-US" sz="900" kern="0" dirty="0">
                <a:solidFill>
                  <a:srgbClr val="5293CC"/>
                </a:solidFill>
                <a:latin typeface="微软雅黑" panose="020B0503020204020204" pitchFamily="34" charset="-122"/>
                <a:ea typeface="微软雅黑" panose="020B0503020204020204" pitchFamily="34" charset="-122"/>
              </a:endParaRPr>
            </a:p>
          </p:txBody>
        </p:sp>
      </p:grpSp>
      <p:grpSp>
        <p:nvGrpSpPr>
          <p:cNvPr id="8" name="组合 7">
            <a:extLst>
              <a:ext uri="{FF2B5EF4-FFF2-40B4-BE49-F238E27FC236}">
                <a16:creationId xmlns="" xmlns:a16="http://schemas.microsoft.com/office/drawing/2014/main" id="{2BD19DC2-3942-4CBB-A496-7AD219E8D09E}"/>
              </a:ext>
            </a:extLst>
          </p:cNvPr>
          <p:cNvGrpSpPr/>
          <p:nvPr/>
        </p:nvGrpSpPr>
        <p:grpSpPr bwMode="auto">
          <a:xfrm>
            <a:off x="2461280" y="3054060"/>
            <a:ext cx="7506891" cy="809626"/>
            <a:chOff x="1199456" y="2852738"/>
            <a:chExt cx="10009882" cy="1079500"/>
          </a:xfrm>
          <a:solidFill>
            <a:srgbClr val="5293CC"/>
          </a:solidFill>
        </p:grpSpPr>
        <p:cxnSp>
          <p:nvCxnSpPr>
            <p:cNvPr id="9" name="直接连接符 8">
              <a:extLst>
                <a:ext uri="{FF2B5EF4-FFF2-40B4-BE49-F238E27FC236}">
                  <a16:creationId xmlns="" xmlns:a16="http://schemas.microsoft.com/office/drawing/2014/main" id="{7A9FB023-1E5F-407F-A622-45C389175DF8}"/>
                </a:ext>
              </a:extLst>
            </p:cNvPr>
            <p:cNvCxnSpPr/>
            <p:nvPr/>
          </p:nvCxnSpPr>
          <p:spPr>
            <a:xfrm>
              <a:off x="1199456" y="3932238"/>
              <a:ext cx="10009882" cy="0"/>
            </a:xfrm>
            <a:prstGeom prst="line">
              <a:avLst/>
            </a:prstGeom>
            <a:grpFill/>
            <a:ln w="6350" cap="flat" cmpd="sng" algn="ctr">
              <a:solidFill>
                <a:srgbClr val="86B0D3"/>
              </a:solidFill>
              <a:prstDash val="sysDash"/>
              <a:miter lim="800000"/>
            </a:ln>
            <a:effectLst/>
          </p:spPr>
        </p:cxnSp>
        <p:cxnSp>
          <p:nvCxnSpPr>
            <p:cNvPr id="10" name="直接连接符 9">
              <a:extLst>
                <a:ext uri="{FF2B5EF4-FFF2-40B4-BE49-F238E27FC236}">
                  <a16:creationId xmlns="" xmlns:a16="http://schemas.microsoft.com/office/drawing/2014/main" id="{4725643A-336A-4C94-B4E1-C5B6F3ACF35C}"/>
                </a:ext>
              </a:extLst>
            </p:cNvPr>
            <p:cNvCxnSpPr/>
            <p:nvPr/>
          </p:nvCxnSpPr>
          <p:spPr>
            <a:xfrm>
              <a:off x="1199456" y="2852738"/>
              <a:ext cx="10009882" cy="0"/>
            </a:xfrm>
            <a:prstGeom prst="line">
              <a:avLst/>
            </a:prstGeom>
            <a:grpFill/>
            <a:ln w="6350" cap="flat" cmpd="sng" algn="ctr">
              <a:solidFill>
                <a:srgbClr val="86B0D3"/>
              </a:solidFill>
              <a:prstDash val="sysDash"/>
              <a:miter lim="800000"/>
            </a:ln>
            <a:effectLst/>
          </p:spPr>
        </p:cxnSp>
        <p:grpSp>
          <p:nvGrpSpPr>
            <p:cNvPr id="11" name="Group 178">
              <a:extLst>
                <a:ext uri="{FF2B5EF4-FFF2-40B4-BE49-F238E27FC236}">
                  <a16:creationId xmlns="" xmlns:a16="http://schemas.microsoft.com/office/drawing/2014/main" id="{455478E6-F942-41D0-A0EC-24DB9538B2C5}"/>
                </a:ext>
              </a:extLst>
            </p:cNvPr>
            <p:cNvGrpSpPr/>
            <p:nvPr/>
          </p:nvGrpSpPr>
          <p:grpSpPr bwMode="auto">
            <a:xfrm>
              <a:off x="1199456" y="3013364"/>
              <a:ext cx="720725" cy="758825"/>
              <a:chOff x="3918" y="2385"/>
              <a:chExt cx="454" cy="478"/>
            </a:xfrm>
            <a:grpFill/>
          </p:grpSpPr>
          <p:sp>
            <p:nvSpPr>
              <p:cNvPr id="14" name="AutoShape 166">
                <a:extLst>
                  <a:ext uri="{FF2B5EF4-FFF2-40B4-BE49-F238E27FC236}">
                    <a16:creationId xmlns="" xmlns:a16="http://schemas.microsoft.com/office/drawing/2014/main" id="{4FE674C1-1A4C-4F71-8BAC-2C03597B8A40}"/>
                  </a:ext>
                </a:extLst>
              </p:cNvPr>
              <p:cNvSpPr>
                <a:spLocks noChangeArrowheads="1"/>
              </p:cNvSpPr>
              <p:nvPr/>
            </p:nvSpPr>
            <p:spPr bwMode="auto">
              <a:xfrm>
                <a:off x="4150" y="2385"/>
                <a:ext cx="214" cy="340"/>
              </a:xfrm>
              <a:prstGeom prst="rtTriangle">
                <a:avLst/>
              </a:prstGeom>
              <a:grpFill/>
              <a:ln w="9525">
                <a:no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3924" eaLnBrk="1" hangingPunct="1">
                  <a:defRPr/>
                </a:pPr>
                <a:endParaRPr lang="zh-CN" altLang="en-US" sz="1800" kern="0">
                  <a:solidFill>
                    <a:srgbClr val="5C9F73"/>
                  </a:solidFill>
                </a:endParaRPr>
              </a:p>
            </p:txBody>
          </p:sp>
          <p:sp>
            <p:nvSpPr>
              <p:cNvPr id="15" name="AutoShape 173">
                <a:extLst>
                  <a:ext uri="{FF2B5EF4-FFF2-40B4-BE49-F238E27FC236}">
                    <a16:creationId xmlns="" xmlns:a16="http://schemas.microsoft.com/office/drawing/2014/main" id="{B6517C1B-AC31-4245-8BAC-2385DF3ECBD9}"/>
                  </a:ext>
                </a:extLst>
              </p:cNvPr>
              <p:cNvSpPr>
                <a:spLocks noChangeArrowheads="1"/>
              </p:cNvSpPr>
              <p:nvPr/>
            </p:nvSpPr>
            <p:spPr bwMode="auto">
              <a:xfrm flipH="1">
                <a:off x="3923" y="2441"/>
                <a:ext cx="205" cy="284"/>
              </a:xfrm>
              <a:prstGeom prst="rtTriangle">
                <a:avLst/>
              </a:prstGeom>
              <a:grpFill/>
              <a:ln w="9525">
                <a:no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3924" eaLnBrk="1" hangingPunct="1">
                  <a:defRPr/>
                </a:pPr>
                <a:endParaRPr lang="zh-CN" altLang="en-US" sz="1800" kern="0">
                  <a:solidFill>
                    <a:srgbClr val="5C9F73"/>
                  </a:solidFill>
                </a:endParaRPr>
              </a:p>
            </p:txBody>
          </p:sp>
          <p:sp>
            <p:nvSpPr>
              <p:cNvPr id="16" name="AutoShape 176">
                <a:extLst>
                  <a:ext uri="{FF2B5EF4-FFF2-40B4-BE49-F238E27FC236}">
                    <a16:creationId xmlns="" xmlns:a16="http://schemas.microsoft.com/office/drawing/2014/main" id="{77634ACA-DE2B-4690-958F-A21FFE24D750}"/>
                  </a:ext>
                </a:extLst>
              </p:cNvPr>
              <p:cNvSpPr>
                <a:spLocks noChangeArrowheads="1"/>
              </p:cNvSpPr>
              <p:nvPr/>
            </p:nvSpPr>
            <p:spPr bwMode="auto">
              <a:xfrm rot="10800000">
                <a:off x="3918" y="2657"/>
                <a:ext cx="454" cy="20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9 h 21600"/>
                </a:gdLst>
                <a:ahLst/>
                <a:cxnLst>
                  <a:cxn ang="T8">
                    <a:pos x="T0" y="T1"/>
                  </a:cxn>
                  <a:cxn ang="T9">
                    <a:pos x="T2" y="T3"/>
                  </a:cxn>
                  <a:cxn ang="T10">
                    <a:pos x="T4" y="T5"/>
                  </a:cxn>
                  <a:cxn ang="T11">
                    <a:pos x="T6" y="T7"/>
                  </a:cxn>
                </a:cxnLst>
                <a:rect l="T12" t="T13" r="T14" b="T15"/>
                <a:pathLst>
                  <a:path w="21600" h="21600">
                    <a:moveTo>
                      <a:pt x="10425" y="10800"/>
                    </a:moveTo>
                    <a:cubicBezTo>
                      <a:pt x="10425" y="10592"/>
                      <a:pt x="10592" y="10425"/>
                      <a:pt x="10800" y="10425"/>
                    </a:cubicBezTo>
                    <a:cubicBezTo>
                      <a:pt x="11007" y="10424"/>
                      <a:pt x="11174" y="10592"/>
                      <a:pt x="11175" y="10799"/>
                    </a:cubicBezTo>
                    <a:lnTo>
                      <a:pt x="21600" y="10800"/>
                    </a:lnTo>
                    <a:cubicBezTo>
                      <a:pt x="21600" y="4835"/>
                      <a:pt x="16764" y="0"/>
                      <a:pt x="10800" y="0"/>
                    </a:cubicBezTo>
                    <a:cubicBezTo>
                      <a:pt x="4835" y="0"/>
                      <a:pt x="0" y="4835"/>
                      <a:pt x="0" y="10800"/>
                    </a:cubicBezTo>
                    <a:lnTo>
                      <a:pt x="10425" y="10800"/>
                    </a:lnTo>
                    <a:close/>
                  </a:path>
                </a:pathLst>
              </a:custGeom>
              <a:grpFill/>
              <a:ln w="9525">
                <a:no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924">
                  <a:defRPr/>
                </a:pPr>
                <a:endParaRPr lang="zh-CN" altLang="en-US" sz="1800" kern="0">
                  <a:solidFill>
                    <a:srgbClr val="5C9F73"/>
                  </a:solidFill>
                </a:endParaRPr>
              </a:p>
            </p:txBody>
          </p:sp>
        </p:grpSp>
        <p:sp>
          <p:nvSpPr>
            <p:cNvPr id="12" name="矩形 11">
              <a:extLst>
                <a:ext uri="{FF2B5EF4-FFF2-40B4-BE49-F238E27FC236}">
                  <a16:creationId xmlns="" xmlns:a16="http://schemas.microsoft.com/office/drawing/2014/main" id="{334E1FAF-CD96-4847-8613-6C049734B6A2}"/>
                </a:ext>
              </a:extLst>
            </p:cNvPr>
            <p:cNvSpPr/>
            <p:nvPr/>
          </p:nvSpPr>
          <p:spPr>
            <a:xfrm>
              <a:off x="3337967" y="3095625"/>
              <a:ext cx="1749546" cy="593725"/>
            </a:xfrm>
            <a:prstGeom prst="rect">
              <a:avLst/>
            </a:prstGeom>
            <a:noFill/>
            <a:ln w="12700" cap="flat" cmpd="sng" algn="ctr">
              <a:noFill/>
              <a:prstDash val="solid"/>
              <a:miter lim="800000"/>
            </a:ln>
            <a:effectLst/>
          </p:spPr>
          <p:txBody>
            <a:bodyPr anchor="ctr"/>
            <a:lstStyle/>
            <a:p>
              <a:pPr algn="ctr" defTabSz="913924">
                <a:defRPr/>
              </a:pPr>
              <a:r>
                <a:rPr lang="en-US" altLang="zh-CN" sz="2100" kern="0" dirty="0">
                  <a:solidFill>
                    <a:srgbClr val="5293CC"/>
                  </a:solidFill>
                  <a:latin typeface="Impact" panose="020B0806030902050204" pitchFamily="34" charset="0"/>
                  <a:ea typeface="造字工房尚雅体演示版常规体" pitchFamily="50" charset="-122"/>
                </a:rPr>
                <a:t>45%</a:t>
              </a:r>
              <a:endParaRPr lang="zh-CN" altLang="en-US" sz="2100" kern="0" dirty="0">
                <a:solidFill>
                  <a:srgbClr val="5293CC"/>
                </a:solidFill>
                <a:latin typeface="Impact" panose="020B0806030902050204" pitchFamily="34" charset="0"/>
                <a:ea typeface="造字工房尚雅体演示版常规体" pitchFamily="50" charset="-122"/>
              </a:endParaRPr>
            </a:p>
          </p:txBody>
        </p:sp>
        <p:sp>
          <p:nvSpPr>
            <p:cNvPr id="13" name="矩形 72">
              <a:extLst>
                <a:ext uri="{FF2B5EF4-FFF2-40B4-BE49-F238E27FC236}">
                  <a16:creationId xmlns="" xmlns:a16="http://schemas.microsoft.com/office/drawing/2014/main" id="{9D73E562-BEB4-4D2C-9C98-BF6937FB6FCC}"/>
                </a:ext>
              </a:extLst>
            </p:cNvPr>
            <p:cNvSpPr>
              <a:spLocks noChangeArrowheads="1"/>
            </p:cNvSpPr>
            <p:nvPr/>
          </p:nvSpPr>
          <p:spPr bwMode="auto">
            <a:xfrm>
              <a:off x="5786438" y="2989263"/>
              <a:ext cx="4946650" cy="6444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3924" eaLnBrk="0" fontAlgn="base" hangingPunct="0">
                <a:lnSpc>
                  <a:spcPct val="150000"/>
                </a:lnSpc>
                <a:spcBef>
                  <a:spcPts val="1001"/>
                </a:spcBef>
                <a:spcAft>
                  <a:spcPct val="0"/>
                </a:spcAft>
                <a:defRPr/>
              </a:pPr>
              <a:r>
                <a:rPr lang="zh-CN" altLang="en-US" sz="900" kern="0" dirty="0">
                  <a:solidFill>
                    <a:srgbClr val="5293CC"/>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单击此处添加段落文本单击此处添加段落文本单击此处添加段落文本单单击此处添加段落文本单击此处添加段落文本</a:t>
              </a:r>
              <a:endParaRPr lang="zh-CN" altLang="en-US" sz="900" kern="0" dirty="0">
                <a:solidFill>
                  <a:srgbClr val="5293CC"/>
                </a:solidFill>
                <a:latin typeface="微软雅黑" panose="020B0503020204020204" pitchFamily="34" charset="-122"/>
                <a:ea typeface="微软雅黑" panose="020B0503020204020204" pitchFamily="34" charset="-122"/>
              </a:endParaRPr>
            </a:p>
          </p:txBody>
        </p:sp>
      </p:grpSp>
      <p:grpSp>
        <p:nvGrpSpPr>
          <p:cNvPr id="17" name="组合 16">
            <a:extLst>
              <a:ext uri="{FF2B5EF4-FFF2-40B4-BE49-F238E27FC236}">
                <a16:creationId xmlns="" xmlns:a16="http://schemas.microsoft.com/office/drawing/2014/main" id="{F2C2FE77-29BB-4DEA-8C58-D0A380C6A49E}"/>
              </a:ext>
            </a:extLst>
          </p:cNvPr>
          <p:cNvGrpSpPr/>
          <p:nvPr/>
        </p:nvGrpSpPr>
        <p:grpSpPr bwMode="auto">
          <a:xfrm>
            <a:off x="2439849" y="4132611"/>
            <a:ext cx="7528322" cy="809626"/>
            <a:chOff x="1171146" y="4292600"/>
            <a:chExt cx="10038192" cy="1079500"/>
          </a:xfrm>
          <a:solidFill>
            <a:srgbClr val="5293CC"/>
          </a:solidFill>
        </p:grpSpPr>
        <p:cxnSp>
          <p:nvCxnSpPr>
            <p:cNvPr id="18" name="直接连接符 17">
              <a:extLst>
                <a:ext uri="{FF2B5EF4-FFF2-40B4-BE49-F238E27FC236}">
                  <a16:creationId xmlns="" xmlns:a16="http://schemas.microsoft.com/office/drawing/2014/main" id="{B4D0D561-53A0-408D-8D4C-68288E3CAE0A}"/>
                </a:ext>
              </a:extLst>
            </p:cNvPr>
            <p:cNvCxnSpPr/>
            <p:nvPr/>
          </p:nvCxnSpPr>
          <p:spPr>
            <a:xfrm>
              <a:off x="1199722" y="5372100"/>
              <a:ext cx="10009616" cy="0"/>
            </a:xfrm>
            <a:prstGeom prst="line">
              <a:avLst/>
            </a:prstGeom>
            <a:grpFill/>
            <a:ln w="6350" cap="flat" cmpd="sng" algn="ctr">
              <a:solidFill>
                <a:srgbClr val="86B0D3"/>
              </a:solidFill>
              <a:prstDash val="sysDash"/>
              <a:miter lim="800000"/>
            </a:ln>
            <a:effectLst/>
          </p:spPr>
        </p:cxnSp>
        <p:cxnSp>
          <p:nvCxnSpPr>
            <p:cNvPr id="19" name="直接连接符 18">
              <a:extLst>
                <a:ext uri="{FF2B5EF4-FFF2-40B4-BE49-F238E27FC236}">
                  <a16:creationId xmlns="" xmlns:a16="http://schemas.microsoft.com/office/drawing/2014/main" id="{80D1CCCF-E517-4D87-BDD5-6D5434486DC3}"/>
                </a:ext>
              </a:extLst>
            </p:cNvPr>
            <p:cNvCxnSpPr/>
            <p:nvPr/>
          </p:nvCxnSpPr>
          <p:spPr>
            <a:xfrm>
              <a:off x="1199722" y="4292600"/>
              <a:ext cx="10009616" cy="0"/>
            </a:xfrm>
            <a:prstGeom prst="line">
              <a:avLst/>
            </a:prstGeom>
            <a:grpFill/>
            <a:ln w="6350" cap="flat" cmpd="sng" algn="ctr">
              <a:solidFill>
                <a:srgbClr val="86B0D3"/>
              </a:solidFill>
              <a:prstDash val="sysDash"/>
              <a:miter lim="800000"/>
            </a:ln>
            <a:effectLst/>
          </p:spPr>
        </p:cxnSp>
        <p:grpSp>
          <p:nvGrpSpPr>
            <p:cNvPr id="20" name="Group 315">
              <a:extLst>
                <a:ext uri="{FF2B5EF4-FFF2-40B4-BE49-F238E27FC236}">
                  <a16:creationId xmlns="" xmlns:a16="http://schemas.microsoft.com/office/drawing/2014/main" id="{0FC2DDDA-BCFD-4AFA-8F35-4A834FEC1155}"/>
                </a:ext>
              </a:extLst>
            </p:cNvPr>
            <p:cNvGrpSpPr/>
            <p:nvPr/>
          </p:nvGrpSpPr>
          <p:grpSpPr bwMode="auto">
            <a:xfrm>
              <a:off x="1171146" y="4520447"/>
              <a:ext cx="1100138" cy="650875"/>
              <a:chOff x="736" y="1570"/>
              <a:chExt cx="3824" cy="2263"/>
            </a:xfrm>
            <a:grpFill/>
          </p:grpSpPr>
          <p:sp>
            <p:nvSpPr>
              <p:cNvPr id="23" name="AutoShape 316">
                <a:extLst>
                  <a:ext uri="{FF2B5EF4-FFF2-40B4-BE49-F238E27FC236}">
                    <a16:creationId xmlns="" xmlns:a16="http://schemas.microsoft.com/office/drawing/2014/main" id="{612956A7-13B1-4348-BAA5-BC573C0177B1}"/>
                  </a:ext>
                </a:extLst>
              </p:cNvPr>
              <p:cNvSpPr>
                <a:spLocks noChangeArrowheads="1"/>
              </p:cNvSpPr>
              <p:nvPr/>
            </p:nvSpPr>
            <p:spPr bwMode="auto">
              <a:xfrm>
                <a:off x="736" y="2200"/>
                <a:ext cx="1603" cy="1603"/>
              </a:xfrm>
              <a:custGeom>
                <a:avLst/>
                <a:gdLst>
                  <a:gd name="T0" fmla="*/ 4 w 21600"/>
                  <a:gd name="T1" fmla="*/ 0 h 21600"/>
                  <a:gd name="T2" fmla="*/ 1 w 21600"/>
                  <a:gd name="T3" fmla="*/ 1 h 21600"/>
                  <a:gd name="T4" fmla="*/ 0 w 21600"/>
                  <a:gd name="T5" fmla="*/ 4 h 21600"/>
                  <a:gd name="T6" fmla="*/ 1 w 21600"/>
                  <a:gd name="T7" fmla="*/ 8 h 21600"/>
                  <a:gd name="T8" fmla="*/ 4 w 21600"/>
                  <a:gd name="T9" fmla="*/ 9 h 21600"/>
                  <a:gd name="T10" fmla="*/ 8 w 21600"/>
                  <a:gd name="T11" fmla="*/ 8 h 21600"/>
                  <a:gd name="T12" fmla="*/ 9 w 21600"/>
                  <a:gd name="T13" fmla="*/ 4 h 21600"/>
                  <a:gd name="T14" fmla="*/ 8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23" y="10800"/>
                    </a:moveTo>
                    <a:cubicBezTo>
                      <a:pt x="2223" y="15537"/>
                      <a:pt x="6063" y="19377"/>
                      <a:pt x="10800" y="19377"/>
                    </a:cubicBezTo>
                    <a:cubicBezTo>
                      <a:pt x="15537" y="19377"/>
                      <a:pt x="19377" y="15537"/>
                      <a:pt x="19377" y="10800"/>
                    </a:cubicBezTo>
                    <a:cubicBezTo>
                      <a:pt x="19377" y="6063"/>
                      <a:pt x="15537" y="2223"/>
                      <a:pt x="10800" y="2223"/>
                    </a:cubicBezTo>
                    <a:cubicBezTo>
                      <a:pt x="6063" y="2223"/>
                      <a:pt x="2223" y="6063"/>
                      <a:pt x="2223" y="10800"/>
                    </a:cubicBezTo>
                    <a:close/>
                  </a:path>
                </a:pathLst>
              </a:custGeom>
              <a:grpFill/>
              <a:ln w="9525">
                <a:no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924">
                  <a:defRPr/>
                </a:pPr>
                <a:endParaRPr lang="zh-CN" altLang="en-US" sz="1800" kern="0">
                  <a:solidFill>
                    <a:srgbClr val="5C9F73"/>
                  </a:solidFill>
                </a:endParaRPr>
              </a:p>
            </p:txBody>
          </p:sp>
          <p:sp>
            <p:nvSpPr>
              <p:cNvPr id="24" name="AutoShape 317">
                <a:extLst>
                  <a:ext uri="{FF2B5EF4-FFF2-40B4-BE49-F238E27FC236}">
                    <a16:creationId xmlns="" xmlns:a16="http://schemas.microsoft.com/office/drawing/2014/main" id="{5ACA54D1-60D3-4813-AD61-73B4A388E7DC}"/>
                  </a:ext>
                </a:extLst>
              </p:cNvPr>
              <p:cNvSpPr>
                <a:spLocks noChangeArrowheads="1"/>
              </p:cNvSpPr>
              <p:nvPr/>
            </p:nvSpPr>
            <p:spPr bwMode="auto">
              <a:xfrm>
                <a:off x="2957" y="2230"/>
                <a:ext cx="1603" cy="1603"/>
              </a:xfrm>
              <a:custGeom>
                <a:avLst/>
                <a:gdLst>
                  <a:gd name="T0" fmla="*/ 4 w 21600"/>
                  <a:gd name="T1" fmla="*/ 0 h 21600"/>
                  <a:gd name="T2" fmla="*/ 1 w 21600"/>
                  <a:gd name="T3" fmla="*/ 1 h 21600"/>
                  <a:gd name="T4" fmla="*/ 0 w 21600"/>
                  <a:gd name="T5" fmla="*/ 4 h 21600"/>
                  <a:gd name="T6" fmla="*/ 1 w 21600"/>
                  <a:gd name="T7" fmla="*/ 8 h 21600"/>
                  <a:gd name="T8" fmla="*/ 4 w 21600"/>
                  <a:gd name="T9" fmla="*/ 9 h 21600"/>
                  <a:gd name="T10" fmla="*/ 8 w 21600"/>
                  <a:gd name="T11" fmla="*/ 8 h 21600"/>
                  <a:gd name="T12" fmla="*/ 9 w 21600"/>
                  <a:gd name="T13" fmla="*/ 4 h 21600"/>
                  <a:gd name="T14" fmla="*/ 8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23" y="10800"/>
                    </a:moveTo>
                    <a:cubicBezTo>
                      <a:pt x="2223" y="15537"/>
                      <a:pt x="6063" y="19377"/>
                      <a:pt x="10800" y="19377"/>
                    </a:cubicBezTo>
                    <a:cubicBezTo>
                      <a:pt x="15537" y="19377"/>
                      <a:pt x="19377" y="15537"/>
                      <a:pt x="19377" y="10800"/>
                    </a:cubicBezTo>
                    <a:cubicBezTo>
                      <a:pt x="19377" y="6063"/>
                      <a:pt x="15537" y="2223"/>
                      <a:pt x="10800" y="2223"/>
                    </a:cubicBezTo>
                    <a:cubicBezTo>
                      <a:pt x="6063" y="2223"/>
                      <a:pt x="2223" y="6063"/>
                      <a:pt x="2223" y="10800"/>
                    </a:cubicBezTo>
                    <a:close/>
                  </a:path>
                </a:pathLst>
              </a:custGeom>
              <a:grpFill/>
              <a:ln w="9525">
                <a:no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924">
                  <a:defRPr/>
                </a:pPr>
                <a:endParaRPr lang="zh-CN" altLang="en-US" sz="1800" kern="0" dirty="0">
                  <a:solidFill>
                    <a:srgbClr val="5C9F73"/>
                  </a:solidFill>
                </a:endParaRPr>
              </a:p>
            </p:txBody>
          </p:sp>
          <p:sp>
            <p:nvSpPr>
              <p:cNvPr id="25" name="Rectangle 318">
                <a:extLst>
                  <a:ext uri="{FF2B5EF4-FFF2-40B4-BE49-F238E27FC236}">
                    <a16:creationId xmlns="" xmlns:a16="http://schemas.microsoft.com/office/drawing/2014/main" id="{E2ADE3C6-4D68-4003-8799-D4B8F33FF4CC}"/>
                  </a:ext>
                </a:extLst>
              </p:cNvPr>
              <p:cNvSpPr>
                <a:spLocks noChangeArrowheads="1"/>
              </p:cNvSpPr>
              <p:nvPr/>
            </p:nvSpPr>
            <p:spPr bwMode="auto">
              <a:xfrm>
                <a:off x="1556" y="2935"/>
                <a:ext cx="950" cy="87"/>
              </a:xfrm>
              <a:prstGeom prst="rect">
                <a:avLst/>
              </a:prstGeom>
              <a:grpFill/>
              <a:ln w="9525">
                <a:no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3924" eaLnBrk="1" hangingPunct="1">
                  <a:defRPr/>
                </a:pPr>
                <a:endParaRPr lang="zh-CN" altLang="en-US" sz="1800" kern="0">
                  <a:solidFill>
                    <a:srgbClr val="5C9F73"/>
                  </a:solidFill>
                </a:endParaRPr>
              </a:p>
            </p:txBody>
          </p:sp>
          <p:sp>
            <p:nvSpPr>
              <p:cNvPr id="26" name="Rectangle 319">
                <a:extLst>
                  <a:ext uri="{FF2B5EF4-FFF2-40B4-BE49-F238E27FC236}">
                    <a16:creationId xmlns="" xmlns:a16="http://schemas.microsoft.com/office/drawing/2014/main" id="{DD7551B2-DA4F-4A26-B31A-09CB7AF17623}"/>
                  </a:ext>
                </a:extLst>
              </p:cNvPr>
              <p:cNvSpPr>
                <a:spLocks noChangeArrowheads="1"/>
              </p:cNvSpPr>
              <p:nvPr/>
            </p:nvSpPr>
            <p:spPr bwMode="auto">
              <a:xfrm rot="-2879465">
                <a:off x="2278" y="2501"/>
                <a:ext cx="1203" cy="79"/>
              </a:xfrm>
              <a:prstGeom prst="rect">
                <a:avLst/>
              </a:prstGeom>
              <a:grpFill/>
              <a:ln w="9525">
                <a:no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3924" eaLnBrk="1" hangingPunct="1">
                  <a:defRPr/>
                </a:pPr>
                <a:endParaRPr lang="zh-CN" altLang="en-US" sz="1800" kern="0">
                  <a:solidFill>
                    <a:srgbClr val="5C9F73"/>
                  </a:solidFill>
                </a:endParaRPr>
              </a:p>
            </p:txBody>
          </p:sp>
          <p:sp>
            <p:nvSpPr>
              <p:cNvPr id="27" name="Oval 320">
                <a:extLst>
                  <a:ext uri="{FF2B5EF4-FFF2-40B4-BE49-F238E27FC236}">
                    <a16:creationId xmlns="" xmlns:a16="http://schemas.microsoft.com/office/drawing/2014/main" id="{E7C3220A-AAD4-491E-A92C-088B8B22999E}"/>
                  </a:ext>
                </a:extLst>
              </p:cNvPr>
              <p:cNvSpPr>
                <a:spLocks noChangeArrowheads="1"/>
              </p:cNvSpPr>
              <p:nvPr/>
            </p:nvSpPr>
            <p:spPr bwMode="auto">
              <a:xfrm>
                <a:off x="1451" y="2901"/>
                <a:ext cx="177" cy="177"/>
              </a:xfrm>
              <a:prstGeom prst="ellipse">
                <a:avLst/>
              </a:prstGeom>
              <a:grpFill/>
              <a:ln w="9525">
                <a:no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3924" eaLnBrk="1" hangingPunct="1">
                  <a:defRPr/>
                </a:pPr>
                <a:endParaRPr lang="zh-CN" altLang="en-US" sz="1800" kern="0">
                  <a:solidFill>
                    <a:srgbClr val="5C9F73"/>
                  </a:solidFill>
                </a:endParaRPr>
              </a:p>
            </p:txBody>
          </p:sp>
          <p:sp>
            <p:nvSpPr>
              <p:cNvPr id="28" name="Oval 321">
                <a:extLst>
                  <a:ext uri="{FF2B5EF4-FFF2-40B4-BE49-F238E27FC236}">
                    <a16:creationId xmlns="" xmlns:a16="http://schemas.microsoft.com/office/drawing/2014/main" id="{1DC3C773-D115-49A4-BDCC-5BB88ECFAD3F}"/>
                  </a:ext>
                </a:extLst>
              </p:cNvPr>
              <p:cNvSpPr>
                <a:spLocks noChangeArrowheads="1"/>
              </p:cNvSpPr>
              <p:nvPr/>
            </p:nvSpPr>
            <p:spPr bwMode="auto">
              <a:xfrm>
                <a:off x="3673" y="2931"/>
                <a:ext cx="177" cy="177"/>
              </a:xfrm>
              <a:prstGeom prst="ellipse">
                <a:avLst/>
              </a:prstGeom>
              <a:grpFill/>
              <a:ln w="9525">
                <a:no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3924" eaLnBrk="1" hangingPunct="1">
                  <a:defRPr/>
                </a:pPr>
                <a:endParaRPr lang="zh-CN" altLang="en-US" sz="1800" kern="0">
                  <a:solidFill>
                    <a:srgbClr val="5C9F73"/>
                  </a:solidFill>
                </a:endParaRPr>
              </a:p>
            </p:txBody>
          </p:sp>
          <p:sp>
            <p:nvSpPr>
              <p:cNvPr id="29" name="Rectangle 322">
                <a:extLst>
                  <a:ext uri="{FF2B5EF4-FFF2-40B4-BE49-F238E27FC236}">
                    <a16:creationId xmlns="" xmlns:a16="http://schemas.microsoft.com/office/drawing/2014/main" id="{3C56437D-8061-4E35-9DCA-F5B4620DFACF}"/>
                  </a:ext>
                </a:extLst>
              </p:cNvPr>
              <p:cNvSpPr>
                <a:spLocks noChangeArrowheads="1"/>
              </p:cNvSpPr>
              <p:nvPr/>
            </p:nvSpPr>
            <p:spPr bwMode="auto">
              <a:xfrm rot="-7127351">
                <a:off x="2635" y="2264"/>
                <a:ext cx="1471" cy="83"/>
              </a:xfrm>
              <a:prstGeom prst="rect">
                <a:avLst/>
              </a:prstGeom>
              <a:grpFill/>
              <a:ln w="9525">
                <a:no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3924" eaLnBrk="1" hangingPunct="1">
                  <a:defRPr/>
                </a:pPr>
                <a:endParaRPr lang="zh-CN" altLang="en-US" sz="1800" kern="0">
                  <a:solidFill>
                    <a:srgbClr val="5C9F73"/>
                  </a:solidFill>
                </a:endParaRPr>
              </a:p>
            </p:txBody>
          </p:sp>
          <p:sp>
            <p:nvSpPr>
              <p:cNvPr id="30" name="Rectangle 323">
                <a:extLst>
                  <a:ext uri="{FF2B5EF4-FFF2-40B4-BE49-F238E27FC236}">
                    <a16:creationId xmlns="" xmlns:a16="http://schemas.microsoft.com/office/drawing/2014/main" id="{29571697-EDC6-4D5F-B886-6E3DDF984E85}"/>
                  </a:ext>
                </a:extLst>
              </p:cNvPr>
              <p:cNvSpPr>
                <a:spLocks noChangeArrowheads="1"/>
              </p:cNvSpPr>
              <p:nvPr/>
            </p:nvSpPr>
            <p:spPr bwMode="auto">
              <a:xfrm>
                <a:off x="2117" y="2037"/>
                <a:ext cx="1110" cy="76"/>
              </a:xfrm>
              <a:prstGeom prst="rect">
                <a:avLst/>
              </a:prstGeom>
              <a:grpFill/>
              <a:ln w="9525">
                <a:no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3924" eaLnBrk="1" hangingPunct="1">
                  <a:defRPr/>
                </a:pPr>
                <a:endParaRPr lang="zh-CN" altLang="en-US" sz="1800" kern="0">
                  <a:solidFill>
                    <a:srgbClr val="5C9F73"/>
                  </a:solidFill>
                </a:endParaRPr>
              </a:p>
            </p:txBody>
          </p:sp>
          <p:sp>
            <p:nvSpPr>
              <p:cNvPr id="31" name="Rectangle 324">
                <a:extLst>
                  <a:ext uri="{FF2B5EF4-FFF2-40B4-BE49-F238E27FC236}">
                    <a16:creationId xmlns="" xmlns:a16="http://schemas.microsoft.com/office/drawing/2014/main" id="{1CD0CB48-4B49-43B5-B8B2-C521C0B343F9}"/>
                  </a:ext>
                </a:extLst>
              </p:cNvPr>
              <p:cNvSpPr>
                <a:spLocks noChangeArrowheads="1"/>
              </p:cNvSpPr>
              <p:nvPr/>
            </p:nvSpPr>
            <p:spPr bwMode="auto">
              <a:xfrm rot="-6801848">
                <a:off x="1589" y="2352"/>
                <a:ext cx="1312" cy="82"/>
              </a:xfrm>
              <a:prstGeom prst="rect">
                <a:avLst/>
              </a:prstGeom>
              <a:grpFill/>
              <a:ln w="9525">
                <a:no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3924" eaLnBrk="1" hangingPunct="1">
                  <a:defRPr/>
                </a:pPr>
                <a:endParaRPr lang="zh-CN" altLang="en-US" sz="1800" kern="0">
                  <a:solidFill>
                    <a:srgbClr val="5C9F73"/>
                  </a:solidFill>
                </a:endParaRPr>
              </a:p>
            </p:txBody>
          </p:sp>
          <p:grpSp>
            <p:nvGrpSpPr>
              <p:cNvPr id="32" name="Group 325">
                <a:extLst>
                  <a:ext uri="{FF2B5EF4-FFF2-40B4-BE49-F238E27FC236}">
                    <a16:creationId xmlns="" xmlns:a16="http://schemas.microsoft.com/office/drawing/2014/main" id="{29E642AF-680D-4E55-801F-129BEF2972AE}"/>
                  </a:ext>
                </a:extLst>
              </p:cNvPr>
              <p:cNvGrpSpPr/>
              <p:nvPr/>
            </p:nvGrpSpPr>
            <p:grpSpPr bwMode="auto">
              <a:xfrm rot="308454">
                <a:off x="3027" y="1614"/>
                <a:ext cx="443" cy="177"/>
                <a:chOff x="3034" y="1607"/>
                <a:chExt cx="443" cy="177"/>
              </a:xfrm>
              <a:grpFill/>
            </p:grpSpPr>
            <p:sp>
              <p:nvSpPr>
                <p:cNvPr id="35" name="Rectangle 326">
                  <a:extLst>
                    <a:ext uri="{FF2B5EF4-FFF2-40B4-BE49-F238E27FC236}">
                      <a16:creationId xmlns="" xmlns:a16="http://schemas.microsoft.com/office/drawing/2014/main" id="{75087F22-3EF1-4376-BD9D-51ABE87F216F}"/>
                    </a:ext>
                  </a:extLst>
                </p:cNvPr>
                <p:cNvSpPr>
                  <a:spLocks noChangeArrowheads="1"/>
                </p:cNvSpPr>
                <p:nvPr/>
              </p:nvSpPr>
              <p:spPr bwMode="auto">
                <a:xfrm>
                  <a:off x="3034" y="1658"/>
                  <a:ext cx="368" cy="90"/>
                </a:xfrm>
                <a:prstGeom prst="rect">
                  <a:avLst/>
                </a:prstGeom>
                <a:grpFill/>
                <a:ln w="9525">
                  <a:no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3924" eaLnBrk="1" hangingPunct="1">
                    <a:defRPr/>
                  </a:pPr>
                  <a:endParaRPr lang="zh-CN" altLang="en-US" sz="1800" kern="0">
                    <a:solidFill>
                      <a:srgbClr val="5C9F73"/>
                    </a:solidFill>
                  </a:endParaRPr>
                </a:p>
              </p:txBody>
            </p:sp>
            <p:sp>
              <p:nvSpPr>
                <p:cNvPr id="36" name="Oval 327">
                  <a:extLst>
                    <a:ext uri="{FF2B5EF4-FFF2-40B4-BE49-F238E27FC236}">
                      <a16:creationId xmlns="" xmlns:a16="http://schemas.microsoft.com/office/drawing/2014/main" id="{7742D2E4-2545-4E63-B14E-BD345B96B682}"/>
                    </a:ext>
                  </a:extLst>
                </p:cNvPr>
                <p:cNvSpPr>
                  <a:spLocks noChangeArrowheads="1"/>
                </p:cNvSpPr>
                <p:nvPr/>
              </p:nvSpPr>
              <p:spPr bwMode="auto">
                <a:xfrm>
                  <a:off x="3300" y="1607"/>
                  <a:ext cx="177" cy="177"/>
                </a:xfrm>
                <a:prstGeom prst="ellipse">
                  <a:avLst/>
                </a:prstGeom>
                <a:grpFill/>
                <a:ln w="9525">
                  <a:no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3924" eaLnBrk="1" hangingPunct="1">
                    <a:defRPr/>
                  </a:pPr>
                  <a:endParaRPr lang="zh-CN" altLang="en-US" sz="1800" kern="0">
                    <a:solidFill>
                      <a:srgbClr val="5C9F73"/>
                    </a:solidFill>
                  </a:endParaRPr>
                </a:p>
              </p:txBody>
            </p:sp>
          </p:grpSp>
          <p:sp>
            <p:nvSpPr>
              <p:cNvPr id="33" name="AutoShape 328">
                <a:extLst>
                  <a:ext uri="{FF2B5EF4-FFF2-40B4-BE49-F238E27FC236}">
                    <a16:creationId xmlns="" xmlns:a16="http://schemas.microsoft.com/office/drawing/2014/main" id="{D5B7E7CA-C84B-4112-A80E-BEA8B6862AAB}"/>
                  </a:ext>
                </a:extLst>
              </p:cNvPr>
              <p:cNvSpPr>
                <a:spLocks noChangeArrowheads="1"/>
              </p:cNvSpPr>
              <p:nvPr/>
            </p:nvSpPr>
            <p:spPr bwMode="auto">
              <a:xfrm>
                <a:off x="1617" y="1667"/>
                <a:ext cx="835" cy="429"/>
              </a:xfrm>
              <a:custGeom>
                <a:avLst/>
                <a:gdLst>
                  <a:gd name="T0" fmla="*/ 1 w 21600"/>
                  <a:gd name="T1" fmla="*/ 0 h 21600"/>
                  <a:gd name="T2" fmla="*/ 0 w 21600"/>
                  <a:gd name="T3" fmla="*/ 0 h 21600"/>
                  <a:gd name="T4" fmla="*/ 1 w 21600"/>
                  <a:gd name="T5" fmla="*/ 0 h 21600"/>
                  <a:gd name="T6" fmla="*/ 1 w 21600"/>
                  <a:gd name="T7" fmla="*/ 0 h 21600"/>
                  <a:gd name="T8" fmla="*/ 0 60000 65536"/>
                  <a:gd name="T9" fmla="*/ 0 60000 65536"/>
                  <a:gd name="T10" fmla="*/ 0 60000 65536"/>
                  <a:gd name="T11" fmla="*/ 0 60000 65536"/>
                  <a:gd name="T12" fmla="*/ 1216 w 21600"/>
                  <a:gd name="T13" fmla="*/ 0 h 21600"/>
                  <a:gd name="T14" fmla="*/ 20384 w 21600"/>
                  <a:gd name="T15" fmla="*/ 10271 h 21600"/>
                </a:gdLst>
                <a:ahLst/>
                <a:cxnLst>
                  <a:cxn ang="T8">
                    <a:pos x="T0" y="T1"/>
                  </a:cxn>
                  <a:cxn ang="T9">
                    <a:pos x="T2" y="T3"/>
                  </a:cxn>
                  <a:cxn ang="T10">
                    <a:pos x="T4" y="T5"/>
                  </a:cxn>
                  <a:cxn ang="T11">
                    <a:pos x="T6" y="T7"/>
                  </a:cxn>
                </a:cxnLst>
                <a:rect l="T12" t="T13" r="T14" b="T15"/>
                <a:pathLst>
                  <a:path w="21600" h="21600">
                    <a:moveTo>
                      <a:pt x="9952" y="10078"/>
                    </a:moveTo>
                    <a:cubicBezTo>
                      <a:pt x="10164" y="9830"/>
                      <a:pt x="10473" y="9686"/>
                      <a:pt x="10800" y="9687"/>
                    </a:cubicBezTo>
                    <a:cubicBezTo>
                      <a:pt x="11126" y="9687"/>
                      <a:pt x="11435" y="9830"/>
                      <a:pt x="11647" y="10078"/>
                    </a:cubicBezTo>
                    <a:lnTo>
                      <a:pt x="19023" y="3798"/>
                    </a:lnTo>
                    <a:cubicBezTo>
                      <a:pt x="16971" y="1388"/>
                      <a:pt x="13965" y="-1"/>
                      <a:pt x="10799" y="0"/>
                    </a:cubicBezTo>
                    <a:cubicBezTo>
                      <a:pt x="7634" y="0"/>
                      <a:pt x="4628" y="1388"/>
                      <a:pt x="2576" y="3798"/>
                    </a:cubicBezTo>
                    <a:lnTo>
                      <a:pt x="9952" y="10078"/>
                    </a:lnTo>
                    <a:close/>
                  </a:path>
                </a:pathLst>
              </a:custGeom>
              <a:grpFill/>
              <a:ln w="9525">
                <a:no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3924">
                  <a:defRPr/>
                </a:pPr>
                <a:endParaRPr lang="zh-CN" altLang="en-US" sz="1800" kern="0">
                  <a:solidFill>
                    <a:srgbClr val="5C9F73"/>
                  </a:solidFill>
                </a:endParaRPr>
              </a:p>
            </p:txBody>
          </p:sp>
          <p:sp>
            <p:nvSpPr>
              <p:cNvPr id="34" name="Rectangle 329">
                <a:extLst>
                  <a:ext uri="{FF2B5EF4-FFF2-40B4-BE49-F238E27FC236}">
                    <a16:creationId xmlns="" xmlns:a16="http://schemas.microsoft.com/office/drawing/2014/main" id="{57596FDC-AD47-4D46-B1C7-DF54AF637E6D}"/>
                  </a:ext>
                </a:extLst>
              </p:cNvPr>
              <p:cNvSpPr>
                <a:spLocks noChangeArrowheads="1"/>
              </p:cNvSpPr>
              <p:nvPr/>
            </p:nvSpPr>
            <p:spPr bwMode="auto">
              <a:xfrm rot="-3643988">
                <a:off x="1272" y="2452"/>
                <a:ext cx="1113" cy="74"/>
              </a:xfrm>
              <a:prstGeom prst="rect">
                <a:avLst/>
              </a:prstGeom>
              <a:grpFill/>
              <a:ln w="9525">
                <a:no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3924" eaLnBrk="1" hangingPunct="1">
                  <a:defRPr/>
                </a:pPr>
                <a:endParaRPr lang="zh-CN" altLang="en-US" sz="1800" kern="0">
                  <a:solidFill>
                    <a:srgbClr val="5C9F73"/>
                  </a:solidFill>
                </a:endParaRPr>
              </a:p>
            </p:txBody>
          </p:sp>
        </p:grpSp>
        <p:sp>
          <p:nvSpPr>
            <p:cNvPr id="21" name="矩形 20">
              <a:extLst>
                <a:ext uri="{FF2B5EF4-FFF2-40B4-BE49-F238E27FC236}">
                  <a16:creationId xmlns="" xmlns:a16="http://schemas.microsoft.com/office/drawing/2014/main" id="{927979DB-7C44-4863-BAC0-07ACE7AA99DB}"/>
                </a:ext>
              </a:extLst>
            </p:cNvPr>
            <p:cNvSpPr/>
            <p:nvPr/>
          </p:nvSpPr>
          <p:spPr>
            <a:xfrm>
              <a:off x="3338177" y="4494213"/>
              <a:ext cx="1749500" cy="593725"/>
            </a:xfrm>
            <a:prstGeom prst="rect">
              <a:avLst/>
            </a:prstGeom>
            <a:noFill/>
            <a:ln w="12700" cap="flat" cmpd="sng" algn="ctr">
              <a:noFill/>
              <a:prstDash val="solid"/>
              <a:miter lim="800000"/>
            </a:ln>
            <a:effectLst/>
          </p:spPr>
          <p:txBody>
            <a:bodyPr anchor="ctr"/>
            <a:lstStyle/>
            <a:p>
              <a:pPr algn="ctr" defTabSz="913924">
                <a:defRPr/>
              </a:pPr>
              <a:r>
                <a:rPr lang="en-US" altLang="zh-CN" sz="2100" kern="0" dirty="0">
                  <a:solidFill>
                    <a:srgbClr val="5293CC"/>
                  </a:solidFill>
                  <a:latin typeface="Impact" panose="020B0806030902050204" pitchFamily="34" charset="0"/>
                  <a:ea typeface="造字工房尚雅体演示版常规体" pitchFamily="50" charset="-122"/>
                </a:rPr>
                <a:t>45%</a:t>
              </a:r>
              <a:endParaRPr lang="zh-CN" altLang="en-US" sz="2100" kern="0" dirty="0">
                <a:solidFill>
                  <a:srgbClr val="5293CC"/>
                </a:solidFill>
                <a:latin typeface="Impact" panose="020B0806030902050204" pitchFamily="34" charset="0"/>
                <a:ea typeface="造字工房尚雅体演示版常规体" pitchFamily="50" charset="-122"/>
              </a:endParaRPr>
            </a:p>
          </p:txBody>
        </p:sp>
        <p:sp>
          <p:nvSpPr>
            <p:cNvPr id="22" name="矩形 74">
              <a:extLst>
                <a:ext uri="{FF2B5EF4-FFF2-40B4-BE49-F238E27FC236}">
                  <a16:creationId xmlns="" xmlns:a16="http://schemas.microsoft.com/office/drawing/2014/main" id="{9F08CAA4-0EA3-420D-87AD-5B51EAE60A52}"/>
                </a:ext>
              </a:extLst>
            </p:cNvPr>
            <p:cNvSpPr>
              <a:spLocks noChangeArrowheads="1"/>
            </p:cNvSpPr>
            <p:nvPr/>
          </p:nvSpPr>
          <p:spPr bwMode="auto">
            <a:xfrm>
              <a:off x="5786438" y="4405313"/>
              <a:ext cx="4946650" cy="64444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3924" eaLnBrk="0" fontAlgn="base" hangingPunct="0">
                <a:lnSpc>
                  <a:spcPct val="150000"/>
                </a:lnSpc>
                <a:spcBef>
                  <a:spcPts val="1001"/>
                </a:spcBef>
                <a:spcAft>
                  <a:spcPct val="0"/>
                </a:spcAft>
                <a:defRPr/>
              </a:pPr>
              <a:r>
                <a:rPr lang="zh-CN" altLang="en-US" sz="900" kern="0" dirty="0">
                  <a:solidFill>
                    <a:srgbClr val="5293CC"/>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单击此处添加段落文本单击此处添加段落文本单击此处添加段落文本单单击此处添加段落文本单击此处添加段落文本</a:t>
              </a:r>
              <a:endParaRPr lang="zh-CN" altLang="en-US" sz="900" kern="0" dirty="0">
                <a:solidFill>
                  <a:srgbClr val="5293CC"/>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27892458"/>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山, 自然, 天空, 雪花&#10;&#10;已生成极高可信度的说明">
            <a:extLst>
              <a:ext uri="{FF2B5EF4-FFF2-40B4-BE49-F238E27FC236}">
                <a16:creationId xmlns="" xmlns:a16="http://schemas.microsoft.com/office/drawing/2014/main" id="{925E677E-ED2E-4535-9BFC-C8F53C94AA2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5" name="组合 4">
            <a:extLst>
              <a:ext uri="{FF2B5EF4-FFF2-40B4-BE49-F238E27FC236}">
                <a16:creationId xmlns="" xmlns:a16="http://schemas.microsoft.com/office/drawing/2014/main" id="{69C08EE3-5145-45F2-986E-D764E25A1970}"/>
              </a:ext>
            </a:extLst>
          </p:cNvPr>
          <p:cNvGrpSpPr/>
          <p:nvPr/>
        </p:nvGrpSpPr>
        <p:grpSpPr>
          <a:xfrm>
            <a:off x="1743703" y="2479375"/>
            <a:ext cx="8527318" cy="1664792"/>
            <a:chOff x="2840284" y="1640398"/>
            <a:chExt cx="6279306" cy="1225911"/>
          </a:xfrm>
        </p:grpSpPr>
        <p:pic>
          <p:nvPicPr>
            <p:cNvPr id="6" name="图片 5" descr="图片包含 户外, 水, 山, 冲浪&#10;&#10;已生成极高可信度的说明">
              <a:extLst>
                <a:ext uri="{FF2B5EF4-FFF2-40B4-BE49-F238E27FC236}">
                  <a16:creationId xmlns="" xmlns:a16="http://schemas.microsoft.com/office/drawing/2014/main" id="{C1C8019D-BAE0-41F6-92B8-223C7F9F41A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52866" y="1650448"/>
              <a:ext cx="5704514" cy="1215861"/>
            </a:xfrm>
            <a:prstGeom prst="rect">
              <a:avLst/>
            </a:prstGeom>
          </p:spPr>
        </p:pic>
        <p:pic>
          <p:nvPicPr>
            <p:cNvPr id="7" name="图片 6">
              <a:extLst>
                <a:ext uri="{FF2B5EF4-FFF2-40B4-BE49-F238E27FC236}">
                  <a16:creationId xmlns="" xmlns:a16="http://schemas.microsoft.com/office/drawing/2014/main" id="{C6B60BFC-52D0-4E2C-A328-4B58986B4E2F}"/>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7682397">
              <a:off x="2812599" y="1668083"/>
              <a:ext cx="690012" cy="634641"/>
            </a:xfrm>
            <a:prstGeom prst="rect">
              <a:avLst/>
            </a:prstGeom>
          </p:spPr>
        </p:pic>
        <p:pic>
          <p:nvPicPr>
            <p:cNvPr id="8" name="图片 7">
              <a:extLst>
                <a:ext uri="{FF2B5EF4-FFF2-40B4-BE49-F238E27FC236}">
                  <a16:creationId xmlns="" xmlns:a16="http://schemas.microsoft.com/office/drawing/2014/main" id="{01F4F82A-0283-4800-8E29-FC50A696B35E}"/>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17831066" flipV="1">
              <a:off x="8437831" y="1975299"/>
              <a:ext cx="607046" cy="756473"/>
            </a:xfrm>
            <a:prstGeom prst="rect">
              <a:avLst/>
            </a:prstGeom>
          </p:spPr>
        </p:pic>
        <p:sp>
          <p:nvSpPr>
            <p:cNvPr id="9" name="矩形 8">
              <a:extLst>
                <a:ext uri="{FF2B5EF4-FFF2-40B4-BE49-F238E27FC236}">
                  <a16:creationId xmlns="" xmlns:a16="http://schemas.microsoft.com/office/drawing/2014/main" id="{D18AB766-6D2F-4295-9B3C-959F99850AB0}"/>
                </a:ext>
              </a:extLst>
            </p:cNvPr>
            <p:cNvSpPr/>
            <p:nvPr/>
          </p:nvSpPr>
          <p:spPr>
            <a:xfrm>
              <a:off x="4571538" y="1941507"/>
              <a:ext cx="3338758" cy="475942"/>
            </a:xfrm>
            <a:prstGeom prst="rect">
              <a:avLst/>
            </a:prstGeom>
          </p:spPr>
          <p:txBody>
            <a:bodyPr wrap="square">
              <a:spAutoFit/>
            </a:bodyPr>
            <a:lstStyle/>
            <a:p>
              <a:pPr algn="dist"/>
              <a:r>
                <a:rPr lang="zh-CN" altLang="en-US" sz="3600" b="1" dirty="0">
                  <a:solidFill>
                    <a:schemeClr val="bg1"/>
                  </a:solidFill>
                  <a:latin typeface="微软雅黑" panose="020B0503020204020204" pitchFamily="34" charset="-122"/>
                  <a:ea typeface="微软雅黑" panose="020B0503020204020204" pitchFamily="34" charset="-122"/>
                </a:rPr>
                <a:t>请输入你的题目</a:t>
              </a:r>
            </a:p>
          </p:txBody>
        </p:sp>
      </p:grpSp>
      <p:sp>
        <p:nvSpPr>
          <p:cNvPr id="10" name="矩形 9">
            <a:extLst>
              <a:ext uri="{FF2B5EF4-FFF2-40B4-BE49-F238E27FC236}">
                <a16:creationId xmlns="" xmlns:a16="http://schemas.microsoft.com/office/drawing/2014/main" id="{CDBCEB49-E280-4E11-9288-0088BAF41F89}"/>
              </a:ext>
            </a:extLst>
          </p:cNvPr>
          <p:cNvSpPr/>
          <p:nvPr/>
        </p:nvSpPr>
        <p:spPr>
          <a:xfrm>
            <a:off x="3980699" y="4295041"/>
            <a:ext cx="4762150" cy="646331"/>
          </a:xfrm>
          <a:prstGeom prst="rect">
            <a:avLst/>
          </a:prstGeom>
        </p:spPr>
        <p:txBody>
          <a:bodyPr wrap="square">
            <a:spAutoFit/>
          </a:bodyPr>
          <a:lstStyle/>
          <a:p>
            <a:r>
              <a:rPr lang="zh-CN" altLang="en-US" sz="1200" dirty="0">
                <a:solidFill>
                  <a:srgbClr val="5293CC"/>
                </a:solidFill>
              </a:rPr>
              <a:t>请在此处添加详细描述文本，尽量与标题文本语言风格相符合，语言描述尽量简洁生动。请在此处添加详细描述文本，尽量与标题文本语言风格相符合，语言描述尽量简洁生动。</a:t>
            </a:r>
          </a:p>
        </p:txBody>
      </p:sp>
    </p:spTree>
    <p:extLst>
      <p:ext uri="{BB962C8B-B14F-4D97-AF65-F5344CB8AC3E}">
        <p14:creationId xmlns:p14="http://schemas.microsoft.com/office/powerpoint/2010/main" xmlns="" val="3926338578"/>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83BA11B6-7A54-47B7-9386-F8A5C657BEDB}"/>
              </a:ext>
            </a:extLst>
          </p:cNvPr>
          <p:cNvGrpSpPr/>
          <p:nvPr/>
        </p:nvGrpSpPr>
        <p:grpSpPr>
          <a:xfrm>
            <a:off x="6070082" y="4156868"/>
            <a:ext cx="1485900" cy="1171575"/>
            <a:chOff x="5822497" y="4608370"/>
            <a:chExt cx="1981200" cy="1562100"/>
          </a:xfrm>
        </p:grpSpPr>
        <p:sp>
          <p:nvSpPr>
            <p:cNvPr id="3" name="Freeform 449">
              <a:extLst>
                <a:ext uri="{FF2B5EF4-FFF2-40B4-BE49-F238E27FC236}">
                  <a16:creationId xmlns="" xmlns:a16="http://schemas.microsoft.com/office/drawing/2014/main" id="{5AF540E8-29BD-4780-A56C-E17671052649}"/>
                </a:ext>
              </a:extLst>
            </p:cNvPr>
            <p:cNvSpPr/>
            <p:nvPr/>
          </p:nvSpPr>
          <p:spPr bwMode="auto">
            <a:xfrm>
              <a:off x="5822497" y="5138595"/>
              <a:ext cx="1981200" cy="504825"/>
            </a:xfrm>
            <a:custGeom>
              <a:avLst/>
              <a:gdLst>
                <a:gd name="T0" fmla="*/ 79 w 624"/>
                <a:gd name="T1" fmla="*/ 159 h 159"/>
                <a:gd name="T2" fmla="*/ 545 w 624"/>
                <a:gd name="T3" fmla="*/ 159 h 159"/>
                <a:gd name="T4" fmla="*/ 624 w 624"/>
                <a:gd name="T5" fmla="*/ 79 h 159"/>
                <a:gd name="T6" fmla="*/ 545 w 624"/>
                <a:gd name="T7" fmla="*/ 0 h 159"/>
                <a:gd name="T8" fmla="*/ 79 w 624"/>
                <a:gd name="T9" fmla="*/ 0 h 159"/>
                <a:gd name="T10" fmla="*/ 0 w 624"/>
                <a:gd name="T11" fmla="*/ 79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3"/>
                    <a:pt x="624" y="79"/>
                  </a:cubicBezTo>
                  <a:cubicBezTo>
                    <a:pt x="624" y="35"/>
                    <a:pt x="589" y="0"/>
                    <a:pt x="545" y="0"/>
                  </a:cubicBezTo>
                  <a:cubicBezTo>
                    <a:pt x="79" y="0"/>
                    <a:pt x="79" y="0"/>
                    <a:pt x="79" y="0"/>
                  </a:cubicBezTo>
                  <a:cubicBezTo>
                    <a:pt x="35" y="0"/>
                    <a:pt x="0" y="35"/>
                    <a:pt x="0" y="79"/>
                  </a:cubicBezTo>
                  <a:cubicBezTo>
                    <a:pt x="0" y="123"/>
                    <a:pt x="35" y="159"/>
                    <a:pt x="79" y="159"/>
                  </a:cubicBezTo>
                  <a:close/>
                </a:path>
              </a:pathLst>
            </a:custGeom>
            <a:solidFill>
              <a:srgbClr val="86B0D3"/>
            </a:solidFill>
            <a:ln>
              <a:noFill/>
            </a:ln>
          </p:spPr>
          <p:txBody>
            <a:bodyPr vert="horz" wrap="square" lIns="68580" tIns="34290" rIns="68580" bIns="34290" numCol="1" anchor="t" anchorCtr="0" compatLnSpc="1"/>
            <a:lstStyle/>
            <a:p>
              <a:endParaRPr lang="en-US" sz="1013">
                <a:solidFill>
                  <a:srgbClr val="5293CC"/>
                </a:solidFill>
              </a:endParaRPr>
            </a:p>
          </p:txBody>
        </p:sp>
        <p:sp>
          <p:nvSpPr>
            <p:cNvPr id="4" name="Freeform 450">
              <a:extLst>
                <a:ext uri="{FF2B5EF4-FFF2-40B4-BE49-F238E27FC236}">
                  <a16:creationId xmlns="" xmlns:a16="http://schemas.microsoft.com/office/drawing/2014/main" id="{09630C73-17E4-4486-8CFC-3C560AE12733}"/>
                </a:ext>
              </a:extLst>
            </p:cNvPr>
            <p:cNvSpPr/>
            <p:nvPr/>
          </p:nvSpPr>
          <p:spPr bwMode="auto">
            <a:xfrm>
              <a:off x="5822497" y="4608370"/>
              <a:ext cx="1031875" cy="1562100"/>
            </a:xfrm>
            <a:custGeom>
              <a:avLst/>
              <a:gdLst>
                <a:gd name="T0" fmla="*/ 0 w 325"/>
                <a:gd name="T1" fmla="*/ 246 h 492"/>
                <a:gd name="T2" fmla="*/ 24 w 325"/>
                <a:gd name="T3" fmla="*/ 304 h 492"/>
                <a:gd name="T4" fmla="*/ 25 w 325"/>
                <a:gd name="T5" fmla="*/ 304 h 492"/>
                <a:gd name="T6" fmla="*/ 182 w 325"/>
                <a:gd name="T7" fmla="*/ 461 h 492"/>
                <a:gd name="T8" fmla="*/ 294 w 325"/>
                <a:gd name="T9" fmla="*/ 461 h 492"/>
                <a:gd name="T10" fmla="*/ 294 w 325"/>
                <a:gd name="T11" fmla="*/ 349 h 492"/>
                <a:gd name="T12" fmla="*/ 191 w 325"/>
                <a:gd name="T13" fmla="*/ 246 h 492"/>
                <a:gd name="T14" fmla="*/ 294 w 325"/>
                <a:gd name="T15" fmla="*/ 144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9"/>
                    <a:pt x="9" y="289"/>
                    <a:pt x="24" y="304"/>
                  </a:cubicBezTo>
                  <a:cubicBezTo>
                    <a:pt x="25" y="304"/>
                    <a:pt x="25" y="304"/>
                    <a:pt x="25" y="304"/>
                  </a:cubicBezTo>
                  <a:cubicBezTo>
                    <a:pt x="182" y="461"/>
                    <a:pt x="182" y="461"/>
                    <a:pt x="182" y="461"/>
                  </a:cubicBezTo>
                  <a:cubicBezTo>
                    <a:pt x="213" y="492"/>
                    <a:pt x="263" y="492"/>
                    <a:pt x="294" y="461"/>
                  </a:cubicBezTo>
                  <a:cubicBezTo>
                    <a:pt x="325" y="430"/>
                    <a:pt x="325" y="380"/>
                    <a:pt x="294" y="349"/>
                  </a:cubicBezTo>
                  <a:cubicBezTo>
                    <a:pt x="191" y="246"/>
                    <a:pt x="191" y="246"/>
                    <a:pt x="191" y="246"/>
                  </a:cubicBezTo>
                  <a:cubicBezTo>
                    <a:pt x="294" y="144"/>
                    <a:pt x="294" y="144"/>
                    <a:pt x="294" y="144"/>
                  </a:cubicBezTo>
                  <a:cubicBezTo>
                    <a:pt x="325" y="113"/>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rgbClr val="86B0D3"/>
            </a:solidFill>
            <a:ln>
              <a:noFill/>
            </a:ln>
          </p:spPr>
          <p:txBody>
            <a:bodyPr vert="horz" wrap="square" lIns="68580" tIns="34290" rIns="68580" bIns="34290" numCol="1" anchor="t" anchorCtr="0" compatLnSpc="1"/>
            <a:lstStyle/>
            <a:p>
              <a:endParaRPr lang="en-US" sz="1013" dirty="0">
                <a:solidFill>
                  <a:srgbClr val="5293CC"/>
                </a:solidFill>
              </a:endParaRPr>
            </a:p>
          </p:txBody>
        </p:sp>
        <p:sp>
          <p:nvSpPr>
            <p:cNvPr id="5" name="Freeform 451">
              <a:extLst>
                <a:ext uri="{FF2B5EF4-FFF2-40B4-BE49-F238E27FC236}">
                  <a16:creationId xmlns="" xmlns:a16="http://schemas.microsoft.com/office/drawing/2014/main" id="{85735BF6-CA40-4C82-B295-520BC397AE07}"/>
                </a:ext>
              </a:extLst>
            </p:cNvPr>
            <p:cNvSpPr/>
            <p:nvPr/>
          </p:nvSpPr>
          <p:spPr bwMode="auto">
            <a:xfrm>
              <a:off x="5822497" y="5138595"/>
              <a:ext cx="606425" cy="504825"/>
            </a:xfrm>
            <a:custGeom>
              <a:avLst/>
              <a:gdLst>
                <a:gd name="T0" fmla="*/ 0 w 191"/>
                <a:gd name="T1" fmla="*/ 79 h 159"/>
                <a:gd name="T2" fmla="*/ 79 w 191"/>
                <a:gd name="T3" fmla="*/ 159 h 159"/>
                <a:gd name="T4" fmla="*/ 129 w 191"/>
                <a:gd name="T5" fmla="*/ 141 h 159"/>
                <a:gd name="T6" fmla="*/ 141 w 191"/>
                <a:gd name="T7" fmla="*/ 129 h 159"/>
                <a:gd name="T8" fmla="*/ 191 w 191"/>
                <a:gd name="T9" fmla="*/ 79 h 159"/>
                <a:gd name="T10" fmla="*/ 141 w 191"/>
                <a:gd name="T11" fmla="*/ 29 h 159"/>
                <a:gd name="T12" fmla="*/ 129 w 191"/>
                <a:gd name="T13" fmla="*/ 18 h 159"/>
                <a:gd name="T14" fmla="*/ 79 w 191"/>
                <a:gd name="T15" fmla="*/ 0 h 159"/>
                <a:gd name="T16" fmla="*/ 0 w 191"/>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79"/>
                  </a:moveTo>
                  <a:cubicBezTo>
                    <a:pt x="0" y="123"/>
                    <a:pt x="35" y="159"/>
                    <a:pt x="79" y="159"/>
                  </a:cubicBezTo>
                  <a:cubicBezTo>
                    <a:pt x="98" y="159"/>
                    <a:pt x="115" y="152"/>
                    <a:pt x="129" y="141"/>
                  </a:cubicBezTo>
                  <a:cubicBezTo>
                    <a:pt x="141" y="129"/>
                    <a:pt x="141" y="129"/>
                    <a:pt x="141" y="129"/>
                  </a:cubicBezTo>
                  <a:cubicBezTo>
                    <a:pt x="191" y="79"/>
                    <a:pt x="191" y="79"/>
                    <a:pt x="191" y="79"/>
                  </a:cubicBezTo>
                  <a:cubicBezTo>
                    <a:pt x="141" y="29"/>
                    <a:pt x="141" y="29"/>
                    <a:pt x="141" y="29"/>
                  </a:cubicBezTo>
                  <a:cubicBezTo>
                    <a:pt x="129" y="18"/>
                    <a:pt x="129" y="18"/>
                    <a:pt x="129" y="18"/>
                  </a:cubicBezTo>
                  <a:cubicBezTo>
                    <a:pt x="116" y="6"/>
                    <a:pt x="98" y="0"/>
                    <a:pt x="79" y="0"/>
                  </a:cubicBezTo>
                  <a:cubicBezTo>
                    <a:pt x="35" y="0"/>
                    <a:pt x="0" y="35"/>
                    <a:pt x="0" y="79"/>
                  </a:cubicBezTo>
                  <a:close/>
                </a:path>
              </a:pathLst>
            </a:custGeom>
            <a:solidFill>
              <a:schemeClr val="tx1">
                <a:alpha val="20000"/>
              </a:schemeClr>
            </a:solidFill>
            <a:ln>
              <a:noFill/>
            </a:ln>
          </p:spPr>
          <p:txBody>
            <a:bodyPr vert="horz" wrap="square" lIns="68580" tIns="34290" rIns="68580" bIns="34290" numCol="1" anchor="t" anchorCtr="0" compatLnSpc="1"/>
            <a:lstStyle/>
            <a:p>
              <a:endParaRPr lang="en-US" sz="1013">
                <a:solidFill>
                  <a:srgbClr val="5293CC"/>
                </a:solidFill>
              </a:endParaRPr>
            </a:p>
          </p:txBody>
        </p:sp>
        <p:sp>
          <p:nvSpPr>
            <p:cNvPr id="6" name="Freeform 452">
              <a:extLst>
                <a:ext uri="{FF2B5EF4-FFF2-40B4-BE49-F238E27FC236}">
                  <a16:creationId xmlns="" xmlns:a16="http://schemas.microsoft.com/office/drawing/2014/main" id="{8731C253-484F-4C38-8CC2-5210A716864E}"/>
                </a:ext>
              </a:extLst>
            </p:cNvPr>
            <p:cNvSpPr/>
            <p:nvPr/>
          </p:nvSpPr>
          <p:spPr bwMode="auto">
            <a:xfrm>
              <a:off x="6073322" y="5138595"/>
              <a:ext cx="609600" cy="250825"/>
            </a:xfrm>
            <a:custGeom>
              <a:avLst/>
              <a:gdLst>
                <a:gd name="T0" fmla="*/ 0 w 192"/>
                <a:gd name="T1" fmla="*/ 0 h 79"/>
                <a:gd name="T2" fmla="*/ 50 w 192"/>
                <a:gd name="T3" fmla="*/ 17 h 79"/>
                <a:gd name="T4" fmla="*/ 62 w 192"/>
                <a:gd name="T5" fmla="*/ 29 h 79"/>
                <a:gd name="T6" fmla="*/ 112 w 192"/>
                <a:gd name="T7" fmla="*/ 79 h 79"/>
                <a:gd name="T8" fmla="*/ 192 w 192"/>
                <a:gd name="T9" fmla="*/ 0 h 79"/>
                <a:gd name="T10" fmla="*/ 0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0" y="0"/>
                  </a:moveTo>
                  <a:cubicBezTo>
                    <a:pt x="19" y="0"/>
                    <a:pt x="36" y="6"/>
                    <a:pt x="50" y="17"/>
                  </a:cubicBezTo>
                  <a:cubicBezTo>
                    <a:pt x="62" y="29"/>
                    <a:pt x="62" y="29"/>
                    <a:pt x="62" y="29"/>
                  </a:cubicBezTo>
                  <a:cubicBezTo>
                    <a:pt x="112" y="79"/>
                    <a:pt x="112" y="79"/>
                    <a:pt x="112" y="79"/>
                  </a:cubicBezTo>
                  <a:cubicBezTo>
                    <a:pt x="192" y="0"/>
                    <a:pt x="192" y="0"/>
                    <a:pt x="192" y="0"/>
                  </a:cubicBezTo>
                  <a:lnTo>
                    <a:pt x="0" y="0"/>
                  </a:lnTo>
                  <a:close/>
                </a:path>
              </a:pathLst>
            </a:custGeom>
            <a:solidFill>
              <a:schemeClr val="tx1">
                <a:alpha val="10000"/>
              </a:schemeClr>
            </a:solidFill>
            <a:ln>
              <a:noFill/>
            </a:ln>
          </p:spPr>
          <p:txBody>
            <a:bodyPr vert="horz" wrap="square" lIns="68580" tIns="34290" rIns="68580" bIns="34290" numCol="1" anchor="t" anchorCtr="0" compatLnSpc="1"/>
            <a:lstStyle/>
            <a:p>
              <a:endParaRPr lang="en-US" sz="1013">
                <a:solidFill>
                  <a:srgbClr val="5293CC"/>
                </a:solidFill>
              </a:endParaRPr>
            </a:p>
          </p:txBody>
        </p:sp>
        <p:sp>
          <p:nvSpPr>
            <p:cNvPr id="7" name="Freeform 453">
              <a:extLst>
                <a:ext uri="{FF2B5EF4-FFF2-40B4-BE49-F238E27FC236}">
                  <a16:creationId xmlns="" xmlns:a16="http://schemas.microsoft.com/office/drawing/2014/main" id="{73327D58-16A6-408E-BE57-E9EA385A46C4}"/>
                </a:ext>
              </a:extLst>
            </p:cNvPr>
            <p:cNvSpPr/>
            <p:nvPr/>
          </p:nvSpPr>
          <p:spPr bwMode="auto">
            <a:xfrm>
              <a:off x="6073322" y="5389420"/>
              <a:ext cx="609600" cy="254000"/>
            </a:xfrm>
            <a:custGeom>
              <a:avLst/>
              <a:gdLst>
                <a:gd name="T0" fmla="*/ 0 w 192"/>
                <a:gd name="T1" fmla="*/ 80 h 80"/>
                <a:gd name="T2" fmla="*/ 50 w 192"/>
                <a:gd name="T3" fmla="*/ 62 h 80"/>
                <a:gd name="T4" fmla="*/ 62 w 192"/>
                <a:gd name="T5" fmla="*/ 50 h 80"/>
                <a:gd name="T6" fmla="*/ 112 w 192"/>
                <a:gd name="T7" fmla="*/ 0 h 80"/>
                <a:gd name="T8" fmla="*/ 192 w 192"/>
                <a:gd name="T9" fmla="*/ 80 h 80"/>
                <a:gd name="T10" fmla="*/ 0 w 192"/>
                <a:gd name="T11" fmla="*/ 80 h 80"/>
              </a:gdLst>
              <a:ahLst/>
              <a:cxnLst>
                <a:cxn ang="0">
                  <a:pos x="T0" y="T1"/>
                </a:cxn>
                <a:cxn ang="0">
                  <a:pos x="T2" y="T3"/>
                </a:cxn>
                <a:cxn ang="0">
                  <a:pos x="T4" y="T5"/>
                </a:cxn>
                <a:cxn ang="0">
                  <a:pos x="T6" y="T7"/>
                </a:cxn>
                <a:cxn ang="0">
                  <a:pos x="T8" y="T9"/>
                </a:cxn>
                <a:cxn ang="0">
                  <a:pos x="T10" y="T11"/>
                </a:cxn>
              </a:cxnLst>
              <a:rect l="0" t="0" r="r" b="b"/>
              <a:pathLst>
                <a:path w="192" h="80">
                  <a:moveTo>
                    <a:pt x="0" y="80"/>
                  </a:moveTo>
                  <a:cubicBezTo>
                    <a:pt x="19" y="80"/>
                    <a:pt x="36" y="73"/>
                    <a:pt x="50" y="62"/>
                  </a:cubicBezTo>
                  <a:cubicBezTo>
                    <a:pt x="62" y="50"/>
                    <a:pt x="62" y="50"/>
                    <a:pt x="62" y="50"/>
                  </a:cubicBezTo>
                  <a:cubicBezTo>
                    <a:pt x="112" y="0"/>
                    <a:pt x="112" y="0"/>
                    <a:pt x="112" y="0"/>
                  </a:cubicBezTo>
                  <a:cubicBezTo>
                    <a:pt x="192" y="80"/>
                    <a:pt x="192" y="80"/>
                    <a:pt x="192" y="80"/>
                  </a:cubicBezTo>
                  <a:lnTo>
                    <a:pt x="0" y="80"/>
                  </a:lnTo>
                  <a:close/>
                </a:path>
              </a:pathLst>
            </a:custGeom>
            <a:solidFill>
              <a:schemeClr val="tx1">
                <a:alpha val="10000"/>
              </a:schemeClr>
            </a:solidFill>
            <a:ln>
              <a:noFill/>
            </a:ln>
          </p:spPr>
          <p:txBody>
            <a:bodyPr vert="horz" wrap="square" lIns="68580" tIns="34290" rIns="68580" bIns="34290" numCol="1" anchor="t" anchorCtr="0" compatLnSpc="1"/>
            <a:lstStyle/>
            <a:p>
              <a:endParaRPr lang="en-US" sz="1013">
                <a:solidFill>
                  <a:srgbClr val="5293CC"/>
                </a:solidFill>
              </a:endParaRPr>
            </a:p>
          </p:txBody>
        </p:sp>
      </p:grpSp>
      <p:grpSp>
        <p:nvGrpSpPr>
          <p:cNvPr id="8" name="组合 7">
            <a:extLst>
              <a:ext uri="{FF2B5EF4-FFF2-40B4-BE49-F238E27FC236}">
                <a16:creationId xmlns="" xmlns:a16="http://schemas.microsoft.com/office/drawing/2014/main" id="{0E38D87D-F851-41B6-9AFA-BB3F6590AD03}"/>
              </a:ext>
            </a:extLst>
          </p:cNvPr>
          <p:cNvGrpSpPr/>
          <p:nvPr/>
        </p:nvGrpSpPr>
        <p:grpSpPr>
          <a:xfrm>
            <a:off x="4798495" y="3452019"/>
            <a:ext cx="1485900" cy="1169194"/>
            <a:chOff x="4127047" y="3668570"/>
            <a:chExt cx="1981200" cy="1558925"/>
          </a:xfrm>
        </p:grpSpPr>
        <p:sp>
          <p:nvSpPr>
            <p:cNvPr id="9" name="Freeform 439">
              <a:extLst>
                <a:ext uri="{FF2B5EF4-FFF2-40B4-BE49-F238E27FC236}">
                  <a16:creationId xmlns="" xmlns:a16="http://schemas.microsoft.com/office/drawing/2014/main" id="{279AA650-21AB-4DFF-8DD8-58BF4260B3FF}"/>
                </a:ext>
              </a:extLst>
            </p:cNvPr>
            <p:cNvSpPr/>
            <p:nvPr/>
          </p:nvSpPr>
          <p:spPr bwMode="auto">
            <a:xfrm>
              <a:off x="4127047" y="4195620"/>
              <a:ext cx="1981200" cy="504825"/>
            </a:xfrm>
            <a:custGeom>
              <a:avLst/>
              <a:gdLst>
                <a:gd name="T0" fmla="*/ 545 w 624"/>
                <a:gd name="T1" fmla="*/ 159 h 159"/>
                <a:gd name="T2" fmla="*/ 79 w 624"/>
                <a:gd name="T3" fmla="*/ 159 h 159"/>
                <a:gd name="T4" fmla="*/ 0 w 624"/>
                <a:gd name="T5" fmla="*/ 79 h 159"/>
                <a:gd name="T6" fmla="*/ 79 w 624"/>
                <a:gd name="T7" fmla="*/ 0 h 159"/>
                <a:gd name="T8" fmla="*/ 545 w 624"/>
                <a:gd name="T9" fmla="*/ 0 h 159"/>
                <a:gd name="T10" fmla="*/ 624 w 624"/>
                <a:gd name="T11" fmla="*/ 79 h 159"/>
                <a:gd name="T12" fmla="*/ 545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545" y="159"/>
                  </a:moveTo>
                  <a:cubicBezTo>
                    <a:pt x="79" y="159"/>
                    <a:pt x="79" y="159"/>
                    <a:pt x="79" y="159"/>
                  </a:cubicBezTo>
                  <a:cubicBezTo>
                    <a:pt x="35" y="159"/>
                    <a:pt x="0" y="123"/>
                    <a:pt x="0" y="79"/>
                  </a:cubicBezTo>
                  <a:cubicBezTo>
                    <a:pt x="0" y="36"/>
                    <a:pt x="35" y="0"/>
                    <a:pt x="79" y="0"/>
                  </a:cubicBezTo>
                  <a:cubicBezTo>
                    <a:pt x="545" y="0"/>
                    <a:pt x="545" y="0"/>
                    <a:pt x="545" y="0"/>
                  </a:cubicBezTo>
                  <a:cubicBezTo>
                    <a:pt x="589" y="0"/>
                    <a:pt x="624" y="36"/>
                    <a:pt x="624" y="79"/>
                  </a:cubicBezTo>
                  <a:cubicBezTo>
                    <a:pt x="624" y="123"/>
                    <a:pt x="589" y="159"/>
                    <a:pt x="545" y="159"/>
                  </a:cubicBezTo>
                  <a:close/>
                </a:path>
              </a:pathLst>
            </a:custGeom>
            <a:solidFill>
              <a:srgbClr val="86B0D3"/>
            </a:solidFill>
            <a:ln>
              <a:noFill/>
            </a:ln>
          </p:spPr>
          <p:txBody>
            <a:bodyPr vert="horz" wrap="square" lIns="68580" tIns="34290" rIns="68580" bIns="34290" numCol="1" anchor="t" anchorCtr="0" compatLnSpc="1"/>
            <a:lstStyle/>
            <a:p>
              <a:endParaRPr lang="en-US" sz="1013" dirty="0">
                <a:solidFill>
                  <a:srgbClr val="5293CC"/>
                </a:solidFill>
              </a:endParaRPr>
            </a:p>
          </p:txBody>
        </p:sp>
        <p:sp>
          <p:nvSpPr>
            <p:cNvPr id="10" name="Freeform 440">
              <a:extLst>
                <a:ext uri="{FF2B5EF4-FFF2-40B4-BE49-F238E27FC236}">
                  <a16:creationId xmlns="" xmlns:a16="http://schemas.microsoft.com/office/drawing/2014/main" id="{5364003D-62F6-4E48-985B-09E90D73F1D2}"/>
                </a:ext>
              </a:extLst>
            </p:cNvPr>
            <p:cNvSpPr/>
            <p:nvPr/>
          </p:nvSpPr>
          <p:spPr bwMode="auto">
            <a:xfrm>
              <a:off x="5076372" y="3668570"/>
              <a:ext cx="1031875" cy="1558925"/>
            </a:xfrm>
            <a:custGeom>
              <a:avLst/>
              <a:gdLst>
                <a:gd name="T0" fmla="*/ 325 w 325"/>
                <a:gd name="T1" fmla="*/ 245 h 491"/>
                <a:gd name="T2" fmla="*/ 301 w 325"/>
                <a:gd name="T3" fmla="*/ 303 h 491"/>
                <a:gd name="T4" fmla="*/ 300 w 325"/>
                <a:gd name="T5" fmla="*/ 303 h 491"/>
                <a:gd name="T6" fmla="*/ 143 w 325"/>
                <a:gd name="T7" fmla="*/ 460 h 491"/>
                <a:gd name="T8" fmla="*/ 31 w 325"/>
                <a:gd name="T9" fmla="*/ 460 h 491"/>
                <a:gd name="T10" fmla="*/ 31 w 325"/>
                <a:gd name="T11" fmla="*/ 348 h 491"/>
                <a:gd name="T12" fmla="*/ 134 w 325"/>
                <a:gd name="T13" fmla="*/ 245 h 491"/>
                <a:gd name="T14" fmla="*/ 31 w 325"/>
                <a:gd name="T15" fmla="*/ 143 h 491"/>
                <a:gd name="T16" fmla="*/ 31 w 325"/>
                <a:gd name="T17" fmla="*/ 31 h 491"/>
                <a:gd name="T18" fmla="*/ 143 w 325"/>
                <a:gd name="T19" fmla="*/ 31 h 491"/>
                <a:gd name="T20" fmla="*/ 300 w 325"/>
                <a:gd name="T21" fmla="*/ 188 h 491"/>
                <a:gd name="T22" fmla="*/ 301 w 325"/>
                <a:gd name="T23" fmla="*/ 188 h 491"/>
                <a:gd name="T24" fmla="*/ 325 w 325"/>
                <a:gd name="T25" fmla="*/ 24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1">
                  <a:moveTo>
                    <a:pt x="325" y="245"/>
                  </a:moveTo>
                  <a:cubicBezTo>
                    <a:pt x="325" y="268"/>
                    <a:pt x="316" y="289"/>
                    <a:pt x="301" y="303"/>
                  </a:cubicBezTo>
                  <a:cubicBezTo>
                    <a:pt x="300" y="303"/>
                    <a:pt x="300" y="303"/>
                    <a:pt x="300" y="303"/>
                  </a:cubicBezTo>
                  <a:cubicBezTo>
                    <a:pt x="143" y="460"/>
                    <a:pt x="143" y="460"/>
                    <a:pt x="143" y="460"/>
                  </a:cubicBezTo>
                  <a:cubicBezTo>
                    <a:pt x="112" y="491"/>
                    <a:pt x="62" y="491"/>
                    <a:pt x="31" y="460"/>
                  </a:cubicBezTo>
                  <a:cubicBezTo>
                    <a:pt x="0" y="429"/>
                    <a:pt x="0" y="379"/>
                    <a:pt x="31" y="348"/>
                  </a:cubicBezTo>
                  <a:cubicBezTo>
                    <a:pt x="134" y="245"/>
                    <a:pt x="134" y="245"/>
                    <a:pt x="134" y="245"/>
                  </a:cubicBezTo>
                  <a:cubicBezTo>
                    <a:pt x="31" y="143"/>
                    <a:pt x="31" y="143"/>
                    <a:pt x="31" y="143"/>
                  </a:cubicBezTo>
                  <a:cubicBezTo>
                    <a:pt x="0" y="112"/>
                    <a:pt x="0" y="62"/>
                    <a:pt x="31" y="31"/>
                  </a:cubicBezTo>
                  <a:cubicBezTo>
                    <a:pt x="62" y="0"/>
                    <a:pt x="112" y="0"/>
                    <a:pt x="143" y="31"/>
                  </a:cubicBezTo>
                  <a:cubicBezTo>
                    <a:pt x="300" y="188"/>
                    <a:pt x="300" y="188"/>
                    <a:pt x="300" y="188"/>
                  </a:cubicBezTo>
                  <a:cubicBezTo>
                    <a:pt x="300" y="188"/>
                    <a:pt x="300" y="188"/>
                    <a:pt x="301" y="188"/>
                  </a:cubicBezTo>
                  <a:cubicBezTo>
                    <a:pt x="316" y="202"/>
                    <a:pt x="325" y="223"/>
                    <a:pt x="325" y="245"/>
                  </a:cubicBezTo>
                  <a:close/>
                </a:path>
              </a:pathLst>
            </a:custGeom>
            <a:solidFill>
              <a:srgbClr val="86B0D3"/>
            </a:solidFill>
            <a:ln>
              <a:noFill/>
            </a:ln>
          </p:spPr>
          <p:txBody>
            <a:bodyPr vert="horz" wrap="square" lIns="68580" tIns="34290" rIns="68580" bIns="34290" numCol="1" anchor="t" anchorCtr="0" compatLnSpc="1"/>
            <a:lstStyle/>
            <a:p>
              <a:endParaRPr lang="en-US" sz="1013" dirty="0">
                <a:solidFill>
                  <a:srgbClr val="5293CC"/>
                </a:solidFill>
              </a:endParaRPr>
            </a:p>
          </p:txBody>
        </p:sp>
        <p:sp>
          <p:nvSpPr>
            <p:cNvPr id="11" name="Freeform 441">
              <a:extLst>
                <a:ext uri="{FF2B5EF4-FFF2-40B4-BE49-F238E27FC236}">
                  <a16:creationId xmlns="" xmlns:a16="http://schemas.microsoft.com/office/drawing/2014/main" id="{D61BD363-52EF-4B2D-89BC-C38BBA535C29}"/>
                </a:ext>
              </a:extLst>
            </p:cNvPr>
            <p:cNvSpPr/>
            <p:nvPr/>
          </p:nvSpPr>
          <p:spPr bwMode="auto">
            <a:xfrm>
              <a:off x="5501822" y="4195620"/>
              <a:ext cx="606425" cy="504825"/>
            </a:xfrm>
            <a:custGeom>
              <a:avLst/>
              <a:gdLst>
                <a:gd name="T0" fmla="*/ 191 w 191"/>
                <a:gd name="T1" fmla="*/ 79 h 159"/>
                <a:gd name="T2" fmla="*/ 112 w 191"/>
                <a:gd name="T3" fmla="*/ 159 h 159"/>
                <a:gd name="T4" fmla="*/ 62 w 191"/>
                <a:gd name="T5" fmla="*/ 141 h 159"/>
                <a:gd name="T6" fmla="*/ 50 w 191"/>
                <a:gd name="T7" fmla="*/ 130 h 159"/>
                <a:gd name="T8" fmla="*/ 0 w 191"/>
                <a:gd name="T9" fmla="*/ 79 h 159"/>
                <a:gd name="T10" fmla="*/ 50 w 191"/>
                <a:gd name="T11" fmla="*/ 29 h 159"/>
                <a:gd name="T12" fmla="*/ 62 w 191"/>
                <a:gd name="T13" fmla="*/ 18 h 159"/>
                <a:gd name="T14" fmla="*/ 112 w 191"/>
                <a:gd name="T15" fmla="*/ 0 h 159"/>
                <a:gd name="T16" fmla="*/ 191 w 191"/>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191" y="79"/>
                  </a:moveTo>
                  <a:cubicBezTo>
                    <a:pt x="191" y="123"/>
                    <a:pt x="156" y="159"/>
                    <a:pt x="112" y="159"/>
                  </a:cubicBezTo>
                  <a:cubicBezTo>
                    <a:pt x="93" y="159"/>
                    <a:pt x="76" y="152"/>
                    <a:pt x="62" y="141"/>
                  </a:cubicBezTo>
                  <a:cubicBezTo>
                    <a:pt x="50" y="130"/>
                    <a:pt x="50" y="130"/>
                    <a:pt x="50" y="130"/>
                  </a:cubicBezTo>
                  <a:cubicBezTo>
                    <a:pt x="0" y="79"/>
                    <a:pt x="0" y="79"/>
                    <a:pt x="0" y="79"/>
                  </a:cubicBezTo>
                  <a:cubicBezTo>
                    <a:pt x="50" y="29"/>
                    <a:pt x="50" y="29"/>
                    <a:pt x="50" y="29"/>
                  </a:cubicBezTo>
                  <a:cubicBezTo>
                    <a:pt x="62" y="18"/>
                    <a:pt x="62" y="18"/>
                    <a:pt x="62" y="18"/>
                  </a:cubicBezTo>
                  <a:cubicBezTo>
                    <a:pt x="75" y="7"/>
                    <a:pt x="93" y="0"/>
                    <a:pt x="112" y="0"/>
                  </a:cubicBezTo>
                  <a:cubicBezTo>
                    <a:pt x="156" y="0"/>
                    <a:pt x="191" y="36"/>
                    <a:pt x="191" y="79"/>
                  </a:cubicBezTo>
                  <a:close/>
                </a:path>
              </a:pathLst>
            </a:custGeom>
            <a:solidFill>
              <a:schemeClr val="tx1">
                <a:alpha val="20000"/>
              </a:schemeClr>
            </a:solidFill>
            <a:ln>
              <a:noFill/>
            </a:ln>
          </p:spPr>
          <p:txBody>
            <a:bodyPr vert="horz" wrap="square" lIns="68580" tIns="34290" rIns="68580" bIns="34290" numCol="1" anchor="t" anchorCtr="0" compatLnSpc="1"/>
            <a:lstStyle/>
            <a:p>
              <a:endParaRPr lang="en-US" sz="1013">
                <a:solidFill>
                  <a:srgbClr val="5293CC"/>
                </a:solidFill>
              </a:endParaRPr>
            </a:p>
          </p:txBody>
        </p:sp>
        <p:sp>
          <p:nvSpPr>
            <p:cNvPr id="12" name="Freeform 442">
              <a:extLst>
                <a:ext uri="{FF2B5EF4-FFF2-40B4-BE49-F238E27FC236}">
                  <a16:creationId xmlns="" xmlns:a16="http://schemas.microsoft.com/office/drawing/2014/main" id="{FE5AB105-CD3B-4BD5-AA3D-E8CE15B0D8CB}"/>
                </a:ext>
              </a:extLst>
            </p:cNvPr>
            <p:cNvSpPr/>
            <p:nvPr/>
          </p:nvSpPr>
          <p:spPr bwMode="auto">
            <a:xfrm>
              <a:off x="5247822" y="4195620"/>
              <a:ext cx="609600" cy="250825"/>
            </a:xfrm>
            <a:custGeom>
              <a:avLst/>
              <a:gdLst>
                <a:gd name="T0" fmla="*/ 192 w 192"/>
                <a:gd name="T1" fmla="*/ 0 h 79"/>
                <a:gd name="T2" fmla="*/ 142 w 192"/>
                <a:gd name="T3" fmla="*/ 18 h 79"/>
                <a:gd name="T4" fmla="*/ 130 w 192"/>
                <a:gd name="T5" fmla="*/ 29 h 79"/>
                <a:gd name="T6" fmla="*/ 80 w 192"/>
                <a:gd name="T7" fmla="*/ 79 h 79"/>
                <a:gd name="T8" fmla="*/ 0 w 192"/>
                <a:gd name="T9" fmla="*/ 0 h 79"/>
                <a:gd name="T10" fmla="*/ 192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192" y="0"/>
                  </a:moveTo>
                  <a:cubicBezTo>
                    <a:pt x="173" y="0"/>
                    <a:pt x="156" y="7"/>
                    <a:pt x="142" y="18"/>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vert="horz" wrap="square" lIns="68580" tIns="34290" rIns="68580" bIns="34290" numCol="1" anchor="t" anchorCtr="0" compatLnSpc="1"/>
            <a:lstStyle/>
            <a:p>
              <a:endParaRPr lang="en-US" sz="1013">
                <a:solidFill>
                  <a:srgbClr val="5293CC"/>
                </a:solidFill>
              </a:endParaRPr>
            </a:p>
          </p:txBody>
        </p:sp>
        <p:sp>
          <p:nvSpPr>
            <p:cNvPr id="13" name="Freeform 443">
              <a:extLst>
                <a:ext uri="{FF2B5EF4-FFF2-40B4-BE49-F238E27FC236}">
                  <a16:creationId xmlns="" xmlns:a16="http://schemas.microsoft.com/office/drawing/2014/main" id="{A4B5F900-53FE-4BB4-87C0-D654E5F67C83}"/>
                </a:ext>
              </a:extLst>
            </p:cNvPr>
            <p:cNvSpPr/>
            <p:nvPr/>
          </p:nvSpPr>
          <p:spPr bwMode="auto">
            <a:xfrm>
              <a:off x="5247822" y="4446445"/>
              <a:ext cx="609600" cy="254000"/>
            </a:xfrm>
            <a:custGeom>
              <a:avLst/>
              <a:gdLst>
                <a:gd name="T0" fmla="*/ 192 w 192"/>
                <a:gd name="T1" fmla="*/ 80 h 80"/>
                <a:gd name="T2" fmla="*/ 142 w 192"/>
                <a:gd name="T3" fmla="*/ 62 h 80"/>
                <a:gd name="T4" fmla="*/ 130 w 192"/>
                <a:gd name="T5" fmla="*/ 51 h 80"/>
                <a:gd name="T6" fmla="*/ 80 w 192"/>
                <a:gd name="T7" fmla="*/ 0 h 80"/>
                <a:gd name="T8" fmla="*/ 0 w 192"/>
                <a:gd name="T9" fmla="*/ 80 h 80"/>
                <a:gd name="T10" fmla="*/ 192 w 192"/>
                <a:gd name="T11" fmla="*/ 80 h 80"/>
              </a:gdLst>
              <a:ahLst/>
              <a:cxnLst>
                <a:cxn ang="0">
                  <a:pos x="T0" y="T1"/>
                </a:cxn>
                <a:cxn ang="0">
                  <a:pos x="T2" y="T3"/>
                </a:cxn>
                <a:cxn ang="0">
                  <a:pos x="T4" y="T5"/>
                </a:cxn>
                <a:cxn ang="0">
                  <a:pos x="T6" y="T7"/>
                </a:cxn>
                <a:cxn ang="0">
                  <a:pos x="T8" y="T9"/>
                </a:cxn>
                <a:cxn ang="0">
                  <a:pos x="T10" y="T11"/>
                </a:cxn>
              </a:cxnLst>
              <a:rect l="0" t="0" r="r" b="b"/>
              <a:pathLst>
                <a:path w="192" h="80">
                  <a:moveTo>
                    <a:pt x="192" y="80"/>
                  </a:moveTo>
                  <a:cubicBezTo>
                    <a:pt x="173" y="80"/>
                    <a:pt x="156" y="73"/>
                    <a:pt x="142" y="62"/>
                  </a:cubicBezTo>
                  <a:cubicBezTo>
                    <a:pt x="130" y="51"/>
                    <a:pt x="130" y="51"/>
                    <a:pt x="130" y="51"/>
                  </a:cubicBezTo>
                  <a:cubicBezTo>
                    <a:pt x="80" y="0"/>
                    <a:pt x="80" y="0"/>
                    <a:pt x="80" y="0"/>
                  </a:cubicBezTo>
                  <a:cubicBezTo>
                    <a:pt x="0" y="80"/>
                    <a:pt x="0" y="80"/>
                    <a:pt x="0" y="80"/>
                  </a:cubicBezTo>
                  <a:lnTo>
                    <a:pt x="192" y="80"/>
                  </a:lnTo>
                  <a:close/>
                </a:path>
              </a:pathLst>
            </a:custGeom>
            <a:solidFill>
              <a:schemeClr val="tx1">
                <a:alpha val="10000"/>
              </a:schemeClr>
            </a:solidFill>
            <a:ln>
              <a:noFill/>
            </a:ln>
          </p:spPr>
          <p:txBody>
            <a:bodyPr vert="horz" wrap="square" lIns="68580" tIns="34290" rIns="68580" bIns="34290" numCol="1" anchor="t" anchorCtr="0" compatLnSpc="1"/>
            <a:lstStyle/>
            <a:p>
              <a:endParaRPr lang="en-US" sz="1013">
                <a:solidFill>
                  <a:srgbClr val="5293CC"/>
                </a:solidFill>
              </a:endParaRPr>
            </a:p>
          </p:txBody>
        </p:sp>
      </p:grpSp>
      <p:grpSp>
        <p:nvGrpSpPr>
          <p:cNvPr id="14" name="组合 13">
            <a:extLst>
              <a:ext uri="{FF2B5EF4-FFF2-40B4-BE49-F238E27FC236}">
                <a16:creationId xmlns="" xmlns:a16="http://schemas.microsoft.com/office/drawing/2014/main" id="{975E3181-D88C-4468-8A2B-350306C02668}"/>
              </a:ext>
            </a:extLst>
          </p:cNvPr>
          <p:cNvGrpSpPr/>
          <p:nvPr/>
        </p:nvGrpSpPr>
        <p:grpSpPr>
          <a:xfrm>
            <a:off x="6070082" y="2744787"/>
            <a:ext cx="1485900" cy="1171575"/>
            <a:chOff x="5822497" y="2725595"/>
            <a:chExt cx="1981200" cy="1562100"/>
          </a:xfrm>
        </p:grpSpPr>
        <p:sp>
          <p:nvSpPr>
            <p:cNvPr id="15" name="Freeform 444">
              <a:extLst>
                <a:ext uri="{FF2B5EF4-FFF2-40B4-BE49-F238E27FC236}">
                  <a16:creationId xmlns="" xmlns:a16="http://schemas.microsoft.com/office/drawing/2014/main" id="{2D24947F-BD53-4557-9CA2-C50F0782D570}"/>
                </a:ext>
              </a:extLst>
            </p:cNvPr>
            <p:cNvSpPr/>
            <p:nvPr/>
          </p:nvSpPr>
          <p:spPr bwMode="auto">
            <a:xfrm>
              <a:off x="5822497" y="3252645"/>
              <a:ext cx="1981200" cy="504825"/>
            </a:xfrm>
            <a:custGeom>
              <a:avLst/>
              <a:gdLst>
                <a:gd name="T0" fmla="*/ 79 w 624"/>
                <a:gd name="T1" fmla="*/ 159 h 159"/>
                <a:gd name="T2" fmla="*/ 545 w 624"/>
                <a:gd name="T3" fmla="*/ 159 h 159"/>
                <a:gd name="T4" fmla="*/ 624 w 624"/>
                <a:gd name="T5" fmla="*/ 80 h 159"/>
                <a:gd name="T6" fmla="*/ 545 w 624"/>
                <a:gd name="T7" fmla="*/ 0 h 159"/>
                <a:gd name="T8" fmla="*/ 79 w 624"/>
                <a:gd name="T9" fmla="*/ 0 h 159"/>
                <a:gd name="T10" fmla="*/ 0 w 624"/>
                <a:gd name="T11" fmla="*/ 80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4"/>
                    <a:pt x="624" y="80"/>
                  </a:cubicBezTo>
                  <a:cubicBezTo>
                    <a:pt x="624" y="36"/>
                    <a:pt x="589" y="0"/>
                    <a:pt x="545" y="0"/>
                  </a:cubicBezTo>
                  <a:cubicBezTo>
                    <a:pt x="79" y="0"/>
                    <a:pt x="79" y="0"/>
                    <a:pt x="79" y="0"/>
                  </a:cubicBezTo>
                  <a:cubicBezTo>
                    <a:pt x="35" y="0"/>
                    <a:pt x="0" y="36"/>
                    <a:pt x="0" y="80"/>
                  </a:cubicBezTo>
                  <a:cubicBezTo>
                    <a:pt x="0" y="124"/>
                    <a:pt x="35" y="159"/>
                    <a:pt x="79" y="159"/>
                  </a:cubicBezTo>
                  <a:close/>
                </a:path>
              </a:pathLst>
            </a:custGeom>
            <a:solidFill>
              <a:srgbClr val="86B0D3"/>
            </a:solidFill>
            <a:ln>
              <a:noFill/>
            </a:ln>
          </p:spPr>
          <p:txBody>
            <a:bodyPr vert="horz" wrap="square" lIns="68580" tIns="34290" rIns="68580" bIns="34290" numCol="1" anchor="t" anchorCtr="0" compatLnSpc="1"/>
            <a:lstStyle/>
            <a:p>
              <a:endParaRPr lang="en-US" sz="1013">
                <a:solidFill>
                  <a:srgbClr val="5293CC"/>
                </a:solidFill>
              </a:endParaRPr>
            </a:p>
          </p:txBody>
        </p:sp>
        <p:sp>
          <p:nvSpPr>
            <p:cNvPr id="16" name="Freeform 445">
              <a:extLst>
                <a:ext uri="{FF2B5EF4-FFF2-40B4-BE49-F238E27FC236}">
                  <a16:creationId xmlns="" xmlns:a16="http://schemas.microsoft.com/office/drawing/2014/main" id="{A67CA03B-D1B1-4A3D-9E3F-BADEE3BE4117}"/>
                </a:ext>
              </a:extLst>
            </p:cNvPr>
            <p:cNvSpPr/>
            <p:nvPr/>
          </p:nvSpPr>
          <p:spPr bwMode="auto">
            <a:xfrm>
              <a:off x="5822497" y="2725595"/>
              <a:ext cx="1031875" cy="1562100"/>
            </a:xfrm>
            <a:custGeom>
              <a:avLst/>
              <a:gdLst>
                <a:gd name="T0" fmla="*/ 0 w 325"/>
                <a:gd name="T1" fmla="*/ 246 h 492"/>
                <a:gd name="T2" fmla="*/ 24 w 325"/>
                <a:gd name="T3" fmla="*/ 303 h 492"/>
                <a:gd name="T4" fmla="*/ 25 w 325"/>
                <a:gd name="T5" fmla="*/ 304 h 492"/>
                <a:gd name="T6" fmla="*/ 182 w 325"/>
                <a:gd name="T7" fmla="*/ 461 h 492"/>
                <a:gd name="T8" fmla="*/ 294 w 325"/>
                <a:gd name="T9" fmla="*/ 461 h 492"/>
                <a:gd name="T10" fmla="*/ 294 w 325"/>
                <a:gd name="T11" fmla="*/ 348 h 492"/>
                <a:gd name="T12" fmla="*/ 191 w 325"/>
                <a:gd name="T13" fmla="*/ 246 h 492"/>
                <a:gd name="T14" fmla="*/ 294 w 325"/>
                <a:gd name="T15" fmla="*/ 143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8"/>
                    <a:pt x="9" y="289"/>
                    <a:pt x="24" y="303"/>
                  </a:cubicBezTo>
                  <a:cubicBezTo>
                    <a:pt x="25" y="304"/>
                    <a:pt x="25" y="304"/>
                    <a:pt x="25" y="304"/>
                  </a:cubicBezTo>
                  <a:cubicBezTo>
                    <a:pt x="182" y="461"/>
                    <a:pt x="182" y="461"/>
                    <a:pt x="182" y="461"/>
                  </a:cubicBezTo>
                  <a:cubicBezTo>
                    <a:pt x="213" y="492"/>
                    <a:pt x="263" y="492"/>
                    <a:pt x="294" y="461"/>
                  </a:cubicBezTo>
                  <a:cubicBezTo>
                    <a:pt x="325" y="430"/>
                    <a:pt x="325" y="379"/>
                    <a:pt x="294" y="348"/>
                  </a:cubicBezTo>
                  <a:cubicBezTo>
                    <a:pt x="191" y="246"/>
                    <a:pt x="191" y="246"/>
                    <a:pt x="191" y="246"/>
                  </a:cubicBezTo>
                  <a:cubicBezTo>
                    <a:pt x="294" y="143"/>
                    <a:pt x="294" y="143"/>
                    <a:pt x="294" y="143"/>
                  </a:cubicBezTo>
                  <a:cubicBezTo>
                    <a:pt x="325" y="112"/>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rgbClr val="86B0D3"/>
            </a:solidFill>
            <a:ln>
              <a:noFill/>
            </a:ln>
          </p:spPr>
          <p:txBody>
            <a:bodyPr vert="horz" wrap="square" lIns="68580" tIns="34290" rIns="68580" bIns="34290" numCol="1" anchor="t" anchorCtr="0" compatLnSpc="1"/>
            <a:lstStyle/>
            <a:p>
              <a:endParaRPr lang="en-US" sz="1013">
                <a:solidFill>
                  <a:srgbClr val="5293CC"/>
                </a:solidFill>
              </a:endParaRPr>
            </a:p>
          </p:txBody>
        </p:sp>
        <p:sp>
          <p:nvSpPr>
            <p:cNvPr id="17" name="Freeform 446">
              <a:extLst>
                <a:ext uri="{FF2B5EF4-FFF2-40B4-BE49-F238E27FC236}">
                  <a16:creationId xmlns="" xmlns:a16="http://schemas.microsoft.com/office/drawing/2014/main" id="{0DA23661-7EB1-4CAF-A6C6-8514DCB56CDC}"/>
                </a:ext>
              </a:extLst>
            </p:cNvPr>
            <p:cNvSpPr/>
            <p:nvPr/>
          </p:nvSpPr>
          <p:spPr bwMode="auto">
            <a:xfrm>
              <a:off x="5822497" y="3252645"/>
              <a:ext cx="606425" cy="504825"/>
            </a:xfrm>
            <a:custGeom>
              <a:avLst/>
              <a:gdLst>
                <a:gd name="T0" fmla="*/ 0 w 191"/>
                <a:gd name="T1" fmla="*/ 80 h 159"/>
                <a:gd name="T2" fmla="*/ 79 w 191"/>
                <a:gd name="T3" fmla="*/ 159 h 159"/>
                <a:gd name="T4" fmla="*/ 129 w 191"/>
                <a:gd name="T5" fmla="*/ 141 h 159"/>
                <a:gd name="T6" fmla="*/ 141 w 191"/>
                <a:gd name="T7" fmla="*/ 130 h 159"/>
                <a:gd name="T8" fmla="*/ 191 w 191"/>
                <a:gd name="T9" fmla="*/ 80 h 159"/>
                <a:gd name="T10" fmla="*/ 141 w 191"/>
                <a:gd name="T11" fmla="*/ 29 h 159"/>
                <a:gd name="T12" fmla="*/ 129 w 191"/>
                <a:gd name="T13" fmla="*/ 18 h 159"/>
                <a:gd name="T14" fmla="*/ 79 w 191"/>
                <a:gd name="T15" fmla="*/ 0 h 159"/>
                <a:gd name="T16" fmla="*/ 0 w 191"/>
                <a:gd name="T17"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80"/>
                  </a:moveTo>
                  <a:cubicBezTo>
                    <a:pt x="0" y="124"/>
                    <a:pt x="35" y="159"/>
                    <a:pt x="79" y="159"/>
                  </a:cubicBezTo>
                  <a:cubicBezTo>
                    <a:pt x="98" y="159"/>
                    <a:pt x="115" y="153"/>
                    <a:pt x="129" y="141"/>
                  </a:cubicBezTo>
                  <a:cubicBezTo>
                    <a:pt x="141" y="130"/>
                    <a:pt x="141" y="130"/>
                    <a:pt x="141" y="130"/>
                  </a:cubicBezTo>
                  <a:cubicBezTo>
                    <a:pt x="191" y="80"/>
                    <a:pt x="191" y="80"/>
                    <a:pt x="191" y="80"/>
                  </a:cubicBezTo>
                  <a:cubicBezTo>
                    <a:pt x="141" y="29"/>
                    <a:pt x="141" y="29"/>
                    <a:pt x="141" y="29"/>
                  </a:cubicBezTo>
                  <a:cubicBezTo>
                    <a:pt x="129" y="18"/>
                    <a:pt x="129" y="18"/>
                    <a:pt x="129" y="18"/>
                  </a:cubicBezTo>
                  <a:cubicBezTo>
                    <a:pt x="116" y="7"/>
                    <a:pt x="98" y="0"/>
                    <a:pt x="79" y="0"/>
                  </a:cubicBezTo>
                  <a:cubicBezTo>
                    <a:pt x="35" y="0"/>
                    <a:pt x="0" y="36"/>
                    <a:pt x="0" y="80"/>
                  </a:cubicBezTo>
                  <a:close/>
                </a:path>
              </a:pathLst>
            </a:custGeom>
            <a:solidFill>
              <a:schemeClr val="tx1">
                <a:alpha val="20000"/>
              </a:schemeClr>
            </a:solidFill>
            <a:ln>
              <a:noFill/>
            </a:ln>
          </p:spPr>
          <p:txBody>
            <a:bodyPr vert="horz" wrap="square" lIns="68580" tIns="34290" rIns="68580" bIns="34290" numCol="1" anchor="t" anchorCtr="0" compatLnSpc="1"/>
            <a:lstStyle/>
            <a:p>
              <a:endParaRPr lang="en-US" sz="1013">
                <a:solidFill>
                  <a:srgbClr val="5293CC"/>
                </a:solidFill>
              </a:endParaRPr>
            </a:p>
          </p:txBody>
        </p:sp>
        <p:sp>
          <p:nvSpPr>
            <p:cNvPr id="18" name="Freeform 447">
              <a:extLst>
                <a:ext uri="{FF2B5EF4-FFF2-40B4-BE49-F238E27FC236}">
                  <a16:creationId xmlns="" xmlns:a16="http://schemas.microsoft.com/office/drawing/2014/main" id="{75BC17F3-9D96-4E40-957E-BF69F4B726BA}"/>
                </a:ext>
              </a:extLst>
            </p:cNvPr>
            <p:cNvSpPr/>
            <p:nvPr/>
          </p:nvSpPr>
          <p:spPr bwMode="auto">
            <a:xfrm>
              <a:off x="6073322" y="3252645"/>
              <a:ext cx="609600" cy="254000"/>
            </a:xfrm>
            <a:custGeom>
              <a:avLst/>
              <a:gdLst>
                <a:gd name="T0" fmla="*/ 0 w 192"/>
                <a:gd name="T1" fmla="*/ 0 h 80"/>
                <a:gd name="T2" fmla="*/ 50 w 192"/>
                <a:gd name="T3" fmla="*/ 18 h 80"/>
                <a:gd name="T4" fmla="*/ 62 w 192"/>
                <a:gd name="T5" fmla="*/ 30 h 80"/>
                <a:gd name="T6" fmla="*/ 112 w 192"/>
                <a:gd name="T7" fmla="*/ 80 h 80"/>
                <a:gd name="T8" fmla="*/ 192 w 192"/>
                <a:gd name="T9" fmla="*/ 0 h 80"/>
                <a:gd name="T10" fmla="*/ 0 w 192"/>
                <a:gd name="T11" fmla="*/ 0 h 80"/>
              </a:gdLst>
              <a:ahLst/>
              <a:cxnLst>
                <a:cxn ang="0">
                  <a:pos x="T0" y="T1"/>
                </a:cxn>
                <a:cxn ang="0">
                  <a:pos x="T2" y="T3"/>
                </a:cxn>
                <a:cxn ang="0">
                  <a:pos x="T4" y="T5"/>
                </a:cxn>
                <a:cxn ang="0">
                  <a:pos x="T6" y="T7"/>
                </a:cxn>
                <a:cxn ang="0">
                  <a:pos x="T8" y="T9"/>
                </a:cxn>
                <a:cxn ang="0">
                  <a:pos x="T10" y="T11"/>
                </a:cxn>
              </a:cxnLst>
              <a:rect l="0" t="0" r="r" b="b"/>
              <a:pathLst>
                <a:path w="192" h="80">
                  <a:moveTo>
                    <a:pt x="0" y="0"/>
                  </a:moveTo>
                  <a:cubicBezTo>
                    <a:pt x="19" y="0"/>
                    <a:pt x="36" y="7"/>
                    <a:pt x="50" y="18"/>
                  </a:cubicBezTo>
                  <a:cubicBezTo>
                    <a:pt x="62" y="30"/>
                    <a:pt x="62" y="30"/>
                    <a:pt x="62" y="30"/>
                  </a:cubicBezTo>
                  <a:cubicBezTo>
                    <a:pt x="112" y="80"/>
                    <a:pt x="112" y="80"/>
                    <a:pt x="112" y="80"/>
                  </a:cubicBezTo>
                  <a:cubicBezTo>
                    <a:pt x="192" y="0"/>
                    <a:pt x="192" y="0"/>
                    <a:pt x="192" y="0"/>
                  </a:cubicBezTo>
                  <a:lnTo>
                    <a:pt x="0" y="0"/>
                  </a:lnTo>
                  <a:close/>
                </a:path>
              </a:pathLst>
            </a:custGeom>
            <a:solidFill>
              <a:schemeClr val="tx1">
                <a:alpha val="10000"/>
              </a:schemeClr>
            </a:solidFill>
            <a:ln>
              <a:noFill/>
            </a:ln>
          </p:spPr>
          <p:txBody>
            <a:bodyPr vert="horz" wrap="square" lIns="68580" tIns="34290" rIns="68580" bIns="34290" numCol="1" anchor="t" anchorCtr="0" compatLnSpc="1"/>
            <a:lstStyle/>
            <a:p>
              <a:endParaRPr lang="en-US" sz="1013">
                <a:solidFill>
                  <a:srgbClr val="5293CC"/>
                </a:solidFill>
              </a:endParaRPr>
            </a:p>
          </p:txBody>
        </p:sp>
        <p:sp>
          <p:nvSpPr>
            <p:cNvPr id="19" name="Freeform 448">
              <a:extLst>
                <a:ext uri="{FF2B5EF4-FFF2-40B4-BE49-F238E27FC236}">
                  <a16:creationId xmlns="" xmlns:a16="http://schemas.microsoft.com/office/drawing/2014/main" id="{B2900680-6660-4C72-8C0D-C009859B78CC}"/>
                </a:ext>
              </a:extLst>
            </p:cNvPr>
            <p:cNvSpPr/>
            <p:nvPr/>
          </p:nvSpPr>
          <p:spPr bwMode="auto">
            <a:xfrm>
              <a:off x="6073322" y="3506645"/>
              <a:ext cx="609600" cy="250825"/>
            </a:xfrm>
            <a:custGeom>
              <a:avLst/>
              <a:gdLst>
                <a:gd name="T0" fmla="*/ 0 w 192"/>
                <a:gd name="T1" fmla="*/ 79 h 79"/>
                <a:gd name="T2" fmla="*/ 50 w 192"/>
                <a:gd name="T3" fmla="*/ 61 h 79"/>
                <a:gd name="T4" fmla="*/ 62 w 192"/>
                <a:gd name="T5" fmla="*/ 50 h 79"/>
                <a:gd name="T6" fmla="*/ 112 w 192"/>
                <a:gd name="T7" fmla="*/ 0 h 79"/>
                <a:gd name="T8" fmla="*/ 192 w 192"/>
                <a:gd name="T9" fmla="*/ 79 h 79"/>
                <a:gd name="T10" fmla="*/ 0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0" y="79"/>
                  </a:moveTo>
                  <a:cubicBezTo>
                    <a:pt x="19" y="79"/>
                    <a:pt x="36" y="73"/>
                    <a:pt x="50" y="61"/>
                  </a:cubicBezTo>
                  <a:cubicBezTo>
                    <a:pt x="62" y="50"/>
                    <a:pt x="62" y="50"/>
                    <a:pt x="62" y="50"/>
                  </a:cubicBezTo>
                  <a:cubicBezTo>
                    <a:pt x="112" y="0"/>
                    <a:pt x="112" y="0"/>
                    <a:pt x="112" y="0"/>
                  </a:cubicBezTo>
                  <a:cubicBezTo>
                    <a:pt x="192" y="79"/>
                    <a:pt x="192" y="79"/>
                    <a:pt x="192" y="79"/>
                  </a:cubicBezTo>
                  <a:lnTo>
                    <a:pt x="0" y="79"/>
                  </a:lnTo>
                  <a:close/>
                </a:path>
              </a:pathLst>
            </a:custGeom>
            <a:solidFill>
              <a:schemeClr val="tx1">
                <a:alpha val="10000"/>
              </a:schemeClr>
            </a:solidFill>
            <a:ln>
              <a:noFill/>
            </a:ln>
          </p:spPr>
          <p:txBody>
            <a:bodyPr vert="horz" wrap="square" lIns="68580" tIns="34290" rIns="68580" bIns="34290" numCol="1" anchor="t" anchorCtr="0" compatLnSpc="1"/>
            <a:lstStyle/>
            <a:p>
              <a:endParaRPr lang="en-US" sz="1013">
                <a:solidFill>
                  <a:srgbClr val="5293CC"/>
                </a:solidFill>
              </a:endParaRPr>
            </a:p>
          </p:txBody>
        </p:sp>
      </p:grpSp>
      <p:grpSp>
        <p:nvGrpSpPr>
          <p:cNvPr id="20" name="组合 19">
            <a:extLst>
              <a:ext uri="{FF2B5EF4-FFF2-40B4-BE49-F238E27FC236}">
                <a16:creationId xmlns="" xmlns:a16="http://schemas.microsoft.com/office/drawing/2014/main" id="{7CA7C85F-189C-48E8-B00E-2539B76C24B0}"/>
              </a:ext>
            </a:extLst>
          </p:cNvPr>
          <p:cNvGrpSpPr/>
          <p:nvPr/>
        </p:nvGrpSpPr>
        <p:grpSpPr>
          <a:xfrm>
            <a:off x="4798495" y="2037556"/>
            <a:ext cx="1485900" cy="1171575"/>
            <a:chOff x="4127047" y="1782620"/>
            <a:chExt cx="1981200" cy="1562100"/>
          </a:xfrm>
        </p:grpSpPr>
        <p:sp>
          <p:nvSpPr>
            <p:cNvPr id="21" name="Freeform 434">
              <a:extLst>
                <a:ext uri="{FF2B5EF4-FFF2-40B4-BE49-F238E27FC236}">
                  <a16:creationId xmlns="" xmlns:a16="http://schemas.microsoft.com/office/drawing/2014/main" id="{21EA9EA5-53B0-4FC3-82A1-0B924F47132F}"/>
                </a:ext>
              </a:extLst>
            </p:cNvPr>
            <p:cNvSpPr/>
            <p:nvPr/>
          </p:nvSpPr>
          <p:spPr bwMode="auto">
            <a:xfrm>
              <a:off x="4127047" y="2312845"/>
              <a:ext cx="1981200" cy="501650"/>
            </a:xfrm>
            <a:custGeom>
              <a:avLst/>
              <a:gdLst>
                <a:gd name="T0" fmla="*/ 545 w 624"/>
                <a:gd name="T1" fmla="*/ 158 h 158"/>
                <a:gd name="T2" fmla="*/ 79 w 624"/>
                <a:gd name="T3" fmla="*/ 158 h 158"/>
                <a:gd name="T4" fmla="*/ 0 w 624"/>
                <a:gd name="T5" fmla="*/ 79 h 158"/>
                <a:gd name="T6" fmla="*/ 79 w 624"/>
                <a:gd name="T7" fmla="*/ 0 h 158"/>
                <a:gd name="T8" fmla="*/ 545 w 624"/>
                <a:gd name="T9" fmla="*/ 0 h 158"/>
                <a:gd name="T10" fmla="*/ 624 w 624"/>
                <a:gd name="T11" fmla="*/ 79 h 158"/>
                <a:gd name="T12" fmla="*/ 545 w 624"/>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close/>
                </a:path>
              </a:pathLst>
            </a:custGeom>
            <a:solidFill>
              <a:srgbClr val="86B0D3"/>
            </a:solidFill>
            <a:ln>
              <a:noFill/>
            </a:ln>
          </p:spPr>
          <p:txBody>
            <a:bodyPr vert="horz" wrap="square" lIns="68580" tIns="34290" rIns="68580" bIns="34290" numCol="1" anchor="t" anchorCtr="0" compatLnSpc="1"/>
            <a:lstStyle/>
            <a:p>
              <a:endParaRPr lang="en-US" sz="1013">
                <a:solidFill>
                  <a:srgbClr val="5293CC"/>
                </a:solidFill>
              </a:endParaRPr>
            </a:p>
          </p:txBody>
        </p:sp>
        <p:sp>
          <p:nvSpPr>
            <p:cNvPr id="22" name="Freeform 435">
              <a:extLst>
                <a:ext uri="{FF2B5EF4-FFF2-40B4-BE49-F238E27FC236}">
                  <a16:creationId xmlns="" xmlns:a16="http://schemas.microsoft.com/office/drawing/2014/main" id="{A7995CA9-94F1-4B1D-B5B2-80EF6C2D5F24}"/>
                </a:ext>
              </a:extLst>
            </p:cNvPr>
            <p:cNvSpPr/>
            <p:nvPr/>
          </p:nvSpPr>
          <p:spPr bwMode="auto">
            <a:xfrm>
              <a:off x="5076372" y="1782620"/>
              <a:ext cx="1031875" cy="1562100"/>
            </a:xfrm>
            <a:custGeom>
              <a:avLst/>
              <a:gdLst>
                <a:gd name="T0" fmla="*/ 325 w 325"/>
                <a:gd name="T1" fmla="*/ 246 h 492"/>
                <a:gd name="T2" fmla="*/ 301 w 325"/>
                <a:gd name="T3" fmla="*/ 304 h 492"/>
                <a:gd name="T4" fmla="*/ 300 w 325"/>
                <a:gd name="T5" fmla="*/ 304 h 492"/>
                <a:gd name="T6" fmla="*/ 143 w 325"/>
                <a:gd name="T7" fmla="*/ 461 h 492"/>
                <a:gd name="T8" fmla="*/ 31 w 325"/>
                <a:gd name="T9" fmla="*/ 461 h 492"/>
                <a:gd name="T10" fmla="*/ 31 w 325"/>
                <a:gd name="T11" fmla="*/ 349 h 492"/>
                <a:gd name="T12" fmla="*/ 134 w 325"/>
                <a:gd name="T13" fmla="*/ 246 h 492"/>
                <a:gd name="T14" fmla="*/ 31 w 325"/>
                <a:gd name="T15" fmla="*/ 144 h 492"/>
                <a:gd name="T16" fmla="*/ 31 w 325"/>
                <a:gd name="T17" fmla="*/ 31 h 492"/>
                <a:gd name="T18" fmla="*/ 143 w 325"/>
                <a:gd name="T19" fmla="*/ 31 h 492"/>
                <a:gd name="T20" fmla="*/ 300 w 325"/>
                <a:gd name="T21" fmla="*/ 188 h 492"/>
                <a:gd name="T22" fmla="*/ 301 w 325"/>
                <a:gd name="T23" fmla="*/ 188 h 492"/>
                <a:gd name="T24" fmla="*/ 325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0" y="188"/>
                    <a:pt x="300" y="188"/>
                    <a:pt x="301" y="188"/>
                  </a:cubicBezTo>
                  <a:cubicBezTo>
                    <a:pt x="316" y="203"/>
                    <a:pt x="325" y="223"/>
                    <a:pt x="325" y="246"/>
                  </a:cubicBezTo>
                  <a:close/>
                </a:path>
              </a:pathLst>
            </a:custGeom>
            <a:solidFill>
              <a:srgbClr val="86B0D3"/>
            </a:solidFill>
            <a:ln>
              <a:noFill/>
            </a:ln>
          </p:spPr>
          <p:txBody>
            <a:bodyPr vert="horz" wrap="square" lIns="68580" tIns="34290" rIns="68580" bIns="34290" numCol="1" anchor="t" anchorCtr="0" compatLnSpc="1"/>
            <a:lstStyle/>
            <a:p>
              <a:endParaRPr lang="en-US" sz="1013">
                <a:solidFill>
                  <a:srgbClr val="5293CC"/>
                </a:solidFill>
              </a:endParaRPr>
            </a:p>
          </p:txBody>
        </p:sp>
        <p:sp>
          <p:nvSpPr>
            <p:cNvPr id="23" name="Freeform 436">
              <a:extLst>
                <a:ext uri="{FF2B5EF4-FFF2-40B4-BE49-F238E27FC236}">
                  <a16:creationId xmlns="" xmlns:a16="http://schemas.microsoft.com/office/drawing/2014/main" id="{F56934CB-0F4B-4EC0-B590-210B7B31CF2A}"/>
                </a:ext>
              </a:extLst>
            </p:cNvPr>
            <p:cNvSpPr/>
            <p:nvPr/>
          </p:nvSpPr>
          <p:spPr bwMode="auto">
            <a:xfrm>
              <a:off x="5501822" y="2312845"/>
              <a:ext cx="606425" cy="501650"/>
            </a:xfrm>
            <a:custGeom>
              <a:avLst/>
              <a:gdLst>
                <a:gd name="T0" fmla="*/ 191 w 191"/>
                <a:gd name="T1" fmla="*/ 79 h 158"/>
                <a:gd name="T2" fmla="*/ 112 w 191"/>
                <a:gd name="T3" fmla="*/ 158 h 158"/>
                <a:gd name="T4" fmla="*/ 62 w 191"/>
                <a:gd name="T5" fmla="*/ 141 h 158"/>
                <a:gd name="T6" fmla="*/ 50 w 191"/>
                <a:gd name="T7" fmla="*/ 129 h 158"/>
                <a:gd name="T8" fmla="*/ 0 w 191"/>
                <a:gd name="T9" fmla="*/ 79 h 158"/>
                <a:gd name="T10" fmla="*/ 50 w 191"/>
                <a:gd name="T11" fmla="*/ 29 h 158"/>
                <a:gd name="T12" fmla="*/ 62 w 191"/>
                <a:gd name="T13" fmla="*/ 18 h 158"/>
                <a:gd name="T14" fmla="*/ 112 w 191"/>
                <a:gd name="T15" fmla="*/ 0 h 158"/>
                <a:gd name="T16" fmla="*/ 191 w 191"/>
                <a:gd name="T17"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8">
                  <a:moveTo>
                    <a:pt x="191" y="79"/>
                  </a:moveTo>
                  <a:cubicBezTo>
                    <a:pt x="191" y="123"/>
                    <a:pt x="156" y="158"/>
                    <a:pt x="112" y="158"/>
                  </a:cubicBezTo>
                  <a:cubicBezTo>
                    <a:pt x="93" y="158"/>
                    <a:pt x="76" y="152"/>
                    <a:pt x="62" y="141"/>
                  </a:cubicBezTo>
                  <a:cubicBezTo>
                    <a:pt x="50" y="129"/>
                    <a:pt x="50" y="129"/>
                    <a:pt x="50" y="129"/>
                  </a:cubicBezTo>
                  <a:cubicBezTo>
                    <a:pt x="0" y="79"/>
                    <a:pt x="0" y="79"/>
                    <a:pt x="0" y="79"/>
                  </a:cubicBezTo>
                  <a:cubicBezTo>
                    <a:pt x="50" y="29"/>
                    <a:pt x="50" y="29"/>
                    <a:pt x="50" y="29"/>
                  </a:cubicBezTo>
                  <a:cubicBezTo>
                    <a:pt x="62" y="18"/>
                    <a:pt x="62" y="18"/>
                    <a:pt x="62" y="18"/>
                  </a:cubicBezTo>
                  <a:cubicBezTo>
                    <a:pt x="75" y="6"/>
                    <a:pt x="93" y="0"/>
                    <a:pt x="112" y="0"/>
                  </a:cubicBezTo>
                  <a:cubicBezTo>
                    <a:pt x="156" y="0"/>
                    <a:pt x="191" y="35"/>
                    <a:pt x="191" y="79"/>
                  </a:cubicBezTo>
                  <a:close/>
                </a:path>
              </a:pathLst>
            </a:custGeom>
            <a:solidFill>
              <a:schemeClr val="tx1">
                <a:alpha val="20000"/>
              </a:schemeClr>
            </a:solidFill>
            <a:ln>
              <a:noFill/>
            </a:ln>
          </p:spPr>
          <p:txBody>
            <a:bodyPr vert="horz" wrap="square" lIns="68580" tIns="34290" rIns="68580" bIns="34290" numCol="1" anchor="t" anchorCtr="0" compatLnSpc="1"/>
            <a:lstStyle/>
            <a:p>
              <a:endParaRPr lang="en-US" sz="1013">
                <a:solidFill>
                  <a:srgbClr val="5293CC"/>
                </a:solidFill>
              </a:endParaRPr>
            </a:p>
          </p:txBody>
        </p:sp>
        <p:sp>
          <p:nvSpPr>
            <p:cNvPr id="24" name="Freeform 437">
              <a:extLst>
                <a:ext uri="{FF2B5EF4-FFF2-40B4-BE49-F238E27FC236}">
                  <a16:creationId xmlns="" xmlns:a16="http://schemas.microsoft.com/office/drawing/2014/main" id="{C1D8A6EC-5781-4CB5-8323-BBC660076E9A}"/>
                </a:ext>
              </a:extLst>
            </p:cNvPr>
            <p:cNvSpPr/>
            <p:nvPr/>
          </p:nvSpPr>
          <p:spPr bwMode="auto">
            <a:xfrm>
              <a:off x="5247822" y="2312845"/>
              <a:ext cx="609600" cy="250825"/>
            </a:xfrm>
            <a:custGeom>
              <a:avLst/>
              <a:gdLst>
                <a:gd name="T0" fmla="*/ 192 w 192"/>
                <a:gd name="T1" fmla="*/ 0 h 79"/>
                <a:gd name="T2" fmla="*/ 142 w 192"/>
                <a:gd name="T3" fmla="*/ 17 h 79"/>
                <a:gd name="T4" fmla="*/ 130 w 192"/>
                <a:gd name="T5" fmla="*/ 29 h 79"/>
                <a:gd name="T6" fmla="*/ 80 w 192"/>
                <a:gd name="T7" fmla="*/ 79 h 79"/>
                <a:gd name="T8" fmla="*/ 0 w 192"/>
                <a:gd name="T9" fmla="*/ 0 h 79"/>
                <a:gd name="T10" fmla="*/ 192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192" y="0"/>
                  </a:moveTo>
                  <a:cubicBezTo>
                    <a:pt x="173" y="0"/>
                    <a:pt x="156" y="6"/>
                    <a:pt x="142" y="17"/>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vert="horz" wrap="square" lIns="68580" tIns="34290" rIns="68580" bIns="34290" numCol="1" anchor="t" anchorCtr="0" compatLnSpc="1"/>
            <a:lstStyle/>
            <a:p>
              <a:endParaRPr lang="en-US" sz="1013">
                <a:solidFill>
                  <a:srgbClr val="5293CC"/>
                </a:solidFill>
              </a:endParaRPr>
            </a:p>
          </p:txBody>
        </p:sp>
        <p:sp>
          <p:nvSpPr>
            <p:cNvPr id="25" name="Freeform 438">
              <a:extLst>
                <a:ext uri="{FF2B5EF4-FFF2-40B4-BE49-F238E27FC236}">
                  <a16:creationId xmlns="" xmlns:a16="http://schemas.microsoft.com/office/drawing/2014/main" id="{534F849F-18C8-41C0-819A-6C7D8B6316BD}"/>
                </a:ext>
              </a:extLst>
            </p:cNvPr>
            <p:cNvSpPr/>
            <p:nvPr/>
          </p:nvSpPr>
          <p:spPr bwMode="auto">
            <a:xfrm>
              <a:off x="5247822" y="2563670"/>
              <a:ext cx="609600" cy="250825"/>
            </a:xfrm>
            <a:custGeom>
              <a:avLst/>
              <a:gdLst>
                <a:gd name="T0" fmla="*/ 192 w 192"/>
                <a:gd name="T1" fmla="*/ 79 h 79"/>
                <a:gd name="T2" fmla="*/ 142 w 192"/>
                <a:gd name="T3" fmla="*/ 62 h 79"/>
                <a:gd name="T4" fmla="*/ 130 w 192"/>
                <a:gd name="T5" fmla="*/ 50 h 79"/>
                <a:gd name="T6" fmla="*/ 80 w 192"/>
                <a:gd name="T7" fmla="*/ 0 h 79"/>
                <a:gd name="T8" fmla="*/ 0 w 192"/>
                <a:gd name="T9" fmla="*/ 79 h 79"/>
                <a:gd name="T10" fmla="*/ 192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192" y="79"/>
                  </a:moveTo>
                  <a:cubicBezTo>
                    <a:pt x="173" y="79"/>
                    <a:pt x="156" y="73"/>
                    <a:pt x="142" y="62"/>
                  </a:cubicBezTo>
                  <a:cubicBezTo>
                    <a:pt x="130" y="50"/>
                    <a:pt x="130" y="50"/>
                    <a:pt x="130" y="50"/>
                  </a:cubicBezTo>
                  <a:cubicBezTo>
                    <a:pt x="80" y="0"/>
                    <a:pt x="80" y="0"/>
                    <a:pt x="80" y="0"/>
                  </a:cubicBezTo>
                  <a:cubicBezTo>
                    <a:pt x="0" y="79"/>
                    <a:pt x="0" y="79"/>
                    <a:pt x="0" y="79"/>
                  </a:cubicBezTo>
                  <a:lnTo>
                    <a:pt x="192" y="79"/>
                  </a:lnTo>
                  <a:close/>
                </a:path>
              </a:pathLst>
            </a:custGeom>
            <a:solidFill>
              <a:schemeClr val="tx1">
                <a:alpha val="10000"/>
              </a:schemeClr>
            </a:solidFill>
            <a:ln>
              <a:noFill/>
            </a:ln>
          </p:spPr>
          <p:txBody>
            <a:bodyPr vert="horz" wrap="square" lIns="68580" tIns="34290" rIns="68580" bIns="34290" numCol="1" anchor="t" anchorCtr="0" compatLnSpc="1"/>
            <a:lstStyle/>
            <a:p>
              <a:endParaRPr lang="en-US" sz="1013">
                <a:solidFill>
                  <a:srgbClr val="5293CC"/>
                </a:solidFill>
              </a:endParaRPr>
            </a:p>
          </p:txBody>
        </p:sp>
      </p:grpSp>
      <p:sp>
        <p:nvSpPr>
          <p:cNvPr id="26" name="矩形 25">
            <a:extLst>
              <a:ext uri="{FF2B5EF4-FFF2-40B4-BE49-F238E27FC236}">
                <a16:creationId xmlns="" xmlns:a16="http://schemas.microsoft.com/office/drawing/2014/main" id="{A2E852E1-13EA-43F2-BEFF-92ADF84309C2}"/>
              </a:ext>
            </a:extLst>
          </p:cNvPr>
          <p:cNvSpPr/>
          <p:nvPr/>
        </p:nvSpPr>
        <p:spPr>
          <a:xfrm>
            <a:off x="7667732" y="3140075"/>
            <a:ext cx="2249624" cy="507831"/>
          </a:xfrm>
          <a:prstGeom prst="rect">
            <a:avLst/>
          </a:prstGeom>
        </p:spPr>
        <p:txBody>
          <a:bodyPr wrap="square">
            <a:spAutoFit/>
          </a:bodyPr>
          <a:lstStyle/>
          <a:p>
            <a:r>
              <a:rPr lang="zh-CN" altLang="en-US" sz="90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7" name="矩形 26">
            <a:extLst>
              <a:ext uri="{FF2B5EF4-FFF2-40B4-BE49-F238E27FC236}">
                <a16:creationId xmlns="" xmlns:a16="http://schemas.microsoft.com/office/drawing/2014/main" id="{9021A2AC-D6F1-4308-A7AA-DD444E2E6ADB}"/>
              </a:ext>
            </a:extLst>
          </p:cNvPr>
          <p:cNvSpPr/>
          <p:nvPr/>
        </p:nvSpPr>
        <p:spPr>
          <a:xfrm>
            <a:off x="7667731" y="4554537"/>
            <a:ext cx="2249624" cy="507831"/>
          </a:xfrm>
          <a:prstGeom prst="rect">
            <a:avLst/>
          </a:prstGeom>
        </p:spPr>
        <p:txBody>
          <a:bodyPr wrap="square">
            <a:spAutoFit/>
          </a:bodyPr>
          <a:lstStyle/>
          <a:p>
            <a:r>
              <a:rPr lang="zh-CN" altLang="en-US" sz="90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8" name="矩形 27">
            <a:extLst>
              <a:ext uri="{FF2B5EF4-FFF2-40B4-BE49-F238E27FC236}">
                <a16:creationId xmlns="" xmlns:a16="http://schemas.microsoft.com/office/drawing/2014/main" id="{CC59B0EC-579C-46DF-929A-878A8E634995}"/>
              </a:ext>
            </a:extLst>
          </p:cNvPr>
          <p:cNvSpPr/>
          <p:nvPr/>
        </p:nvSpPr>
        <p:spPr>
          <a:xfrm>
            <a:off x="2437122" y="2400930"/>
            <a:ext cx="2249624" cy="507831"/>
          </a:xfrm>
          <a:prstGeom prst="rect">
            <a:avLst/>
          </a:prstGeom>
        </p:spPr>
        <p:txBody>
          <a:bodyPr wrap="square">
            <a:spAutoFit/>
          </a:bodyPr>
          <a:lstStyle/>
          <a:p>
            <a:r>
              <a:rPr lang="zh-CN" altLang="en-US" sz="90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9" name="矩形 28">
            <a:extLst>
              <a:ext uri="{FF2B5EF4-FFF2-40B4-BE49-F238E27FC236}">
                <a16:creationId xmlns="" xmlns:a16="http://schemas.microsoft.com/office/drawing/2014/main" id="{9B7DE25A-D4CD-4E23-A3A6-9BDB2873E6E4}"/>
              </a:ext>
            </a:extLst>
          </p:cNvPr>
          <p:cNvSpPr/>
          <p:nvPr/>
        </p:nvSpPr>
        <p:spPr>
          <a:xfrm>
            <a:off x="2308365" y="3847306"/>
            <a:ext cx="2249624" cy="507831"/>
          </a:xfrm>
          <a:prstGeom prst="rect">
            <a:avLst/>
          </a:prstGeom>
        </p:spPr>
        <p:txBody>
          <a:bodyPr wrap="square">
            <a:spAutoFit/>
          </a:bodyPr>
          <a:lstStyle/>
          <a:p>
            <a:r>
              <a:rPr lang="zh-CN" altLang="en-US" sz="90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Tree>
    <p:extLst>
      <p:ext uri="{BB962C8B-B14F-4D97-AF65-F5344CB8AC3E}">
        <p14:creationId xmlns:p14="http://schemas.microsoft.com/office/powerpoint/2010/main" xmlns="" val="3052765884"/>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4D623B57-1DB0-4642-BA7C-2781F8AEDDB1}"/>
              </a:ext>
            </a:extLst>
          </p:cNvPr>
          <p:cNvGrpSpPr/>
          <p:nvPr/>
        </p:nvGrpSpPr>
        <p:grpSpPr>
          <a:xfrm>
            <a:off x="4860496" y="2135276"/>
            <a:ext cx="2359819" cy="1494234"/>
            <a:chOff x="4935141" y="1603431"/>
            <a:chExt cx="2359819" cy="1494234"/>
          </a:xfrm>
        </p:grpSpPr>
        <p:sp>
          <p:nvSpPr>
            <p:cNvPr id="3" name="Rectangle 5">
              <a:extLst>
                <a:ext uri="{FF2B5EF4-FFF2-40B4-BE49-F238E27FC236}">
                  <a16:creationId xmlns="" xmlns:a16="http://schemas.microsoft.com/office/drawing/2014/main" id="{EE52C1F7-1A3E-469A-8EEB-B2F3580F8892}"/>
                </a:ext>
              </a:extLst>
            </p:cNvPr>
            <p:cNvSpPr>
              <a:spLocks noChangeArrowheads="1"/>
            </p:cNvSpPr>
            <p:nvPr/>
          </p:nvSpPr>
          <p:spPr bwMode="auto">
            <a:xfrm>
              <a:off x="4935141" y="1603431"/>
              <a:ext cx="2359819" cy="1494234"/>
            </a:xfrm>
            <a:prstGeom prst="rect">
              <a:avLst/>
            </a:prstGeom>
            <a:blipFill>
              <a:blip r:embed="rId3" cstate="print"/>
              <a:stretch>
                <a:fillRect/>
              </a:stretch>
            </a:blipFill>
            <a:ln>
              <a:noFill/>
            </a:ln>
            <a:extLst/>
          </p:spPr>
          <p:txBody>
            <a:bodyPr anchor="ctr"/>
            <a:lstStyle/>
            <a:p>
              <a:pPr algn="ctr" defTabSz="684610" eaLnBrk="1" hangingPunct="1"/>
              <a:endParaRPr lang="id-ID" altLang="en-US" dirty="0">
                <a:solidFill>
                  <a:srgbClr val="FFFFFF"/>
                </a:solidFill>
                <a:latin typeface="Roboto light"/>
              </a:endParaRPr>
            </a:p>
          </p:txBody>
        </p:sp>
        <p:sp>
          <p:nvSpPr>
            <p:cNvPr id="4" name="矩形 38">
              <a:extLst>
                <a:ext uri="{FF2B5EF4-FFF2-40B4-BE49-F238E27FC236}">
                  <a16:creationId xmlns="" xmlns:a16="http://schemas.microsoft.com/office/drawing/2014/main" id="{93A8CA4A-810F-47E2-BD62-D3767BD0CC8C}"/>
                </a:ext>
              </a:extLst>
            </p:cNvPr>
            <p:cNvSpPr>
              <a:spLocks noChangeArrowheads="1"/>
            </p:cNvSpPr>
            <p:nvPr/>
          </p:nvSpPr>
          <p:spPr bwMode="auto">
            <a:xfrm>
              <a:off x="5157788" y="2078490"/>
              <a:ext cx="1914525" cy="581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12019">
                <a:lnSpc>
                  <a:spcPct val="120000"/>
                </a:lnSpc>
                <a:spcBef>
                  <a:spcPct val="20000"/>
                </a:spcBef>
              </a:pPr>
              <a:r>
                <a:rPr lang="zh-CN" altLang="en-US" sz="1050" dirty="0">
                  <a:solidFill>
                    <a:schemeClr val="bg1"/>
                  </a:solidFill>
                  <a:latin typeface="微软雅黑" pitchFamily="34" charset="-122"/>
                  <a:ea typeface="微软雅黑" pitchFamily="34" charset="-122"/>
                  <a:sym typeface="Arial" pitchFamily="34" charset="0"/>
                </a:rPr>
                <a:t>请在此处添加详细描述文本，尽量与标题文本语言风格相符合，语言描述尽量简洁生动。</a:t>
              </a:r>
              <a:endParaRPr lang="en-US" sz="1050" dirty="0">
                <a:solidFill>
                  <a:schemeClr val="bg1"/>
                </a:solidFill>
                <a:latin typeface="微软雅黑" pitchFamily="34" charset="-122"/>
                <a:ea typeface="微软雅黑" pitchFamily="34" charset="-122"/>
                <a:sym typeface="Arial" pitchFamily="34" charset="0"/>
              </a:endParaRPr>
            </a:p>
          </p:txBody>
        </p:sp>
        <p:sp>
          <p:nvSpPr>
            <p:cNvPr id="5" name="TextBox 13">
              <a:extLst>
                <a:ext uri="{FF2B5EF4-FFF2-40B4-BE49-F238E27FC236}">
                  <a16:creationId xmlns="" xmlns:a16="http://schemas.microsoft.com/office/drawing/2014/main" id="{F513DD85-A04F-4E1E-8BD6-39FD30B907FF}"/>
                </a:ext>
              </a:extLst>
            </p:cNvPr>
            <p:cNvSpPr txBox="1">
              <a:spLocks noChangeArrowheads="1"/>
            </p:cNvSpPr>
            <p:nvPr/>
          </p:nvSpPr>
          <p:spPr bwMode="auto">
            <a:xfrm>
              <a:off x="5238750" y="1834412"/>
              <a:ext cx="17526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spcBef>
                  <a:spcPct val="20000"/>
                </a:spcBef>
              </a:pPr>
              <a:r>
                <a:rPr lang="zh-CN" altLang="en-US" sz="1200" b="1" dirty="0">
                  <a:solidFill>
                    <a:schemeClr val="bg1"/>
                  </a:solidFill>
                  <a:latin typeface="Arial" pitchFamily="34" charset="0"/>
                  <a:ea typeface="微软雅黑" pitchFamily="34" charset="-122"/>
                  <a:sym typeface="Arial" pitchFamily="34" charset="0"/>
                </a:rPr>
                <a:t>请输入你的题目</a:t>
              </a:r>
              <a:endParaRPr lang="en-US" altLang="zh-CN" sz="1200" b="1" dirty="0">
                <a:solidFill>
                  <a:schemeClr val="bg1"/>
                </a:solidFill>
                <a:latin typeface="Arial" pitchFamily="34" charset="0"/>
                <a:ea typeface="微软雅黑" pitchFamily="34" charset="-122"/>
                <a:sym typeface="Arial" pitchFamily="34" charset="0"/>
              </a:endParaRPr>
            </a:p>
          </p:txBody>
        </p:sp>
      </p:grpSp>
      <p:grpSp>
        <p:nvGrpSpPr>
          <p:cNvPr id="6" name="组合 5">
            <a:extLst>
              <a:ext uri="{FF2B5EF4-FFF2-40B4-BE49-F238E27FC236}">
                <a16:creationId xmlns="" xmlns:a16="http://schemas.microsoft.com/office/drawing/2014/main" id="{953EC9BF-3659-42D3-BF38-07770BE9B8AF}"/>
              </a:ext>
            </a:extLst>
          </p:cNvPr>
          <p:cNvGrpSpPr/>
          <p:nvPr/>
        </p:nvGrpSpPr>
        <p:grpSpPr>
          <a:xfrm>
            <a:off x="7247699" y="2135276"/>
            <a:ext cx="2358629" cy="1494234"/>
            <a:chOff x="7322344" y="1603431"/>
            <a:chExt cx="2358629" cy="1494234"/>
          </a:xfrm>
        </p:grpSpPr>
        <p:sp>
          <p:nvSpPr>
            <p:cNvPr id="7" name="Rectangle 6">
              <a:extLst>
                <a:ext uri="{FF2B5EF4-FFF2-40B4-BE49-F238E27FC236}">
                  <a16:creationId xmlns="" xmlns:a16="http://schemas.microsoft.com/office/drawing/2014/main" id="{91125C61-4450-489B-905A-ABE4A622515C}"/>
                </a:ext>
              </a:extLst>
            </p:cNvPr>
            <p:cNvSpPr>
              <a:spLocks noChangeArrowheads="1"/>
            </p:cNvSpPr>
            <p:nvPr/>
          </p:nvSpPr>
          <p:spPr bwMode="auto">
            <a:xfrm>
              <a:off x="7322344" y="1603431"/>
              <a:ext cx="2358629" cy="1494234"/>
            </a:xfrm>
            <a:prstGeom prst="rect">
              <a:avLst/>
            </a:prstGeom>
            <a:blipFill>
              <a:blip r:embed="rId4" cstate="print"/>
              <a:stretch>
                <a:fillRect/>
              </a:stretch>
            </a:blipFill>
            <a:ln>
              <a:noFill/>
            </a:ln>
            <a:extLst/>
          </p:spPr>
          <p:txBody>
            <a:bodyPr anchor="ctr"/>
            <a:lstStyle/>
            <a:p>
              <a:pPr algn="ctr" defTabSz="684610" eaLnBrk="1" hangingPunct="1"/>
              <a:endParaRPr lang="id-ID" altLang="en-US">
                <a:solidFill>
                  <a:srgbClr val="FFFFFF"/>
                </a:solidFill>
                <a:latin typeface="Roboto light"/>
              </a:endParaRPr>
            </a:p>
          </p:txBody>
        </p:sp>
        <p:sp>
          <p:nvSpPr>
            <p:cNvPr id="8" name="矩形 40">
              <a:extLst>
                <a:ext uri="{FF2B5EF4-FFF2-40B4-BE49-F238E27FC236}">
                  <a16:creationId xmlns="" xmlns:a16="http://schemas.microsoft.com/office/drawing/2014/main" id="{8E791613-BD61-4C9B-A7CF-2840EEEA2E16}"/>
                </a:ext>
              </a:extLst>
            </p:cNvPr>
            <p:cNvSpPr>
              <a:spLocks noChangeArrowheads="1"/>
            </p:cNvSpPr>
            <p:nvPr/>
          </p:nvSpPr>
          <p:spPr bwMode="auto">
            <a:xfrm>
              <a:off x="7516417" y="2078490"/>
              <a:ext cx="1915715" cy="581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12019">
                <a:lnSpc>
                  <a:spcPct val="120000"/>
                </a:lnSpc>
                <a:spcBef>
                  <a:spcPct val="20000"/>
                </a:spcBef>
              </a:pPr>
              <a:r>
                <a:rPr lang="zh-CN" altLang="en-US" sz="1050" dirty="0">
                  <a:solidFill>
                    <a:schemeClr val="bg1"/>
                  </a:solidFill>
                  <a:latin typeface="微软雅黑" pitchFamily="34" charset="-122"/>
                  <a:ea typeface="微软雅黑" pitchFamily="34" charset="-122"/>
                  <a:sym typeface="Arial" pitchFamily="34" charset="0"/>
                </a:rPr>
                <a:t>请在此处添加详细描述文本，尽量与标题文本语言风格相符合，语言描述尽量简洁生动。</a:t>
              </a:r>
              <a:endParaRPr lang="en-US" sz="1050" dirty="0">
                <a:solidFill>
                  <a:schemeClr val="bg1"/>
                </a:solidFill>
                <a:latin typeface="微软雅黑" pitchFamily="34" charset="-122"/>
                <a:ea typeface="微软雅黑" pitchFamily="34" charset="-122"/>
                <a:sym typeface="Arial" pitchFamily="34" charset="0"/>
              </a:endParaRPr>
            </a:p>
          </p:txBody>
        </p:sp>
        <p:sp>
          <p:nvSpPr>
            <p:cNvPr id="9" name="TextBox 13">
              <a:extLst>
                <a:ext uri="{FF2B5EF4-FFF2-40B4-BE49-F238E27FC236}">
                  <a16:creationId xmlns="" xmlns:a16="http://schemas.microsoft.com/office/drawing/2014/main" id="{D71ADBF6-F106-486E-9B38-0B951B1C3946}"/>
                </a:ext>
              </a:extLst>
            </p:cNvPr>
            <p:cNvSpPr txBox="1">
              <a:spLocks noChangeArrowheads="1"/>
            </p:cNvSpPr>
            <p:nvPr/>
          </p:nvSpPr>
          <p:spPr bwMode="auto">
            <a:xfrm>
              <a:off x="7597379" y="1834412"/>
              <a:ext cx="175379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spcBef>
                  <a:spcPct val="20000"/>
                </a:spcBef>
              </a:pPr>
              <a:r>
                <a:rPr lang="zh-CN" altLang="en-US" sz="1200" b="1" dirty="0">
                  <a:solidFill>
                    <a:schemeClr val="bg1"/>
                  </a:solidFill>
                  <a:latin typeface="Arial" pitchFamily="34" charset="0"/>
                  <a:ea typeface="微软雅黑" pitchFamily="34" charset="-122"/>
                  <a:sym typeface="Arial" pitchFamily="34" charset="0"/>
                </a:rPr>
                <a:t>请输入你的题目</a:t>
              </a:r>
              <a:endParaRPr lang="en-US" altLang="zh-CN" sz="1200" b="1" dirty="0">
                <a:solidFill>
                  <a:schemeClr val="bg1"/>
                </a:solidFill>
                <a:latin typeface="Arial" pitchFamily="34" charset="0"/>
                <a:ea typeface="微软雅黑" pitchFamily="34" charset="-122"/>
                <a:sym typeface="Arial" pitchFamily="34" charset="0"/>
              </a:endParaRPr>
            </a:p>
          </p:txBody>
        </p:sp>
      </p:grpSp>
      <p:grpSp>
        <p:nvGrpSpPr>
          <p:cNvPr id="10" name="组合 9">
            <a:extLst>
              <a:ext uri="{FF2B5EF4-FFF2-40B4-BE49-F238E27FC236}">
                <a16:creationId xmlns="" xmlns:a16="http://schemas.microsoft.com/office/drawing/2014/main" id="{A9A857F8-BB04-4FA0-9293-18BAA1174D43}"/>
              </a:ext>
            </a:extLst>
          </p:cNvPr>
          <p:cNvGrpSpPr/>
          <p:nvPr/>
        </p:nvGrpSpPr>
        <p:grpSpPr>
          <a:xfrm>
            <a:off x="2464958" y="4010315"/>
            <a:ext cx="4308872" cy="885308"/>
            <a:chOff x="2549128" y="3469140"/>
            <a:chExt cx="4308872" cy="885308"/>
          </a:xfrm>
        </p:grpSpPr>
        <p:sp>
          <p:nvSpPr>
            <p:cNvPr id="11" name="矩形 42">
              <a:extLst>
                <a:ext uri="{FF2B5EF4-FFF2-40B4-BE49-F238E27FC236}">
                  <a16:creationId xmlns="" xmlns:a16="http://schemas.microsoft.com/office/drawing/2014/main" id="{AB07D6FA-4DEB-46C5-8764-F7206FBC6E90}"/>
                </a:ext>
              </a:extLst>
            </p:cNvPr>
            <p:cNvSpPr>
              <a:spLocks noChangeArrowheads="1"/>
            </p:cNvSpPr>
            <p:nvPr/>
          </p:nvSpPr>
          <p:spPr bwMode="auto">
            <a:xfrm>
              <a:off x="2549128" y="3772750"/>
              <a:ext cx="4308872" cy="581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12019">
                <a:lnSpc>
                  <a:spcPct val="120000"/>
                </a:lnSpc>
                <a:spcBef>
                  <a:spcPct val="20000"/>
                </a:spcBef>
              </a:pPr>
              <a:r>
                <a:rPr lang="zh-CN" altLang="en-US" sz="1050" dirty="0">
                  <a:solidFill>
                    <a:srgbClr val="5293CC"/>
                  </a:solidFill>
                  <a:latin typeface="微软雅黑" pitchFamily="34" charset="-122"/>
                  <a:ea typeface="微软雅黑" pitchFamily="34" charset="-122"/>
                  <a:sym typeface="Arial" pitchFamily="34" charset="0"/>
                </a:rPr>
                <a:t>请在此处添加详细描述文本，尽量与标题文本语言风格相符合，语言描述尽量简洁生动。请在此处添加详细描述文本，尽量与标题文本语言风格相符合，语言描述尽量简洁生动。</a:t>
              </a:r>
              <a:endParaRPr lang="en-US" altLang="zh-CN" sz="1050" dirty="0">
                <a:solidFill>
                  <a:srgbClr val="5293CC"/>
                </a:solidFill>
                <a:latin typeface="微软雅黑" pitchFamily="34" charset="-122"/>
                <a:ea typeface="微软雅黑" pitchFamily="34" charset="-122"/>
                <a:sym typeface="Arial" pitchFamily="34" charset="0"/>
              </a:endParaRPr>
            </a:p>
          </p:txBody>
        </p:sp>
        <p:sp>
          <p:nvSpPr>
            <p:cNvPr id="12" name="TextBox 13">
              <a:extLst>
                <a:ext uri="{FF2B5EF4-FFF2-40B4-BE49-F238E27FC236}">
                  <a16:creationId xmlns="" xmlns:a16="http://schemas.microsoft.com/office/drawing/2014/main" id="{DA4B87A6-C132-400B-893B-395DF9A11DB7}"/>
                </a:ext>
              </a:extLst>
            </p:cNvPr>
            <p:cNvSpPr txBox="1">
              <a:spLocks noChangeArrowheads="1"/>
            </p:cNvSpPr>
            <p:nvPr/>
          </p:nvSpPr>
          <p:spPr bwMode="auto">
            <a:xfrm>
              <a:off x="2549129" y="3469140"/>
              <a:ext cx="175379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20000"/>
                </a:spcBef>
              </a:pPr>
              <a:r>
                <a:rPr lang="zh-CN" altLang="en-US" sz="1200" b="1" dirty="0">
                  <a:solidFill>
                    <a:srgbClr val="5293CC"/>
                  </a:solidFill>
                  <a:latin typeface="Arial" pitchFamily="34" charset="0"/>
                  <a:ea typeface="微软雅黑" pitchFamily="34" charset="-122"/>
                  <a:sym typeface="Arial" pitchFamily="34" charset="0"/>
                </a:rPr>
                <a:t>请输入你的题目</a:t>
              </a:r>
              <a:endParaRPr lang="en-US" altLang="zh-CN" sz="1200" b="1" dirty="0">
                <a:solidFill>
                  <a:srgbClr val="5293CC"/>
                </a:solidFill>
                <a:latin typeface="Arial" pitchFamily="34" charset="0"/>
                <a:ea typeface="微软雅黑" pitchFamily="34" charset="-122"/>
                <a:sym typeface="Arial" pitchFamily="34" charset="0"/>
              </a:endParaRPr>
            </a:p>
          </p:txBody>
        </p:sp>
      </p:grpSp>
      <p:grpSp>
        <p:nvGrpSpPr>
          <p:cNvPr id="13" name="组合 12">
            <a:extLst>
              <a:ext uri="{FF2B5EF4-FFF2-40B4-BE49-F238E27FC236}">
                <a16:creationId xmlns="" xmlns:a16="http://schemas.microsoft.com/office/drawing/2014/main" id="{0C361D73-00DD-46F8-BAA9-BB68B9D85840}"/>
              </a:ext>
            </a:extLst>
          </p:cNvPr>
          <p:cNvGrpSpPr/>
          <p:nvPr/>
        </p:nvGrpSpPr>
        <p:grpSpPr>
          <a:xfrm>
            <a:off x="7238174" y="3993646"/>
            <a:ext cx="2869406" cy="544891"/>
            <a:chOff x="7322344" y="3452471"/>
            <a:chExt cx="2869406" cy="544891"/>
          </a:xfrm>
        </p:grpSpPr>
        <p:sp>
          <p:nvSpPr>
            <p:cNvPr id="14" name="Oval 22">
              <a:extLst>
                <a:ext uri="{FF2B5EF4-FFF2-40B4-BE49-F238E27FC236}">
                  <a16:creationId xmlns="" xmlns:a16="http://schemas.microsoft.com/office/drawing/2014/main" id="{6086D155-CC06-4403-B6D7-52EA5C4B72BA}"/>
                </a:ext>
              </a:extLst>
            </p:cNvPr>
            <p:cNvSpPr>
              <a:spLocks noChangeArrowheads="1"/>
            </p:cNvSpPr>
            <p:nvPr/>
          </p:nvSpPr>
          <p:spPr bwMode="auto">
            <a:xfrm>
              <a:off x="7322344" y="3452471"/>
              <a:ext cx="439341" cy="439341"/>
            </a:xfrm>
            <a:prstGeom prst="ellipse">
              <a:avLst/>
            </a:prstGeom>
            <a:solidFill>
              <a:srgbClr val="86B0D3"/>
            </a:solidFill>
            <a:ln>
              <a:noFill/>
            </a:ln>
            <a:extLst/>
          </p:spPr>
          <p:txBody>
            <a:bodyPr anchor="ctr"/>
            <a:lstStyle/>
            <a:p>
              <a:pPr algn="ctr" defTabSz="684610" eaLnBrk="1" hangingPunct="1"/>
              <a:endParaRPr lang="en-US" altLang="zh-CN" sz="1200" dirty="0">
                <a:solidFill>
                  <a:srgbClr val="5293CC"/>
                </a:solidFill>
                <a:latin typeface="FontAwesome"/>
              </a:endParaRPr>
            </a:p>
          </p:txBody>
        </p:sp>
        <p:sp>
          <p:nvSpPr>
            <p:cNvPr id="15" name="Freeform 451">
              <a:extLst>
                <a:ext uri="{FF2B5EF4-FFF2-40B4-BE49-F238E27FC236}">
                  <a16:creationId xmlns="" xmlns:a16="http://schemas.microsoft.com/office/drawing/2014/main" id="{A2319EC6-7B8C-4984-8CA8-962F9F45C193}"/>
                </a:ext>
              </a:extLst>
            </p:cNvPr>
            <p:cNvSpPr>
              <a:spLocks noEditPoints="1"/>
            </p:cNvSpPr>
            <p:nvPr/>
          </p:nvSpPr>
          <p:spPr bwMode="auto">
            <a:xfrm>
              <a:off x="7439025" y="3565581"/>
              <a:ext cx="205979" cy="207169"/>
            </a:xfrm>
            <a:custGeom>
              <a:avLst/>
              <a:gdLst>
                <a:gd name="T0" fmla="*/ 259145355 w 287"/>
                <a:gd name="T1" fmla="*/ 215256963 h 288"/>
                <a:gd name="T2" fmla="*/ 226180182 w 287"/>
                <a:gd name="T3" fmla="*/ 191339523 h 288"/>
                <a:gd name="T4" fmla="*/ 124536371 w 287"/>
                <a:gd name="T5" fmla="*/ 88310475 h 288"/>
                <a:gd name="T6" fmla="*/ 130031045 w 287"/>
                <a:gd name="T7" fmla="*/ 68072198 h 288"/>
                <a:gd name="T8" fmla="*/ 62268186 w 287"/>
                <a:gd name="T9" fmla="*/ 0 h 288"/>
                <a:gd name="T10" fmla="*/ 55858690 w 287"/>
                <a:gd name="T11" fmla="*/ 6439495 h 288"/>
                <a:gd name="T12" fmla="*/ 81497630 w 287"/>
                <a:gd name="T13" fmla="*/ 46915090 h 288"/>
                <a:gd name="T14" fmla="*/ 45785121 w 287"/>
                <a:gd name="T15" fmla="*/ 82790771 h 288"/>
                <a:gd name="T16" fmla="*/ 5494674 w 287"/>
                <a:gd name="T17" fmla="*/ 57033749 h 288"/>
                <a:gd name="T18" fmla="*/ 0 w 287"/>
                <a:gd name="T19" fmla="*/ 63473244 h 288"/>
                <a:gd name="T20" fmla="*/ 67762860 w 287"/>
                <a:gd name="T21" fmla="*/ 131545442 h 288"/>
                <a:gd name="T22" fmla="*/ 86992304 w 287"/>
                <a:gd name="T23" fmla="*/ 126026697 h 288"/>
                <a:gd name="T24" fmla="*/ 189551894 w 287"/>
                <a:gd name="T25" fmla="*/ 229055745 h 288"/>
                <a:gd name="T26" fmla="*/ 213360234 w 287"/>
                <a:gd name="T27" fmla="*/ 261252262 h 288"/>
                <a:gd name="T28" fmla="*/ 226180182 w 287"/>
                <a:gd name="T29" fmla="*/ 264931426 h 288"/>
                <a:gd name="T30" fmla="*/ 262808471 w 287"/>
                <a:gd name="T31" fmla="*/ 229055745 h 288"/>
                <a:gd name="T32" fmla="*/ 259145355 w 287"/>
                <a:gd name="T33" fmla="*/ 215256963 h 288"/>
                <a:gd name="T34" fmla="*/ 223432845 w 287"/>
                <a:gd name="T35" fmla="*/ 240094195 h 288"/>
                <a:gd name="T36" fmla="*/ 207865560 w 287"/>
                <a:gd name="T37" fmla="*/ 224455831 h 288"/>
                <a:gd name="T38" fmla="*/ 223432845 w 287"/>
                <a:gd name="T39" fmla="*/ 209737259 h 288"/>
                <a:gd name="T40" fmla="*/ 238084352 w 287"/>
                <a:gd name="T41" fmla="*/ 224455831 h 288"/>
                <a:gd name="T42" fmla="*/ 223432845 w 287"/>
                <a:gd name="T43" fmla="*/ 240094195 h 2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7" h="288">
                  <a:moveTo>
                    <a:pt x="283" y="234"/>
                  </a:moveTo>
                  <a:cubicBezTo>
                    <a:pt x="247" y="208"/>
                    <a:pt x="247" y="208"/>
                    <a:pt x="247" y="208"/>
                  </a:cubicBezTo>
                  <a:cubicBezTo>
                    <a:pt x="136" y="96"/>
                    <a:pt x="136" y="96"/>
                    <a:pt x="136" y="96"/>
                  </a:cubicBezTo>
                  <a:cubicBezTo>
                    <a:pt x="140" y="89"/>
                    <a:pt x="142" y="81"/>
                    <a:pt x="142" y="74"/>
                  </a:cubicBezTo>
                  <a:cubicBezTo>
                    <a:pt x="142" y="37"/>
                    <a:pt x="106" y="0"/>
                    <a:pt x="68" y="0"/>
                  </a:cubicBezTo>
                  <a:cubicBezTo>
                    <a:pt x="68" y="0"/>
                    <a:pt x="64" y="5"/>
                    <a:pt x="61" y="7"/>
                  </a:cubicBezTo>
                  <a:cubicBezTo>
                    <a:pt x="92" y="37"/>
                    <a:pt x="89" y="32"/>
                    <a:pt x="89" y="51"/>
                  </a:cubicBezTo>
                  <a:cubicBezTo>
                    <a:pt x="89" y="66"/>
                    <a:pt x="65" y="90"/>
                    <a:pt x="50" y="90"/>
                  </a:cubicBezTo>
                  <a:cubicBezTo>
                    <a:pt x="31" y="90"/>
                    <a:pt x="37" y="93"/>
                    <a:pt x="6" y="62"/>
                  </a:cubicBezTo>
                  <a:cubicBezTo>
                    <a:pt x="4" y="65"/>
                    <a:pt x="0" y="69"/>
                    <a:pt x="0" y="69"/>
                  </a:cubicBezTo>
                  <a:cubicBezTo>
                    <a:pt x="0" y="107"/>
                    <a:pt x="36" y="143"/>
                    <a:pt x="74" y="143"/>
                  </a:cubicBezTo>
                  <a:cubicBezTo>
                    <a:pt x="80" y="143"/>
                    <a:pt x="88" y="141"/>
                    <a:pt x="95" y="137"/>
                  </a:cubicBezTo>
                  <a:cubicBezTo>
                    <a:pt x="207" y="249"/>
                    <a:pt x="207" y="249"/>
                    <a:pt x="207" y="249"/>
                  </a:cubicBezTo>
                  <a:cubicBezTo>
                    <a:pt x="233" y="284"/>
                    <a:pt x="233" y="284"/>
                    <a:pt x="233" y="284"/>
                  </a:cubicBezTo>
                  <a:cubicBezTo>
                    <a:pt x="247" y="288"/>
                    <a:pt x="247" y="288"/>
                    <a:pt x="247" y="288"/>
                  </a:cubicBezTo>
                  <a:cubicBezTo>
                    <a:pt x="287" y="249"/>
                    <a:pt x="287" y="249"/>
                    <a:pt x="287" y="249"/>
                  </a:cubicBezTo>
                  <a:lnTo>
                    <a:pt x="283" y="234"/>
                  </a:lnTo>
                  <a:close/>
                  <a:moveTo>
                    <a:pt x="244" y="261"/>
                  </a:moveTo>
                  <a:cubicBezTo>
                    <a:pt x="234" y="261"/>
                    <a:pt x="227" y="254"/>
                    <a:pt x="227" y="244"/>
                  </a:cubicBezTo>
                  <a:cubicBezTo>
                    <a:pt x="227" y="235"/>
                    <a:pt x="234" y="228"/>
                    <a:pt x="244" y="228"/>
                  </a:cubicBezTo>
                  <a:cubicBezTo>
                    <a:pt x="253" y="228"/>
                    <a:pt x="260" y="235"/>
                    <a:pt x="260" y="244"/>
                  </a:cubicBezTo>
                  <a:cubicBezTo>
                    <a:pt x="260" y="254"/>
                    <a:pt x="253" y="261"/>
                    <a:pt x="244" y="26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5293CC"/>
                </a:solidFill>
              </a:endParaRPr>
            </a:p>
          </p:txBody>
        </p:sp>
        <p:sp>
          <p:nvSpPr>
            <p:cNvPr id="16" name="TextBox 13">
              <a:extLst>
                <a:ext uri="{FF2B5EF4-FFF2-40B4-BE49-F238E27FC236}">
                  <a16:creationId xmlns="" xmlns:a16="http://schemas.microsoft.com/office/drawing/2014/main" id="{2075EE85-5062-466A-894B-737E852315C8}"/>
                </a:ext>
              </a:extLst>
            </p:cNvPr>
            <p:cNvSpPr txBox="1">
              <a:spLocks noChangeArrowheads="1"/>
            </p:cNvSpPr>
            <p:nvPr/>
          </p:nvSpPr>
          <p:spPr bwMode="auto">
            <a:xfrm>
              <a:off x="7878366" y="3506050"/>
              <a:ext cx="146446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20000"/>
                </a:spcBef>
              </a:pPr>
              <a:r>
                <a:rPr lang="zh-CN" altLang="en-US" sz="1200" b="1" dirty="0">
                  <a:solidFill>
                    <a:srgbClr val="5293CC"/>
                  </a:solidFill>
                  <a:latin typeface="Arial" pitchFamily="34" charset="0"/>
                  <a:ea typeface="微软雅黑" pitchFamily="34" charset="-122"/>
                  <a:sym typeface="Arial" pitchFamily="34" charset="0"/>
                </a:rPr>
                <a:t>请输入你的题目</a:t>
              </a:r>
              <a:endParaRPr lang="en-US" altLang="zh-CN" sz="1200" b="1" dirty="0">
                <a:solidFill>
                  <a:srgbClr val="5293CC"/>
                </a:solidFill>
                <a:latin typeface="Arial" pitchFamily="34" charset="0"/>
                <a:ea typeface="微软雅黑" pitchFamily="34" charset="-122"/>
                <a:sym typeface="Arial" pitchFamily="34" charset="0"/>
              </a:endParaRPr>
            </a:p>
          </p:txBody>
        </p:sp>
        <p:sp>
          <p:nvSpPr>
            <p:cNvPr id="17" name="TextBox 13">
              <a:extLst>
                <a:ext uri="{FF2B5EF4-FFF2-40B4-BE49-F238E27FC236}">
                  <a16:creationId xmlns="" xmlns:a16="http://schemas.microsoft.com/office/drawing/2014/main" id="{F55E292C-EDCE-463A-A844-351AF675A8A8}"/>
                </a:ext>
              </a:extLst>
            </p:cNvPr>
            <p:cNvSpPr txBox="1">
              <a:spLocks noChangeArrowheads="1"/>
            </p:cNvSpPr>
            <p:nvPr/>
          </p:nvSpPr>
          <p:spPr bwMode="auto">
            <a:xfrm>
              <a:off x="7880748" y="3720363"/>
              <a:ext cx="231100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20000"/>
                </a:spcBef>
              </a:pPr>
              <a:r>
                <a:rPr lang="zh-CN" altLang="en-US" sz="900" dirty="0">
                  <a:solidFill>
                    <a:srgbClr val="5293CC"/>
                  </a:solidFill>
                  <a:latin typeface="Arial" pitchFamily="34" charset="0"/>
                  <a:ea typeface="微软雅黑" pitchFamily="34" charset="-122"/>
                  <a:sym typeface="Arial" pitchFamily="34" charset="0"/>
                </a:rPr>
                <a:t>请在此处添加详细描述文本，尽量与标题文本语言风格相符合，语言描述尽量简洁生动。</a:t>
              </a:r>
              <a:endParaRPr lang="en-US" altLang="zh-CN" sz="900" dirty="0">
                <a:solidFill>
                  <a:srgbClr val="5293CC"/>
                </a:solidFill>
                <a:latin typeface="Arial" pitchFamily="34" charset="0"/>
                <a:ea typeface="微软雅黑" pitchFamily="34" charset="-122"/>
                <a:sym typeface="Arial" pitchFamily="34" charset="0"/>
              </a:endParaRPr>
            </a:p>
          </p:txBody>
        </p:sp>
      </p:grpSp>
      <p:grpSp>
        <p:nvGrpSpPr>
          <p:cNvPr id="18" name="组合 17">
            <a:extLst>
              <a:ext uri="{FF2B5EF4-FFF2-40B4-BE49-F238E27FC236}">
                <a16:creationId xmlns="" xmlns:a16="http://schemas.microsoft.com/office/drawing/2014/main" id="{357AD15B-60D9-4C3C-9F93-C6DF5CCC3E44}"/>
              </a:ext>
            </a:extLst>
          </p:cNvPr>
          <p:cNvGrpSpPr/>
          <p:nvPr/>
        </p:nvGrpSpPr>
        <p:grpSpPr>
          <a:xfrm>
            <a:off x="7238174" y="4612771"/>
            <a:ext cx="2869406" cy="547272"/>
            <a:chOff x="7322344" y="4071596"/>
            <a:chExt cx="2869406" cy="547272"/>
          </a:xfrm>
        </p:grpSpPr>
        <p:sp>
          <p:nvSpPr>
            <p:cNvPr id="19" name="Oval 25">
              <a:extLst>
                <a:ext uri="{FF2B5EF4-FFF2-40B4-BE49-F238E27FC236}">
                  <a16:creationId xmlns="" xmlns:a16="http://schemas.microsoft.com/office/drawing/2014/main" id="{97B3E05B-7F9B-4BA2-9A95-E8141DB3FC36}"/>
                </a:ext>
              </a:extLst>
            </p:cNvPr>
            <p:cNvSpPr>
              <a:spLocks noChangeArrowheads="1"/>
            </p:cNvSpPr>
            <p:nvPr/>
          </p:nvSpPr>
          <p:spPr bwMode="auto">
            <a:xfrm>
              <a:off x="7322344" y="4071596"/>
              <a:ext cx="439341" cy="439341"/>
            </a:xfrm>
            <a:prstGeom prst="ellipse">
              <a:avLst/>
            </a:prstGeom>
            <a:solidFill>
              <a:srgbClr val="5293CC"/>
            </a:solidFill>
            <a:ln>
              <a:noFill/>
            </a:ln>
            <a:extLst/>
          </p:spPr>
          <p:txBody>
            <a:bodyPr anchor="ctr"/>
            <a:lstStyle/>
            <a:p>
              <a:pPr algn="ctr" defTabSz="684610" eaLnBrk="1" hangingPunct="1"/>
              <a:endParaRPr lang="en-US" altLang="zh-CN" sz="1200" dirty="0">
                <a:solidFill>
                  <a:srgbClr val="5293CC"/>
                </a:solidFill>
                <a:latin typeface="Roboto light"/>
              </a:endParaRPr>
            </a:p>
          </p:txBody>
        </p:sp>
        <p:sp>
          <p:nvSpPr>
            <p:cNvPr id="20" name="Freeform 304">
              <a:extLst>
                <a:ext uri="{FF2B5EF4-FFF2-40B4-BE49-F238E27FC236}">
                  <a16:creationId xmlns="" xmlns:a16="http://schemas.microsoft.com/office/drawing/2014/main" id="{83919C23-04E5-4641-88A8-DA1119660091}"/>
                </a:ext>
              </a:extLst>
            </p:cNvPr>
            <p:cNvSpPr>
              <a:spLocks/>
            </p:cNvSpPr>
            <p:nvPr/>
          </p:nvSpPr>
          <p:spPr bwMode="auto">
            <a:xfrm>
              <a:off x="7439025" y="4183515"/>
              <a:ext cx="214313" cy="214313"/>
            </a:xfrm>
            <a:custGeom>
              <a:avLst/>
              <a:gdLst>
                <a:gd name="T0" fmla="*/ 271223894 w 297"/>
                <a:gd name="T1" fmla="*/ 214757000 h 297"/>
                <a:gd name="T2" fmla="*/ 212905879 w 297"/>
                <a:gd name="T3" fmla="*/ 180507409 h 297"/>
                <a:gd name="T4" fmla="*/ 203649311 w 297"/>
                <a:gd name="T5" fmla="*/ 181432970 h 297"/>
                <a:gd name="T6" fmla="*/ 186060773 w 297"/>
                <a:gd name="T7" fmla="*/ 199020545 h 297"/>
                <a:gd name="T8" fmla="*/ 175878644 w 297"/>
                <a:gd name="T9" fmla="*/ 203649311 h 297"/>
                <a:gd name="T10" fmla="*/ 112932826 w 297"/>
                <a:gd name="T11" fmla="*/ 162918871 h 297"/>
                <a:gd name="T12" fmla="*/ 72202386 w 297"/>
                <a:gd name="T13" fmla="*/ 99973053 h 297"/>
                <a:gd name="T14" fmla="*/ 75905591 w 297"/>
                <a:gd name="T15" fmla="*/ 88865364 h 297"/>
                <a:gd name="T16" fmla="*/ 90716485 w 297"/>
                <a:gd name="T17" fmla="*/ 74054470 h 297"/>
                <a:gd name="T18" fmla="*/ 92567606 w 297"/>
                <a:gd name="T19" fmla="*/ 64796939 h 297"/>
                <a:gd name="T20" fmla="*/ 60169136 w 297"/>
                <a:gd name="T21" fmla="*/ 3702242 h 297"/>
                <a:gd name="T22" fmla="*/ 53689250 w 297"/>
                <a:gd name="T23" fmla="*/ 2776682 h 297"/>
                <a:gd name="T24" fmla="*/ 12959773 w 297"/>
                <a:gd name="T25" fmla="*/ 42581561 h 297"/>
                <a:gd name="T26" fmla="*/ 8331008 w 297"/>
                <a:gd name="T27" fmla="*/ 52763689 h 297"/>
                <a:gd name="T28" fmla="*/ 82385477 w 297"/>
                <a:gd name="T29" fmla="*/ 193466220 h 297"/>
                <a:gd name="T30" fmla="*/ 222162447 w 297"/>
                <a:gd name="T31" fmla="*/ 266595129 h 297"/>
                <a:gd name="T32" fmla="*/ 233271098 w 297"/>
                <a:gd name="T33" fmla="*/ 261966364 h 297"/>
                <a:gd name="T34" fmla="*/ 273075015 w 297"/>
                <a:gd name="T35" fmla="*/ 222162447 h 297"/>
                <a:gd name="T36" fmla="*/ 271223894 w 297"/>
                <a:gd name="T37" fmla="*/ 214757000 h 2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7" h="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rgbClr val="5293CC"/>
                </a:solidFill>
              </a:endParaRPr>
            </a:p>
          </p:txBody>
        </p:sp>
        <p:sp>
          <p:nvSpPr>
            <p:cNvPr id="21" name="TextBox 13">
              <a:extLst>
                <a:ext uri="{FF2B5EF4-FFF2-40B4-BE49-F238E27FC236}">
                  <a16:creationId xmlns="" xmlns:a16="http://schemas.microsoft.com/office/drawing/2014/main" id="{F5FB2E7F-812C-49F8-89B8-4A988BDD0AC7}"/>
                </a:ext>
              </a:extLst>
            </p:cNvPr>
            <p:cNvSpPr txBox="1">
              <a:spLocks noChangeArrowheads="1"/>
            </p:cNvSpPr>
            <p:nvPr/>
          </p:nvSpPr>
          <p:spPr bwMode="auto">
            <a:xfrm>
              <a:off x="7878366" y="4127556"/>
              <a:ext cx="146446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20000"/>
                </a:spcBef>
              </a:pPr>
              <a:r>
                <a:rPr lang="zh-CN" altLang="en-US" sz="1200" b="1" dirty="0">
                  <a:solidFill>
                    <a:srgbClr val="5293CC"/>
                  </a:solidFill>
                  <a:latin typeface="Arial" pitchFamily="34" charset="0"/>
                  <a:ea typeface="微软雅黑" pitchFamily="34" charset="-122"/>
                  <a:sym typeface="Arial" pitchFamily="34" charset="0"/>
                </a:rPr>
                <a:t>请输入你的题目</a:t>
              </a:r>
              <a:endParaRPr lang="en-US" altLang="zh-CN" sz="1200" b="1" dirty="0">
                <a:solidFill>
                  <a:srgbClr val="5293CC"/>
                </a:solidFill>
                <a:latin typeface="Arial" pitchFamily="34" charset="0"/>
                <a:ea typeface="微软雅黑" pitchFamily="34" charset="-122"/>
                <a:sym typeface="Arial" pitchFamily="34" charset="0"/>
              </a:endParaRPr>
            </a:p>
          </p:txBody>
        </p:sp>
        <p:sp>
          <p:nvSpPr>
            <p:cNvPr id="22" name="TextBox 13">
              <a:extLst>
                <a:ext uri="{FF2B5EF4-FFF2-40B4-BE49-F238E27FC236}">
                  <a16:creationId xmlns="" xmlns:a16="http://schemas.microsoft.com/office/drawing/2014/main" id="{5E7F07E7-DA68-40CA-B142-545352803AD8}"/>
                </a:ext>
              </a:extLst>
            </p:cNvPr>
            <p:cNvSpPr txBox="1">
              <a:spLocks noChangeArrowheads="1"/>
            </p:cNvSpPr>
            <p:nvPr/>
          </p:nvSpPr>
          <p:spPr bwMode="auto">
            <a:xfrm>
              <a:off x="7880748" y="4341869"/>
              <a:ext cx="231100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20000"/>
                </a:spcBef>
              </a:pPr>
              <a:r>
                <a:rPr lang="zh-CN" altLang="en-US" sz="900" dirty="0">
                  <a:solidFill>
                    <a:srgbClr val="5293CC"/>
                  </a:solidFill>
                  <a:latin typeface="Arial" pitchFamily="34" charset="0"/>
                  <a:ea typeface="微软雅黑" pitchFamily="34" charset="-122"/>
                  <a:sym typeface="Arial" pitchFamily="34" charset="0"/>
                </a:rPr>
                <a:t>请在此处添加详细描述文本，尽量与标题文本语言风格相符合，语言描述尽量简洁生动。</a:t>
              </a:r>
              <a:endParaRPr lang="en-US" altLang="zh-CN" sz="900" dirty="0">
                <a:solidFill>
                  <a:srgbClr val="5293CC"/>
                </a:solidFill>
                <a:latin typeface="Arial" pitchFamily="34" charset="0"/>
                <a:ea typeface="微软雅黑" pitchFamily="34" charset="-122"/>
                <a:sym typeface="Arial" pitchFamily="34" charset="0"/>
              </a:endParaRPr>
            </a:p>
          </p:txBody>
        </p:sp>
      </p:grpSp>
      <p:sp>
        <p:nvSpPr>
          <p:cNvPr id="23" name="Rectangle 5">
            <a:extLst>
              <a:ext uri="{FF2B5EF4-FFF2-40B4-BE49-F238E27FC236}">
                <a16:creationId xmlns="" xmlns:a16="http://schemas.microsoft.com/office/drawing/2014/main" id="{1703E878-9769-4FA8-BED2-565C1BF4E4F6}"/>
              </a:ext>
            </a:extLst>
          </p:cNvPr>
          <p:cNvSpPr>
            <a:spLocks noChangeArrowheads="1"/>
          </p:cNvSpPr>
          <p:nvPr/>
        </p:nvSpPr>
        <p:spPr bwMode="auto">
          <a:xfrm>
            <a:off x="2464958" y="2135276"/>
            <a:ext cx="2359819" cy="1494234"/>
          </a:xfrm>
          <a:prstGeom prst="rect">
            <a:avLst/>
          </a:prstGeom>
          <a:blipFill dpi="0" rotWithShape="1">
            <a:blip r:embed="rId5">
              <a:duotone>
                <a:schemeClr val="accent5">
                  <a:shade val="45000"/>
                  <a:satMod val="135000"/>
                </a:schemeClr>
                <a:prstClr val="white"/>
              </a:duotone>
              <a:extLst>
                <a:ext uri="{BEBA8EAE-BF5A-486C-A8C5-ECC9F3942E4B}">
                  <a14:imgProps xmlns:a14="http://schemas.microsoft.com/office/drawing/2010/main" xmlns="">
                    <a14:imgLayer r:embed="rId6">
                      <a14:imgEffect>
                        <a14:brightnessContrast bright="-20000" contrast="40000"/>
                      </a14:imgEffect>
                    </a14:imgLayer>
                  </a14:imgProps>
                </a:ext>
              </a:extLst>
            </a:blip>
            <a:srcRect/>
            <a:tile tx="0" ty="0" sx="10000" sy="10000" flip="none" algn="br"/>
          </a:blipFill>
          <a:ln>
            <a:noFill/>
          </a:ln>
          <a:extLst/>
        </p:spPr>
        <p:txBody>
          <a:bodyPr anchor="ctr"/>
          <a:lstStyle/>
          <a:p>
            <a:pPr algn="ctr" defTabSz="684610" eaLnBrk="1" hangingPunct="1"/>
            <a:endParaRPr lang="id-ID" altLang="en-US">
              <a:solidFill>
                <a:srgbClr val="FFFFFF"/>
              </a:solidFill>
              <a:latin typeface="Roboto light"/>
            </a:endParaRPr>
          </a:p>
        </p:txBody>
      </p:sp>
    </p:spTree>
    <p:extLst>
      <p:ext uri="{BB962C8B-B14F-4D97-AF65-F5344CB8AC3E}">
        <p14:creationId xmlns:p14="http://schemas.microsoft.com/office/powerpoint/2010/main" xmlns="" val="105814999"/>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a:extLst>
              <a:ext uri="{FF2B5EF4-FFF2-40B4-BE49-F238E27FC236}">
                <a16:creationId xmlns="" xmlns:a16="http://schemas.microsoft.com/office/drawing/2014/main" id="{18AE0438-2F35-407D-BC00-35FED5032A20}"/>
              </a:ext>
            </a:extLst>
          </p:cNvPr>
          <p:cNvGrpSpPr/>
          <p:nvPr/>
        </p:nvGrpSpPr>
        <p:grpSpPr bwMode="auto">
          <a:xfrm>
            <a:off x="6355249" y="2060622"/>
            <a:ext cx="3433464" cy="2707323"/>
            <a:chOff x="3243" y="1030"/>
            <a:chExt cx="2132" cy="1567"/>
          </a:xfrm>
        </p:grpSpPr>
        <p:sp>
          <p:nvSpPr>
            <p:cNvPr id="3" name="Oval 66">
              <a:extLst>
                <a:ext uri="{FF2B5EF4-FFF2-40B4-BE49-F238E27FC236}">
                  <a16:creationId xmlns="" xmlns:a16="http://schemas.microsoft.com/office/drawing/2014/main" id="{49887AEC-277F-40FD-A55C-7C469879080B}"/>
                </a:ext>
              </a:extLst>
            </p:cNvPr>
            <p:cNvSpPr>
              <a:spLocks noChangeArrowheads="1"/>
            </p:cNvSpPr>
            <p:nvPr/>
          </p:nvSpPr>
          <p:spPr bwMode="auto">
            <a:xfrm>
              <a:off x="3243" y="2555"/>
              <a:ext cx="2132" cy="42"/>
            </a:xfrm>
            <a:prstGeom prst="ellipse">
              <a:avLst/>
            </a:prstGeom>
            <a:gradFill rotWithShape="1">
              <a:gsLst>
                <a:gs pos="0">
                  <a:schemeClr val="accent5">
                    <a:alpha val="50000"/>
                  </a:schemeClr>
                </a:gs>
                <a:gs pos="100000">
                  <a:srgbClr val="F8F8F8">
                    <a:alpha val="0"/>
                  </a:srgbClr>
                </a:gs>
              </a:gsLst>
              <a:path path="shape">
                <a:fillToRect l="50000" t="50000" r="50000" b="50000"/>
              </a:path>
            </a:gra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1013">
                <a:solidFill>
                  <a:prstClr val="black"/>
                </a:solidFill>
              </a:endParaRPr>
            </a:p>
          </p:txBody>
        </p:sp>
        <p:pic>
          <p:nvPicPr>
            <p:cNvPr id="4" name="Picture 67" descr="2">
              <a:extLst>
                <a:ext uri="{FF2B5EF4-FFF2-40B4-BE49-F238E27FC236}">
                  <a16:creationId xmlns="" xmlns:a16="http://schemas.microsoft.com/office/drawing/2014/main" id="{53D78FB3-8D53-4954-B324-4692C798B8D4}"/>
                </a:ext>
              </a:extLst>
            </p:cNvPr>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8" descr="psb">
              <a:extLst>
                <a:ext uri="{FF2B5EF4-FFF2-40B4-BE49-F238E27FC236}">
                  <a16:creationId xmlns="" xmlns:a16="http://schemas.microsoft.com/office/drawing/2014/main" id="{09F036F4-D707-46D8-BD20-0F2238BE220A}"/>
                </a:ext>
              </a:extLst>
            </p:cNvPr>
            <p:cNvSpPr>
              <a:spLocks noChangeArrowheads="1"/>
            </p:cNvSpPr>
            <p:nvPr/>
          </p:nvSpPr>
          <p:spPr bwMode="auto">
            <a:xfrm>
              <a:off x="3395" y="1099"/>
              <a:ext cx="1871" cy="1083"/>
            </a:xfrm>
            <a:prstGeom prst="rect">
              <a:avLst/>
            </a:prstGeom>
            <a:blipFill dpi="0" rotWithShape="1">
              <a:blip r:embed="rId4">
                <a:duotone>
                  <a:schemeClr val="accent5">
                    <a:shade val="45000"/>
                    <a:satMod val="135000"/>
                  </a:schemeClr>
                  <a:prstClr val="white"/>
                </a:duotone>
                <a:extLst>
                  <a:ext uri="{BEBA8EAE-BF5A-486C-A8C5-ECC9F3942E4B}">
                    <a14:imgProps xmlns:a14="http://schemas.microsoft.com/office/drawing/2010/main" xmlns="">
                      <a14:imgLayer r:embed="rId5">
                        <a14:imgEffect>
                          <a14:brightnessContrast bright="-20000" contrast="40000"/>
                        </a14:imgEffect>
                      </a14:imgLayer>
                    </a14:imgProps>
                  </a:ext>
                </a:extLst>
              </a:blip>
              <a:srcRect/>
              <a:tile tx="0" ty="0" sx="10000" sy="10000" flip="none" algn="br"/>
            </a:bli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1013">
                <a:solidFill>
                  <a:prstClr val="black"/>
                </a:solidFill>
              </a:endParaRPr>
            </a:p>
          </p:txBody>
        </p:sp>
      </p:grpSp>
      <p:graphicFrame>
        <p:nvGraphicFramePr>
          <p:cNvPr id="6" name="图表 5">
            <a:extLst>
              <a:ext uri="{FF2B5EF4-FFF2-40B4-BE49-F238E27FC236}">
                <a16:creationId xmlns="" xmlns:a16="http://schemas.microsoft.com/office/drawing/2014/main" id="{2279CF9B-DCE7-4EF9-A551-50170FF2818A}"/>
              </a:ext>
            </a:extLst>
          </p:cNvPr>
          <p:cNvGraphicFramePr/>
          <p:nvPr>
            <p:extLst>
              <p:ext uri="{D42A27DB-BD31-4B8C-83A1-F6EECF244321}">
                <p14:modId xmlns:p14="http://schemas.microsoft.com/office/powerpoint/2010/main" xmlns="" val="334328500"/>
              </p:ext>
            </p:extLst>
          </p:nvPr>
        </p:nvGraphicFramePr>
        <p:xfrm>
          <a:off x="2327837" y="2559205"/>
          <a:ext cx="3807614" cy="200066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134925686"/>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a:extLst>
              <a:ext uri="{FF2B5EF4-FFF2-40B4-BE49-F238E27FC236}">
                <a16:creationId xmlns="" xmlns:a16="http://schemas.microsoft.com/office/drawing/2014/main" id="{317678FB-B370-4AC6-A6D1-D8AF7E6A5C07}"/>
              </a:ext>
            </a:extLst>
          </p:cNvPr>
          <p:cNvSpPr>
            <a:spLocks noChangeArrowheads="1"/>
          </p:cNvSpPr>
          <p:nvPr/>
        </p:nvSpPr>
        <p:spPr bwMode="auto">
          <a:xfrm>
            <a:off x="2780333" y="2515313"/>
            <a:ext cx="1754639" cy="1512384"/>
          </a:xfrm>
          <a:prstGeom prst="hexagon">
            <a:avLst>
              <a:gd name="adj" fmla="val 24999"/>
              <a:gd name="vf" fmla="val 115470"/>
            </a:avLst>
          </a:prstGeom>
          <a:blipFill dpi="0" rotWithShape="1">
            <a:blip r:embed="rId3"/>
            <a:srcRect/>
            <a:tile tx="0" ty="0" sx="100000" sy="100000" flip="none" algn="ctr"/>
          </a:blip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 name="六边形 41">
            <a:extLst>
              <a:ext uri="{FF2B5EF4-FFF2-40B4-BE49-F238E27FC236}">
                <a16:creationId xmlns="" xmlns:a16="http://schemas.microsoft.com/office/drawing/2014/main" id="{788C7D83-4C3B-41C4-8F14-ED727FF2C38C}"/>
              </a:ext>
            </a:extLst>
          </p:cNvPr>
          <p:cNvSpPr>
            <a:spLocks noChangeArrowheads="1"/>
          </p:cNvSpPr>
          <p:nvPr/>
        </p:nvSpPr>
        <p:spPr bwMode="auto">
          <a:xfrm>
            <a:off x="4214232" y="3271505"/>
            <a:ext cx="1754639" cy="1512384"/>
          </a:xfrm>
          <a:prstGeom prst="hexagon">
            <a:avLst>
              <a:gd name="adj" fmla="val 24999"/>
              <a:gd name="vf" fmla="val 115470"/>
            </a:avLst>
          </a:prstGeom>
          <a:blipFill dpi="0" rotWithShape="1">
            <a:blip r:embed="rId3"/>
            <a:srcRect/>
            <a:tile tx="0" ty="0" sx="100000" sy="100000" flip="none" algn="ctr"/>
          </a:blipFill>
          <a:ln>
            <a:noFill/>
          </a:ln>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六边形 42">
            <a:extLst>
              <a:ext uri="{FF2B5EF4-FFF2-40B4-BE49-F238E27FC236}">
                <a16:creationId xmlns="" xmlns:a16="http://schemas.microsoft.com/office/drawing/2014/main" id="{DE519E46-BA0D-40D8-A4ED-D944BB2B2C3C}"/>
              </a:ext>
            </a:extLst>
          </p:cNvPr>
          <p:cNvSpPr>
            <a:spLocks noChangeArrowheads="1"/>
          </p:cNvSpPr>
          <p:nvPr/>
        </p:nvSpPr>
        <p:spPr bwMode="auto">
          <a:xfrm>
            <a:off x="5648131" y="2515313"/>
            <a:ext cx="1754639" cy="1512384"/>
          </a:xfrm>
          <a:prstGeom prst="hexagon">
            <a:avLst>
              <a:gd name="adj" fmla="val 24999"/>
              <a:gd name="vf" fmla="val 115470"/>
            </a:avLst>
          </a:prstGeom>
          <a:blipFill dpi="0" rotWithShape="1">
            <a:blip r:embed="rId3"/>
            <a:srcRect/>
            <a:tile tx="0" ty="0" sx="100000" sy="100000" flip="none" algn="ctr"/>
          </a:blip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六边形 43">
            <a:extLst>
              <a:ext uri="{FF2B5EF4-FFF2-40B4-BE49-F238E27FC236}">
                <a16:creationId xmlns="" xmlns:a16="http://schemas.microsoft.com/office/drawing/2014/main" id="{F328CB31-9E69-498B-9BEA-D3FF5EF6CD00}"/>
              </a:ext>
            </a:extLst>
          </p:cNvPr>
          <p:cNvSpPr>
            <a:spLocks noChangeArrowheads="1"/>
          </p:cNvSpPr>
          <p:nvPr/>
        </p:nvSpPr>
        <p:spPr bwMode="auto">
          <a:xfrm>
            <a:off x="7082030" y="3271505"/>
            <a:ext cx="1754639" cy="1512384"/>
          </a:xfrm>
          <a:prstGeom prst="hexagon">
            <a:avLst>
              <a:gd name="adj" fmla="val 24999"/>
              <a:gd name="vf" fmla="val 115470"/>
            </a:avLst>
          </a:prstGeom>
          <a:blipFill dpi="0" rotWithShape="1">
            <a:blip r:embed="rId3"/>
            <a:srcRect/>
            <a:tile tx="0" ty="0" sx="100000" sy="100000" flip="none" algn="ctr"/>
          </a:blip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六边形 101">
            <a:extLst>
              <a:ext uri="{FF2B5EF4-FFF2-40B4-BE49-F238E27FC236}">
                <a16:creationId xmlns="" xmlns:a16="http://schemas.microsoft.com/office/drawing/2014/main" id="{2D7E85DE-B632-4659-A50C-1B9965BC3FF8}"/>
              </a:ext>
            </a:extLst>
          </p:cNvPr>
          <p:cNvSpPr>
            <a:spLocks noChangeArrowheads="1"/>
          </p:cNvSpPr>
          <p:nvPr/>
        </p:nvSpPr>
        <p:spPr bwMode="auto">
          <a:xfrm>
            <a:off x="1346832" y="3271505"/>
            <a:ext cx="1754474" cy="1512384"/>
          </a:xfrm>
          <a:prstGeom prst="hexagon">
            <a:avLst>
              <a:gd name="adj" fmla="val 24995"/>
              <a:gd name="vf" fmla="val 115470"/>
            </a:avLst>
          </a:prstGeom>
          <a:noFill/>
          <a:ln w="12700" cap="flat" cmpd="sng">
            <a:solidFill>
              <a:srgbClr val="86B0D3"/>
            </a:solidFill>
            <a:bevel/>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六边形 102">
            <a:extLst>
              <a:ext uri="{FF2B5EF4-FFF2-40B4-BE49-F238E27FC236}">
                <a16:creationId xmlns="" xmlns:a16="http://schemas.microsoft.com/office/drawing/2014/main" id="{DB685153-1152-4317-B1FF-CBFEC36528BE}"/>
              </a:ext>
            </a:extLst>
          </p:cNvPr>
          <p:cNvSpPr>
            <a:spLocks noChangeArrowheads="1"/>
          </p:cNvSpPr>
          <p:nvPr/>
        </p:nvSpPr>
        <p:spPr bwMode="auto">
          <a:xfrm>
            <a:off x="8515695" y="2537074"/>
            <a:ext cx="1754474" cy="1512384"/>
          </a:xfrm>
          <a:prstGeom prst="hexagon">
            <a:avLst>
              <a:gd name="adj" fmla="val 24995"/>
              <a:gd name="vf" fmla="val 115470"/>
            </a:avLst>
          </a:prstGeom>
          <a:noFill/>
          <a:ln w="12700" cap="flat" cmpd="sng">
            <a:solidFill>
              <a:srgbClr val="86B0D3"/>
            </a:solidFill>
            <a:bevel/>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Freeform 2345">
            <a:extLst>
              <a:ext uri="{FF2B5EF4-FFF2-40B4-BE49-F238E27FC236}">
                <a16:creationId xmlns="" xmlns:a16="http://schemas.microsoft.com/office/drawing/2014/main" id="{DDE31D77-A277-4E98-BE22-116AF42A8758}"/>
              </a:ext>
            </a:extLst>
          </p:cNvPr>
          <p:cNvSpPr>
            <a:spLocks noEditPoints="1" noChangeArrowheads="1"/>
          </p:cNvSpPr>
          <p:nvPr/>
        </p:nvSpPr>
        <p:spPr bwMode="auto">
          <a:xfrm>
            <a:off x="2008241" y="3584998"/>
            <a:ext cx="501862" cy="928919"/>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rgbClr val="5293CC"/>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 name="Freeform 2345">
            <a:extLst>
              <a:ext uri="{FF2B5EF4-FFF2-40B4-BE49-F238E27FC236}">
                <a16:creationId xmlns="" xmlns:a16="http://schemas.microsoft.com/office/drawing/2014/main" id="{CB3A4DE3-642F-46DE-A2C7-1860E4DB0689}"/>
              </a:ext>
            </a:extLst>
          </p:cNvPr>
          <p:cNvSpPr>
            <a:spLocks noEditPoints="1" noChangeArrowheads="1"/>
          </p:cNvSpPr>
          <p:nvPr/>
        </p:nvSpPr>
        <p:spPr bwMode="auto">
          <a:xfrm>
            <a:off x="9127721" y="2867568"/>
            <a:ext cx="501862" cy="928919"/>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rgbClr val="86B0D3"/>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 name="文本框 9">
            <a:extLst>
              <a:ext uri="{FF2B5EF4-FFF2-40B4-BE49-F238E27FC236}">
                <a16:creationId xmlns="" xmlns:a16="http://schemas.microsoft.com/office/drawing/2014/main" id="{625314BD-8034-4F59-82BC-B2104D07ED2E}"/>
              </a:ext>
            </a:extLst>
          </p:cNvPr>
          <p:cNvSpPr txBox="1"/>
          <p:nvPr/>
        </p:nvSpPr>
        <p:spPr>
          <a:xfrm>
            <a:off x="3066682" y="2778029"/>
            <a:ext cx="1293299" cy="110799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11" name="文本框 10">
            <a:extLst>
              <a:ext uri="{FF2B5EF4-FFF2-40B4-BE49-F238E27FC236}">
                <a16:creationId xmlns="" xmlns:a16="http://schemas.microsoft.com/office/drawing/2014/main" id="{B9843588-C259-430C-930F-829568B3CB20}"/>
              </a:ext>
            </a:extLst>
          </p:cNvPr>
          <p:cNvSpPr txBox="1"/>
          <p:nvPr/>
        </p:nvSpPr>
        <p:spPr>
          <a:xfrm>
            <a:off x="4479232" y="3473699"/>
            <a:ext cx="1293299" cy="110799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12" name="文本框 11">
            <a:extLst>
              <a:ext uri="{FF2B5EF4-FFF2-40B4-BE49-F238E27FC236}">
                <a16:creationId xmlns="" xmlns:a16="http://schemas.microsoft.com/office/drawing/2014/main" id="{3D332123-2AB5-4365-9D13-289B8A90A354}"/>
              </a:ext>
            </a:extLst>
          </p:cNvPr>
          <p:cNvSpPr txBox="1"/>
          <p:nvPr/>
        </p:nvSpPr>
        <p:spPr>
          <a:xfrm>
            <a:off x="5912897" y="2717534"/>
            <a:ext cx="1293299" cy="110799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13" name="文本框 12">
            <a:extLst>
              <a:ext uri="{FF2B5EF4-FFF2-40B4-BE49-F238E27FC236}">
                <a16:creationId xmlns="" xmlns:a16="http://schemas.microsoft.com/office/drawing/2014/main" id="{10BC5ED1-ABEC-44D4-950F-EC8B53F0CEE7}"/>
              </a:ext>
            </a:extLst>
          </p:cNvPr>
          <p:cNvSpPr txBox="1"/>
          <p:nvPr/>
        </p:nvSpPr>
        <p:spPr>
          <a:xfrm>
            <a:off x="7368146" y="3414119"/>
            <a:ext cx="1293299" cy="110799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Tree>
    <p:extLst>
      <p:ext uri="{BB962C8B-B14F-4D97-AF65-F5344CB8AC3E}">
        <p14:creationId xmlns:p14="http://schemas.microsoft.com/office/powerpoint/2010/main" xmlns="" val="78817183"/>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circle(in)">
                                      <p:cBhvr>
                                        <p:cTn id="49" dur="2000"/>
                                        <p:tgtEl>
                                          <p:spTgt spid="3"/>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circle(in)">
                                      <p:cBhvr>
                                        <p:cTn id="52" dur="2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descr="图片包含 山, 自然, 天空, 雪花&#10;&#10;已生成极高可信度的说明">
            <a:extLst>
              <a:ext uri="{FF2B5EF4-FFF2-40B4-BE49-F238E27FC236}">
                <a16:creationId xmlns="" xmlns:a16="http://schemas.microsoft.com/office/drawing/2014/main" id="{942A04A4-839F-40B6-B24A-356768E15D54}"/>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1392" t="14707" r="12658" b="9664"/>
          <a:stretch/>
        </p:blipFill>
        <p:spPr>
          <a:xfrm>
            <a:off x="0" y="0"/>
            <a:ext cx="12192000" cy="6858000"/>
          </a:xfrm>
          <a:prstGeom prst="rect">
            <a:avLst/>
          </a:prstGeom>
        </p:spPr>
      </p:pic>
      <p:pic>
        <p:nvPicPr>
          <p:cNvPr id="6" name="图片 5" descr="图片包含 鲜花, 植物, 小&#10;&#10;已生成极高可信度的说明">
            <a:extLst>
              <a:ext uri="{FF2B5EF4-FFF2-40B4-BE49-F238E27FC236}">
                <a16:creationId xmlns="" xmlns:a16="http://schemas.microsoft.com/office/drawing/2014/main" id="{18E704B5-6820-41A3-A7BA-5F53654D8263}"/>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00154" y="3056577"/>
            <a:ext cx="3891846" cy="3658547"/>
          </a:xfrm>
          <a:prstGeom prst="rect">
            <a:avLst/>
          </a:prstGeom>
        </p:spPr>
      </p:pic>
      <p:sp>
        <p:nvSpPr>
          <p:cNvPr id="7" name="矩形 6">
            <a:extLst>
              <a:ext uri="{FF2B5EF4-FFF2-40B4-BE49-F238E27FC236}">
                <a16:creationId xmlns="" xmlns:a16="http://schemas.microsoft.com/office/drawing/2014/main" id="{E95FBB22-C102-4F84-B28A-5B83AFF4339E}"/>
              </a:ext>
            </a:extLst>
          </p:cNvPr>
          <p:cNvSpPr/>
          <p:nvPr/>
        </p:nvSpPr>
        <p:spPr>
          <a:xfrm>
            <a:off x="135005" y="54814"/>
            <a:ext cx="4924810" cy="1107996"/>
          </a:xfrm>
          <a:prstGeom prst="rect">
            <a:avLst/>
          </a:prstGeom>
        </p:spPr>
        <p:txBody>
          <a:bodyPr wrap="none">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CONTENTS</a:t>
            </a:r>
          </a:p>
        </p:txBody>
      </p:sp>
      <p:grpSp>
        <p:nvGrpSpPr>
          <p:cNvPr id="11" name="组合 10">
            <a:extLst>
              <a:ext uri="{FF2B5EF4-FFF2-40B4-BE49-F238E27FC236}">
                <a16:creationId xmlns="" xmlns:a16="http://schemas.microsoft.com/office/drawing/2014/main" id="{AC2415C2-07D2-4FB5-AD85-5F99F9C76E4F}"/>
              </a:ext>
            </a:extLst>
          </p:cNvPr>
          <p:cNvGrpSpPr/>
          <p:nvPr/>
        </p:nvGrpSpPr>
        <p:grpSpPr>
          <a:xfrm>
            <a:off x="3277689" y="1552642"/>
            <a:ext cx="4684641" cy="914585"/>
            <a:chOff x="2840284" y="1640398"/>
            <a:chExt cx="6279306" cy="1225912"/>
          </a:xfrm>
        </p:grpSpPr>
        <p:pic>
          <p:nvPicPr>
            <p:cNvPr id="5" name="图片 4" descr="图片包含 户外, 水, 山, 冲浪&#10;&#10;已生成极高可信度的说明">
              <a:extLst>
                <a:ext uri="{FF2B5EF4-FFF2-40B4-BE49-F238E27FC236}">
                  <a16:creationId xmlns="" xmlns:a16="http://schemas.microsoft.com/office/drawing/2014/main" id="{9DD29149-EF2F-495F-95F0-18A8912C719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52866" y="1650449"/>
              <a:ext cx="5704514" cy="1215861"/>
            </a:xfrm>
            <a:prstGeom prst="rect">
              <a:avLst/>
            </a:prstGeom>
          </p:spPr>
        </p:pic>
        <p:pic>
          <p:nvPicPr>
            <p:cNvPr id="8" name="图片 7">
              <a:extLst>
                <a:ext uri="{FF2B5EF4-FFF2-40B4-BE49-F238E27FC236}">
                  <a16:creationId xmlns="" xmlns:a16="http://schemas.microsoft.com/office/drawing/2014/main" id="{C2837388-D273-49E9-BA58-62E319938583}"/>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7682397">
              <a:off x="2812599" y="1668083"/>
              <a:ext cx="690012" cy="634641"/>
            </a:xfrm>
            <a:prstGeom prst="rect">
              <a:avLst/>
            </a:prstGeom>
          </p:spPr>
        </p:pic>
        <p:pic>
          <p:nvPicPr>
            <p:cNvPr id="9" name="图片 8">
              <a:extLst>
                <a:ext uri="{FF2B5EF4-FFF2-40B4-BE49-F238E27FC236}">
                  <a16:creationId xmlns="" xmlns:a16="http://schemas.microsoft.com/office/drawing/2014/main" id="{E76A084E-0BD8-4EE4-B2EE-C8941EB4BA7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17831066" flipV="1">
              <a:off x="8437831" y="1975299"/>
              <a:ext cx="607046" cy="756473"/>
            </a:xfrm>
            <a:prstGeom prst="rect">
              <a:avLst/>
            </a:prstGeom>
          </p:spPr>
        </p:pic>
        <p:sp>
          <p:nvSpPr>
            <p:cNvPr id="10" name="矩形 9">
              <a:extLst>
                <a:ext uri="{FF2B5EF4-FFF2-40B4-BE49-F238E27FC236}">
                  <a16:creationId xmlns="" xmlns:a16="http://schemas.microsoft.com/office/drawing/2014/main" id="{6F5D061B-435A-4ABF-8D9B-092EC562C6A5}"/>
                </a:ext>
              </a:extLst>
            </p:cNvPr>
            <p:cNvSpPr/>
            <p:nvPr/>
          </p:nvSpPr>
          <p:spPr>
            <a:xfrm>
              <a:off x="4571538" y="1941507"/>
              <a:ext cx="3338758" cy="618817"/>
            </a:xfrm>
            <a:prstGeom prst="rect">
              <a:avLst/>
            </a:prstGeom>
          </p:spPr>
          <p:txBody>
            <a:bodyPr wrap="square">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rPr>
                <a:t>请输入你的题目</a:t>
              </a:r>
            </a:p>
          </p:txBody>
        </p:sp>
      </p:grpSp>
      <p:grpSp>
        <p:nvGrpSpPr>
          <p:cNvPr id="22" name="组合 21">
            <a:extLst>
              <a:ext uri="{FF2B5EF4-FFF2-40B4-BE49-F238E27FC236}">
                <a16:creationId xmlns="" xmlns:a16="http://schemas.microsoft.com/office/drawing/2014/main" id="{4F0F1A22-19F5-4FD5-8B51-BE900F015659}"/>
              </a:ext>
            </a:extLst>
          </p:cNvPr>
          <p:cNvGrpSpPr/>
          <p:nvPr/>
        </p:nvGrpSpPr>
        <p:grpSpPr>
          <a:xfrm>
            <a:off x="3277689" y="2688023"/>
            <a:ext cx="4684641" cy="914585"/>
            <a:chOff x="2840284" y="1640398"/>
            <a:chExt cx="6279306" cy="1225912"/>
          </a:xfrm>
        </p:grpSpPr>
        <p:pic>
          <p:nvPicPr>
            <p:cNvPr id="23" name="图片 22" descr="图片包含 户外, 水, 山, 冲浪&#10;&#10;已生成极高可信度的说明">
              <a:extLst>
                <a:ext uri="{FF2B5EF4-FFF2-40B4-BE49-F238E27FC236}">
                  <a16:creationId xmlns="" xmlns:a16="http://schemas.microsoft.com/office/drawing/2014/main" id="{84CD5E22-3237-483A-AB3A-8351A45875E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52866" y="1650449"/>
              <a:ext cx="5704514" cy="1215861"/>
            </a:xfrm>
            <a:prstGeom prst="rect">
              <a:avLst/>
            </a:prstGeom>
          </p:spPr>
        </p:pic>
        <p:pic>
          <p:nvPicPr>
            <p:cNvPr id="24" name="图片 23">
              <a:extLst>
                <a:ext uri="{FF2B5EF4-FFF2-40B4-BE49-F238E27FC236}">
                  <a16:creationId xmlns="" xmlns:a16="http://schemas.microsoft.com/office/drawing/2014/main" id="{81134386-AD14-4763-B58C-6F22C8D0592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7682397">
              <a:off x="2812599" y="1668083"/>
              <a:ext cx="690012" cy="634641"/>
            </a:xfrm>
            <a:prstGeom prst="rect">
              <a:avLst/>
            </a:prstGeom>
          </p:spPr>
        </p:pic>
        <p:pic>
          <p:nvPicPr>
            <p:cNvPr id="25" name="图片 24">
              <a:extLst>
                <a:ext uri="{FF2B5EF4-FFF2-40B4-BE49-F238E27FC236}">
                  <a16:creationId xmlns="" xmlns:a16="http://schemas.microsoft.com/office/drawing/2014/main" id="{13AB268B-AF47-47F9-87F3-689ED630ECAB}"/>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17831066" flipV="1">
              <a:off x="8437831" y="1975299"/>
              <a:ext cx="607046" cy="756473"/>
            </a:xfrm>
            <a:prstGeom prst="rect">
              <a:avLst/>
            </a:prstGeom>
          </p:spPr>
        </p:pic>
        <p:sp>
          <p:nvSpPr>
            <p:cNvPr id="26" name="矩形 25">
              <a:extLst>
                <a:ext uri="{FF2B5EF4-FFF2-40B4-BE49-F238E27FC236}">
                  <a16:creationId xmlns="" xmlns:a16="http://schemas.microsoft.com/office/drawing/2014/main" id="{907B6854-9B54-4480-AE35-D4CA5C894CA3}"/>
                </a:ext>
              </a:extLst>
            </p:cNvPr>
            <p:cNvSpPr/>
            <p:nvPr/>
          </p:nvSpPr>
          <p:spPr>
            <a:xfrm>
              <a:off x="4571538" y="1941507"/>
              <a:ext cx="3338758" cy="618817"/>
            </a:xfrm>
            <a:prstGeom prst="rect">
              <a:avLst/>
            </a:prstGeom>
          </p:spPr>
          <p:txBody>
            <a:bodyPr wrap="square">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rPr>
                <a:t>请输入你的题目</a:t>
              </a:r>
            </a:p>
          </p:txBody>
        </p:sp>
      </p:grpSp>
      <p:grpSp>
        <p:nvGrpSpPr>
          <p:cNvPr id="27" name="组合 26">
            <a:extLst>
              <a:ext uri="{FF2B5EF4-FFF2-40B4-BE49-F238E27FC236}">
                <a16:creationId xmlns="" xmlns:a16="http://schemas.microsoft.com/office/drawing/2014/main" id="{7FF26424-7F97-47A9-9F1B-53A86E19178D}"/>
              </a:ext>
            </a:extLst>
          </p:cNvPr>
          <p:cNvGrpSpPr/>
          <p:nvPr/>
        </p:nvGrpSpPr>
        <p:grpSpPr>
          <a:xfrm>
            <a:off x="3277689" y="4038855"/>
            <a:ext cx="4684641" cy="914585"/>
            <a:chOff x="2840284" y="1640398"/>
            <a:chExt cx="6279306" cy="1225912"/>
          </a:xfrm>
        </p:grpSpPr>
        <p:pic>
          <p:nvPicPr>
            <p:cNvPr id="28" name="图片 27" descr="图片包含 户外, 水, 山, 冲浪&#10;&#10;已生成极高可信度的说明">
              <a:extLst>
                <a:ext uri="{FF2B5EF4-FFF2-40B4-BE49-F238E27FC236}">
                  <a16:creationId xmlns="" xmlns:a16="http://schemas.microsoft.com/office/drawing/2014/main" id="{0855ADD6-CAFA-4F46-B659-440B1CABBD1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52866" y="1650449"/>
              <a:ext cx="5704514" cy="1215861"/>
            </a:xfrm>
            <a:prstGeom prst="rect">
              <a:avLst/>
            </a:prstGeom>
          </p:spPr>
        </p:pic>
        <p:pic>
          <p:nvPicPr>
            <p:cNvPr id="29" name="图片 28">
              <a:extLst>
                <a:ext uri="{FF2B5EF4-FFF2-40B4-BE49-F238E27FC236}">
                  <a16:creationId xmlns="" xmlns:a16="http://schemas.microsoft.com/office/drawing/2014/main" id="{64B6A920-B3A6-4221-947A-EAF195B48467}"/>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7682397">
              <a:off x="2812599" y="1668083"/>
              <a:ext cx="690012" cy="634641"/>
            </a:xfrm>
            <a:prstGeom prst="rect">
              <a:avLst/>
            </a:prstGeom>
          </p:spPr>
        </p:pic>
        <p:pic>
          <p:nvPicPr>
            <p:cNvPr id="30" name="图片 29">
              <a:extLst>
                <a:ext uri="{FF2B5EF4-FFF2-40B4-BE49-F238E27FC236}">
                  <a16:creationId xmlns="" xmlns:a16="http://schemas.microsoft.com/office/drawing/2014/main" id="{2A1416AE-19A9-41AB-97C9-BD5D4D22A9FB}"/>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17831066" flipV="1">
              <a:off x="8437831" y="1975299"/>
              <a:ext cx="607046" cy="756473"/>
            </a:xfrm>
            <a:prstGeom prst="rect">
              <a:avLst/>
            </a:prstGeom>
          </p:spPr>
        </p:pic>
        <p:sp>
          <p:nvSpPr>
            <p:cNvPr id="31" name="矩形 30">
              <a:extLst>
                <a:ext uri="{FF2B5EF4-FFF2-40B4-BE49-F238E27FC236}">
                  <a16:creationId xmlns="" xmlns:a16="http://schemas.microsoft.com/office/drawing/2014/main" id="{58285A29-4985-46B6-89C4-6197DFB40D0C}"/>
                </a:ext>
              </a:extLst>
            </p:cNvPr>
            <p:cNvSpPr/>
            <p:nvPr/>
          </p:nvSpPr>
          <p:spPr>
            <a:xfrm>
              <a:off x="4571538" y="1941507"/>
              <a:ext cx="3338758" cy="618817"/>
            </a:xfrm>
            <a:prstGeom prst="rect">
              <a:avLst/>
            </a:prstGeom>
          </p:spPr>
          <p:txBody>
            <a:bodyPr wrap="square">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rPr>
                <a:t>请输入你的题目</a:t>
              </a:r>
            </a:p>
          </p:txBody>
        </p:sp>
      </p:grpSp>
      <p:grpSp>
        <p:nvGrpSpPr>
          <p:cNvPr id="32" name="组合 31">
            <a:extLst>
              <a:ext uri="{FF2B5EF4-FFF2-40B4-BE49-F238E27FC236}">
                <a16:creationId xmlns="" xmlns:a16="http://schemas.microsoft.com/office/drawing/2014/main" id="{C40442FA-5C0D-45E2-9AF6-A00E3BF95FC2}"/>
              </a:ext>
            </a:extLst>
          </p:cNvPr>
          <p:cNvGrpSpPr/>
          <p:nvPr/>
        </p:nvGrpSpPr>
        <p:grpSpPr>
          <a:xfrm>
            <a:off x="3277689" y="5318884"/>
            <a:ext cx="4684641" cy="914585"/>
            <a:chOff x="2840284" y="1640398"/>
            <a:chExt cx="6279306" cy="1225912"/>
          </a:xfrm>
        </p:grpSpPr>
        <p:pic>
          <p:nvPicPr>
            <p:cNvPr id="33" name="图片 32" descr="图片包含 户外, 水, 山, 冲浪&#10;&#10;已生成极高可信度的说明">
              <a:extLst>
                <a:ext uri="{FF2B5EF4-FFF2-40B4-BE49-F238E27FC236}">
                  <a16:creationId xmlns="" xmlns:a16="http://schemas.microsoft.com/office/drawing/2014/main" id="{DE193023-E6D8-47DC-846B-FF35F5B6B0C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52866" y="1650449"/>
              <a:ext cx="5704514" cy="1215861"/>
            </a:xfrm>
            <a:prstGeom prst="rect">
              <a:avLst/>
            </a:prstGeom>
          </p:spPr>
        </p:pic>
        <p:pic>
          <p:nvPicPr>
            <p:cNvPr id="34" name="图片 33">
              <a:extLst>
                <a:ext uri="{FF2B5EF4-FFF2-40B4-BE49-F238E27FC236}">
                  <a16:creationId xmlns="" xmlns:a16="http://schemas.microsoft.com/office/drawing/2014/main" id="{2599450E-0137-411A-B32B-2519D145BFA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7682397">
              <a:off x="2812599" y="1668083"/>
              <a:ext cx="690012" cy="634641"/>
            </a:xfrm>
            <a:prstGeom prst="rect">
              <a:avLst/>
            </a:prstGeom>
          </p:spPr>
        </p:pic>
        <p:pic>
          <p:nvPicPr>
            <p:cNvPr id="35" name="图片 34">
              <a:extLst>
                <a:ext uri="{FF2B5EF4-FFF2-40B4-BE49-F238E27FC236}">
                  <a16:creationId xmlns="" xmlns:a16="http://schemas.microsoft.com/office/drawing/2014/main" id="{DA9F1C3F-D403-4BAF-9395-A5EBDBF65817}"/>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17831066" flipV="1">
              <a:off x="8437831" y="1975299"/>
              <a:ext cx="607046" cy="756473"/>
            </a:xfrm>
            <a:prstGeom prst="rect">
              <a:avLst/>
            </a:prstGeom>
          </p:spPr>
        </p:pic>
        <p:sp>
          <p:nvSpPr>
            <p:cNvPr id="36" name="矩形 35">
              <a:extLst>
                <a:ext uri="{FF2B5EF4-FFF2-40B4-BE49-F238E27FC236}">
                  <a16:creationId xmlns="" xmlns:a16="http://schemas.microsoft.com/office/drawing/2014/main" id="{146C3928-5CEB-4494-81C6-B69FB2F887F6}"/>
                </a:ext>
              </a:extLst>
            </p:cNvPr>
            <p:cNvSpPr/>
            <p:nvPr/>
          </p:nvSpPr>
          <p:spPr>
            <a:xfrm>
              <a:off x="4571538" y="1941507"/>
              <a:ext cx="3338758" cy="618817"/>
            </a:xfrm>
            <a:prstGeom prst="rect">
              <a:avLst/>
            </a:prstGeom>
          </p:spPr>
          <p:txBody>
            <a:bodyPr wrap="square">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rPr>
                <a:t>请输入你的题目</a:t>
              </a:r>
            </a:p>
          </p:txBody>
        </p:sp>
      </p:grpSp>
    </p:spTree>
    <p:extLst>
      <p:ext uri="{BB962C8B-B14F-4D97-AF65-F5344CB8AC3E}">
        <p14:creationId xmlns:p14="http://schemas.microsoft.com/office/powerpoint/2010/main" xmlns="" val="1210954759"/>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4*#ppt_w"/>
                                          </p:val>
                                        </p:tav>
                                        <p:tav tm="100000">
                                          <p:val>
                                            <p:strVal val="#ppt_w"/>
                                          </p:val>
                                        </p:tav>
                                      </p:tavLst>
                                    </p:anim>
                                    <p:anim calcmode="lin" valueType="num">
                                      <p:cBhvr>
                                        <p:cTn id="8" dur="1000" fill="hold"/>
                                        <p:tgtEl>
                                          <p:spTgt spid="37"/>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2" fill="hold" nodeType="withEffect">
                                  <p:stCondLst>
                                    <p:cond delay="15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par>
                                <p:cTn id="31" presetID="22" presetClass="entr" presetSubtype="8" fill="hold" nodeType="withEffect">
                                  <p:stCondLst>
                                    <p:cond delay="30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par>
                                <p:cTn id="34" presetID="22" presetClass="entr" presetSubtype="2" fill="hold" nodeType="withEffect">
                                  <p:stCondLst>
                                    <p:cond delay="450"/>
                                  </p:stCondLst>
                                  <p:childTnLst>
                                    <p:set>
                                      <p:cBhvr>
                                        <p:cTn id="35" dur="1" fill="hold">
                                          <p:stCondLst>
                                            <p:cond delay="0"/>
                                          </p:stCondLst>
                                        </p:cTn>
                                        <p:tgtEl>
                                          <p:spTgt spid="32"/>
                                        </p:tgtEl>
                                        <p:attrNameLst>
                                          <p:attrName>style.visibility</p:attrName>
                                        </p:attrNameLst>
                                      </p:cBhvr>
                                      <p:to>
                                        <p:strVal val="visible"/>
                                      </p:to>
                                    </p:set>
                                    <p:animEffect transition="in" filter="wipe(right)">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山, 自然, 天空, 雪花&#10;&#10;已生成极高可信度的说明">
            <a:extLst>
              <a:ext uri="{FF2B5EF4-FFF2-40B4-BE49-F238E27FC236}">
                <a16:creationId xmlns="" xmlns:a16="http://schemas.microsoft.com/office/drawing/2014/main" id="{925E677E-ED2E-4535-9BFC-C8F53C94AA2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5" name="组合 4">
            <a:extLst>
              <a:ext uri="{FF2B5EF4-FFF2-40B4-BE49-F238E27FC236}">
                <a16:creationId xmlns="" xmlns:a16="http://schemas.microsoft.com/office/drawing/2014/main" id="{69C08EE3-5145-45F2-986E-D764E25A1970}"/>
              </a:ext>
            </a:extLst>
          </p:cNvPr>
          <p:cNvGrpSpPr/>
          <p:nvPr/>
        </p:nvGrpSpPr>
        <p:grpSpPr>
          <a:xfrm>
            <a:off x="1743703" y="2479375"/>
            <a:ext cx="8527318" cy="1664792"/>
            <a:chOff x="2840284" y="1640398"/>
            <a:chExt cx="6279306" cy="1225911"/>
          </a:xfrm>
        </p:grpSpPr>
        <p:pic>
          <p:nvPicPr>
            <p:cNvPr id="6" name="图片 5" descr="图片包含 户外, 水, 山, 冲浪&#10;&#10;已生成极高可信度的说明">
              <a:extLst>
                <a:ext uri="{FF2B5EF4-FFF2-40B4-BE49-F238E27FC236}">
                  <a16:creationId xmlns="" xmlns:a16="http://schemas.microsoft.com/office/drawing/2014/main" id="{C1C8019D-BAE0-41F6-92B8-223C7F9F41A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52866" y="1650448"/>
              <a:ext cx="5704514" cy="1215861"/>
            </a:xfrm>
            <a:prstGeom prst="rect">
              <a:avLst/>
            </a:prstGeom>
          </p:spPr>
        </p:pic>
        <p:pic>
          <p:nvPicPr>
            <p:cNvPr id="7" name="图片 6">
              <a:extLst>
                <a:ext uri="{FF2B5EF4-FFF2-40B4-BE49-F238E27FC236}">
                  <a16:creationId xmlns="" xmlns:a16="http://schemas.microsoft.com/office/drawing/2014/main" id="{C6B60BFC-52D0-4E2C-A328-4B58986B4E2F}"/>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7682397">
              <a:off x="2812599" y="1668083"/>
              <a:ext cx="690012" cy="634641"/>
            </a:xfrm>
            <a:prstGeom prst="rect">
              <a:avLst/>
            </a:prstGeom>
          </p:spPr>
        </p:pic>
        <p:pic>
          <p:nvPicPr>
            <p:cNvPr id="8" name="图片 7">
              <a:extLst>
                <a:ext uri="{FF2B5EF4-FFF2-40B4-BE49-F238E27FC236}">
                  <a16:creationId xmlns="" xmlns:a16="http://schemas.microsoft.com/office/drawing/2014/main" id="{01F4F82A-0283-4800-8E29-FC50A696B35E}"/>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17831066" flipV="1">
              <a:off x="8437831" y="1975299"/>
              <a:ext cx="607046" cy="756473"/>
            </a:xfrm>
            <a:prstGeom prst="rect">
              <a:avLst/>
            </a:prstGeom>
          </p:spPr>
        </p:pic>
        <p:sp>
          <p:nvSpPr>
            <p:cNvPr id="9" name="矩形 8">
              <a:extLst>
                <a:ext uri="{FF2B5EF4-FFF2-40B4-BE49-F238E27FC236}">
                  <a16:creationId xmlns="" xmlns:a16="http://schemas.microsoft.com/office/drawing/2014/main" id="{D18AB766-6D2F-4295-9B3C-959F99850AB0}"/>
                </a:ext>
              </a:extLst>
            </p:cNvPr>
            <p:cNvSpPr/>
            <p:nvPr/>
          </p:nvSpPr>
          <p:spPr>
            <a:xfrm>
              <a:off x="4571538" y="1941507"/>
              <a:ext cx="3338758" cy="475942"/>
            </a:xfrm>
            <a:prstGeom prst="rect">
              <a:avLst/>
            </a:prstGeom>
          </p:spPr>
          <p:txBody>
            <a:bodyPr wrap="square">
              <a:spAutoFit/>
            </a:bodyPr>
            <a:lstStyle/>
            <a:p>
              <a:pPr algn="dist"/>
              <a:r>
                <a:rPr lang="zh-CN" altLang="en-US" sz="3600" b="1" dirty="0">
                  <a:solidFill>
                    <a:schemeClr val="bg1"/>
                  </a:solidFill>
                  <a:latin typeface="微软雅黑" panose="020B0503020204020204" pitchFamily="34" charset="-122"/>
                  <a:ea typeface="微软雅黑" panose="020B0503020204020204" pitchFamily="34" charset="-122"/>
                </a:rPr>
                <a:t>请输入你的题目</a:t>
              </a:r>
            </a:p>
          </p:txBody>
        </p:sp>
      </p:grpSp>
      <p:sp>
        <p:nvSpPr>
          <p:cNvPr id="10" name="矩形 9">
            <a:extLst>
              <a:ext uri="{FF2B5EF4-FFF2-40B4-BE49-F238E27FC236}">
                <a16:creationId xmlns="" xmlns:a16="http://schemas.microsoft.com/office/drawing/2014/main" id="{CDBCEB49-E280-4E11-9288-0088BAF41F89}"/>
              </a:ext>
            </a:extLst>
          </p:cNvPr>
          <p:cNvSpPr/>
          <p:nvPr/>
        </p:nvSpPr>
        <p:spPr>
          <a:xfrm>
            <a:off x="3980699" y="4295041"/>
            <a:ext cx="4762150" cy="646331"/>
          </a:xfrm>
          <a:prstGeom prst="rect">
            <a:avLst/>
          </a:prstGeom>
        </p:spPr>
        <p:txBody>
          <a:bodyPr wrap="square">
            <a:spAutoFit/>
          </a:bodyPr>
          <a:lstStyle/>
          <a:p>
            <a:r>
              <a:rPr lang="zh-CN" altLang="en-US" sz="1200" dirty="0">
                <a:solidFill>
                  <a:srgbClr val="5293CC"/>
                </a:solidFill>
              </a:rPr>
              <a:t>请在此处添加详细描述文本，尽量与标题文本语言风格相符合，语言描述尽量简洁生动。请在此处添加详细描述文本，尽量与标题文本语言风格相符合，语言描述尽量简洁生动。</a:t>
            </a:r>
          </a:p>
        </p:txBody>
      </p:sp>
    </p:spTree>
    <p:extLst>
      <p:ext uri="{BB962C8B-B14F-4D97-AF65-F5344CB8AC3E}">
        <p14:creationId xmlns:p14="http://schemas.microsoft.com/office/powerpoint/2010/main" xmlns="" val="2979193885"/>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AF9683DC-C8C9-414A-9455-C284A8F27D47}"/>
              </a:ext>
            </a:extLst>
          </p:cNvPr>
          <p:cNvGrpSpPr>
            <a:grpSpLocks/>
          </p:cNvGrpSpPr>
          <p:nvPr/>
        </p:nvGrpSpPr>
        <p:grpSpPr bwMode="auto">
          <a:xfrm>
            <a:off x="2216737" y="1840896"/>
            <a:ext cx="7776150" cy="2588677"/>
            <a:chOff x="1824082" y="2978124"/>
            <a:chExt cx="20739015" cy="6904585"/>
          </a:xfrm>
        </p:grpSpPr>
        <p:grpSp>
          <p:nvGrpSpPr>
            <p:cNvPr id="3" name="Group 92">
              <a:extLst>
                <a:ext uri="{FF2B5EF4-FFF2-40B4-BE49-F238E27FC236}">
                  <a16:creationId xmlns="" xmlns:a16="http://schemas.microsoft.com/office/drawing/2014/main" id="{2BDB881A-EB83-4D58-94D7-C28482404221}"/>
                </a:ext>
              </a:extLst>
            </p:cNvPr>
            <p:cNvGrpSpPr>
              <a:grpSpLocks/>
            </p:cNvGrpSpPr>
            <p:nvPr/>
          </p:nvGrpSpPr>
          <p:grpSpPr bwMode="auto">
            <a:xfrm>
              <a:off x="7943804" y="2978124"/>
              <a:ext cx="14584943" cy="6904584"/>
              <a:chOff x="4019359" y="1562560"/>
              <a:chExt cx="7291522" cy="4140000"/>
            </a:xfrm>
          </p:grpSpPr>
          <p:cxnSp>
            <p:nvCxnSpPr>
              <p:cNvPr id="27" name="Straight Connector 93">
                <a:extLst>
                  <a:ext uri="{FF2B5EF4-FFF2-40B4-BE49-F238E27FC236}">
                    <a16:creationId xmlns="" xmlns:a16="http://schemas.microsoft.com/office/drawing/2014/main" id="{62E43A9A-0B03-43A9-9276-04F82E32CE5A}"/>
                  </a:ext>
                </a:extLst>
              </p:cNvPr>
              <p:cNvCxnSpPr/>
              <p:nvPr/>
            </p:nvCxnSpPr>
            <p:spPr>
              <a:xfrm>
                <a:off x="5846359" y="1562560"/>
                <a:ext cx="0" cy="41400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94">
                <a:extLst>
                  <a:ext uri="{FF2B5EF4-FFF2-40B4-BE49-F238E27FC236}">
                    <a16:creationId xmlns="" xmlns:a16="http://schemas.microsoft.com/office/drawing/2014/main" id="{99FA0855-9D66-4D1A-9F82-2DFB68344FAE}"/>
                  </a:ext>
                </a:extLst>
              </p:cNvPr>
              <p:cNvCxnSpPr/>
              <p:nvPr/>
            </p:nvCxnSpPr>
            <p:spPr>
              <a:xfrm>
                <a:off x="7662215" y="1562560"/>
                <a:ext cx="0" cy="41400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95">
                <a:extLst>
                  <a:ext uri="{FF2B5EF4-FFF2-40B4-BE49-F238E27FC236}">
                    <a16:creationId xmlns="" xmlns:a16="http://schemas.microsoft.com/office/drawing/2014/main" id="{37B37364-F433-43DA-B37A-553AADF6610E}"/>
                  </a:ext>
                </a:extLst>
              </p:cNvPr>
              <p:cNvCxnSpPr/>
              <p:nvPr/>
            </p:nvCxnSpPr>
            <p:spPr>
              <a:xfrm>
                <a:off x="4019391" y="1562560"/>
                <a:ext cx="0" cy="41400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96">
                <a:extLst>
                  <a:ext uri="{FF2B5EF4-FFF2-40B4-BE49-F238E27FC236}">
                    <a16:creationId xmlns="" xmlns:a16="http://schemas.microsoft.com/office/drawing/2014/main" id="{3DAEE4CB-88E5-4282-AE37-9C47DF82D299}"/>
                  </a:ext>
                </a:extLst>
              </p:cNvPr>
              <p:cNvCxnSpPr/>
              <p:nvPr/>
            </p:nvCxnSpPr>
            <p:spPr>
              <a:xfrm>
                <a:off x="9509023" y="1562560"/>
                <a:ext cx="0" cy="41400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97">
                <a:extLst>
                  <a:ext uri="{FF2B5EF4-FFF2-40B4-BE49-F238E27FC236}">
                    <a16:creationId xmlns="" xmlns:a16="http://schemas.microsoft.com/office/drawing/2014/main" id="{D0540D1B-8EDC-4804-8300-972293D4CFDB}"/>
                  </a:ext>
                </a:extLst>
              </p:cNvPr>
              <p:cNvCxnSpPr/>
              <p:nvPr/>
            </p:nvCxnSpPr>
            <p:spPr>
              <a:xfrm>
                <a:off x="11310594" y="1562560"/>
                <a:ext cx="0" cy="41400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Rectangle 98">
              <a:extLst>
                <a:ext uri="{FF2B5EF4-FFF2-40B4-BE49-F238E27FC236}">
                  <a16:creationId xmlns="" xmlns:a16="http://schemas.microsoft.com/office/drawing/2014/main" id="{F48518D9-4053-465C-8E3D-20B6CB7618D3}"/>
                </a:ext>
              </a:extLst>
            </p:cNvPr>
            <p:cNvSpPr/>
            <p:nvPr/>
          </p:nvSpPr>
          <p:spPr>
            <a:xfrm>
              <a:off x="1835194" y="7032920"/>
              <a:ext cx="20696153" cy="947813"/>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408199" fontAlgn="auto">
                <a:spcBef>
                  <a:spcPts val="0"/>
                </a:spcBef>
                <a:spcAft>
                  <a:spcPts val="0"/>
                </a:spcAft>
                <a:defRPr/>
              </a:pPr>
              <a:endParaRPr lang="en-US" sz="605" dirty="0">
                <a:solidFill>
                  <a:schemeClr val="tx1"/>
                </a:solidFill>
                <a:latin typeface="Roboto Light"/>
                <a:cs typeface="Roboto Light"/>
              </a:endParaRPr>
            </a:p>
          </p:txBody>
        </p:sp>
        <p:sp>
          <p:nvSpPr>
            <p:cNvPr id="5" name="Rectangle 99">
              <a:extLst>
                <a:ext uri="{FF2B5EF4-FFF2-40B4-BE49-F238E27FC236}">
                  <a16:creationId xmlns="" xmlns:a16="http://schemas.microsoft.com/office/drawing/2014/main" id="{FAEBA09C-BFE4-4117-B6D5-B1CF55012867}"/>
                </a:ext>
              </a:extLst>
            </p:cNvPr>
            <p:cNvSpPr/>
            <p:nvPr/>
          </p:nvSpPr>
          <p:spPr>
            <a:xfrm>
              <a:off x="1835194" y="5105543"/>
              <a:ext cx="20696153" cy="947813"/>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408199" fontAlgn="auto">
                <a:spcBef>
                  <a:spcPts val="0"/>
                </a:spcBef>
                <a:spcAft>
                  <a:spcPts val="0"/>
                </a:spcAft>
                <a:defRPr/>
              </a:pPr>
              <a:endParaRPr lang="en-US" sz="605" dirty="0">
                <a:solidFill>
                  <a:schemeClr val="tx1"/>
                </a:solidFill>
                <a:latin typeface="Roboto Light"/>
                <a:cs typeface="Roboto Light"/>
              </a:endParaRPr>
            </a:p>
          </p:txBody>
        </p:sp>
        <p:sp>
          <p:nvSpPr>
            <p:cNvPr id="6" name="Rectangle 100">
              <a:extLst>
                <a:ext uri="{FF2B5EF4-FFF2-40B4-BE49-F238E27FC236}">
                  <a16:creationId xmlns="" xmlns:a16="http://schemas.microsoft.com/office/drawing/2014/main" id="{CBB0F555-0920-41B0-BE29-D5EDCB2DA944}"/>
                </a:ext>
              </a:extLst>
            </p:cNvPr>
            <p:cNvSpPr/>
            <p:nvPr/>
          </p:nvSpPr>
          <p:spPr>
            <a:xfrm>
              <a:off x="1835194" y="8934896"/>
              <a:ext cx="20696153" cy="947813"/>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408199" fontAlgn="auto">
                <a:spcBef>
                  <a:spcPts val="0"/>
                </a:spcBef>
                <a:spcAft>
                  <a:spcPts val="0"/>
                </a:spcAft>
                <a:defRPr/>
              </a:pPr>
              <a:endParaRPr lang="en-US" sz="605" dirty="0">
                <a:solidFill>
                  <a:schemeClr val="tx1"/>
                </a:solidFill>
                <a:latin typeface="Roboto Light"/>
                <a:cs typeface="Roboto Light"/>
              </a:endParaRPr>
            </a:p>
          </p:txBody>
        </p:sp>
        <p:sp>
          <p:nvSpPr>
            <p:cNvPr id="7" name="TextBox 101">
              <a:extLst>
                <a:ext uri="{FF2B5EF4-FFF2-40B4-BE49-F238E27FC236}">
                  <a16:creationId xmlns="" xmlns:a16="http://schemas.microsoft.com/office/drawing/2014/main" id="{B264F280-AAF4-4CE4-8F8E-213A81C20639}"/>
                </a:ext>
              </a:extLst>
            </p:cNvPr>
            <p:cNvSpPr txBox="1">
              <a:spLocks noChangeArrowheads="1"/>
            </p:cNvSpPr>
            <p:nvPr/>
          </p:nvSpPr>
          <p:spPr bwMode="auto">
            <a:xfrm>
              <a:off x="7941296" y="4225823"/>
              <a:ext cx="3653898" cy="738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350" b="1" dirty="0">
                  <a:solidFill>
                    <a:srgbClr val="5293CC"/>
                  </a:solidFill>
                  <a:latin typeface="Roboto Light" charset="0"/>
                </a:rPr>
                <a:t>请输入你的题目</a:t>
              </a:r>
            </a:p>
          </p:txBody>
        </p:sp>
        <p:sp>
          <p:nvSpPr>
            <p:cNvPr id="8" name="TextBox 102">
              <a:extLst>
                <a:ext uri="{FF2B5EF4-FFF2-40B4-BE49-F238E27FC236}">
                  <a16:creationId xmlns="" xmlns:a16="http://schemas.microsoft.com/office/drawing/2014/main" id="{F757C590-F2FB-43F3-8A9F-2F7CB474243C}"/>
                </a:ext>
              </a:extLst>
            </p:cNvPr>
            <p:cNvSpPr txBox="1">
              <a:spLocks noChangeArrowheads="1"/>
            </p:cNvSpPr>
            <p:nvPr/>
          </p:nvSpPr>
          <p:spPr bwMode="auto">
            <a:xfrm>
              <a:off x="1824082" y="4191373"/>
              <a:ext cx="6103516" cy="738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350" b="1" dirty="0">
                  <a:solidFill>
                    <a:srgbClr val="5293CC"/>
                  </a:solidFill>
                  <a:latin typeface="Roboto Light" charset="0"/>
                </a:rPr>
                <a:t>请输入你的题目</a:t>
              </a:r>
            </a:p>
          </p:txBody>
        </p:sp>
        <p:sp>
          <p:nvSpPr>
            <p:cNvPr id="9" name="TextBox 103">
              <a:extLst>
                <a:ext uri="{FF2B5EF4-FFF2-40B4-BE49-F238E27FC236}">
                  <a16:creationId xmlns="" xmlns:a16="http://schemas.microsoft.com/office/drawing/2014/main" id="{BBFFE83D-FF69-4759-9E41-2C7E2E0D12BE}"/>
                </a:ext>
              </a:extLst>
            </p:cNvPr>
            <p:cNvSpPr txBox="1">
              <a:spLocks noChangeArrowheads="1"/>
            </p:cNvSpPr>
            <p:nvPr/>
          </p:nvSpPr>
          <p:spPr bwMode="auto">
            <a:xfrm>
              <a:off x="11593941" y="4225823"/>
              <a:ext cx="3653898" cy="738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350" b="1" dirty="0">
                  <a:solidFill>
                    <a:srgbClr val="5293CC"/>
                  </a:solidFill>
                  <a:latin typeface="Roboto Light" charset="0"/>
                </a:rPr>
                <a:t>请输入你的题目</a:t>
              </a:r>
            </a:p>
          </p:txBody>
        </p:sp>
        <p:sp>
          <p:nvSpPr>
            <p:cNvPr id="10" name="TextBox 104">
              <a:extLst>
                <a:ext uri="{FF2B5EF4-FFF2-40B4-BE49-F238E27FC236}">
                  <a16:creationId xmlns="" xmlns:a16="http://schemas.microsoft.com/office/drawing/2014/main" id="{AF089E5D-1B0A-43B7-9CA3-9BD5613C9BDD}"/>
                </a:ext>
              </a:extLst>
            </p:cNvPr>
            <p:cNvSpPr txBox="1">
              <a:spLocks noChangeArrowheads="1"/>
            </p:cNvSpPr>
            <p:nvPr/>
          </p:nvSpPr>
          <p:spPr bwMode="auto">
            <a:xfrm>
              <a:off x="15272943" y="4225823"/>
              <a:ext cx="3653898" cy="738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350" b="1" dirty="0">
                  <a:solidFill>
                    <a:srgbClr val="5293CC"/>
                  </a:solidFill>
                  <a:latin typeface="Roboto Light" charset="0"/>
                </a:rPr>
                <a:t>请输入你的题目</a:t>
              </a:r>
            </a:p>
          </p:txBody>
        </p:sp>
        <p:sp>
          <p:nvSpPr>
            <p:cNvPr id="11" name="TextBox 105">
              <a:extLst>
                <a:ext uri="{FF2B5EF4-FFF2-40B4-BE49-F238E27FC236}">
                  <a16:creationId xmlns="" xmlns:a16="http://schemas.microsoft.com/office/drawing/2014/main" id="{ADE94EAB-ECB4-41E6-9383-96369869AA64}"/>
                </a:ext>
              </a:extLst>
            </p:cNvPr>
            <p:cNvSpPr txBox="1">
              <a:spLocks noChangeArrowheads="1"/>
            </p:cNvSpPr>
            <p:nvPr/>
          </p:nvSpPr>
          <p:spPr bwMode="auto">
            <a:xfrm>
              <a:off x="18909199" y="4225823"/>
              <a:ext cx="3653898" cy="738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350" b="1" dirty="0">
                  <a:solidFill>
                    <a:srgbClr val="5293CC"/>
                  </a:solidFill>
                  <a:latin typeface="Roboto Light" charset="0"/>
                </a:rPr>
                <a:t>请输入你的题目</a:t>
              </a:r>
            </a:p>
          </p:txBody>
        </p:sp>
        <p:sp>
          <p:nvSpPr>
            <p:cNvPr id="12" name="TextBox 106">
              <a:extLst>
                <a:ext uri="{FF2B5EF4-FFF2-40B4-BE49-F238E27FC236}">
                  <a16:creationId xmlns="" xmlns:a16="http://schemas.microsoft.com/office/drawing/2014/main" id="{575266D9-5D10-420D-9F3C-CF30104BADBD}"/>
                </a:ext>
              </a:extLst>
            </p:cNvPr>
            <p:cNvSpPr txBox="1">
              <a:spLocks noChangeArrowheads="1"/>
            </p:cNvSpPr>
            <p:nvPr/>
          </p:nvSpPr>
          <p:spPr bwMode="auto">
            <a:xfrm>
              <a:off x="1824082" y="5302720"/>
              <a:ext cx="6103516" cy="55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id-ID" altLang="zh-CN" sz="900">
                  <a:solidFill>
                    <a:srgbClr val="5293CC"/>
                  </a:solidFill>
                  <a:latin typeface="Roboto Light" charset="0"/>
                </a:rPr>
                <a:t>Element Number One</a:t>
              </a:r>
              <a:endParaRPr lang="en-US" altLang="zh-CN" sz="900" dirty="0">
                <a:solidFill>
                  <a:srgbClr val="5293CC"/>
                </a:solidFill>
                <a:latin typeface="Roboto Light" charset="0"/>
              </a:endParaRPr>
            </a:p>
          </p:txBody>
        </p:sp>
        <p:sp>
          <p:nvSpPr>
            <p:cNvPr id="13" name="TextBox 107">
              <a:extLst>
                <a:ext uri="{FF2B5EF4-FFF2-40B4-BE49-F238E27FC236}">
                  <a16:creationId xmlns="" xmlns:a16="http://schemas.microsoft.com/office/drawing/2014/main" id="{981992E5-410F-47BF-8BE5-D0C06DA97D0D}"/>
                </a:ext>
              </a:extLst>
            </p:cNvPr>
            <p:cNvSpPr txBox="1">
              <a:spLocks noChangeArrowheads="1"/>
            </p:cNvSpPr>
            <p:nvPr/>
          </p:nvSpPr>
          <p:spPr bwMode="auto">
            <a:xfrm>
              <a:off x="1824082" y="6255909"/>
              <a:ext cx="6103516" cy="55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id-ID" altLang="zh-CN" sz="900">
                  <a:solidFill>
                    <a:srgbClr val="5293CC"/>
                  </a:solidFill>
                  <a:latin typeface="Roboto Light" charset="0"/>
                </a:rPr>
                <a:t>Element Number Two</a:t>
              </a:r>
              <a:endParaRPr lang="en-US" altLang="zh-CN" sz="900" dirty="0">
                <a:solidFill>
                  <a:srgbClr val="5293CC"/>
                </a:solidFill>
                <a:latin typeface="Roboto Light" charset="0"/>
              </a:endParaRPr>
            </a:p>
          </p:txBody>
        </p:sp>
        <p:sp>
          <p:nvSpPr>
            <p:cNvPr id="14" name="TextBox 108">
              <a:extLst>
                <a:ext uri="{FF2B5EF4-FFF2-40B4-BE49-F238E27FC236}">
                  <a16:creationId xmlns="" xmlns:a16="http://schemas.microsoft.com/office/drawing/2014/main" id="{8BBA37A3-06B2-4C97-BE3C-C518C26B76C6}"/>
                </a:ext>
              </a:extLst>
            </p:cNvPr>
            <p:cNvSpPr txBox="1">
              <a:spLocks noChangeArrowheads="1"/>
            </p:cNvSpPr>
            <p:nvPr/>
          </p:nvSpPr>
          <p:spPr bwMode="auto">
            <a:xfrm>
              <a:off x="1824082" y="7229665"/>
              <a:ext cx="6103516" cy="55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id-ID" altLang="zh-CN" sz="900">
                  <a:solidFill>
                    <a:srgbClr val="5293CC"/>
                  </a:solidFill>
                  <a:latin typeface="Roboto Light" charset="0"/>
                </a:rPr>
                <a:t>Element Number Three</a:t>
              </a:r>
              <a:endParaRPr lang="en-US" altLang="zh-CN" sz="900" dirty="0">
                <a:solidFill>
                  <a:srgbClr val="5293CC"/>
                </a:solidFill>
                <a:latin typeface="Roboto Light" charset="0"/>
              </a:endParaRPr>
            </a:p>
          </p:txBody>
        </p:sp>
        <p:sp>
          <p:nvSpPr>
            <p:cNvPr id="15" name="TextBox 109">
              <a:extLst>
                <a:ext uri="{FF2B5EF4-FFF2-40B4-BE49-F238E27FC236}">
                  <a16:creationId xmlns="" xmlns:a16="http://schemas.microsoft.com/office/drawing/2014/main" id="{85CCD9AF-2D61-4CE2-91B6-102A71B75322}"/>
                </a:ext>
              </a:extLst>
            </p:cNvPr>
            <p:cNvSpPr txBox="1">
              <a:spLocks noChangeArrowheads="1"/>
            </p:cNvSpPr>
            <p:nvPr/>
          </p:nvSpPr>
          <p:spPr bwMode="auto">
            <a:xfrm>
              <a:off x="1824082" y="8196172"/>
              <a:ext cx="6103516" cy="55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id-ID" altLang="zh-CN" sz="900">
                  <a:solidFill>
                    <a:srgbClr val="5293CC"/>
                  </a:solidFill>
                  <a:latin typeface="Roboto Light" charset="0"/>
                </a:rPr>
                <a:t>Element Number Four</a:t>
              </a:r>
              <a:endParaRPr lang="en-US" altLang="zh-CN" sz="900" dirty="0">
                <a:solidFill>
                  <a:srgbClr val="5293CC"/>
                </a:solidFill>
                <a:latin typeface="Roboto Light" charset="0"/>
              </a:endParaRPr>
            </a:p>
          </p:txBody>
        </p:sp>
        <p:sp>
          <p:nvSpPr>
            <p:cNvPr id="16" name="TextBox 110">
              <a:extLst>
                <a:ext uri="{FF2B5EF4-FFF2-40B4-BE49-F238E27FC236}">
                  <a16:creationId xmlns="" xmlns:a16="http://schemas.microsoft.com/office/drawing/2014/main" id="{FE20EDAD-61AE-4F60-8667-84DE406B20E5}"/>
                </a:ext>
              </a:extLst>
            </p:cNvPr>
            <p:cNvSpPr txBox="1">
              <a:spLocks noChangeArrowheads="1"/>
            </p:cNvSpPr>
            <p:nvPr/>
          </p:nvSpPr>
          <p:spPr bwMode="auto">
            <a:xfrm>
              <a:off x="1824082" y="9131490"/>
              <a:ext cx="6103516" cy="55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4" tIns="34287" rIns="68574" bIns="34287">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id-ID" altLang="zh-CN" sz="900">
                  <a:solidFill>
                    <a:srgbClr val="5293CC"/>
                  </a:solidFill>
                  <a:latin typeface="Roboto Light" charset="0"/>
                </a:rPr>
                <a:t>Element Number Five</a:t>
              </a:r>
              <a:endParaRPr lang="en-US" altLang="zh-CN" sz="900" dirty="0">
                <a:solidFill>
                  <a:srgbClr val="5293CC"/>
                </a:solidFill>
                <a:latin typeface="Roboto Light" charset="0"/>
              </a:endParaRPr>
            </a:p>
          </p:txBody>
        </p:sp>
        <p:sp>
          <p:nvSpPr>
            <p:cNvPr id="17" name="Rectangle 111">
              <a:extLst>
                <a:ext uri="{FF2B5EF4-FFF2-40B4-BE49-F238E27FC236}">
                  <a16:creationId xmlns="" xmlns:a16="http://schemas.microsoft.com/office/drawing/2014/main" id="{032B98D9-5AC7-4FA8-AAC8-169A2D9672BF}"/>
                </a:ext>
              </a:extLst>
            </p:cNvPr>
            <p:cNvSpPr/>
            <p:nvPr/>
          </p:nvSpPr>
          <p:spPr>
            <a:xfrm>
              <a:off x="7940694" y="5105543"/>
              <a:ext cx="3652823" cy="947813"/>
            </a:xfrm>
            <a:prstGeom prst="rect">
              <a:avLst/>
            </a:prstGeom>
            <a:solidFill>
              <a:srgbClr val="86B0D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408199" fontAlgn="auto">
                <a:spcBef>
                  <a:spcPts val="0"/>
                </a:spcBef>
                <a:spcAft>
                  <a:spcPts val="0"/>
                </a:spcAft>
                <a:defRPr/>
              </a:pPr>
              <a:endParaRPr lang="id-ID" sz="605">
                <a:solidFill>
                  <a:schemeClr val="tx1"/>
                </a:solidFill>
                <a:latin typeface="Roboto Light"/>
                <a:cs typeface="Roboto Light"/>
              </a:endParaRPr>
            </a:p>
          </p:txBody>
        </p:sp>
        <p:sp>
          <p:nvSpPr>
            <p:cNvPr id="18" name="Rectangle 113">
              <a:extLst>
                <a:ext uri="{FF2B5EF4-FFF2-40B4-BE49-F238E27FC236}">
                  <a16:creationId xmlns="" xmlns:a16="http://schemas.microsoft.com/office/drawing/2014/main" id="{2A4C6571-B270-455C-9E43-916C66A0FC7C}"/>
                </a:ext>
              </a:extLst>
            </p:cNvPr>
            <p:cNvSpPr/>
            <p:nvPr/>
          </p:nvSpPr>
          <p:spPr>
            <a:xfrm>
              <a:off x="11591929" y="6051768"/>
              <a:ext cx="3635360" cy="977977"/>
            </a:xfrm>
            <a:prstGeom prst="rect">
              <a:avLst/>
            </a:prstGeom>
            <a:solidFill>
              <a:srgbClr val="5293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408199" fontAlgn="auto">
                <a:spcBef>
                  <a:spcPts val="0"/>
                </a:spcBef>
                <a:spcAft>
                  <a:spcPts val="0"/>
                </a:spcAft>
                <a:defRPr/>
              </a:pPr>
              <a:endParaRPr lang="id-ID" sz="605">
                <a:solidFill>
                  <a:schemeClr val="tx1"/>
                </a:solidFill>
                <a:latin typeface="Roboto Light"/>
                <a:cs typeface="Roboto Light"/>
              </a:endParaRPr>
            </a:p>
          </p:txBody>
        </p:sp>
        <p:sp>
          <p:nvSpPr>
            <p:cNvPr id="19" name="Rectangle 114">
              <a:extLst>
                <a:ext uri="{FF2B5EF4-FFF2-40B4-BE49-F238E27FC236}">
                  <a16:creationId xmlns="" xmlns:a16="http://schemas.microsoft.com/office/drawing/2014/main" id="{44FA1D66-AB9A-4A10-9F64-8C927ADC2457}"/>
                </a:ext>
              </a:extLst>
            </p:cNvPr>
            <p:cNvSpPr/>
            <p:nvPr/>
          </p:nvSpPr>
          <p:spPr>
            <a:xfrm>
              <a:off x="15230464" y="7029745"/>
              <a:ext cx="3694098" cy="939874"/>
            </a:xfrm>
            <a:prstGeom prst="rect">
              <a:avLst/>
            </a:prstGeom>
            <a:solidFill>
              <a:srgbClr val="86B0D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408199" fontAlgn="auto">
                <a:spcBef>
                  <a:spcPts val="0"/>
                </a:spcBef>
                <a:spcAft>
                  <a:spcPts val="0"/>
                </a:spcAft>
                <a:defRPr/>
              </a:pPr>
              <a:endParaRPr lang="id-ID" sz="605">
                <a:solidFill>
                  <a:schemeClr val="tx1"/>
                </a:solidFill>
                <a:latin typeface="Roboto Light"/>
                <a:cs typeface="Roboto Light"/>
              </a:endParaRPr>
            </a:p>
          </p:txBody>
        </p:sp>
        <p:sp>
          <p:nvSpPr>
            <p:cNvPr id="20" name="Rectangle 116">
              <a:extLst>
                <a:ext uri="{FF2B5EF4-FFF2-40B4-BE49-F238E27FC236}">
                  <a16:creationId xmlns="" xmlns:a16="http://schemas.microsoft.com/office/drawing/2014/main" id="{B8DCD926-2CDF-415E-ABC9-B061B322ABC1}"/>
                </a:ext>
              </a:extLst>
            </p:cNvPr>
            <p:cNvSpPr/>
            <p:nvPr/>
          </p:nvSpPr>
          <p:spPr>
            <a:xfrm>
              <a:off x="18924562" y="7980733"/>
              <a:ext cx="3602022" cy="954163"/>
            </a:xfrm>
            <a:prstGeom prst="rect">
              <a:avLst/>
            </a:prstGeom>
            <a:solidFill>
              <a:srgbClr val="5293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408199" fontAlgn="auto">
                <a:spcBef>
                  <a:spcPts val="0"/>
                </a:spcBef>
                <a:spcAft>
                  <a:spcPts val="0"/>
                </a:spcAft>
                <a:defRPr/>
              </a:pPr>
              <a:endParaRPr lang="id-ID" sz="605">
                <a:solidFill>
                  <a:schemeClr val="tx1"/>
                </a:solidFill>
                <a:latin typeface="Roboto Light"/>
                <a:cs typeface="Roboto Light"/>
              </a:endParaRPr>
            </a:p>
          </p:txBody>
        </p:sp>
        <p:sp>
          <p:nvSpPr>
            <p:cNvPr id="21" name="Freeform 169">
              <a:extLst>
                <a:ext uri="{FF2B5EF4-FFF2-40B4-BE49-F238E27FC236}">
                  <a16:creationId xmlns="" xmlns:a16="http://schemas.microsoft.com/office/drawing/2014/main" id="{E076DCEE-41D3-4189-8ED2-F8447301D559}"/>
                </a:ext>
              </a:extLst>
            </p:cNvPr>
            <p:cNvSpPr>
              <a:spLocks noChangeArrowheads="1"/>
            </p:cNvSpPr>
            <p:nvPr/>
          </p:nvSpPr>
          <p:spPr bwMode="auto">
            <a:xfrm>
              <a:off x="9236608" y="3253603"/>
              <a:ext cx="1027870" cy="822294"/>
            </a:xfrm>
            <a:custGeom>
              <a:avLst/>
              <a:gdLst>
                <a:gd name="T0" fmla="*/ 1008874 w 487"/>
                <a:gd name="T1" fmla="*/ 18976 h 390"/>
                <a:gd name="T2" fmla="*/ 1008874 w 487"/>
                <a:gd name="T3" fmla="*/ 18976 h 390"/>
                <a:gd name="T4" fmla="*/ 785149 w 487"/>
                <a:gd name="T5" fmla="*/ 411147 h 390"/>
                <a:gd name="T6" fmla="*/ 728163 w 487"/>
                <a:gd name="T7" fmla="*/ 411147 h 390"/>
                <a:gd name="T8" fmla="*/ 616300 w 487"/>
                <a:gd name="T9" fmla="*/ 316267 h 390"/>
                <a:gd name="T10" fmla="*/ 578309 w 487"/>
                <a:gd name="T11" fmla="*/ 316267 h 390"/>
                <a:gd name="T12" fmla="*/ 409460 w 487"/>
                <a:gd name="T13" fmla="*/ 560847 h 390"/>
                <a:gd name="T14" fmla="*/ 373579 w 487"/>
                <a:gd name="T15" fmla="*/ 560847 h 390"/>
                <a:gd name="T16" fmla="*/ 297597 w 487"/>
                <a:gd name="T17" fmla="*/ 503919 h 390"/>
                <a:gd name="T18" fmla="*/ 259606 w 487"/>
                <a:gd name="T19" fmla="*/ 503919 h 390"/>
                <a:gd name="T20" fmla="*/ 16885 w 487"/>
                <a:gd name="T21" fmla="*/ 803318 h 390"/>
                <a:gd name="T22" fmla="*/ 16885 w 487"/>
                <a:gd name="T23" fmla="*/ 820186 h 390"/>
                <a:gd name="T24" fmla="*/ 1025759 w 487"/>
                <a:gd name="T25" fmla="*/ 820186 h 390"/>
                <a:gd name="T26" fmla="*/ 1025759 w 487"/>
                <a:gd name="T27" fmla="*/ 18976 h 390"/>
                <a:gd name="T28" fmla="*/ 1008874 w 487"/>
                <a:gd name="T29" fmla="*/ 18976 h 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rgbClr val="86B0D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CN" altLang="en-US" sz="605"/>
            </a:p>
          </p:txBody>
        </p:sp>
        <p:sp>
          <p:nvSpPr>
            <p:cNvPr id="22" name="Freeform 65">
              <a:extLst>
                <a:ext uri="{FF2B5EF4-FFF2-40B4-BE49-F238E27FC236}">
                  <a16:creationId xmlns="" xmlns:a16="http://schemas.microsoft.com/office/drawing/2014/main" id="{6B4F478D-9A83-4BF2-A80A-77ED8C480AE0}"/>
                </a:ext>
              </a:extLst>
            </p:cNvPr>
            <p:cNvSpPr>
              <a:spLocks noChangeArrowheads="1"/>
            </p:cNvSpPr>
            <p:nvPr/>
          </p:nvSpPr>
          <p:spPr bwMode="auto">
            <a:xfrm>
              <a:off x="13030291" y="3228478"/>
              <a:ext cx="887700" cy="887700"/>
            </a:xfrm>
            <a:custGeom>
              <a:avLst/>
              <a:gdLst>
                <a:gd name="T0" fmla="*/ 811064 w 417"/>
                <a:gd name="T1" fmla="*/ 432142 h 417"/>
                <a:gd name="T2" fmla="*/ 811064 w 417"/>
                <a:gd name="T3" fmla="*/ 432142 h 417"/>
                <a:gd name="T4" fmla="*/ 885571 w 417"/>
                <a:gd name="T5" fmla="*/ 300158 h 417"/>
                <a:gd name="T6" fmla="*/ 868541 w 417"/>
                <a:gd name="T7" fmla="*/ 225650 h 417"/>
                <a:gd name="T8" fmla="*/ 717398 w 417"/>
                <a:gd name="T9" fmla="*/ 168173 h 417"/>
                <a:gd name="T10" fmla="*/ 679080 w 417"/>
                <a:gd name="T11" fmla="*/ 36189 h 417"/>
                <a:gd name="T12" fmla="*/ 585414 w 417"/>
                <a:gd name="T13" fmla="*/ 0 h 417"/>
                <a:gd name="T14" fmla="*/ 453429 w 417"/>
                <a:gd name="T15" fmla="*/ 74507 h 417"/>
                <a:gd name="T16" fmla="*/ 321445 w 417"/>
                <a:gd name="T17" fmla="*/ 0 h 417"/>
                <a:gd name="T18" fmla="*/ 227779 w 417"/>
                <a:gd name="T19" fmla="*/ 36189 h 417"/>
                <a:gd name="T20" fmla="*/ 189461 w 417"/>
                <a:gd name="T21" fmla="*/ 168173 h 417"/>
                <a:gd name="T22" fmla="*/ 38318 w 417"/>
                <a:gd name="T23" fmla="*/ 225650 h 417"/>
                <a:gd name="T24" fmla="*/ 0 w 417"/>
                <a:gd name="T25" fmla="*/ 300158 h 417"/>
                <a:gd name="T26" fmla="*/ 93666 w 417"/>
                <a:gd name="T27" fmla="*/ 432142 h 417"/>
                <a:gd name="T28" fmla="*/ 0 w 417"/>
                <a:gd name="T29" fmla="*/ 585414 h 417"/>
                <a:gd name="T30" fmla="*/ 38318 w 417"/>
                <a:gd name="T31" fmla="*/ 659921 h 417"/>
                <a:gd name="T32" fmla="*/ 189461 w 417"/>
                <a:gd name="T33" fmla="*/ 698239 h 417"/>
                <a:gd name="T34" fmla="*/ 227779 w 417"/>
                <a:gd name="T35" fmla="*/ 847253 h 417"/>
                <a:gd name="T36" fmla="*/ 321445 w 417"/>
                <a:gd name="T37" fmla="*/ 885571 h 417"/>
                <a:gd name="T38" fmla="*/ 453429 w 417"/>
                <a:gd name="T39" fmla="*/ 791905 h 417"/>
                <a:gd name="T40" fmla="*/ 585414 w 417"/>
                <a:gd name="T41" fmla="*/ 885571 h 417"/>
                <a:gd name="T42" fmla="*/ 679080 w 417"/>
                <a:gd name="T43" fmla="*/ 847253 h 417"/>
                <a:gd name="T44" fmla="*/ 717398 w 417"/>
                <a:gd name="T45" fmla="*/ 698239 h 417"/>
                <a:gd name="T46" fmla="*/ 868541 w 417"/>
                <a:gd name="T47" fmla="*/ 659921 h 417"/>
                <a:gd name="T48" fmla="*/ 885571 w 417"/>
                <a:gd name="T49" fmla="*/ 564126 h 417"/>
                <a:gd name="T50" fmla="*/ 811064 w 417"/>
                <a:gd name="T51" fmla="*/ 432142 h 417"/>
                <a:gd name="T52" fmla="*/ 453429 w 417"/>
                <a:gd name="T53" fmla="*/ 621603 h 417"/>
                <a:gd name="T54" fmla="*/ 453429 w 417"/>
                <a:gd name="T55" fmla="*/ 621603 h 417"/>
                <a:gd name="T56" fmla="*/ 266097 w 417"/>
                <a:gd name="T57" fmla="*/ 432142 h 417"/>
                <a:gd name="T58" fmla="*/ 453429 w 417"/>
                <a:gd name="T59" fmla="*/ 244809 h 417"/>
                <a:gd name="T60" fmla="*/ 640762 w 417"/>
                <a:gd name="T61" fmla="*/ 432142 h 417"/>
                <a:gd name="T62" fmla="*/ 453429 w 417"/>
                <a:gd name="T63" fmla="*/ 621603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86B0D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CN" altLang="en-US" sz="605"/>
            </a:p>
          </p:txBody>
        </p:sp>
        <p:sp>
          <p:nvSpPr>
            <p:cNvPr id="23" name="Freeform 101">
              <a:extLst>
                <a:ext uri="{FF2B5EF4-FFF2-40B4-BE49-F238E27FC236}">
                  <a16:creationId xmlns="" xmlns:a16="http://schemas.microsoft.com/office/drawing/2014/main" id="{20A486AF-10A7-4833-BA15-2E477E5FC3F4}"/>
                </a:ext>
              </a:extLst>
            </p:cNvPr>
            <p:cNvSpPr>
              <a:spLocks noChangeArrowheads="1"/>
            </p:cNvSpPr>
            <p:nvPr/>
          </p:nvSpPr>
          <p:spPr bwMode="auto">
            <a:xfrm>
              <a:off x="16487759" y="3254371"/>
              <a:ext cx="960434" cy="738246"/>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86B0D3"/>
            </a:solidFill>
            <a:ln>
              <a:noFill/>
            </a:ln>
            <a:effectLst/>
            <a:extLst/>
          </p:spPr>
          <p:txBody>
            <a:bodyPr wrap="none" anchor="ctr"/>
            <a:lstStyle/>
            <a:p>
              <a:pPr defTabSz="408199" fontAlgn="auto">
                <a:spcBef>
                  <a:spcPts val="0"/>
                </a:spcBef>
                <a:spcAft>
                  <a:spcPts val="0"/>
                </a:spcAft>
                <a:defRPr/>
              </a:pPr>
              <a:endParaRPr lang="en-US" sz="605" dirty="0">
                <a:latin typeface="+mn-lt"/>
                <a:ea typeface="+mn-ea"/>
              </a:endParaRPr>
            </a:p>
          </p:txBody>
        </p:sp>
        <p:sp>
          <p:nvSpPr>
            <p:cNvPr id="24" name="Freeform 97">
              <a:extLst>
                <a:ext uri="{FF2B5EF4-FFF2-40B4-BE49-F238E27FC236}">
                  <a16:creationId xmlns="" xmlns:a16="http://schemas.microsoft.com/office/drawing/2014/main" id="{2DA9353E-0932-4C43-A251-9B35E3BAB46A}"/>
                </a:ext>
              </a:extLst>
            </p:cNvPr>
            <p:cNvSpPr>
              <a:spLocks noChangeArrowheads="1"/>
            </p:cNvSpPr>
            <p:nvPr/>
          </p:nvSpPr>
          <p:spPr bwMode="auto">
            <a:xfrm>
              <a:off x="20283456" y="3306763"/>
              <a:ext cx="873121" cy="74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86B0D3"/>
            </a:solidFill>
            <a:ln>
              <a:noFill/>
            </a:ln>
            <a:effectLst/>
            <a:extLst/>
          </p:spPr>
          <p:txBody>
            <a:bodyPr wrap="none" anchor="ctr"/>
            <a:lstStyle/>
            <a:p>
              <a:pPr defTabSz="408199" fontAlgn="auto">
                <a:spcBef>
                  <a:spcPts val="0"/>
                </a:spcBef>
                <a:spcAft>
                  <a:spcPts val="0"/>
                </a:spcAft>
                <a:defRPr/>
              </a:pPr>
              <a:endParaRPr lang="en-US" sz="605" dirty="0">
                <a:latin typeface="+mn-lt"/>
                <a:ea typeface="+mn-ea"/>
              </a:endParaRPr>
            </a:p>
          </p:txBody>
        </p:sp>
        <p:sp>
          <p:nvSpPr>
            <p:cNvPr id="25" name="Freeform 77">
              <a:extLst>
                <a:ext uri="{FF2B5EF4-FFF2-40B4-BE49-F238E27FC236}">
                  <a16:creationId xmlns="" xmlns:a16="http://schemas.microsoft.com/office/drawing/2014/main" id="{6CA024D8-E52E-4F51-A3E1-C6EDF1DC546B}"/>
                </a:ext>
              </a:extLst>
            </p:cNvPr>
            <p:cNvSpPr>
              <a:spLocks noChangeArrowheads="1"/>
            </p:cNvSpPr>
            <p:nvPr/>
          </p:nvSpPr>
          <p:spPr bwMode="auto">
            <a:xfrm>
              <a:off x="4467980" y="3369588"/>
              <a:ext cx="872649" cy="733643"/>
            </a:xfrm>
            <a:custGeom>
              <a:avLst/>
              <a:gdLst>
                <a:gd name="T0" fmla="*/ 653170 w 497"/>
                <a:gd name="T1" fmla="*/ 217636 h 418"/>
                <a:gd name="T2" fmla="*/ 653170 w 497"/>
                <a:gd name="T3" fmla="*/ 217636 h 418"/>
                <a:gd name="T4" fmla="*/ 683019 w 497"/>
                <a:gd name="T5" fmla="*/ 217636 h 418"/>
                <a:gd name="T6" fmla="*/ 683019 w 497"/>
                <a:gd name="T7" fmla="*/ 312413 h 418"/>
                <a:gd name="T8" fmla="*/ 870893 w 497"/>
                <a:gd name="T9" fmla="*/ 156206 h 418"/>
                <a:gd name="T10" fmla="*/ 683019 w 497"/>
                <a:gd name="T11" fmla="*/ 0 h 418"/>
                <a:gd name="T12" fmla="*/ 683019 w 497"/>
                <a:gd name="T13" fmla="*/ 93022 h 418"/>
                <a:gd name="T14" fmla="*/ 653170 w 497"/>
                <a:gd name="T15" fmla="*/ 93022 h 418"/>
                <a:gd name="T16" fmla="*/ 326585 w 497"/>
                <a:gd name="T17" fmla="*/ 328209 h 418"/>
                <a:gd name="T18" fmla="*/ 93059 w 497"/>
                <a:gd name="T19" fmla="*/ 498456 h 418"/>
                <a:gd name="T20" fmla="*/ 0 w 497"/>
                <a:gd name="T21" fmla="*/ 498456 h 418"/>
                <a:gd name="T22" fmla="*/ 0 w 497"/>
                <a:gd name="T23" fmla="*/ 623070 h 418"/>
                <a:gd name="T24" fmla="*/ 93059 w 497"/>
                <a:gd name="T25" fmla="*/ 623070 h 418"/>
                <a:gd name="T26" fmla="*/ 419644 w 497"/>
                <a:gd name="T27" fmla="*/ 389638 h 418"/>
                <a:gd name="T28" fmla="*/ 653170 w 497"/>
                <a:gd name="T29" fmla="*/ 217636 h 418"/>
                <a:gd name="T30" fmla="*/ 231770 w 497"/>
                <a:gd name="T31" fmla="*/ 296616 h 418"/>
                <a:gd name="T32" fmla="*/ 231770 w 497"/>
                <a:gd name="T33" fmla="*/ 296616 h 418"/>
                <a:gd name="T34" fmla="*/ 247572 w 497"/>
                <a:gd name="T35" fmla="*/ 266779 h 418"/>
                <a:gd name="T36" fmla="*/ 310782 w 497"/>
                <a:gd name="T37" fmla="*/ 203595 h 418"/>
                <a:gd name="T38" fmla="*/ 93059 w 497"/>
                <a:gd name="T39" fmla="*/ 110573 h 418"/>
                <a:gd name="T40" fmla="*/ 0 w 497"/>
                <a:gd name="T41" fmla="*/ 110573 h 418"/>
                <a:gd name="T42" fmla="*/ 0 w 497"/>
                <a:gd name="T43" fmla="*/ 235187 h 418"/>
                <a:gd name="T44" fmla="*/ 93059 w 497"/>
                <a:gd name="T45" fmla="*/ 235187 h 418"/>
                <a:gd name="T46" fmla="*/ 231770 w 497"/>
                <a:gd name="T47" fmla="*/ 296616 h 418"/>
                <a:gd name="T48" fmla="*/ 683019 w 497"/>
                <a:gd name="T49" fmla="*/ 514252 h 418"/>
                <a:gd name="T50" fmla="*/ 683019 w 497"/>
                <a:gd name="T51" fmla="*/ 514252 h 418"/>
                <a:gd name="T52" fmla="*/ 653170 w 497"/>
                <a:gd name="T53" fmla="*/ 514252 h 418"/>
                <a:gd name="T54" fmla="*/ 496901 w 497"/>
                <a:gd name="T55" fmla="*/ 437027 h 418"/>
                <a:gd name="T56" fmla="*/ 496901 w 497"/>
                <a:gd name="T57" fmla="*/ 452823 h 418"/>
                <a:gd name="T58" fmla="*/ 435447 w 497"/>
                <a:gd name="T59" fmla="*/ 530048 h 418"/>
                <a:gd name="T60" fmla="*/ 653170 w 497"/>
                <a:gd name="T61" fmla="*/ 623070 h 418"/>
                <a:gd name="T62" fmla="*/ 683019 w 497"/>
                <a:gd name="T63" fmla="*/ 623070 h 418"/>
                <a:gd name="T64" fmla="*/ 683019 w 497"/>
                <a:gd name="T65" fmla="*/ 731888 h 418"/>
                <a:gd name="T66" fmla="*/ 870893 w 497"/>
                <a:gd name="T67" fmla="*/ 575682 h 418"/>
                <a:gd name="T68" fmla="*/ 683019 w 497"/>
                <a:gd name="T69" fmla="*/ 421230 h 418"/>
                <a:gd name="T70" fmla="*/ 683019 w 497"/>
                <a:gd name="T71" fmla="*/ 514252 h 4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rgbClr val="86B0D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zh-CN" altLang="en-US" sz="605"/>
            </a:p>
          </p:txBody>
        </p:sp>
        <p:sp>
          <p:nvSpPr>
            <p:cNvPr id="26" name="Rectangle 35">
              <a:extLst>
                <a:ext uri="{FF2B5EF4-FFF2-40B4-BE49-F238E27FC236}">
                  <a16:creationId xmlns="" xmlns:a16="http://schemas.microsoft.com/office/drawing/2014/main" id="{E16419B2-8CDF-4D1B-83DB-35CBAD7D02F7}"/>
                </a:ext>
              </a:extLst>
            </p:cNvPr>
            <p:cNvSpPr/>
            <p:nvPr/>
          </p:nvSpPr>
          <p:spPr>
            <a:xfrm>
              <a:off x="11591929" y="8903143"/>
              <a:ext cx="3635360" cy="979566"/>
            </a:xfrm>
            <a:prstGeom prst="rect">
              <a:avLst/>
            </a:prstGeom>
            <a:solidFill>
              <a:srgbClr val="86B0D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408199" fontAlgn="auto">
                <a:spcBef>
                  <a:spcPts val="0"/>
                </a:spcBef>
                <a:spcAft>
                  <a:spcPts val="0"/>
                </a:spcAft>
                <a:defRPr/>
              </a:pPr>
              <a:endParaRPr lang="id-ID" sz="605">
                <a:solidFill>
                  <a:schemeClr val="tx1"/>
                </a:solidFill>
                <a:latin typeface="Roboto Light"/>
                <a:cs typeface="Roboto Light"/>
              </a:endParaRPr>
            </a:p>
          </p:txBody>
        </p:sp>
      </p:grpSp>
      <p:sp>
        <p:nvSpPr>
          <p:cNvPr id="32" name="Title 20">
            <a:extLst>
              <a:ext uri="{FF2B5EF4-FFF2-40B4-BE49-F238E27FC236}">
                <a16:creationId xmlns="" xmlns:a16="http://schemas.microsoft.com/office/drawing/2014/main" id="{94BA1F11-A139-4FC6-9042-7ED73712672E}"/>
              </a:ext>
            </a:extLst>
          </p:cNvPr>
          <p:cNvSpPr txBox="1">
            <a:spLocks/>
          </p:cNvSpPr>
          <p:nvPr/>
        </p:nvSpPr>
        <p:spPr bwMode="auto">
          <a:xfrm>
            <a:off x="2290360" y="4775405"/>
            <a:ext cx="7832102" cy="966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6" rIns="91433" bIns="45716" anchor="ct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just">
              <a:lnSpc>
                <a:spcPct val="130000"/>
              </a:lnSpc>
            </a:pPr>
            <a:r>
              <a:rPr lang="zh-CN" altLang="en-US" sz="90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请在此处添加详细描述文本，尽量与标题文本语言风格相符合，语言描述尽量简洁生动。请在此处添加详细描述文本，尽量与标题文本语言风格相符合，语言描述尽量简洁生动。请在此处添加详细描述文本，尽量与标题文本语言风格相符合，语言描述尽量简洁生动。请在此处添加详细描述文本，尽量与标题文本语言风格相符合，语言描述尽量简洁生动。请在此处添加详细描述文本，尽量与标题文本语言风格相符合，语言描述尽量简洁生动。请在此处添加详细描述文本，尽量与标题文本语言风格相符合，语言描述尽量简洁生动。请在此处添加详细描述文本，尽量与标题文本语言风格相符合，语言描述尽量简洁生动。</a:t>
            </a:r>
            <a:endParaRPr lang="en-US" altLang="zh-CN" sz="900" dirty="0">
              <a:solidFill>
                <a:srgbClr val="5293CC"/>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52625291"/>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 xmlns:a16="http://schemas.microsoft.com/office/drawing/2014/main" id="{7087D0FF-5DD6-4359-BF61-F2124F02B00D}"/>
              </a:ext>
            </a:extLst>
          </p:cNvPr>
          <p:cNvSpPr/>
          <p:nvPr/>
        </p:nvSpPr>
        <p:spPr>
          <a:xfrm>
            <a:off x="2767684" y="2374282"/>
            <a:ext cx="670901" cy="1982391"/>
          </a:xfrm>
          <a:prstGeom prst="triangle">
            <a:avLst>
              <a:gd name="adj" fmla="val 48974"/>
            </a:avLst>
          </a:prstGeom>
          <a:solidFill>
            <a:srgbClr val="52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Isosceles Triangle 2">
            <a:extLst>
              <a:ext uri="{FF2B5EF4-FFF2-40B4-BE49-F238E27FC236}">
                <a16:creationId xmlns="" xmlns:a16="http://schemas.microsoft.com/office/drawing/2014/main" id="{2D179207-5164-40B6-8D4B-13C912703DE0}"/>
              </a:ext>
            </a:extLst>
          </p:cNvPr>
          <p:cNvSpPr/>
          <p:nvPr/>
        </p:nvSpPr>
        <p:spPr>
          <a:xfrm>
            <a:off x="3132688" y="3660157"/>
            <a:ext cx="1135856" cy="696516"/>
          </a:xfrm>
          <a:prstGeom prst="triangle">
            <a:avLst/>
          </a:prstGeom>
          <a:solidFill>
            <a:srgbClr val="86B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Isosceles Triangle 3">
            <a:extLst>
              <a:ext uri="{FF2B5EF4-FFF2-40B4-BE49-F238E27FC236}">
                <a16:creationId xmlns="" xmlns:a16="http://schemas.microsoft.com/office/drawing/2014/main" id="{D6E64C79-6EF3-4E59-9BD9-D1EED043615B}"/>
              </a:ext>
            </a:extLst>
          </p:cNvPr>
          <p:cNvSpPr/>
          <p:nvPr/>
        </p:nvSpPr>
        <p:spPr>
          <a:xfrm>
            <a:off x="5545650" y="3115560"/>
            <a:ext cx="624401" cy="1240023"/>
          </a:xfrm>
          <a:prstGeom prst="triangle">
            <a:avLst/>
          </a:prstGeom>
          <a:solidFill>
            <a:srgbClr val="52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Isosceles Triangle 4">
            <a:extLst>
              <a:ext uri="{FF2B5EF4-FFF2-40B4-BE49-F238E27FC236}">
                <a16:creationId xmlns="" xmlns:a16="http://schemas.microsoft.com/office/drawing/2014/main" id="{ED8E3BB3-A07E-4E48-BEF9-18398EA42B05}"/>
              </a:ext>
            </a:extLst>
          </p:cNvPr>
          <p:cNvSpPr/>
          <p:nvPr/>
        </p:nvSpPr>
        <p:spPr>
          <a:xfrm>
            <a:off x="5846290" y="2813001"/>
            <a:ext cx="876713" cy="1542582"/>
          </a:xfrm>
          <a:prstGeom prst="triangle">
            <a:avLst/>
          </a:prstGeom>
          <a:solidFill>
            <a:srgbClr val="86B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Isosceles Triangle 5">
            <a:extLst>
              <a:ext uri="{FF2B5EF4-FFF2-40B4-BE49-F238E27FC236}">
                <a16:creationId xmlns="" xmlns:a16="http://schemas.microsoft.com/office/drawing/2014/main" id="{8EDEFD1D-8EC2-456B-807A-EA5D9FADE94D}"/>
              </a:ext>
            </a:extLst>
          </p:cNvPr>
          <p:cNvSpPr/>
          <p:nvPr/>
        </p:nvSpPr>
        <p:spPr>
          <a:xfrm>
            <a:off x="7921969" y="3199384"/>
            <a:ext cx="989410" cy="1156198"/>
          </a:xfrm>
          <a:prstGeom prst="triangle">
            <a:avLst/>
          </a:prstGeom>
          <a:solidFill>
            <a:srgbClr val="52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Isosceles Triangle 6">
            <a:extLst>
              <a:ext uri="{FF2B5EF4-FFF2-40B4-BE49-F238E27FC236}">
                <a16:creationId xmlns="" xmlns:a16="http://schemas.microsoft.com/office/drawing/2014/main" id="{4A54ED33-CD94-4B59-9E93-6F88752466CA}"/>
              </a:ext>
            </a:extLst>
          </p:cNvPr>
          <p:cNvSpPr/>
          <p:nvPr/>
        </p:nvSpPr>
        <p:spPr>
          <a:xfrm>
            <a:off x="8527738" y="2480187"/>
            <a:ext cx="688959" cy="1875395"/>
          </a:xfrm>
          <a:prstGeom prst="triangle">
            <a:avLst/>
          </a:prstGeom>
          <a:solidFill>
            <a:srgbClr val="86B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ounded Rectangle 16">
            <a:extLst>
              <a:ext uri="{FF2B5EF4-FFF2-40B4-BE49-F238E27FC236}">
                <a16:creationId xmlns="" xmlns:a16="http://schemas.microsoft.com/office/drawing/2014/main" id="{991B2688-F28E-49CB-B980-DC7A4CB5FADF}"/>
              </a:ext>
            </a:extLst>
          </p:cNvPr>
          <p:cNvSpPr/>
          <p:nvPr/>
        </p:nvSpPr>
        <p:spPr>
          <a:xfrm flipV="1">
            <a:off x="2362339" y="4381537"/>
            <a:ext cx="7219855" cy="79078"/>
          </a:xfrm>
          <a:prstGeom prst="roundRect">
            <a:avLst>
              <a:gd name="adj" fmla="val 50000"/>
            </a:avLst>
          </a:prstGeom>
          <a:solidFill>
            <a:srgbClr val="52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5293CC"/>
              </a:solidFill>
            </a:endParaRPr>
          </a:p>
        </p:txBody>
      </p:sp>
      <p:grpSp>
        <p:nvGrpSpPr>
          <p:cNvPr id="9" name="Group 8">
            <a:extLst>
              <a:ext uri="{FF2B5EF4-FFF2-40B4-BE49-F238E27FC236}">
                <a16:creationId xmlns="" xmlns:a16="http://schemas.microsoft.com/office/drawing/2014/main" id="{EEBF69D1-DCE4-4F7E-A686-AF695C66D79C}"/>
              </a:ext>
            </a:extLst>
          </p:cNvPr>
          <p:cNvGrpSpPr/>
          <p:nvPr/>
        </p:nvGrpSpPr>
        <p:grpSpPr>
          <a:xfrm>
            <a:off x="2681980" y="4461708"/>
            <a:ext cx="1769609" cy="784830"/>
            <a:chOff x="1668174" y="4954920"/>
            <a:chExt cx="2359478" cy="1046440"/>
          </a:xfrm>
        </p:grpSpPr>
        <p:sp>
          <p:nvSpPr>
            <p:cNvPr id="10" name="Rectangle 35">
              <a:extLst>
                <a:ext uri="{FF2B5EF4-FFF2-40B4-BE49-F238E27FC236}">
                  <a16:creationId xmlns="" xmlns:a16="http://schemas.microsoft.com/office/drawing/2014/main" id="{3FE9400E-CF6C-4955-8287-FC70479F7513}"/>
                </a:ext>
              </a:extLst>
            </p:cNvPr>
            <p:cNvSpPr/>
            <p:nvPr/>
          </p:nvSpPr>
          <p:spPr>
            <a:xfrm>
              <a:off x="1693513" y="4954920"/>
              <a:ext cx="1288872" cy="330945"/>
            </a:xfrm>
            <a:prstGeom prst="rect">
              <a:avLst/>
            </a:prstGeom>
          </p:spPr>
          <p:txBody>
            <a:bodyPr wrap="square">
              <a:spAutoFit/>
            </a:bodyPr>
            <a:lstStyle/>
            <a:p>
              <a:r>
                <a:rPr lang="en-US" sz="1013" b="1" dirty="0">
                  <a:solidFill>
                    <a:srgbClr val="5293CC"/>
                  </a:solidFill>
                  <a:latin typeface="Clear Sans" panose="020B0503030202020304" pitchFamily="34" charset="0"/>
                  <a:ea typeface="Roboto" panose="02000000000000000000" pitchFamily="2" charset="0"/>
                  <a:cs typeface="Clear Sans" panose="020B0503030202020304" pitchFamily="34" charset="0"/>
                </a:rPr>
                <a:t>Asia</a:t>
              </a:r>
            </a:p>
          </p:txBody>
        </p:sp>
        <p:sp>
          <p:nvSpPr>
            <p:cNvPr id="11" name="Rectangle 38">
              <a:extLst>
                <a:ext uri="{FF2B5EF4-FFF2-40B4-BE49-F238E27FC236}">
                  <a16:creationId xmlns="" xmlns:a16="http://schemas.microsoft.com/office/drawing/2014/main" id="{4C2F8514-539A-4EF2-9549-99EF92AA9EAA}"/>
                </a:ext>
              </a:extLst>
            </p:cNvPr>
            <p:cNvSpPr/>
            <p:nvPr/>
          </p:nvSpPr>
          <p:spPr>
            <a:xfrm>
              <a:off x="1668174" y="5324252"/>
              <a:ext cx="2359478" cy="677108"/>
            </a:xfrm>
            <a:prstGeom prst="rect">
              <a:avLst/>
            </a:prstGeom>
          </p:spPr>
          <p:txBody>
            <a:bodyPr wrap="square">
              <a:spAutoFit/>
            </a:bodyPr>
            <a:lstStyle/>
            <a:p>
              <a:r>
                <a:rPr lang="zh-CN" altLang="en-US" sz="900" dirty="0">
                  <a:solidFill>
                    <a:srgbClr val="5293CC"/>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900" dirty="0">
                <a:solidFill>
                  <a:srgbClr val="5293CC"/>
                </a:solidFill>
                <a:latin typeface="Lato Light" panose="020F0302020204030203" pitchFamily="34" charset="0"/>
                <a:cs typeface="Clear Sans Light" panose="020B0303030202020304" pitchFamily="34" charset="0"/>
              </a:endParaRPr>
            </a:p>
          </p:txBody>
        </p:sp>
      </p:grpSp>
      <p:grpSp>
        <p:nvGrpSpPr>
          <p:cNvPr id="12" name="Group 9">
            <a:extLst>
              <a:ext uri="{FF2B5EF4-FFF2-40B4-BE49-F238E27FC236}">
                <a16:creationId xmlns="" xmlns:a16="http://schemas.microsoft.com/office/drawing/2014/main" id="{EC10C67C-A946-4714-9365-804F635D0982}"/>
              </a:ext>
            </a:extLst>
          </p:cNvPr>
          <p:cNvGrpSpPr/>
          <p:nvPr/>
        </p:nvGrpSpPr>
        <p:grpSpPr>
          <a:xfrm>
            <a:off x="5459924" y="4461708"/>
            <a:ext cx="1769609" cy="784830"/>
            <a:chOff x="5372099" y="4954920"/>
            <a:chExt cx="2359478" cy="1046440"/>
          </a:xfrm>
        </p:grpSpPr>
        <p:sp>
          <p:nvSpPr>
            <p:cNvPr id="13" name="Rectangle 39">
              <a:extLst>
                <a:ext uri="{FF2B5EF4-FFF2-40B4-BE49-F238E27FC236}">
                  <a16:creationId xmlns="" xmlns:a16="http://schemas.microsoft.com/office/drawing/2014/main" id="{14DEE641-CD79-4580-A86B-55AEF01C7A27}"/>
                </a:ext>
              </a:extLst>
            </p:cNvPr>
            <p:cNvSpPr/>
            <p:nvPr/>
          </p:nvSpPr>
          <p:spPr>
            <a:xfrm>
              <a:off x="5397438" y="4954920"/>
              <a:ext cx="1288872" cy="330945"/>
            </a:xfrm>
            <a:prstGeom prst="rect">
              <a:avLst/>
            </a:prstGeom>
          </p:spPr>
          <p:txBody>
            <a:bodyPr wrap="square">
              <a:spAutoFit/>
            </a:bodyPr>
            <a:lstStyle/>
            <a:p>
              <a:r>
                <a:rPr lang="en-US" sz="1013" b="1" dirty="0">
                  <a:solidFill>
                    <a:srgbClr val="5293CC"/>
                  </a:solidFill>
                  <a:latin typeface="Clear Sans" panose="020B0503030202020304" pitchFamily="34" charset="0"/>
                  <a:ea typeface="Roboto" panose="02000000000000000000" pitchFamily="2" charset="0"/>
                  <a:cs typeface="Clear Sans" panose="020B0503030202020304" pitchFamily="34" charset="0"/>
                </a:rPr>
                <a:t>Europe</a:t>
              </a:r>
            </a:p>
          </p:txBody>
        </p:sp>
        <p:sp>
          <p:nvSpPr>
            <p:cNvPr id="14" name="Rectangle 40">
              <a:extLst>
                <a:ext uri="{FF2B5EF4-FFF2-40B4-BE49-F238E27FC236}">
                  <a16:creationId xmlns="" xmlns:a16="http://schemas.microsoft.com/office/drawing/2014/main" id="{80AAA823-48A3-476D-9483-F88D0EB0B14A}"/>
                </a:ext>
              </a:extLst>
            </p:cNvPr>
            <p:cNvSpPr/>
            <p:nvPr/>
          </p:nvSpPr>
          <p:spPr>
            <a:xfrm>
              <a:off x="5372099" y="5324252"/>
              <a:ext cx="2359478" cy="677108"/>
            </a:xfrm>
            <a:prstGeom prst="rect">
              <a:avLst/>
            </a:prstGeom>
          </p:spPr>
          <p:txBody>
            <a:bodyPr wrap="square">
              <a:spAutoFit/>
            </a:bodyPr>
            <a:lstStyle/>
            <a:p>
              <a:r>
                <a:rPr lang="zh-CN" altLang="en-US" sz="900" dirty="0">
                  <a:solidFill>
                    <a:srgbClr val="5293CC"/>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900" dirty="0">
                <a:solidFill>
                  <a:srgbClr val="5293CC"/>
                </a:solidFill>
                <a:latin typeface="Lato Light" panose="020F0302020204030203" pitchFamily="34" charset="0"/>
                <a:cs typeface="Clear Sans Light" panose="020B0303030202020304" pitchFamily="34" charset="0"/>
              </a:endParaRPr>
            </a:p>
          </p:txBody>
        </p:sp>
      </p:grpSp>
      <p:grpSp>
        <p:nvGrpSpPr>
          <p:cNvPr id="15" name="Group 10">
            <a:extLst>
              <a:ext uri="{FF2B5EF4-FFF2-40B4-BE49-F238E27FC236}">
                <a16:creationId xmlns="" xmlns:a16="http://schemas.microsoft.com/office/drawing/2014/main" id="{6CB3A66D-44AE-4785-BDFA-AF8C0CF5BDD7}"/>
              </a:ext>
            </a:extLst>
          </p:cNvPr>
          <p:cNvGrpSpPr/>
          <p:nvPr/>
        </p:nvGrpSpPr>
        <p:grpSpPr>
          <a:xfrm>
            <a:off x="7861246" y="4461708"/>
            <a:ext cx="1769609" cy="784830"/>
            <a:chOff x="8573861" y="4954920"/>
            <a:chExt cx="2359478" cy="1046440"/>
          </a:xfrm>
        </p:grpSpPr>
        <p:sp>
          <p:nvSpPr>
            <p:cNvPr id="16" name="Rectangle 41">
              <a:extLst>
                <a:ext uri="{FF2B5EF4-FFF2-40B4-BE49-F238E27FC236}">
                  <a16:creationId xmlns="" xmlns:a16="http://schemas.microsoft.com/office/drawing/2014/main" id="{6F45B366-0BF2-415E-8F36-40ADFE72D5EE}"/>
                </a:ext>
              </a:extLst>
            </p:cNvPr>
            <p:cNvSpPr/>
            <p:nvPr/>
          </p:nvSpPr>
          <p:spPr>
            <a:xfrm>
              <a:off x="8599200" y="4954920"/>
              <a:ext cx="1288872" cy="330945"/>
            </a:xfrm>
            <a:prstGeom prst="rect">
              <a:avLst/>
            </a:prstGeom>
          </p:spPr>
          <p:txBody>
            <a:bodyPr wrap="square">
              <a:spAutoFit/>
            </a:bodyPr>
            <a:lstStyle/>
            <a:p>
              <a:r>
                <a:rPr lang="en-US" sz="1013" b="1" dirty="0">
                  <a:solidFill>
                    <a:srgbClr val="5293CC"/>
                  </a:solidFill>
                  <a:latin typeface="Clear Sans" panose="020B0503030202020304" pitchFamily="34" charset="0"/>
                  <a:ea typeface="Roboto" panose="02000000000000000000" pitchFamily="2" charset="0"/>
                  <a:cs typeface="Clear Sans" panose="020B0503030202020304" pitchFamily="34" charset="0"/>
                </a:rPr>
                <a:t>Africa</a:t>
              </a:r>
            </a:p>
          </p:txBody>
        </p:sp>
        <p:sp>
          <p:nvSpPr>
            <p:cNvPr id="17" name="Rectangle 42">
              <a:extLst>
                <a:ext uri="{FF2B5EF4-FFF2-40B4-BE49-F238E27FC236}">
                  <a16:creationId xmlns="" xmlns:a16="http://schemas.microsoft.com/office/drawing/2014/main" id="{C2E30488-D7DB-487A-9D28-116C176BD858}"/>
                </a:ext>
              </a:extLst>
            </p:cNvPr>
            <p:cNvSpPr/>
            <p:nvPr/>
          </p:nvSpPr>
          <p:spPr>
            <a:xfrm>
              <a:off x="8573861" y="5324252"/>
              <a:ext cx="2359478" cy="677108"/>
            </a:xfrm>
            <a:prstGeom prst="rect">
              <a:avLst/>
            </a:prstGeom>
          </p:spPr>
          <p:txBody>
            <a:bodyPr wrap="square">
              <a:spAutoFit/>
            </a:bodyPr>
            <a:lstStyle/>
            <a:p>
              <a:r>
                <a:rPr lang="zh-CN" altLang="en-US" sz="900" dirty="0">
                  <a:solidFill>
                    <a:srgbClr val="5293CC"/>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900" dirty="0">
                <a:solidFill>
                  <a:srgbClr val="5293CC"/>
                </a:solidFill>
                <a:latin typeface="Lato Light" panose="020F0302020204030203" pitchFamily="34" charset="0"/>
                <a:cs typeface="Clear Sans Light" panose="020B0303030202020304" pitchFamily="34" charset="0"/>
              </a:endParaRPr>
            </a:p>
          </p:txBody>
        </p:sp>
      </p:grpSp>
      <p:sp>
        <p:nvSpPr>
          <p:cNvPr id="18" name="TextBox 44">
            <a:extLst>
              <a:ext uri="{FF2B5EF4-FFF2-40B4-BE49-F238E27FC236}">
                <a16:creationId xmlns="" xmlns:a16="http://schemas.microsoft.com/office/drawing/2014/main" id="{4EE64240-2AB6-4617-BC3C-83E99BBD381C}"/>
              </a:ext>
            </a:extLst>
          </p:cNvPr>
          <p:cNvSpPr txBox="1"/>
          <p:nvPr/>
        </p:nvSpPr>
        <p:spPr>
          <a:xfrm>
            <a:off x="2834489" y="2102043"/>
            <a:ext cx="537292" cy="201465"/>
          </a:xfrm>
          <a:prstGeom prst="rect">
            <a:avLst/>
          </a:prstGeom>
          <a:noFill/>
        </p:spPr>
        <p:txBody>
          <a:bodyPr wrap="square" rtlCol="0">
            <a:spAutoFit/>
          </a:bodyPr>
          <a:lstStyle/>
          <a:p>
            <a:pPr algn="ctr">
              <a:lnSpc>
                <a:spcPct val="70000"/>
              </a:lnSpc>
            </a:pPr>
            <a:r>
              <a:rPr lang="en-US"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98</a:t>
            </a:r>
            <a:r>
              <a:rPr lang="id-ID"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a:t>
            </a:r>
          </a:p>
        </p:txBody>
      </p:sp>
      <p:sp>
        <p:nvSpPr>
          <p:cNvPr id="19" name="TextBox 45">
            <a:extLst>
              <a:ext uri="{FF2B5EF4-FFF2-40B4-BE49-F238E27FC236}">
                <a16:creationId xmlns="" xmlns:a16="http://schemas.microsoft.com/office/drawing/2014/main" id="{3329FF10-ACFE-4D10-86B4-47D88E9DAB74}"/>
              </a:ext>
            </a:extLst>
          </p:cNvPr>
          <p:cNvSpPr txBox="1"/>
          <p:nvPr/>
        </p:nvSpPr>
        <p:spPr>
          <a:xfrm>
            <a:off x="3446415" y="3428056"/>
            <a:ext cx="537292" cy="201465"/>
          </a:xfrm>
          <a:prstGeom prst="rect">
            <a:avLst/>
          </a:prstGeom>
          <a:noFill/>
        </p:spPr>
        <p:txBody>
          <a:bodyPr wrap="square" rtlCol="0">
            <a:spAutoFit/>
          </a:bodyPr>
          <a:lstStyle/>
          <a:p>
            <a:pPr algn="ctr">
              <a:lnSpc>
                <a:spcPct val="70000"/>
              </a:lnSpc>
            </a:pPr>
            <a:r>
              <a:rPr lang="en-US"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40</a:t>
            </a:r>
            <a:r>
              <a:rPr lang="id-ID"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a:t>
            </a:r>
          </a:p>
        </p:txBody>
      </p:sp>
      <p:sp>
        <p:nvSpPr>
          <p:cNvPr id="20" name="TextBox 46">
            <a:extLst>
              <a:ext uri="{FF2B5EF4-FFF2-40B4-BE49-F238E27FC236}">
                <a16:creationId xmlns="" xmlns:a16="http://schemas.microsoft.com/office/drawing/2014/main" id="{5F8147AD-5B08-4D6E-8BC4-B2B94E8F2C4B}"/>
              </a:ext>
            </a:extLst>
          </p:cNvPr>
          <p:cNvSpPr txBox="1"/>
          <p:nvPr/>
        </p:nvSpPr>
        <p:spPr>
          <a:xfrm>
            <a:off x="5587729" y="2852024"/>
            <a:ext cx="537292" cy="201465"/>
          </a:xfrm>
          <a:prstGeom prst="rect">
            <a:avLst/>
          </a:prstGeom>
          <a:noFill/>
        </p:spPr>
        <p:txBody>
          <a:bodyPr wrap="square" rtlCol="0">
            <a:spAutoFit/>
          </a:bodyPr>
          <a:lstStyle/>
          <a:p>
            <a:pPr algn="ctr">
              <a:lnSpc>
                <a:spcPct val="70000"/>
              </a:lnSpc>
            </a:pPr>
            <a:r>
              <a:rPr lang="en-US"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65</a:t>
            </a:r>
            <a:r>
              <a:rPr lang="id-ID"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a:t>
            </a:r>
          </a:p>
        </p:txBody>
      </p:sp>
      <p:sp>
        <p:nvSpPr>
          <p:cNvPr id="21" name="TextBox 47">
            <a:extLst>
              <a:ext uri="{FF2B5EF4-FFF2-40B4-BE49-F238E27FC236}">
                <a16:creationId xmlns="" xmlns:a16="http://schemas.microsoft.com/office/drawing/2014/main" id="{3F11A55F-B69B-4719-8A66-973221AA64D6}"/>
              </a:ext>
            </a:extLst>
          </p:cNvPr>
          <p:cNvSpPr txBox="1"/>
          <p:nvPr/>
        </p:nvSpPr>
        <p:spPr>
          <a:xfrm>
            <a:off x="6019424" y="2572446"/>
            <a:ext cx="537292" cy="201465"/>
          </a:xfrm>
          <a:prstGeom prst="rect">
            <a:avLst/>
          </a:prstGeom>
          <a:noFill/>
        </p:spPr>
        <p:txBody>
          <a:bodyPr wrap="square" rtlCol="0">
            <a:spAutoFit/>
          </a:bodyPr>
          <a:lstStyle/>
          <a:p>
            <a:pPr algn="ctr">
              <a:lnSpc>
                <a:spcPct val="70000"/>
              </a:lnSpc>
            </a:pPr>
            <a:r>
              <a:rPr lang="en-US"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70</a:t>
            </a:r>
            <a:r>
              <a:rPr lang="id-ID"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a:t>
            </a:r>
          </a:p>
        </p:txBody>
      </p:sp>
      <p:sp>
        <p:nvSpPr>
          <p:cNvPr id="22" name="TextBox 48">
            <a:extLst>
              <a:ext uri="{FF2B5EF4-FFF2-40B4-BE49-F238E27FC236}">
                <a16:creationId xmlns="" xmlns:a16="http://schemas.microsoft.com/office/drawing/2014/main" id="{4ADCB7DA-EB56-4C21-B3B9-D58798B2CFF9}"/>
              </a:ext>
            </a:extLst>
          </p:cNvPr>
          <p:cNvSpPr txBox="1"/>
          <p:nvPr/>
        </p:nvSpPr>
        <p:spPr>
          <a:xfrm>
            <a:off x="8156733" y="2949705"/>
            <a:ext cx="537292" cy="201465"/>
          </a:xfrm>
          <a:prstGeom prst="rect">
            <a:avLst/>
          </a:prstGeom>
          <a:noFill/>
        </p:spPr>
        <p:txBody>
          <a:bodyPr wrap="square" rtlCol="0">
            <a:spAutoFit/>
          </a:bodyPr>
          <a:lstStyle/>
          <a:p>
            <a:pPr algn="ctr">
              <a:lnSpc>
                <a:spcPct val="70000"/>
              </a:lnSpc>
            </a:pPr>
            <a:r>
              <a:rPr lang="en-US"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60</a:t>
            </a:r>
            <a:r>
              <a:rPr lang="id-ID"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a:t>
            </a:r>
          </a:p>
        </p:txBody>
      </p:sp>
      <p:sp>
        <p:nvSpPr>
          <p:cNvPr id="23" name="TextBox 49">
            <a:extLst>
              <a:ext uri="{FF2B5EF4-FFF2-40B4-BE49-F238E27FC236}">
                <a16:creationId xmlns="" xmlns:a16="http://schemas.microsoft.com/office/drawing/2014/main" id="{9E2C0ADF-049A-439D-8402-BFD0483F2961}"/>
              </a:ext>
            </a:extLst>
          </p:cNvPr>
          <p:cNvSpPr txBox="1"/>
          <p:nvPr/>
        </p:nvSpPr>
        <p:spPr>
          <a:xfrm>
            <a:off x="8603571" y="2229550"/>
            <a:ext cx="537292" cy="201465"/>
          </a:xfrm>
          <a:prstGeom prst="rect">
            <a:avLst/>
          </a:prstGeom>
          <a:noFill/>
        </p:spPr>
        <p:txBody>
          <a:bodyPr wrap="square" rtlCol="0">
            <a:spAutoFit/>
          </a:bodyPr>
          <a:lstStyle/>
          <a:p>
            <a:pPr algn="ctr">
              <a:lnSpc>
                <a:spcPct val="70000"/>
              </a:lnSpc>
            </a:pPr>
            <a:r>
              <a:rPr lang="en-US"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95</a:t>
            </a:r>
            <a:r>
              <a:rPr lang="id-ID" sz="1013" b="1" dirty="0">
                <a:solidFill>
                  <a:schemeClr val="tx1">
                    <a:lumMod val="65000"/>
                    <a:lumOff val="35000"/>
                  </a:schemeClr>
                </a:solidFill>
                <a:latin typeface="Clear Sans" panose="020B0503030202020304" pitchFamily="34" charset="0"/>
                <a:ea typeface="Fira Sans SemiBold" panose="00000700000000000000" pitchFamily="50" charset="0"/>
                <a:cs typeface="Clear Sans" panose="020B0503030202020304" pitchFamily="34" charset="0"/>
              </a:rPr>
              <a:t>%</a:t>
            </a:r>
          </a:p>
        </p:txBody>
      </p:sp>
      <p:grpSp>
        <p:nvGrpSpPr>
          <p:cNvPr id="24" name="Group 7">
            <a:extLst>
              <a:ext uri="{FF2B5EF4-FFF2-40B4-BE49-F238E27FC236}">
                <a16:creationId xmlns="" xmlns:a16="http://schemas.microsoft.com/office/drawing/2014/main" id="{A420BBE4-3A66-45BA-8F9A-9F8A915AFC2D}"/>
              </a:ext>
            </a:extLst>
          </p:cNvPr>
          <p:cNvGrpSpPr/>
          <p:nvPr/>
        </p:nvGrpSpPr>
        <p:grpSpPr>
          <a:xfrm>
            <a:off x="5348544" y="1985666"/>
            <a:ext cx="1597282" cy="230833"/>
            <a:chOff x="5223591" y="1653533"/>
            <a:chExt cx="2129709" cy="307777"/>
          </a:xfrm>
        </p:grpSpPr>
        <p:sp>
          <p:nvSpPr>
            <p:cNvPr id="25" name="Rectangle 50">
              <a:extLst>
                <a:ext uri="{FF2B5EF4-FFF2-40B4-BE49-F238E27FC236}">
                  <a16:creationId xmlns="" xmlns:a16="http://schemas.microsoft.com/office/drawing/2014/main" id="{3AC92219-3B65-4146-ABBC-91DAD063A265}"/>
                </a:ext>
              </a:extLst>
            </p:cNvPr>
            <p:cNvSpPr/>
            <p:nvPr/>
          </p:nvSpPr>
          <p:spPr>
            <a:xfrm>
              <a:off x="5223591" y="1689364"/>
              <a:ext cx="201621" cy="187759"/>
            </a:xfrm>
            <a:prstGeom prst="rect">
              <a:avLst/>
            </a:prstGeom>
            <a:solidFill>
              <a:srgbClr val="52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Rectangle 51">
              <a:extLst>
                <a:ext uri="{FF2B5EF4-FFF2-40B4-BE49-F238E27FC236}">
                  <a16:creationId xmlns="" xmlns:a16="http://schemas.microsoft.com/office/drawing/2014/main" id="{11DB2301-2EEC-4B20-B5A4-16B1C855F39D}"/>
                </a:ext>
              </a:extLst>
            </p:cNvPr>
            <p:cNvSpPr/>
            <p:nvPr/>
          </p:nvSpPr>
          <p:spPr>
            <a:xfrm>
              <a:off x="5429552" y="1653534"/>
              <a:ext cx="647911" cy="307776"/>
            </a:xfrm>
            <a:prstGeom prst="rect">
              <a:avLst/>
            </a:prstGeom>
          </p:spPr>
          <p:txBody>
            <a:bodyPr wrap="square">
              <a:spAutoFit/>
            </a:bodyPr>
            <a:lstStyle/>
            <a:p>
              <a:r>
                <a:rPr lang="en-US" sz="900" b="1" dirty="0">
                  <a:solidFill>
                    <a:schemeClr val="tx1">
                      <a:lumMod val="65000"/>
                      <a:lumOff val="35000"/>
                    </a:schemeClr>
                  </a:solidFill>
                  <a:latin typeface="Clear Sans" panose="020B0503030202020304" pitchFamily="34" charset="0"/>
                  <a:ea typeface="Roboto" panose="02000000000000000000" pitchFamily="2" charset="0"/>
                  <a:cs typeface="Clear Sans" panose="020B0503030202020304" pitchFamily="34" charset="0"/>
                </a:rPr>
                <a:t>Metal</a:t>
              </a:r>
            </a:p>
          </p:txBody>
        </p:sp>
        <p:sp>
          <p:nvSpPr>
            <p:cNvPr id="27" name="Rectangle 52">
              <a:extLst>
                <a:ext uri="{FF2B5EF4-FFF2-40B4-BE49-F238E27FC236}">
                  <a16:creationId xmlns="" xmlns:a16="http://schemas.microsoft.com/office/drawing/2014/main" id="{1F438C73-0D4E-48C5-B064-FD90D422E202}"/>
                </a:ext>
              </a:extLst>
            </p:cNvPr>
            <p:cNvSpPr/>
            <p:nvPr/>
          </p:nvSpPr>
          <p:spPr>
            <a:xfrm>
              <a:off x="6272301" y="1689364"/>
              <a:ext cx="201621" cy="187759"/>
            </a:xfrm>
            <a:prstGeom prst="rect">
              <a:avLst/>
            </a:prstGeom>
            <a:solidFill>
              <a:srgbClr val="86B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53">
              <a:extLst>
                <a:ext uri="{FF2B5EF4-FFF2-40B4-BE49-F238E27FC236}">
                  <a16:creationId xmlns="" xmlns:a16="http://schemas.microsoft.com/office/drawing/2014/main" id="{8B20BE43-C030-4CA0-93C3-995CCB04FE28}"/>
                </a:ext>
              </a:extLst>
            </p:cNvPr>
            <p:cNvSpPr/>
            <p:nvPr/>
          </p:nvSpPr>
          <p:spPr>
            <a:xfrm>
              <a:off x="6478261" y="1653533"/>
              <a:ext cx="875039" cy="307776"/>
            </a:xfrm>
            <a:prstGeom prst="rect">
              <a:avLst/>
            </a:prstGeom>
          </p:spPr>
          <p:txBody>
            <a:bodyPr wrap="square">
              <a:spAutoFit/>
            </a:bodyPr>
            <a:lstStyle/>
            <a:p>
              <a:r>
                <a:rPr lang="en-US" sz="900" b="1" dirty="0">
                  <a:solidFill>
                    <a:schemeClr val="tx1">
                      <a:lumMod val="65000"/>
                      <a:lumOff val="35000"/>
                    </a:schemeClr>
                  </a:solidFill>
                  <a:latin typeface="Clear Sans" panose="020B0503030202020304" pitchFamily="34" charset="0"/>
                  <a:ea typeface="Roboto" panose="02000000000000000000" pitchFamily="2" charset="0"/>
                  <a:cs typeface="Clear Sans" panose="020B0503030202020304" pitchFamily="34" charset="0"/>
                </a:rPr>
                <a:t>Gas &amp; Oil</a:t>
              </a:r>
            </a:p>
          </p:txBody>
        </p:sp>
      </p:grpSp>
    </p:spTree>
    <p:extLst>
      <p:ext uri="{BB962C8B-B14F-4D97-AF65-F5344CB8AC3E}">
        <p14:creationId xmlns:p14="http://schemas.microsoft.com/office/powerpoint/2010/main" xmlns="" val="870256386"/>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00"/>
                                        <p:tgtEl>
                                          <p:spTgt spid="6"/>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down)">
                                      <p:cBhvr>
                                        <p:cTn id="69" dur="500"/>
                                        <p:tgtEl>
                                          <p:spTgt spid="7"/>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a:extLst>
              <a:ext uri="{FF2B5EF4-FFF2-40B4-BE49-F238E27FC236}">
                <a16:creationId xmlns="" xmlns:a16="http://schemas.microsoft.com/office/drawing/2014/main" id="{A1874883-CE86-48C0-8D0F-C17AC7AFB279}"/>
              </a:ext>
            </a:extLst>
          </p:cNvPr>
          <p:cNvGrpSpPr/>
          <p:nvPr/>
        </p:nvGrpSpPr>
        <p:grpSpPr>
          <a:xfrm>
            <a:off x="2961886" y="3713151"/>
            <a:ext cx="1891268" cy="754987"/>
            <a:chOff x="1791477" y="3574345"/>
            <a:chExt cx="2521690" cy="1006649"/>
          </a:xfrm>
        </p:grpSpPr>
        <p:sp>
          <p:nvSpPr>
            <p:cNvPr id="3" name="TextBox 51">
              <a:extLst>
                <a:ext uri="{FF2B5EF4-FFF2-40B4-BE49-F238E27FC236}">
                  <a16:creationId xmlns="" xmlns:a16="http://schemas.microsoft.com/office/drawing/2014/main" id="{055D22BF-919A-48A8-8365-F5B1EF42838C}"/>
                </a:ext>
              </a:extLst>
            </p:cNvPr>
            <p:cNvSpPr txBox="1"/>
            <p:nvPr/>
          </p:nvSpPr>
          <p:spPr>
            <a:xfrm>
              <a:off x="2208160" y="3574345"/>
              <a:ext cx="1682513" cy="369332"/>
            </a:xfrm>
            <a:prstGeom prst="rect">
              <a:avLst/>
            </a:prstGeom>
            <a:noFill/>
          </p:spPr>
          <p:txBody>
            <a:bodyPr wrap="none" rtlCol="0">
              <a:spAutoFit/>
            </a:bodyPr>
            <a:lstStyle/>
            <a:p>
              <a:pPr algn="ctr"/>
              <a:r>
                <a:rPr lang="zh-CN" altLang="en-US" sz="1200" b="1" i="1" dirty="0">
                  <a:solidFill>
                    <a:srgbClr val="5293CC"/>
                  </a:solidFill>
                  <a:latin typeface="Clear Sans" panose="020B0503030202020304" pitchFamily="34" charset="0"/>
                  <a:cs typeface="Clear Sans" panose="020B0503030202020304" pitchFamily="34" charset="0"/>
                </a:rPr>
                <a:t>请输入你的题目</a:t>
              </a:r>
            </a:p>
          </p:txBody>
        </p:sp>
        <p:sp>
          <p:nvSpPr>
            <p:cNvPr id="4" name="Rectangle 52">
              <a:extLst>
                <a:ext uri="{FF2B5EF4-FFF2-40B4-BE49-F238E27FC236}">
                  <a16:creationId xmlns="" xmlns:a16="http://schemas.microsoft.com/office/drawing/2014/main" id="{053776A2-008E-40B1-8F3A-C2C87A769CFB}"/>
                </a:ext>
              </a:extLst>
            </p:cNvPr>
            <p:cNvSpPr/>
            <p:nvPr/>
          </p:nvSpPr>
          <p:spPr>
            <a:xfrm>
              <a:off x="1791477" y="3903887"/>
              <a:ext cx="2521690" cy="677107"/>
            </a:xfrm>
            <a:prstGeom prst="rect">
              <a:avLst/>
            </a:prstGeom>
          </p:spPr>
          <p:txBody>
            <a:bodyPr wrap="square">
              <a:spAutoFit/>
            </a:bodyPr>
            <a:lstStyle/>
            <a:p>
              <a:pPr algn="ctr">
                <a:defRPr/>
              </a:pPr>
              <a:r>
                <a:rPr lang="zh-CN" altLang="en-US" sz="900" dirty="0">
                  <a:solidFill>
                    <a:srgbClr val="5293CC"/>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900" b="1" dirty="0">
                <a:solidFill>
                  <a:srgbClr val="5293CC"/>
                </a:solidFill>
                <a:latin typeface="Lato Light" panose="020F0302020204030203" pitchFamily="34" charset="0"/>
                <a:cs typeface="Clear Sans Light" panose="020B0303030202020304" pitchFamily="34" charset="0"/>
              </a:endParaRPr>
            </a:p>
          </p:txBody>
        </p:sp>
      </p:grpSp>
      <p:grpSp>
        <p:nvGrpSpPr>
          <p:cNvPr id="5" name="Group 54">
            <a:extLst>
              <a:ext uri="{FF2B5EF4-FFF2-40B4-BE49-F238E27FC236}">
                <a16:creationId xmlns="" xmlns:a16="http://schemas.microsoft.com/office/drawing/2014/main" id="{07544225-CBD2-4123-97ED-5414FC85F371}"/>
              </a:ext>
            </a:extLst>
          </p:cNvPr>
          <p:cNvGrpSpPr/>
          <p:nvPr/>
        </p:nvGrpSpPr>
        <p:grpSpPr>
          <a:xfrm>
            <a:off x="7462268" y="3713151"/>
            <a:ext cx="1891268" cy="754987"/>
            <a:chOff x="1791477" y="3574345"/>
            <a:chExt cx="2521690" cy="1006649"/>
          </a:xfrm>
        </p:grpSpPr>
        <p:sp>
          <p:nvSpPr>
            <p:cNvPr id="6" name="TextBox 55">
              <a:extLst>
                <a:ext uri="{FF2B5EF4-FFF2-40B4-BE49-F238E27FC236}">
                  <a16:creationId xmlns="" xmlns:a16="http://schemas.microsoft.com/office/drawing/2014/main" id="{31DCF084-99F2-40B3-803D-7ECEEADDA1C3}"/>
                </a:ext>
              </a:extLst>
            </p:cNvPr>
            <p:cNvSpPr txBox="1"/>
            <p:nvPr/>
          </p:nvSpPr>
          <p:spPr>
            <a:xfrm>
              <a:off x="2208161" y="3574345"/>
              <a:ext cx="1682513" cy="369332"/>
            </a:xfrm>
            <a:prstGeom prst="rect">
              <a:avLst/>
            </a:prstGeom>
            <a:noFill/>
          </p:spPr>
          <p:txBody>
            <a:bodyPr wrap="none" rtlCol="0">
              <a:spAutoFit/>
            </a:bodyPr>
            <a:lstStyle/>
            <a:p>
              <a:pPr algn="ctr"/>
              <a:r>
                <a:rPr lang="zh-CN" altLang="en-US" sz="1200" b="1" i="1" dirty="0">
                  <a:solidFill>
                    <a:srgbClr val="5293CC"/>
                  </a:solidFill>
                  <a:latin typeface="Clear Sans" panose="020B0503030202020304" pitchFamily="34" charset="0"/>
                  <a:cs typeface="Clear Sans" panose="020B0503030202020304" pitchFamily="34" charset="0"/>
                </a:rPr>
                <a:t>请输入你的题目</a:t>
              </a:r>
            </a:p>
          </p:txBody>
        </p:sp>
        <p:sp>
          <p:nvSpPr>
            <p:cNvPr id="7" name="Rectangle 56">
              <a:extLst>
                <a:ext uri="{FF2B5EF4-FFF2-40B4-BE49-F238E27FC236}">
                  <a16:creationId xmlns="" xmlns:a16="http://schemas.microsoft.com/office/drawing/2014/main" id="{CE17AEC0-3065-4994-B43B-2835A224580A}"/>
                </a:ext>
              </a:extLst>
            </p:cNvPr>
            <p:cNvSpPr/>
            <p:nvPr/>
          </p:nvSpPr>
          <p:spPr>
            <a:xfrm>
              <a:off x="1791477" y="3903887"/>
              <a:ext cx="2521690" cy="677107"/>
            </a:xfrm>
            <a:prstGeom prst="rect">
              <a:avLst/>
            </a:prstGeom>
          </p:spPr>
          <p:txBody>
            <a:bodyPr wrap="square">
              <a:spAutoFit/>
            </a:bodyPr>
            <a:lstStyle/>
            <a:p>
              <a:pPr algn="ctr">
                <a:defRPr/>
              </a:pPr>
              <a:r>
                <a:rPr lang="zh-CN" altLang="en-US" sz="900" dirty="0">
                  <a:solidFill>
                    <a:srgbClr val="5293CC"/>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900" b="1" dirty="0">
                <a:solidFill>
                  <a:srgbClr val="5293CC"/>
                </a:solidFill>
                <a:latin typeface="Lato Light" panose="020F0302020204030203" pitchFamily="34" charset="0"/>
                <a:cs typeface="Clear Sans Light" panose="020B0303030202020304" pitchFamily="34" charset="0"/>
              </a:endParaRPr>
            </a:p>
          </p:txBody>
        </p:sp>
      </p:grpSp>
      <p:grpSp>
        <p:nvGrpSpPr>
          <p:cNvPr id="8" name="Group 57">
            <a:extLst>
              <a:ext uri="{FF2B5EF4-FFF2-40B4-BE49-F238E27FC236}">
                <a16:creationId xmlns="" xmlns:a16="http://schemas.microsoft.com/office/drawing/2014/main" id="{0A078DBB-6599-4AB7-952B-838068B07F50}"/>
              </a:ext>
            </a:extLst>
          </p:cNvPr>
          <p:cNvGrpSpPr/>
          <p:nvPr/>
        </p:nvGrpSpPr>
        <p:grpSpPr>
          <a:xfrm>
            <a:off x="5245231" y="2642148"/>
            <a:ext cx="1891268" cy="754987"/>
            <a:chOff x="1791477" y="3574345"/>
            <a:chExt cx="2521690" cy="1006649"/>
          </a:xfrm>
        </p:grpSpPr>
        <p:sp>
          <p:nvSpPr>
            <p:cNvPr id="9" name="TextBox 58">
              <a:extLst>
                <a:ext uri="{FF2B5EF4-FFF2-40B4-BE49-F238E27FC236}">
                  <a16:creationId xmlns="" xmlns:a16="http://schemas.microsoft.com/office/drawing/2014/main" id="{D4D0D7E4-FB59-495E-934E-7829980FF6C1}"/>
                </a:ext>
              </a:extLst>
            </p:cNvPr>
            <p:cNvSpPr txBox="1"/>
            <p:nvPr/>
          </p:nvSpPr>
          <p:spPr>
            <a:xfrm>
              <a:off x="2208161" y="3574345"/>
              <a:ext cx="1682513" cy="369332"/>
            </a:xfrm>
            <a:prstGeom prst="rect">
              <a:avLst/>
            </a:prstGeom>
            <a:noFill/>
          </p:spPr>
          <p:txBody>
            <a:bodyPr wrap="none" rtlCol="0">
              <a:spAutoFit/>
            </a:bodyPr>
            <a:lstStyle/>
            <a:p>
              <a:pPr algn="ctr"/>
              <a:r>
                <a:rPr lang="zh-CN" altLang="en-US" sz="1200" b="1" i="1" dirty="0">
                  <a:solidFill>
                    <a:srgbClr val="5293CC"/>
                  </a:solidFill>
                  <a:latin typeface="Clear Sans" panose="020B0503030202020304" pitchFamily="34" charset="0"/>
                  <a:cs typeface="Clear Sans" panose="020B0503030202020304" pitchFamily="34" charset="0"/>
                </a:rPr>
                <a:t>请输入你的题目</a:t>
              </a:r>
            </a:p>
          </p:txBody>
        </p:sp>
        <p:sp>
          <p:nvSpPr>
            <p:cNvPr id="10" name="Rectangle 59">
              <a:extLst>
                <a:ext uri="{FF2B5EF4-FFF2-40B4-BE49-F238E27FC236}">
                  <a16:creationId xmlns="" xmlns:a16="http://schemas.microsoft.com/office/drawing/2014/main" id="{25E2EC12-2EC7-408A-9A0F-631ED235B838}"/>
                </a:ext>
              </a:extLst>
            </p:cNvPr>
            <p:cNvSpPr/>
            <p:nvPr/>
          </p:nvSpPr>
          <p:spPr>
            <a:xfrm>
              <a:off x="1791477" y="3903887"/>
              <a:ext cx="2521690" cy="677107"/>
            </a:xfrm>
            <a:prstGeom prst="rect">
              <a:avLst/>
            </a:prstGeom>
          </p:spPr>
          <p:txBody>
            <a:bodyPr wrap="square">
              <a:spAutoFit/>
            </a:bodyPr>
            <a:lstStyle/>
            <a:p>
              <a:pPr algn="ctr">
                <a:defRPr/>
              </a:pPr>
              <a:r>
                <a:rPr lang="zh-CN" altLang="en-US" sz="900" dirty="0">
                  <a:solidFill>
                    <a:srgbClr val="5293CC"/>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900" b="1" dirty="0">
                <a:solidFill>
                  <a:srgbClr val="5293CC"/>
                </a:solidFill>
                <a:latin typeface="Lato Light" panose="020F0302020204030203" pitchFamily="34" charset="0"/>
                <a:cs typeface="Clear Sans Light" panose="020B0303030202020304" pitchFamily="34" charset="0"/>
              </a:endParaRPr>
            </a:p>
          </p:txBody>
        </p:sp>
      </p:grpSp>
      <p:grpSp>
        <p:nvGrpSpPr>
          <p:cNvPr id="11" name="Group 1">
            <a:extLst>
              <a:ext uri="{FF2B5EF4-FFF2-40B4-BE49-F238E27FC236}">
                <a16:creationId xmlns="" xmlns:a16="http://schemas.microsoft.com/office/drawing/2014/main" id="{9A88D670-5173-4D87-BED0-E579FE1D4B63}"/>
              </a:ext>
            </a:extLst>
          </p:cNvPr>
          <p:cNvGrpSpPr/>
          <p:nvPr/>
        </p:nvGrpSpPr>
        <p:grpSpPr>
          <a:xfrm>
            <a:off x="2777894" y="1957127"/>
            <a:ext cx="2276736" cy="1604648"/>
            <a:chOff x="1546154" y="1232979"/>
            <a:chExt cx="3035648" cy="2139530"/>
          </a:xfrm>
        </p:grpSpPr>
        <p:grpSp>
          <p:nvGrpSpPr>
            <p:cNvPr id="12" name="Group 12">
              <a:extLst>
                <a:ext uri="{FF2B5EF4-FFF2-40B4-BE49-F238E27FC236}">
                  <a16:creationId xmlns="" xmlns:a16="http://schemas.microsoft.com/office/drawing/2014/main" id="{69C07BEE-DA0B-4C17-A93F-7D7D793FF037}"/>
                </a:ext>
              </a:extLst>
            </p:cNvPr>
            <p:cNvGrpSpPr/>
            <p:nvPr/>
          </p:nvGrpSpPr>
          <p:grpSpPr>
            <a:xfrm>
              <a:off x="1546154" y="1232979"/>
              <a:ext cx="3035648" cy="2139530"/>
              <a:chOff x="860354" y="1042479"/>
              <a:chExt cx="3466373" cy="2443106"/>
            </a:xfrm>
          </p:grpSpPr>
          <p:sp>
            <p:nvSpPr>
              <p:cNvPr id="14" name="Freeform 5">
                <a:extLst>
                  <a:ext uri="{FF2B5EF4-FFF2-40B4-BE49-F238E27FC236}">
                    <a16:creationId xmlns="" xmlns:a16="http://schemas.microsoft.com/office/drawing/2014/main" id="{95390857-CC6D-451C-8DA9-206B34B533A6}"/>
                  </a:ext>
                </a:extLst>
              </p:cNvPr>
              <p:cNvSpPr/>
              <p:nvPr/>
            </p:nvSpPr>
            <p:spPr bwMode="auto">
              <a:xfrm>
                <a:off x="1095577" y="1954510"/>
                <a:ext cx="2995928" cy="1531075"/>
              </a:xfrm>
              <a:custGeom>
                <a:avLst/>
                <a:gdLst>
                  <a:gd name="T0" fmla="*/ 0 w 1000"/>
                  <a:gd name="T1" fmla="*/ 509 h 509"/>
                  <a:gd name="T2" fmla="*/ 500 w 1000"/>
                  <a:gd name="T3" fmla="*/ 508 h 509"/>
                  <a:gd name="T4" fmla="*/ 1000 w 1000"/>
                  <a:gd name="T5" fmla="*/ 509 h 509"/>
                  <a:gd name="T6" fmla="*/ 500 w 1000"/>
                  <a:gd name="T7" fmla="*/ 5 h 509"/>
                  <a:gd name="T8" fmla="*/ 500 w 1000"/>
                  <a:gd name="T9" fmla="*/ 5 h 509"/>
                  <a:gd name="T10" fmla="*/ 0 w 1000"/>
                  <a:gd name="T11" fmla="*/ 509 h 509"/>
                </a:gdLst>
                <a:ahLst/>
                <a:cxnLst>
                  <a:cxn ang="0">
                    <a:pos x="T0" y="T1"/>
                  </a:cxn>
                  <a:cxn ang="0">
                    <a:pos x="T2" y="T3"/>
                  </a:cxn>
                  <a:cxn ang="0">
                    <a:pos x="T4" y="T5"/>
                  </a:cxn>
                  <a:cxn ang="0">
                    <a:pos x="T6" y="T7"/>
                  </a:cxn>
                  <a:cxn ang="0">
                    <a:pos x="T8" y="T9"/>
                  </a:cxn>
                  <a:cxn ang="0">
                    <a:pos x="T10" y="T11"/>
                  </a:cxn>
                </a:cxnLst>
                <a:rect l="0" t="0" r="r" b="b"/>
                <a:pathLst>
                  <a:path w="1000" h="509">
                    <a:moveTo>
                      <a:pt x="0" y="509"/>
                    </a:moveTo>
                    <a:cubicBezTo>
                      <a:pt x="500" y="508"/>
                      <a:pt x="500" y="508"/>
                      <a:pt x="500" y="508"/>
                    </a:cubicBezTo>
                    <a:cubicBezTo>
                      <a:pt x="1000" y="509"/>
                      <a:pt x="1000" y="509"/>
                      <a:pt x="1000" y="509"/>
                    </a:cubicBezTo>
                    <a:cubicBezTo>
                      <a:pt x="959" y="151"/>
                      <a:pt x="729" y="0"/>
                      <a:pt x="500" y="5"/>
                    </a:cubicBezTo>
                    <a:cubicBezTo>
                      <a:pt x="500" y="5"/>
                      <a:pt x="500" y="5"/>
                      <a:pt x="500" y="5"/>
                    </a:cubicBezTo>
                    <a:cubicBezTo>
                      <a:pt x="270" y="0"/>
                      <a:pt x="41" y="151"/>
                      <a:pt x="0" y="509"/>
                    </a:cubicBezTo>
                    <a:close/>
                  </a:path>
                </a:pathLst>
              </a:custGeom>
              <a:solidFill>
                <a:srgbClr val="5293CC"/>
              </a:solidFill>
              <a:ln>
                <a:noFill/>
              </a:ln>
            </p:spPr>
            <p:txBody>
              <a:bodyPr vert="horz" wrap="square" lIns="91440" tIns="45720" rIns="91440" bIns="45720" numCol="1" anchor="t" anchorCtr="0" compatLnSpc="1"/>
              <a:lstStyle/>
              <a:p>
                <a:endParaRPr lang="en-US" sz="1800"/>
              </a:p>
            </p:txBody>
          </p:sp>
          <p:sp>
            <p:nvSpPr>
              <p:cNvPr id="15" name="Freeform 5">
                <a:extLst>
                  <a:ext uri="{FF2B5EF4-FFF2-40B4-BE49-F238E27FC236}">
                    <a16:creationId xmlns="" xmlns:a16="http://schemas.microsoft.com/office/drawing/2014/main" id="{3B4935E3-8744-4683-A94D-D7951A8FA1C0}"/>
                  </a:ext>
                </a:extLst>
              </p:cNvPr>
              <p:cNvSpPr/>
              <p:nvPr/>
            </p:nvSpPr>
            <p:spPr bwMode="auto">
              <a:xfrm>
                <a:off x="860354" y="1042479"/>
                <a:ext cx="3466373" cy="2439344"/>
              </a:xfrm>
              <a:custGeom>
                <a:avLst/>
                <a:gdLst>
                  <a:gd name="T0" fmla="*/ 6 w 1216"/>
                  <a:gd name="T1" fmla="*/ 854 h 854"/>
                  <a:gd name="T2" fmla="*/ 1216 w 1216"/>
                  <a:gd name="T3" fmla="*/ 854 h 854"/>
                </a:gdLst>
                <a:ahLst/>
                <a:cxnLst>
                  <a:cxn ang="0">
                    <a:pos x="T0" y="T1"/>
                  </a:cxn>
                  <a:cxn ang="0">
                    <a:pos x="T2" y="T3"/>
                  </a:cxn>
                </a:cxnLst>
                <a:rect l="0" t="0" r="r" b="b"/>
                <a:pathLst>
                  <a:path w="1216" h="854">
                    <a:moveTo>
                      <a:pt x="6" y="854"/>
                    </a:moveTo>
                    <a:cubicBezTo>
                      <a:pt x="0" y="63"/>
                      <a:pt x="1183" y="0"/>
                      <a:pt x="1216" y="854"/>
                    </a:cubicBezTo>
                  </a:path>
                </a:pathLst>
              </a:custGeom>
              <a:noFill/>
              <a:ln w="114300" cap="flat">
                <a:solidFill>
                  <a:srgbClr val="5293CC"/>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sz="1800"/>
              </a:p>
            </p:txBody>
          </p:sp>
        </p:grpSp>
        <p:sp>
          <p:nvSpPr>
            <p:cNvPr id="13" name="Shape 3659">
              <a:extLst>
                <a:ext uri="{FF2B5EF4-FFF2-40B4-BE49-F238E27FC236}">
                  <a16:creationId xmlns="" xmlns:a16="http://schemas.microsoft.com/office/drawing/2014/main" id="{E5FADEE8-942E-41F1-B1B2-607743A5BDA3}"/>
                </a:ext>
              </a:extLst>
            </p:cNvPr>
            <p:cNvSpPr/>
            <p:nvPr/>
          </p:nvSpPr>
          <p:spPr>
            <a:xfrm>
              <a:off x="2730320" y="2484896"/>
              <a:ext cx="637079" cy="597287"/>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sz="2400"/>
            </a:p>
          </p:txBody>
        </p:sp>
      </p:grpSp>
      <p:grpSp>
        <p:nvGrpSpPr>
          <p:cNvPr id="16" name="Group 9">
            <a:extLst>
              <a:ext uri="{FF2B5EF4-FFF2-40B4-BE49-F238E27FC236}">
                <a16:creationId xmlns="" xmlns:a16="http://schemas.microsoft.com/office/drawing/2014/main" id="{CBBBB9F4-5533-4939-A649-FBCD843EDEB9}"/>
              </a:ext>
            </a:extLst>
          </p:cNvPr>
          <p:cNvGrpSpPr/>
          <p:nvPr/>
        </p:nvGrpSpPr>
        <p:grpSpPr>
          <a:xfrm>
            <a:off x="5042834" y="3559304"/>
            <a:ext cx="2276736" cy="1602177"/>
            <a:chOff x="4566074" y="3369215"/>
            <a:chExt cx="3035648" cy="2136236"/>
          </a:xfrm>
        </p:grpSpPr>
        <p:sp>
          <p:nvSpPr>
            <p:cNvPr id="17" name="Freeform 5">
              <a:extLst>
                <a:ext uri="{FF2B5EF4-FFF2-40B4-BE49-F238E27FC236}">
                  <a16:creationId xmlns="" xmlns:a16="http://schemas.microsoft.com/office/drawing/2014/main" id="{DDC48DA0-0E08-4CC8-BCA6-63CF6343803C}"/>
                </a:ext>
              </a:extLst>
            </p:cNvPr>
            <p:cNvSpPr/>
            <p:nvPr/>
          </p:nvSpPr>
          <p:spPr bwMode="auto">
            <a:xfrm flipV="1">
              <a:off x="4566074" y="3369215"/>
              <a:ext cx="3035648" cy="2136236"/>
            </a:xfrm>
            <a:custGeom>
              <a:avLst/>
              <a:gdLst>
                <a:gd name="T0" fmla="*/ 6 w 1216"/>
                <a:gd name="T1" fmla="*/ 854 h 854"/>
                <a:gd name="T2" fmla="*/ 1216 w 1216"/>
                <a:gd name="T3" fmla="*/ 854 h 854"/>
              </a:gdLst>
              <a:ahLst/>
              <a:cxnLst>
                <a:cxn ang="0">
                  <a:pos x="T0" y="T1"/>
                </a:cxn>
                <a:cxn ang="0">
                  <a:pos x="T2" y="T3"/>
                </a:cxn>
              </a:cxnLst>
              <a:rect l="0" t="0" r="r" b="b"/>
              <a:pathLst>
                <a:path w="1216" h="854">
                  <a:moveTo>
                    <a:pt x="6" y="854"/>
                  </a:moveTo>
                  <a:cubicBezTo>
                    <a:pt x="0" y="63"/>
                    <a:pt x="1183" y="0"/>
                    <a:pt x="1216" y="854"/>
                  </a:cubicBezTo>
                </a:path>
              </a:pathLst>
            </a:custGeom>
            <a:noFill/>
            <a:ln w="114300" cap="flat">
              <a:solidFill>
                <a:srgbClr val="86B0D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sz="1800">
                <a:solidFill>
                  <a:srgbClr val="5293CC"/>
                </a:solidFill>
              </a:endParaRPr>
            </a:p>
          </p:txBody>
        </p:sp>
        <p:grpSp>
          <p:nvGrpSpPr>
            <p:cNvPr id="18" name="Group 2">
              <a:extLst>
                <a:ext uri="{FF2B5EF4-FFF2-40B4-BE49-F238E27FC236}">
                  <a16:creationId xmlns="" xmlns:a16="http://schemas.microsoft.com/office/drawing/2014/main" id="{DDDE13E3-0DDA-49FA-A5E3-E3D6A9AA41CA}"/>
                </a:ext>
              </a:extLst>
            </p:cNvPr>
            <p:cNvGrpSpPr/>
            <p:nvPr/>
          </p:nvGrpSpPr>
          <p:grpSpPr>
            <a:xfrm>
              <a:off x="4772068" y="3380337"/>
              <a:ext cx="2623660" cy="1340827"/>
              <a:chOff x="4772068" y="3380337"/>
              <a:chExt cx="2623660" cy="1340827"/>
            </a:xfrm>
          </p:grpSpPr>
          <p:sp>
            <p:nvSpPr>
              <p:cNvPr id="19" name="Freeform 5">
                <a:extLst>
                  <a:ext uri="{FF2B5EF4-FFF2-40B4-BE49-F238E27FC236}">
                    <a16:creationId xmlns="" xmlns:a16="http://schemas.microsoft.com/office/drawing/2014/main" id="{626576B9-4FBB-4930-969D-22D02AC2E707}"/>
                  </a:ext>
                </a:extLst>
              </p:cNvPr>
              <p:cNvSpPr/>
              <p:nvPr/>
            </p:nvSpPr>
            <p:spPr bwMode="auto">
              <a:xfrm flipV="1">
                <a:off x="4772068" y="3380337"/>
                <a:ext cx="2623660" cy="1340827"/>
              </a:xfrm>
              <a:custGeom>
                <a:avLst/>
                <a:gdLst>
                  <a:gd name="T0" fmla="*/ 0 w 1000"/>
                  <a:gd name="T1" fmla="*/ 509 h 509"/>
                  <a:gd name="T2" fmla="*/ 500 w 1000"/>
                  <a:gd name="T3" fmla="*/ 508 h 509"/>
                  <a:gd name="T4" fmla="*/ 1000 w 1000"/>
                  <a:gd name="T5" fmla="*/ 509 h 509"/>
                  <a:gd name="T6" fmla="*/ 500 w 1000"/>
                  <a:gd name="T7" fmla="*/ 5 h 509"/>
                  <a:gd name="T8" fmla="*/ 500 w 1000"/>
                  <a:gd name="T9" fmla="*/ 5 h 509"/>
                  <a:gd name="T10" fmla="*/ 0 w 1000"/>
                  <a:gd name="T11" fmla="*/ 509 h 509"/>
                </a:gdLst>
                <a:ahLst/>
                <a:cxnLst>
                  <a:cxn ang="0">
                    <a:pos x="T0" y="T1"/>
                  </a:cxn>
                  <a:cxn ang="0">
                    <a:pos x="T2" y="T3"/>
                  </a:cxn>
                  <a:cxn ang="0">
                    <a:pos x="T4" y="T5"/>
                  </a:cxn>
                  <a:cxn ang="0">
                    <a:pos x="T6" y="T7"/>
                  </a:cxn>
                  <a:cxn ang="0">
                    <a:pos x="T8" y="T9"/>
                  </a:cxn>
                  <a:cxn ang="0">
                    <a:pos x="T10" y="T11"/>
                  </a:cxn>
                </a:cxnLst>
                <a:rect l="0" t="0" r="r" b="b"/>
                <a:pathLst>
                  <a:path w="1000" h="509">
                    <a:moveTo>
                      <a:pt x="0" y="509"/>
                    </a:moveTo>
                    <a:cubicBezTo>
                      <a:pt x="500" y="508"/>
                      <a:pt x="500" y="508"/>
                      <a:pt x="500" y="508"/>
                    </a:cubicBezTo>
                    <a:cubicBezTo>
                      <a:pt x="1000" y="509"/>
                      <a:pt x="1000" y="509"/>
                      <a:pt x="1000" y="509"/>
                    </a:cubicBezTo>
                    <a:cubicBezTo>
                      <a:pt x="959" y="151"/>
                      <a:pt x="729" y="0"/>
                      <a:pt x="500" y="5"/>
                    </a:cubicBezTo>
                    <a:cubicBezTo>
                      <a:pt x="500" y="5"/>
                      <a:pt x="500" y="5"/>
                      <a:pt x="500" y="5"/>
                    </a:cubicBezTo>
                    <a:cubicBezTo>
                      <a:pt x="270" y="0"/>
                      <a:pt x="41" y="151"/>
                      <a:pt x="0" y="509"/>
                    </a:cubicBezTo>
                    <a:close/>
                  </a:path>
                </a:pathLst>
              </a:custGeom>
              <a:solidFill>
                <a:srgbClr val="86B0D3"/>
              </a:solidFill>
              <a:ln>
                <a:noFill/>
              </a:ln>
            </p:spPr>
            <p:txBody>
              <a:bodyPr vert="horz" wrap="square" lIns="91440" tIns="45720" rIns="91440" bIns="45720" numCol="1" anchor="t" anchorCtr="0" compatLnSpc="1"/>
              <a:lstStyle/>
              <a:p>
                <a:endParaRPr lang="en-US" sz="1800" dirty="0">
                  <a:solidFill>
                    <a:srgbClr val="5293CC"/>
                  </a:solidFill>
                </a:endParaRPr>
              </a:p>
            </p:txBody>
          </p:sp>
          <p:sp>
            <p:nvSpPr>
              <p:cNvPr id="20" name="Freeform 21">
                <a:extLst>
                  <a:ext uri="{FF2B5EF4-FFF2-40B4-BE49-F238E27FC236}">
                    <a16:creationId xmlns="" xmlns:a16="http://schemas.microsoft.com/office/drawing/2014/main" id="{0A682F3B-9D51-4AB8-8F70-C60E36CD9E18}"/>
                  </a:ext>
                </a:extLst>
              </p:cNvPr>
              <p:cNvSpPr>
                <a:spLocks noEditPoints="1"/>
              </p:cNvSpPr>
              <p:nvPr/>
            </p:nvSpPr>
            <p:spPr bwMode="auto">
              <a:xfrm>
                <a:off x="5825240" y="3636643"/>
                <a:ext cx="517315" cy="590880"/>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solidFill>
                <a:schemeClr val="bg1"/>
              </a:solidFill>
              <a:ln>
                <a:noFill/>
              </a:ln>
            </p:spPr>
            <p:txBody>
              <a:bodyPr vert="horz" wrap="square" lIns="68580" tIns="34290" rIns="68580" bIns="34290" numCol="1" anchor="t" anchorCtr="0" compatLnSpc="1"/>
              <a:lstStyle/>
              <a:p>
                <a:endParaRPr lang="id-ID" sz="1013">
                  <a:solidFill>
                    <a:srgbClr val="5293CC"/>
                  </a:solidFill>
                </a:endParaRPr>
              </a:p>
            </p:txBody>
          </p:sp>
        </p:grpSp>
      </p:grpSp>
      <p:grpSp>
        <p:nvGrpSpPr>
          <p:cNvPr id="21" name="Group 7">
            <a:extLst>
              <a:ext uri="{FF2B5EF4-FFF2-40B4-BE49-F238E27FC236}">
                <a16:creationId xmlns="" xmlns:a16="http://schemas.microsoft.com/office/drawing/2014/main" id="{FE838C3E-388E-4381-AEC9-387D3A5029CF}"/>
              </a:ext>
            </a:extLst>
          </p:cNvPr>
          <p:cNvGrpSpPr/>
          <p:nvPr/>
        </p:nvGrpSpPr>
        <p:grpSpPr>
          <a:xfrm>
            <a:off x="7307773" y="1972766"/>
            <a:ext cx="2276736" cy="1602177"/>
            <a:chOff x="7585993" y="1253830"/>
            <a:chExt cx="3035648" cy="2136236"/>
          </a:xfrm>
        </p:grpSpPr>
        <p:sp>
          <p:nvSpPr>
            <p:cNvPr id="22" name="Freeform 5">
              <a:extLst>
                <a:ext uri="{FF2B5EF4-FFF2-40B4-BE49-F238E27FC236}">
                  <a16:creationId xmlns="" xmlns:a16="http://schemas.microsoft.com/office/drawing/2014/main" id="{01895176-E85E-44F1-A3A2-102F06BC8307}"/>
                </a:ext>
              </a:extLst>
            </p:cNvPr>
            <p:cNvSpPr/>
            <p:nvPr/>
          </p:nvSpPr>
          <p:spPr bwMode="auto">
            <a:xfrm>
              <a:off x="7585993" y="1253830"/>
              <a:ext cx="3035648" cy="2136236"/>
            </a:xfrm>
            <a:custGeom>
              <a:avLst/>
              <a:gdLst>
                <a:gd name="T0" fmla="*/ 6 w 1216"/>
                <a:gd name="T1" fmla="*/ 854 h 854"/>
                <a:gd name="T2" fmla="*/ 1216 w 1216"/>
                <a:gd name="T3" fmla="*/ 854 h 854"/>
              </a:gdLst>
              <a:ahLst/>
              <a:cxnLst>
                <a:cxn ang="0">
                  <a:pos x="T0" y="T1"/>
                </a:cxn>
                <a:cxn ang="0">
                  <a:pos x="T2" y="T3"/>
                </a:cxn>
              </a:cxnLst>
              <a:rect l="0" t="0" r="r" b="b"/>
              <a:pathLst>
                <a:path w="1216" h="854">
                  <a:moveTo>
                    <a:pt x="6" y="854"/>
                  </a:moveTo>
                  <a:cubicBezTo>
                    <a:pt x="0" y="63"/>
                    <a:pt x="1183" y="0"/>
                    <a:pt x="1216" y="854"/>
                  </a:cubicBezTo>
                </a:path>
              </a:pathLst>
            </a:custGeom>
            <a:noFill/>
            <a:ln w="114300" cap="flat">
              <a:solidFill>
                <a:srgbClr val="5293CC"/>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sz="1800" dirty="0"/>
            </a:p>
          </p:txBody>
        </p:sp>
        <p:grpSp>
          <p:nvGrpSpPr>
            <p:cNvPr id="23" name="Group 3">
              <a:extLst>
                <a:ext uri="{FF2B5EF4-FFF2-40B4-BE49-F238E27FC236}">
                  <a16:creationId xmlns="" xmlns:a16="http://schemas.microsoft.com/office/drawing/2014/main" id="{65B376FC-4A9B-4D90-B49B-C3031AD2DB4F}"/>
                </a:ext>
              </a:extLst>
            </p:cNvPr>
            <p:cNvGrpSpPr/>
            <p:nvPr/>
          </p:nvGrpSpPr>
          <p:grpSpPr>
            <a:xfrm>
              <a:off x="7791987" y="2016869"/>
              <a:ext cx="2623660" cy="1340827"/>
              <a:chOff x="7791987" y="2016869"/>
              <a:chExt cx="2623660" cy="1340827"/>
            </a:xfrm>
          </p:grpSpPr>
          <p:sp>
            <p:nvSpPr>
              <p:cNvPr id="24" name="Freeform 5">
                <a:extLst>
                  <a:ext uri="{FF2B5EF4-FFF2-40B4-BE49-F238E27FC236}">
                    <a16:creationId xmlns="" xmlns:a16="http://schemas.microsoft.com/office/drawing/2014/main" id="{8781950F-9790-4736-9C89-9FB3B6F6F6AB}"/>
                  </a:ext>
                </a:extLst>
              </p:cNvPr>
              <p:cNvSpPr/>
              <p:nvPr/>
            </p:nvSpPr>
            <p:spPr bwMode="auto">
              <a:xfrm>
                <a:off x="7791987" y="2016869"/>
                <a:ext cx="2623660" cy="1340827"/>
              </a:xfrm>
              <a:custGeom>
                <a:avLst/>
                <a:gdLst>
                  <a:gd name="T0" fmla="*/ 0 w 1000"/>
                  <a:gd name="T1" fmla="*/ 509 h 509"/>
                  <a:gd name="T2" fmla="*/ 500 w 1000"/>
                  <a:gd name="T3" fmla="*/ 508 h 509"/>
                  <a:gd name="T4" fmla="*/ 1000 w 1000"/>
                  <a:gd name="T5" fmla="*/ 509 h 509"/>
                  <a:gd name="T6" fmla="*/ 500 w 1000"/>
                  <a:gd name="T7" fmla="*/ 5 h 509"/>
                  <a:gd name="T8" fmla="*/ 500 w 1000"/>
                  <a:gd name="T9" fmla="*/ 5 h 509"/>
                  <a:gd name="T10" fmla="*/ 0 w 1000"/>
                  <a:gd name="T11" fmla="*/ 509 h 509"/>
                </a:gdLst>
                <a:ahLst/>
                <a:cxnLst>
                  <a:cxn ang="0">
                    <a:pos x="T0" y="T1"/>
                  </a:cxn>
                  <a:cxn ang="0">
                    <a:pos x="T2" y="T3"/>
                  </a:cxn>
                  <a:cxn ang="0">
                    <a:pos x="T4" y="T5"/>
                  </a:cxn>
                  <a:cxn ang="0">
                    <a:pos x="T6" y="T7"/>
                  </a:cxn>
                  <a:cxn ang="0">
                    <a:pos x="T8" y="T9"/>
                  </a:cxn>
                  <a:cxn ang="0">
                    <a:pos x="T10" y="T11"/>
                  </a:cxn>
                </a:cxnLst>
                <a:rect l="0" t="0" r="r" b="b"/>
                <a:pathLst>
                  <a:path w="1000" h="509">
                    <a:moveTo>
                      <a:pt x="0" y="509"/>
                    </a:moveTo>
                    <a:cubicBezTo>
                      <a:pt x="500" y="508"/>
                      <a:pt x="500" y="508"/>
                      <a:pt x="500" y="508"/>
                    </a:cubicBezTo>
                    <a:cubicBezTo>
                      <a:pt x="1000" y="509"/>
                      <a:pt x="1000" y="509"/>
                      <a:pt x="1000" y="509"/>
                    </a:cubicBezTo>
                    <a:cubicBezTo>
                      <a:pt x="959" y="151"/>
                      <a:pt x="729" y="0"/>
                      <a:pt x="500" y="5"/>
                    </a:cubicBezTo>
                    <a:cubicBezTo>
                      <a:pt x="500" y="5"/>
                      <a:pt x="500" y="5"/>
                      <a:pt x="500" y="5"/>
                    </a:cubicBezTo>
                    <a:cubicBezTo>
                      <a:pt x="270" y="0"/>
                      <a:pt x="41" y="151"/>
                      <a:pt x="0" y="509"/>
                    </a:cubicBezTo>
                    <a:close/>
                  </a:path>
                </a:pathLst>
              </a:custGeom>
              <a:solidFill>
                <a:srgbClr val="5293CC"/>
              </a:solidFill>
              <a:ln>
                <a:noFill/>
              </a:ln>
            </p:spPr>
            <p:txBody>
              <a:bodyPr vert="horz" wrap="square" lIns="91440" tIns="45720" rIns="91440" bIns="45720" numCol="1" anchor="t" anchorCtr="0" compatLnSpc="1"/>
              <a:lstStyle/>
              <a:p>
                <a:endParaRPr lang="en-US" sz="1800" dirty="0"/>
              </a:p>
            </p:txBody>
          </p:sp>
          <p:grpSp>
            <p:nvGrpSpPr>
              <p:cNvPr id="25" name="Group 486">
                <a:extLst>
                  <a:ext uri="{FF2B5EF4-FFF2-40B4-BE49-F238E27FC236}">
                    <a16:creationId xmlns="" xmlns:a16="http://schemas.microsoft.com/office/drawing/2014/main" id="{93760FB8-3DFC-44F7-8590-476C1EF14770}"/>
                  </a:ext>
                </a:extLst>
              </p:cNvPr>
              <p:cNvGrpSpPr/>
              <p:nvPr/>
            </p:nvGrpSpPr>
            <p:grpSpPr bwMode="auto">
              <a:xfrm>
                <a:off x="8843075" y="2551897"/>
                <a:ext cx="575272" cy="494305"/>
                <a:chOff x="0" y="0"/>
                <a:chExt cx="576" cy="495"/>
              </a:xfrm>
              <a:solidFill>
                <a:schemeClr val="bg1"/>
              </a:solidFill>
            </p:grpSpPr>
            <p:sp>
              <p:nvSpPr>
                <p:cNvPr id="26" name="AutoShape 484">
                  <a:extLst>
                    <a:ext uri="{FF2B5EF4-FFF2-40B4-BE49-F238E27FC236}">
                      <a16:creationId xmlns="" xmlns:a16="http://schemas.microsoft.com/office/drawing/2014/main" id="{8575965B-8AC0-4373-8537-9C0D7A9F4B89}"/>
                    </a:ext>
                  </a:extLst>
                </p:cNvPr>
                <p:cNvSpPr/>
                <p:nvPr/>
              </p:nvSpPr>
              <p:spPr bwMode="auto">
                <a:xfrm>
                  <a:off x="0" y="0"/>
                  <a:ext cx="495" cy="4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4" y="18901"/>
                        <a:pt x="17999" y="18901"/>
                      </a:cubicBezTo>
                      <a:lnTo>
                        <a:pt x="3601" y="18901"/>
                      </a:lnTo>
                      <a:cubicBezTo>
                        <a:pt x="3105" y="18901"/>
                        <a:pt x="2701" y="18497"/>
                        <a:pt x="2701" y="18001"/>
                      </a:cubicBezTo>
                      <a:lnTo>
                        <a:pt x="2701" y="3598"/>
                      </a:lnTo>
                      <a:cubicBezTo>
                        <a:pt x="2701" y="3102"/>
                        <a:pt x="3105" y="2699"/>
                        <a:pt x="3601" y="2699"/>
                      </a:cubicBezTo>
                      <a:lnTo>
                        <a:pt x="16077" y="2699"/>
                      </a:lnTo>
                      <a:lnTo>
                        <a:pt x="18707" y="70"/>
                      </a:lnTo>
                      <a:cubicBezTo>
                        <a:pt x="18478" y="25"/>
                        <a:pt x="18241" y="0"/>
                        <a:pt x="17999" y="0"/>
                      </a:cubicBezTo>
                      <a:lnTo>
                        <a:pt x="3601" y="0"/>
                      </a:lnTo>
                      <a:cubicBezTo>
                        <a:pt x="1612" y="0"/>
                        <a:pt x="0" y="1611"/>
                        <a:pt x="0" y="3598"/>
                      </a:cubicBezTo>
                      <a:lnTo>
                        <a:pt x="0" y="18001"/>
                      </a:lnTo>
                      <a:cubicBezTo>
                        <a:pt x="0" y="19989"/>
                        <a:pt x="1612" y="21600"/>
                        <a:pt x="3601" y="21600"/>
                      </a:cubicBezTo>
                      <a:lnTo>
                        <a:pt x="17999" y="21600"/>
                      </a:lnTo>
                      <a:cubicBezTo>
                        <a:pt x="19988" y="21600"/>
                        <a:pt x="21600" y="19989"/>
                        <a:pt x="21600" y="18001"/>
                      </a:cubicBezTo>
                      <a:lnTo>
                        <a:pt x="21600" y="10014"/>
                      </a:lnTo>
                      <a:lnTo>
                        <a:pt x="18899" y="12712"/>
                      </a:lnTo>
                      <a:lnTo>
                        <a:pt x="18899" y="18001"/>
                      </a:lnTo>
                      <a:close/>
                      <a:moveTo>
                        <a:pt x="18899" y="18001"/>
                      </a:moveTo>
                    </a:path>
                  </a:pathLst>
                </a:custGeom>
                <a:grpFill/>
                <a:ln>
                  <a:noFill/>
                </a:ln>
              </p:spPr>
              <p:txBody>
                <a:bodyPr lIns="0" tIns="0" rIns="0" bIns="0"/>
                <a:lstStyle/>
                <a:p>
                  <a:endParaRPr lang="en-US" sz="1800">
                    <a:solidFill>
                      <a:schemeClr val="bg2"/>
                    </a:solidFill>
                  </a:endParaRPr>
                </a:p>
              </p:txBody>
            </p:sp>
            <p:sp>
              <p:nvSpPr>
                <p:cNvPr id="27" name="AutoShape 485">
                  <a:extLst>
                    <a:ext uri="{FF2B5EF4-FFF2-40B4-BE49-F238E27FC236}">
                      <a16:creationId xmlns="" xmlns:a16="http://schemas.microsoft.com/office/drawing/2014/main" id="{CF248102-ADE2-4BB8-9096-3301019AB074}"/>
                    </a:ext>
                  </a:extLst>
                </p:cNvPr>
                <p:cNvSpPr/>
                <p:nvPr/>
              </p:nvSpPr>
              <p:spPr bwMode="auto">
                <a:xfrm>
                  <a:off x="208" y="0"/>
                  <a:ext cx="368" cy="3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496" y="13916"/>
                      </a:moveTo>
                      <a:lnTo>
                        <a:pt x="2496" y="13917"/>
                      </a:lnTo>
                      <a:lnTo>
                        <a:pt x="2495" y="13919"/>
                      </a:lnTo>
                      <a:lnTo>
                        <a:pt x="2496" y="13919"/>
                      </a:lnTo>
                      <a:lnTo>
                        <a:pt x="0" y="21600"/>
                      </a:lnTo>
                      <a:lnTo>
                        <a:pt x="7681" y="19104"/>
                      </a:lnTo>
                      <a:lnTo>
                        <a:pt x="7684" y="19103"/>
                      </a:lnTo>
                      <a:lnTo>
                        <a:pt x="7683" y="19102"/>
                      </a:lnTo>
                      <a:lnTo>
                        <a:pt x="21600" y="5186"/>
                      </a:lnTo>
                      <a:lnTo>
                        <a:pt x="16414" y="0"/>
                      </a:lnTo>
                      <a:lnTo>
                        <a:pt x="2498" y="13916"/>
                      </a:lnTo>
                      <a:lnTo>
                        <a:pt x="2496" y="13916"/>
                      </a:lnTo>
                      <a:close/>
                      <a:moveTo>
                        <a:pt x="7041" y="18061"/>
                      </a:moveTo>
                      <a:lnTo>
                        <a:pt x="1855" y="19745"/>
                      </a:lnTo>
                      <a:lnTo>
                        <a:pt x="3540" y="14559"/>
                      </a:lnTo>
                      <a:lnTo>
                        <a:pt x="7041" y="18061"/>
                      </a:lnTo>
                      <a:close/>
                      <a:moveTo>
                        <a:pt x="7041" y="18061"/>
                      </a:moveTo>
                    </a:path>
                  </a:pathLst>
                </a:custGeom>
                <a:grpFill/>
                <a:ln>
                  <a:noFill/>
                </a:ln>
              </p:spPr>
              <p:txBody>
                <a:bodyPr lIns="0" tIns="0" rIns="0" bIns="0"/>
                <a:lstStyle/>
                <a:p>
                  <a:endParaRPr lang="en-US" sz="1800">
                    <a:solidFill>
                      <a:schemeClr val="bg2"/>
                    </a:solidFill>
                  </a:endParaRPr>
                </a:p>
              </p:txBody>
            </p:sp>
          </p:grpSp>
        </p:grpSp>
      </p:grpSp>
    </p:spTree>
    <p:extLst>
      <p:ext uri="{BB962C8B-B14F-4D97-AF65-F5344CB8AC3E}">
        <p14:creationId xmlns:p14="http://schemas.microsoft.com/office/powerpoint/2010/main" xmlns="" val="2503342416"/>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 xmlns:a16="http://schemas.microsoft.com/office/drawing/2014/main" id="{EEF834DD-EA61-4DF4-BBDA-156BEE54434E}"/>
              </a:ext>
            </a:extLst>
          </p:cNvPr>
          <p:cNvSpPr txBox="1"/>
          <p:nvPr/>
        </p:nvSpPr>
        <p:spPr>
          <a:xfrm>
            <a:off x="7762003" y="2556797"/>
            <a:ext cx="1884273" cy="196335"/>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b="1" dirty="0">
                <a:solidFill>
                  <a:srgbClr val="5293CC"/>
                </a:solidFill>
                <a:latin typeface="Clear Sans" panose="020B0503030202020304" pitchFamily="34" charset="0"/>
                <a:cs typeface="Clear Sans" panose="020B0503030202020304" pitchFamily="34" charset="0"/>
              </a:rPr>
              <a:t>请输入你的题目</a:t>
            </a:r>
          </a:p>
        </p:txBody>
      </p:sp>
      <p:sp>
        <p:nvSpPr>
          <p:cNvPr id="3" name="TextBox 55">
            <a:extLst>
              <a:ext uri="{FF2B5EF4-FFF2-40B4-BE49-F238E27FC236}">
                <a16:creationId xmlns="" xmlns:a16="http://schemas.microsoft.com/office/drawing/2014/main" id="{72D0DD78-AD10-4B03-AAE3-D6D433A54279}"/>
              </a:ext>
            </a:extLst>
          </p:cNvPr>
          <p:cNvSpPr txBox="1"/>
          <p:nvPr/>
        </p:nvSpPr>
        <p:spPr>
          <a:xfrm>
            <a:off x="7818603" y="2811252"/>
            <a:ext cx="1604534" cy="677108"/>
          </a:xfrm>
          <a:prstGeom prst="rect">
            <a:avLst/>
          </a:prstGeom>
          <a:noFill/>
        </p:spPr>
        <p:txBody>
          <a:bodyPr wrap="square" lIns="0" tIns="0" rIns="0" bIns="0" rtlCol="0">
            <a:spAutoFit/>
          </a:bodyPr>
          <a:lstStyle/>
          <a:p>
            <a:r>
              <a:rPr lang="zh-CN" altLang="en-US" sz="1100" dirty="0">
                <a:solidFill>
                  <a:srgbClr val="5293CC"/>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1100" dirty="0">
              <a:solidFill>
                <a:srgbClr val="5293CC"/>
              </a:solidFill>
              <a:latin typeface="Lato Light" panose="020F0302020204030203" pitchFamily="34" charset="0"/>
              <a:cs typeface="Clear Sans Light" panose="020B0303030202020304" pitchFamily="34" charset="0"/>
            </a:endParaRPr>
          </a:p>
        </p:txBody>
      </p:sp>
      <p:sp>
        <p:nvSpPr>
          <p:cNvPr id="4" name="Text Placeholder 2">
            <a:extLst>
              <a:ext uri="{FF2B5EF4-FFF2-40B4-BE49-F238E27FC236}">
                <a16:creationId xmlns="" xmlns:a16="http://schemas.microsoft.com/office/drawing/2014/main" id="{AE6ADF72-6632-47A7-80E5-364B4E9B5DDD}"/>
              </a:ext>
            </a:extLst>
          </p:cNvPr>
          <p:cNvSpPr txBox="1"/>
          <p:nvPr/>
        </p:nvSpPr>
        <p:spPr>
          <a:xfrm>
            <a:off x="7762003" y="4181529"/>
            <a:ext cx="1884273" cy="254454"/>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b="1" dirty="0">
                <a:solidFill>
                  <a:srgbClr val="5293CC"/>
                </a:solidFill>
                <a:latin typeface="Clear Sans" panose="020B0503030202020304" pitchFamily="34" charset="0"/>
                <a:cs typeface="Clear Sans" panose="020B0503030202020304" pitchFamily="34" charset="0"/>
              </a:rPr>
              <a:t>请输入你的题目</a:t>
            </a:r>
          </a:p>
        </p:txBody>
      </p:sp>
      <p:sp>
        <p:nvSpPr>
          <p:cNvPr id="5" name="TextBox 57">
            <a:extLst>
              <a:ext uri="{FF2B5EF4-FFF2-40B4-BE49-F238E27FC236}">
                <a16:creationId xmlns="" xmlns:a16="http://schemas.microsoft.com/office/drawing/2014/main" id="{CF65CEEE-4C73-477A-9D3D-7E330DDAB97B}"/>
              </a:ext>
            </a:extLst>
          </p:cNvPr>
          <p:cNvSpPr txBox="1"/>
          <p:nvPr/>
        </p:nvSpPr>
        <p:spPr>
          <a:xfrm>
            <a:off x="7818603" y="4435983"/>
            <a:ext cx="1604534" cy="677108"/>
          </a:xfrm>
          <a:prstGeom prst="rect">
            <a:avLst/>
          </a:prstGeom>
          <a:noFill/>
        </p:spPr>
        <p:txBody>
          <a:bodyPr wrap="square" lIns="0" tIns="0" rIns="0" bIns="0" rtlCol="0">
            <a:spAutoFit/>
          </a:bodyPr>
          <a:lstStyle/>
          <a:p>
            <a:r>
              <a:rPr lang="zh-CN" altLang="en-US" sz="1100" dirty="0">
                <a:solidFill>
                  <a:srgbClr val="5293CC"/>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1100" dirty="0">
              <a:solidFill>
                <a:srgbClr val="5293CC"/>
              </a:solidFill>
              <a:latin typeface="Lato Light" panose="020F0302020204030203" pitchFamily="34" charset="0"/>
              <a:cs typeface="Clear Sans Light" panose="020B0303030202020304" pitchFamily="34" charset="0"/>
            </a:endParaRPr>
          </a:p>
        </p:txBody>
      </p:sp>
      <p:sp>
        <p:nvSpPr>
          <p:cNvPr id="6" name="Text Placeholder 2">
            <a:extLst>
              <a:ext uri="{FF2B5EF4-FFF2-40B4-BE49-F238E27FC236}">
                <a16:creationId xmlns="" xmlns:a16="http://schemas.microsoft.com/office/drawing/2014/main" id="{378D6B7D-9331-4083-816F-A2C34E77471C}"/>
              </a:ext>
            </a:extLst>
          </p:cNvPr>
          <p:cNvSpPr txBox="1"/>
          <p:nvPr/>
        </p:nvSpPr>
        <p:spPr>
          <a:xfrm>
            <a:off x="2720402" y="2556797"/>
            <a:ext cx="1682095" cy="196335"/>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rgbClr val="5293CC"/>
                </a:solidFill>
                <a:latin typeface="Clear Sans" panose="020B0503030202020304" pitchFamily="34" charset="0"/>
                <a:cs typeface="Clear Sans" panose="020B0503030202020304" pitchFamily="34" charset="0"/>
              </a:rPr>
              <a:t>请输入你的题目</a:t>
            </a:r>
          </a:p>
        </p:txBody>
      </p:sp>
      <p:sp>
        <p:nvSpPr>
          <p:cNvPr id="7" name="TextBox 59">
            <a:extLst>
              <a:ext uri="{FF2B5EF4-FFF2-40B4-BE49-F238E27FC236}">
                <a16:creationId xmlns="" xmlns:a16="http://schemas.microsoft.com/office/drawing/2014/main" id="{5FA3A47F-047B-4B2D-8E69-E032E18F06DB}"/>
              </a:ext>
            </a:extLst>
          </p:cNvPr>
          <p:cNvSpPr txBox="1"/>
          <p:nvPr/>
        </p:nvSpPr>
        <p:spPr>
          <a:xfrm>
            <a:off x="2720402" y="2811252"/>
            <a:ext cx="1604534" cy="677108"/>
          </a:xfrm>
          <a:prstGeom prst="rect">
            <a:avLst/>
          </a:prstGeom>
          <a:noFill/>
        </p:spPr>
        <p:txBody>
          <a:bodyPr wrap="square" lIns="0" tIns="0" rIns="0" bIns="0" rtlCol="0">
            <a:spAutoFit/>
          </a:bodyPr>
          <a:lstStyle/>
          <a:p>
            <a:pPr algn="r"/>
            <a:r>
              <a:rPr lang="zh-CN" altLang="en-US" sz="1100" dirty="0">
                <a:solidFill>
                  <a:srgbClr val="5293CC"/>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1100" dirty="0">
              <a:solidFill>
                <a:srgbClr val="5293CC"/>
              </a:solidFill>
              <a:latin typeface="Lato Light" panose="020F0302020204030203" pitchFamily="34" charset="0"/>
              <a:cs typeface="Clear Sans Light" panose="020B0303030202020304" pitchFamily="34" charset="0"/>
            </a:endParaRPr>
          </a:p>
        </p:txBody>
      </p:sp>
      <p:sp>
        <p:nvSpPr>
          <p:cNvPr id="8" name="Text Placeholder 2">
            <a:extLst>
              <a:ext uri="{FF2B5EF4-FFF2-40B4-BE49-F238E27FC236}">
                <a16:creationId xmlns="" xmlns:a16="http://schemas.microsoft.com/office/drawing/2014/main" id="{51C3EB78-3028-4860-BE57-13049DBF8C71}"/>
              </a:ext>
            </a:extLst>
          </p:cNvPr>
          <p:cNvSpPr txBox="1"/>
          <p:nvPr/>
        </p:nvSpPr>
        <p:spPr>
          <a:xfrm>
            <a:off x="2720403" y="4203183"/>
            <a:ext cx="1716532" cy="168906"/>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rgbClr val="5293CC"/>
                </a:solidFill>
                <a:latin typeface="Clear Sans" panose="020B0503030202020304" pitchFamily="34" charset="0"/>
                <a:cs typeface="Clear Sans" panose="020B0503030202020304" pitchFamily="34" charset="0"/>
              </a:rPr>
              <a:t>请输入你的题目</a:t>
            </a:r>
          </a:p>
        </p:txBody>
      </p:sp>
      <p:sp>
        <p:nvSpPr>
          <p:cNvPr id="9" name="TextBox 61">
            <a:extLst>
              <a:ext uri="{FF2B5EF4-FFF2-40B4-BE49-F238E27FC236}">
                <a16:creationId xmlns="" xmlns:a16="http://schemas.microsoft.com/office/drawing/2014/main" id="{B8BF4ED1-E758-4896-B9F0-128509DB21BA}"/>
              </a:ext>
            </a:extLst>
          </p:cNvPr>
          <p:cNvSpPr txBox="1"/>
          <p:nvPr/>
        </p:nvSpPr>
        <p:spPr>
          <a:xfrm>
            <a:off x="2720402" y="4435983"/>
            <a:ext cx="1604534" cy="677108"/>
          </a:xfrm>
          <a:prstGeom prst="rect">
            <a:avLst/>
          </a:prstGeom>
          <a:noFill/>
        </p:spPr>
        <p:txBody>
          <a:bodyPr wrap="square" lIns="0" tIns="0" rIns="0" bIns="0" rtlCol="0">
            <a:spAutoFit/>
          </a:bodyPr>
          <a:lstStyle/>
          <a:p>
            <a:pPr algn="r"/>
            <a:r>
              <a:rPr lang="zh-CN" altLang="en-US" sz="1100" dirty="0">
                <a:solidFill>
                  <a:srgbClr val="5293CC"/>
                </a:solidFill>
                <a:latin typeface="Lato Light" panose="020F0302020204030203" pitchFamily="34" charset="0"/>
                <a:cs typeface="Clear Sans Light" panose="020B0303030202020304" pitchFamily="34" charset="0"/>
              </a:rPr>
              <a:t>请在此处添加详细描述文本，尽量与标题文本语言风格相符合，语言描述尽量简洁生动。</a:t>
            </a:r>
            <a:endParaRPr lang="en-US" sz="1100" dirty="0">
              <a:solidFill>
                <a:srgbClr val="5293CC"/>
              </a:solidFill>
              <a:latin typeface="Lato Light" panose="020F0302020204030203" pitchFamily="34" charset="0"/>
              <a:cs typeface="Clear Sans Light" panose="020B0303030202020304" pitchFamily="34" charset="0"/>
            </a:endParaRPr>
          </a:p>
        </p:txBody>
      </p:sp>
      <p:grpSp>
        <p:nvGrpSpPr>
          <p:cNvPr id="10" name="Group 1">
            <a:extLst>
              <a:ext uri="{FF2B5EF4-FFF2-40B4-BE49-F238E27FC236}">
                <a16:creationId xmlns="" xmlns:a16="http://schemas.microsoft.com/office/drawing/2014/main" id="{6B963FC0-36A5-4CF9-94AD-1807E7B6B442}"/>
              </a:ext>
            </a:extLst>
          </p:cNvPr>
          <p:cNvGrpSpPr/>
          <p:nvPr/>
        </p:nvGrpSpPr>
        <p:grpSpPr>
          <a:xfrm>
            <a:off x="4638243" y="2244698"/>
            <a:ext cx="2903323" cy="2911873"/>
            <a:chOff x="4190941" y="1774248"/>
            <a:chExt cx="3871097" cy="3882497"/>
          </a:xfrm>
        </p:grpSpPr>
        <p:sp>
          <p:nvSpPr>
            <p:cNvPr id="11" name="Freeform 5">
              <a:extLst>
                <a:ext uri="{FF2B5EF4-FFF2-40B4-BE49-F238E27FC236}">
                  <a16:creationId xmlns="" xmlns:a16="http://schemas.microsoft.com/office/drawing/2014/main" id="{2D6C67BB-AB1B-421A-B34D-40922C6061C2}"/>
                </a:ext>
              </a:extLst>
            </p:cNvPr>
            <p:cNvSpPr/>
            <p:nvPr/>
          </p:nvSpPr>
          <p:spPr bwMode="auto">
            <a:xfrm>
              <a:off x="4190941" y="1774248"/>
              <a:ext cx="3871097" cy="1558536"/>
            </a:xfrm>
            <a:custGeom>
              <a:avLst/>
              <a:gdLst>
                <a:gd name="T0" fmla="*/ 618 w 773"/>
                <a:gd name="T1" fmla="*/ 0 h 311"/>
                <a:gd name="T2" fmla="*/ 773 w 773"/>
                <a:gd name="T3" fmla="*/ 155 h 311"/>
                <a:gd name="T4" fmla="*/ 618 w 773"/>
                <a:gd name="T5" fmla="*/ 311 h 311"/>
                <a:gd name="T6" fmla="*/ 510 w 773"/>
                <a:gd name="T7" fmla="*/ 268 h 311"/>
                <a:gd name="T8" fmla="*/ 506 w 773"/>
                <a:gd name="T9" fmla="*/ 268 h 311"/>
                <a:gd name="T10" fmla="*/ 386 w 773"/>
                <a:gd name="T11" fmla="*/ 211 h 311"/>
                <a:gd name="T12" fmla="*/ 265 w 773"/>
                <a:gd name="T13" fmla="*/ 268 h 311"/>
                <a:gd name="T14" fmla="*/ 263 w 773"/>
                <a:gd name="T15" fmla="*/ 268 h 311"/>
                <a:gd name="T16" fmla="*/ 155 w 773"/>
                <a:gd name="T17" fmla="*/ 311 h 311"/>
                <a:gd name="T18" fmla="*/ 0 w 773"/>
                <a:gd name="T19" fmla="*/ 155 h 311"/>
                <a:gd name="T20" fmla="*/ 155 w 773"/>
                <a:gd name="T21" fmla="*/ 0 h 311"/>
                <a:gd name="T22" fmla="*/ 260 w 773"/>
                <a:gd name="T23" fmla="*/ 40 h 311"/>
                <a:gd name="T24" fmla="*/ 262 w 773"/>
                <a:gd name="T25" fmla="*/ 40 h 311"/>
                <a:gd name="T26" fmla="*/ 386 w 773"/>
                <a:gd name="T27" fmla="*/ 102 h 311"/>
                <a:gd name="T28" fmla="*/ 510 w 773"/>
                <a:gd name="T29" fmla="*/ 40 h 311"/>
                <a:gd name="T30" fmla="*/ 513 w 773"/>
                <a:gd name="T31" fmla="*/ 40 h 311"/>
                <a:gd name="T32" fmla="*/ 618 w 773"/>
                <a:gd name="T3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3" h="311">
                  <a:moveTo>
                    <a:pt x="618" y="0"/>
                  </a:moveTo>
                  <a:cubicBezTo>
                    <a:pt x="704" y="0"/>
                    <a:pt x="773" y="69"/>
                    <a:pt x="773" y="155"/>
                  </a:cubicBezTo>
                  <a:cubicBezTo>
                    <a:pt x="773" y="241"/>
                    <a:pt x="704" y="311"/>
                    <a:pt x="618" y="311"/>
                  </a:cubicBezTo>
                  <a:cubicBezTo>
                    <a:pt x="576" y="311"/>
                    <a:pt x="538" y="295"/>
                    <a:pt x="510" y="268"/>
                  </a:cubicBezTo>
                  <a:cubicBezTo>
                    <a:pt x="506" y="268"/>
                    <a:pt x="506" y="268"/>
                    <a:pt x="506" y="268"/>
                  </a:cubicBezTo>
                  <a:cubicBezTo>
                    <a:pt x="478" y="233"/>
                    <a:pt x="434" y="211"/>
                    <a:pt x="386" y="211"/>
                  </a:cubicBezTo>
                  <a:cubicBezTo>
                    <a:pt x="337" y="211"/>
                    <a:pt x="294" y="233"/>
                    <a:pt x="265" y="268"/>
                  </a:cubicBezTo>
                  <a:cubicBezTo>
                    <a:pt x="263" y="268"/>
                    <a:pt x="263" y="268"/>
                    <a:pt x="263" y="268"/>
                  </a:cubicBezTo>
                  <a:cubicBezTo>
                    <a:pt x="235" y="295"/>
                    <a:pt x="197" y="311"/>
                    <a:pt x="155" y="311"/>
                  </a:cubicBezTo>
                  <a:cubicBezTo>
                    <a:pt x="69" y="311"/>
                    <a:pt x="0" y="241"/>
                    <a:pt x="0" y="155"/>
                  </a:cubicBezTo>
                  <a:cubicBezTo>
                    <a:pt x="0" y="69"/>
                    <a:pt x="69" y="0"/>
                    <a:pt x="155" y="0"/>
                  </a:cubicBezTo>
                  <a:cubicBezTo>
                    <a:pt x="196" y="0"/>
                    <a:pt x="233" y="15"/>
                    <a:pt x="260" y="40"/>
                  </a:cubicBezTo>
                  <a:cubicBezTo>
                    <a:pt x="262" y="40"/>
                    <a:pt x="262" y="40"/>
                    <a:pt x="262" y="40"/>
                  </a:cubicBezTo>
                  <a:cubicBezTo>
                    <a:pt x="290" y="78"/>
                    <a:pt x="335" y="102"/>
                    <a:pt x="386" y="102"/>
                  </a:cubicBezTo>
                  <a:cubicBezTo>
                    <a:pt x="436" y="102"/>
                    <a:pt x="481" y="78"/>
                    <a:pt x="510" y="40"/>
                  </a:cubicBezTo>
                  <a:cubicBezTo>
                    <a:pt x="513" y="40"/>
                    <a:pt x="513" y="40"/>
                    <a:pt x="513" y="40"/>
                  </a:cubicBezTo>
                  <a:cubicBezTo>
                    <a:pt x="540" y="15"/>
                    <a:pt x="577" y="0"/>
                    <a:pt x="618" y="0"/>
                  </a:cubicBezTo>
                  <a:close/>
                </a:path>
              </a:pathLst>
            </a:custGeom>
            <a:solidFill>
              <a:schemeClr val="bg1">
                <a:lumMod val="85000"/>
              </a:schemeClr>
            </a:solidFill>
            <a:ln w="9525" cap="flat">
              <a:noFill/>
              <a:prstDash val="solid"/>
              <a:miter lim="800000"/>
            </a:ln>
          </p:spPr>
          <p:txBody>
            <a:bodyPr vert="horz" wrap="square" lIns="68580" tIns="34290" rIns="68580" bIns="34290" numCol="1" anchor="t" anchorCtr="0" compatLnSpc="1"/>
            <a:lstStyle/>
            <a:p>
              <a:endParaRPr lang="en-US" sz="1013"/>
            </a:p>
          </p:txBody>
        </p:sp>
        <p:sp>
          <p:nvSpPr>
            <p:cNvPr id="12" name="Freeform 8">
              <a:extLst>
                <a:ext uri="{FF2B5EF4-FFF2-40B4-BE49-F238E27FC236}">
                  <a16:creationId xmlns="" xmlns:a16="http://schemas.microsoft.com/office/drawing/2014/main" id="{085A8E5B-3722-46BA-A622-A1C512F261D3}"/>
                </a:ext>
              </a:extLst>
            </p:cNvPr>
            <p:cNvSpPr/>
            <p:nvPr/>
          </p:nvSpPr>
          <p:spPr bwMode="auto">
            <a:xfrm>
              <a:off x="4190941" y="4098209"/>
              <a:ext cx="3871097" cy="1558536"/>
            </a:xfrm>
            <a:custGeom>
              <a:avLst/>
              <a:gdLst>
                <a:gd name="T0" fmla="*/ 618 w 773"/>
                <a:gd name="T1" fmla="*/ 0 h 311"/>
                <a:gd name="T2" fmla="*/ 773 w 773"/>
                <a:gd name="T3" fmla="*/ 155 h 311"/>
                <a:gd name="T4" fmla="*/ 618 w 773"/>
                <a:gd name="T5" fmla="*/ 311 h 311"/>
                <a:gd name="T6" fmla="*/ 510 w 773"/>
                <a:gd name="T7" fmla="*/ 268 h 311"/>
                <a:gd name="T8" fmla="*/ 506 w 773"/>
                <a:gd name="T9" fmla="*/ 268 h 311"/>
                <a:gd name="T10" fmla="*/ 386 w 773"/>
                <a:gd name="T11" fmla="*/ 211 h 311"/>
                <a:gd name="T12" fmla="*/ 265 w 773"/>
                <a:gd name="T13" fmla="*/ 268 h 311"/>
                <a:gd name="T14" fmla="*/ 263 w 773"/>
                <a:gd name="T15" fmla="*/ 268 h 311"/>
                <a:gd name="T16" fmla="*/ 155 w 773"/>
                <a:gd name="T17" fmla="*/ 311 h 311"/>
                <a:gd name="T18" fmla="*/ 0 w 773"/>
                <a:gd name="T19" fmla="*/ 155 h 311"/>
                <a:gd name="T20" fmla="*/ 155 w 773"/>
                <a:gd name="T21" fmla="*/ 0 h 311"/>
                <a:gd name="T22" fmla="*/ 260 w 773"/>
                <a:gd name="T23" fmla="*/ 40 h 311"/>
                <a:gd name="T24" fmla="*/ 262 w 773"/>
                <a:gd name="T25" fmla="*/ 40 h 311"/>
                <a:gd name="T26" fmla="*/ 386 w 773"/>
                <a:gd name="T27" fmla="*/ 102 h 311"/>
                <a:gd name="T28" fmla="*/ 510 w 773"/>
                <a:gd name="T29" fmla="*/ 40 h 311"/>
                <a:gd name="T30" fmla="*/ 513 w 773"/>
                <a:gd name="T31" fmla="*/ 40 h 311"/>
                <a:gd name="T32" fmla="*/ 618 w 773"/>
                <a:gd name="T3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3" h="311">
                  <a:moveTo>
                    <a:pt x="618" y="0"/>
                  </a:moveTo>
                  <a:cubicBezTo>
                    <a:pt x="704" y="0"/>
                    <a:pt x="773" y="69"/>
                    <a:pt x="773" y="155"/>
                  </a:cubicBezTo>
                  <a:cubicBezTo>
                    <a:pt x="773" y="241"/>
                    <a:pt x="704" y="311"/>
                    <a:pt x="618" y="311"/>
                  </a:cubicBezTo>
                  <a:cubicBezTo>
                    <a:pt x="576" y="311"/>
                    <a:pt x="538" y="295"/>
                    <a:pt x="510" y="268"/>
                  </a:cubicBezTo>
                  <a:cubicBezTo>
                    <a:pt x="506" y="268"/>
                    <a:pt x="506" y="268"/>
                    <a:pt x="506" y="268"/>
                  </a:cubicBezTo>
                  <a:cubicBezTo>
                    <a:pt x="478" y="233"/>
                    <a:pt x="434" y="211"/>
                    <a:pt x="386" y="211"/>
                  </a:cubicBezTo>
                  <a:cubicBezTo>
                    <a:pt x="337" y="211"/>
                    <a:pt x="294" y="233"/>
                    <a:pt x="265" y="268"/>
                  </a:cubicBezTo>
                  <a:cubicBezTo>
                    <a:pt x="263" y="268"/>
                    <a:pt x="263" y="268"/>
                    <a:pt x="263" y="268"/>
                  </a:cubicBezTo>
                  <a:cubicBezTo>
                    <a:pt x="235" y="295"/>
                    <a:pt x="197" y="311"/>
                    <a:pt x="155" y="311"/>
                  </a:cubicBezTo>
                  <a:cubicBezTo>
                    <a:pt x="69" y="311"/>
                    <a:pt x="0" y="241"/>
                    <a:pt x="0" y="155"/>
                  </a:cubicBezTo>
                  <a:cubicBezTo>
                    <a:pt x="0" y="69"/>
                    <a:pt x="69" y="0"/>
                    <a:pt x="155" y="0"/>
                  </a:cubicBezTo>
                  <a:cubicBezTo>
                    <a:pt x="196" y="0"/>
                    <a:pt x="233" y="15"/>
                    <a:pt x="260" y="40"/>
                  </a:cubicBezTo>
                  <a:cubicBezTo>
                    <a:pt x="262" y="40"/>
                    <a:pt x="262" y="40"/>
                    <a:pt x="262" y="40"/>
                  </a:cubicBezTo>
                  <a:cubicBezTo>
                    <a:pt x="290" y="78"/>
                    <a:pt x="335" y="102"/>
                    <a:pt x="386" y="102"/>
                  </a:cubicBezTo>
                  <a:cubicBezTo>
                    <a:pt x="436" y="102"/>
                    <a:pt x="481" y="78"/>
                    <a:pt x="510" y="40"/>
                  </a:cubicBezTo>
                  <a:cubicBezTo>
                    <a:pt x="513" y="40"/>
                    <a:pt x="513" y="40"/>
                    <a:pt x="513" y="40"/>
                  </a:cubicBezTo>
                  <a:cubicBezTo>
                    <a:pt x="540" y="15"/>
                    <a:pt x="577" y="0"/>
                    <a:pt x="618" y="0"/>
                  </a:cubicBezTo>
                  <a:close/>
                </a:path>
              </a:pathLst>
            </a:custGeom>
            <a:solidFill>
              <a:schemeClr val="bg1">
                <a:lumMod val="85000"/>
              </a:schemeClr>
            </a:solidFill>
            <a:ln w="9525" cap="flat">
              <a:noFill/>
              <a:prstDash val="solid"/>
              <a:miter lim="800000"/>
            </a:ln>
          </p:spPr>
          <p:txBody>
            <a:bodyPr vert="horz" wrap="square" lIns="68580" tIns="34290" rIns="68580" bIns="34290" numCol="1" anchor="t" anchorCtr="0" compatLnSpc="1"/>
            <a:lstStyle/>
            <a:p>
              <a:endParaRPr lang="en-US" sz="1013"/>
            </a:p>
          </p:txBody>
        </p:sp>
        <p:sp>
          <p:nvSpPr>
            <p:cNvPr id="13" name="Freeform 11">
              <a:extLst>
                <a:ext uri="{FF2B5EF4-FFF2-40B4-BE49-F238E27FC236}">
                  <a16:creationId xmlns="" xmlns:a16="http://schemas.microsoft.com/office/drawing/2014/main" id="{2DD4682D-7931-4BE0-94DD-4A81A96D59B4}"/>
                </a:ext>
              </a:extLst>
            </p:cNvPr>
            <p:cNvSpPr/>
            <p:nvPr/>
          </p:nvSpPr>
          <p:spPr bwMode="auto">
            <a:xfrm>
              <a:off x="6498616" y="1774248"/>
              <a:ext cx="1558536" cy="3877610"/>
            </a:xfrm>
            <a:custGeom>
              <a:avLst/>
              <a:gdLst>
                <a:gd name="T0" fmla="*/ 0 w 311"/>
                <a:gd name="T1" fmla="*/ 156 h 774"/>
                <a:gd name="T2" fmla="*/ 156 w 311"/>
                <a:gd name="T3" fmla="*/ 0 h 774"/>
                <a:gd name="T4" fmla="*/ 311 w 311"/>
                <a:gd name="T5" fmla="*/ 156 h 774"/>
                <a:gd name="T6" fmla="*/ 268 w 311"/>
                <a:gd name="T7" fmla="*/ 264 h 774"/>
                <a:gd name="T8" fmla="*/ 268 w 311"/>
                <a:gd name="T9" fmla="*/ 267 h 774"/>
                <a:gd name="T10" fmla="*/ 211 w 311"/>
                <a:gd name="T11" fmla="*/ 388 h 774"/>
                <a:gd name="T12" fmla="*/ 268 w 311"/>
                <a:gd name="T13" fmla="*/ 509 h 774"/>
                <a:gd name="T14" fmla="*/ 268 w 311"/>
                <a:gd name="T15" fmla="*/ 511 h 774"/>
                <a:gd name="T16" fmla="*/ 311 w 311"/>
                <a:gd name="T17" fmla="*/ 619 h 774"/>
                <a:gd name="T18" fmla="*/ 156 w 311"/>
                <a:gd name="T19" fmla="*/ 774 h 774"/>
                <a:gd name="T20" fmla="*/ 0 w 311"/>
                <a:gd name="T21" fmla="*/ 619 h 774"/>
                <a:gd name="T22" fmla="*/ 41 w 311"/>
                <a:gd name="T23" fmla="*/ 514 h 774"/>
                <a:gd name="T24" fmla="*/ 41 w 311"/>
                <a:gd name="T25" fmla="*/ 512 h 774"/>
                <a:gd name="T26" fmla="*/ 102 w 311"/>
                <a:gd name="T27" fmla="*/ 388 h 774"/>
                <a:gd name="T28" fmla="*/ 41 w 311"/>
                <a:gd name="T29" fmla="*/ 264 h 774"/>
                <a:gd name="T30" fmla="*/ 41 w 311"/>
                <a:gd name="T31" fmla="*/ 261 h 774"/>
                <a:gd name="T32" fmla="*/ 0 w 311"/>
                <a:gd name="T33" fmla="*/ 15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1" h="774">
                  <a:moveTo>
                    <a:pt x="0" y="156"/>
                  </a:moveTo>
                  <a:cubicBezTo>
                    <a:pt x="0" y="70"/>
                    <a:pt x="70" y="0"/>
                    <a:pt x="156" y="0"/>
                  </a:cubicBezTo>
                  <a:cubicBezTo>
                    <a:pt x="241" y="0"/>
                    <a:pt x="311" y="70"/>
                    <a:pt x="311" y="156"/>
                  </a:cubicBezTo>
                  <a:cubicBezTo>
                    <a:pt x="311" y="198"/>
                    <a:pt x="295" y="236"/>
                    <a:pt x="268" y="264"/>
                  </a:cubicBezTo>
                  <a:cubicBezTo>
                    <a:pt x="268" y="267"/>
                    <a:pt x="268" y="267"/>
                    <a:pt x="268" y="267"/>
                  </a:cubicBezTo>
                  <a:cubicBezTo>
                    <a:pt x="233" y="296"/>
                    <a:pt x="211" y="339"/>
                    <a:pt x="211" y="388"/>
                  </a:cubicBezTo>
                  <a:cubicBezTo>
                    <a:pt x="211" y="437"/>
                    <a:pt x="233" y="480"/>
                    <a:pt x="268" y="509"/>
                  </a:cubicBezTo>
                  <a:cubicBezTo>
                    <a:pt x="268" y="511"/>
                    <a:pt x="268" y="511"/>
                    <a:pt x="268" y="511"/>
                  </a:cubicBezTo>
                  <a:cubicBezTo>
                    <a:pt x="295" y="539"/>
                    <a:pt x="311" y="577"/>
                    <a:pt x="311" y="619"/>
                  </a:cubicBezTo>
                  <a:cubicBezTo>
                    <a:pt x="311" y="705"/>
                    <a:pt x="241" y="774"/>
                    <a:pt x="156" y="774"/>
                  </a:cubicBezTo>
                  <a:cubicBezTo>
                    <a:pt x="70" y="774"/>
                    <a:pt x="0" y="705"/>
                    <a:pt x="0" y="619"/>
                  </a:cubicBezTo>
                  <a:cubicBezTo>
                    <a:pt x="0" y="578"/>
                    <a:pt x="15" y="541"/>
                    <a:pt x="41" y="514"/>
                  </a:cubicBezTo>
                  <a:cubicBezTo>
                    <a:pt x="41" y="512"/>
                    <a:pt x="41" y="512"/>
                    <a:pt x="41" y="512"/>
                  </a:cubicBezTo>
                  <a:cubicBezTo>
                    <a:pt x="78" y="483"/>
                    <a:pt x="102" y="439"/>
                    <a:pt x="102" y="388"/>
                  </a:cubicBezTo>
                  <a:cubicBezTo>
                    <a:pt x="102" y="338"/>
                    <a:pt x="78" y="293"/>
                    <a:pt x="41" y="264"/>
                  </a:cubicBezTo>
                  <a:cubicBezTo>
                    <a:pt x="41" y="261"/>
                    <a:pt x="41" y="261"/>
                    <a:pt x="41" y="261"/>
                  </a:cubicBezTo>
                  <a:cubicBezTo>
                    <a:pt x="15" y="233"/>
                    <a:pt x="0" y="197"/>
                    <a:pt x="0" y="156"/>
                  </a:cubicBezTo>
                  <a:close/>
                </a:path>
              </a:pathLst>
            </a:custGeom>
            <a:solidFill>
              <a:schemeClr val="bg1">
                <a:lumMod val="75000"/>
              </a:schemeClr>
            </a:solidFill>
            <a:ln w="9525" cap="flat">
              <a:noFill/>
              <a:prstDash val="solid"/>
              <a:miter lim="800000"/>
            </a:ln>
          </p:spPr>
          <p:txBody>
            <a:bodyPr vert="horz" wrap="square" lIns="68580" tIns="34290" rIns="68580" bIns="34290" numCol="1" anchor="t" anchorCtr="0" compatLnSpc="1"/>
            <a:lstStyle/>
            <a:p>
              <a:endParaRPr lang="en-US" sz="1013"/>
            </a:p>
          </p:txBody>
        </p:sp>
        <p:sp>
          <p:nvSpPr>
            <p:cNvPr id="14" name="Freeform 12">
              <a:extLst>
                <a:ext uri="{FF2B5EF4-FFF2-40B4-BE49-F238E27FC236}">
                  <a16:creationId xmlns="" xmlns:a16="http://schemas.microsoft.com/office/drawing/2014/main" id="{764D751D-3A86-46FC-9FDE-BB26CAEDF908}"/>
                </a:ext>
              </a:extLst>
            </p:cNvPr>
            <p:cNvSpPr/>
            <p:nvPr/>
          </p:nvSpPr>
          <p:spPr bwMode="auto">
            <a:xfrm>
              <a:off x="4190941" y="1774248"/>
              <a:ext cx="1556907" cy="3877610"/>
            </a:xfrm>
            <a:custGeom>
              <a:avLst/>
              <a:gdLst>
                <a:gd name="T0" fmla="*/ 0 w 311"/>
                <a:gd name="T1" fmla="*/ 156 h 774"/>
                <a:gd name="T2" fmla="*/ 155 w 311"/>
                <a:gd name="T3" fmla="*/ 0 h 774"/>
                <a:gd name="T4" fmla="*/ 311 w 311"/>
                <a:gd name="T5" fmla="*/ 156 h 774"/>
                <a:gd name="T6" fmla="*/ 268 w 311"/>
                <a:gd name="T7" fmla="*/ 264 h 774"/>
                <a:gd name="T8" fmla="*/ 268 w 311"/>
                <a:gd name="T9" fmla="*/ 267 h 774"/>
                <a:gd name="T10" fmla="*/ 210 w 311"/>
                <a:gd name="T11" fmla="*/ 388 h 774"/>
                <a:gd name="T12" fmla="*/ 268 w 311"/>
                <a:gd name="T13" fmla="*/ 509 h 774"/>
                <a:gd name="T14" fmla="*/ 268 w 311"/>
                <a:gd name="T15" fmla="*/ 511 h 774"/>
                <a:gd name="T16" fmla="*/ 311 w 311"/>
                <a:gd name="T17" fmla="*/ 619 h 774"/>
                <a:gd name="T18" fmla="*/ 155 w 311"/>
                <a:gd name="T19" fmla="*/ 774 h 774"/>
                <a:gd name="T20" fmla="*/ 0 w 311"/>
                <a:gd name="T21" fmla="*/ 619 h 774"/>
                <a:gd name="T22" fmla="*/ 40 w 311"/>
                <a:gd name="T23" fmla="*/ 514 h 774"/>
                <a:gd name="T24" fmla="*/ 40 w 311"/>
                <a:gd name="T25" fmla="*/ 512 h 774"/>
                <a:gd name="T26" fmla="*/ 102 w 311"/>
                <a:gd name="T27" fmla="*/ 388 h 774"/>
                <a:gd name="T28" fmla="*/ 40 w 311"/>
                <a:gd name="T29" fmla="*/ 264 h 774"/>
                <a:gd name="T30" fmla="*/ 40 w 311"/>
                <a:gd name="T31" fmla="*/ 261 h 774"/>
                <a:gd name="T32" fmla="*/ 0 w 311"/>
                <a:gd name="T33" fmla="*/ 15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1" h="774">
                  <a:moveTo>
                    <a:pt x="0" y="156"/>
                  </a:moveTo>
                  <a:cubicBezTo>
                    <a:pt x="0" y="70"/>
                    <a:pt x="69" y="0"/>
                    <a:pt x="155" y="0"/>
                  </a:cubicBezTo>
                  <a:cubicBezTo>
                    <a:pt x="241" y="0"/>
                    <a:pt x="311" y="70"/>
                    <a:pt x="311" y="156"/>
                  </a:cubicBezTo>
                  <a:cubicBezTo>
                    <a:pt x="311" y="198"/>
                    <a:pt x="294" y="236"/>
                    <a:pt x="268" y="264"/>
                  </a:cubicBezTo>
                  <a:cubicBezTo>
                    <a:pt x="268" y="267"/>
                    <a:pt x="268" y="267"/>
                    <a:pt x="268" y="267"/>
                  </a:cubicBezTo>
                  <a:cubicBezTo>
                    <a:pt x="233" y="296"/>
                    <a:pt x="210" y="339"/>
                    <a:pt x="210" y="388"/>
                  </a:cubicBezTo>
                  <a:cubicBezTo>
                    <a:pt x="210" y="437"/>
                    <a:pt x="233" y="480"/>
                    <a:pt x="268" y="509"/>
                  </a:cubicBezTo>
                  <a:cubicBezTo>
                    <a:pt x="268" y="511"/>
                    <a:pt x="268" y="511"/>
                    <a:pt x="268" y="511"/>
                  </a:cubicBezTo>
                  <a:cubicBezTo>
                    <a:pt x="294" y="539"/>
                    <a:pt x="311" y="577"/>
                    <a:pt x="311" y="619"/>
                  </a:cubicBezTo>
                  <a:cubicBezTo>
                    <a:pt x="311" y="705"/>
                    <a:pt x="241" y="774"/>
                    <a:pt x="155" y="774"/>
                  </a:cubicBezTo>
                  <a:cubicBezTo>
                    <a:pt x="69" y="774"/>
                    <a:pt x="0" y="705"/>
                    <a:pt x="0" y="619"/>
                  </a:cubicBezTo>
                  <a:cubicBezTo>
                    <a:pt x="0" y="578"/>
                    <a:pt x="15" y="541"/>
                    <a:pt x="40" y="514"/>
                  </a:cubicBezTo>
                  <a:cubicBezTo>
                    <a:pt x="40" y="512"/>
                    <a:pt x="40" y="512"/>
                    <a:pt x="40" y="512"/>
                  </a:cubicBezTo>
                  <a:cubicBezTo>
                    <a:pt x="78" y="483"/>
                    <a:pt x="102" y="439"/>
                    <a:pt x="102" y="388"/>
                  </a:cubicBezTo>
                  <a:cubicBezTo>
                    <a:pt x="102" y="338"/>
                    <a:pt x="78" y="293"/>
                    <a:pt x="40" y="264"/>
                  </a:cubicBezTo>
                  <a:cubicBezTo>
                    <a:pt x="40" y="261"/>
                    <a:pt x="40" y="261"/>
                    <a:pt x="40" y="261"/>
                  </a:cubicBezTo>
                  <a:cubicBezTo>
                    <a:pt x="15" y="233"/>
                    <a:pt x="0" y="197"/>
                    <a:pt x="0" y="156"/>
                  </a:cubicBezTo>
                  <a:close/>
                </a:path>
              </a:pathLst>
            </a:custGeom>
            <a:solidFill>
              <a:schemeClr val="bg1">
                <a:lumMod val="75000"/>
              </a:schemeClr>
            </a:solidFill>
            <a:ln w="9525" cap="flat">
              <a:noFill/>
              <a:prstDash val="solid"/>
              <a:miter lim="800000"/>
            </a:ln>
          </p:spPr>
          <p:txBody>
            <a:bodyPr vert="horz" wrap="square" lIns="68580" tIns="34290" rIns="68580" bIns="34290" numCol="1" anchor="t" anchorCtr="0" compatLnSpc="1"/>
            <a:lstStyle/>
            <a:p>
              <a:endParaRPr lang="en-US" sz="1013"/>
            </a:p>
          </p:txBody>
        </p:sp>
        <p:sp>
          <p:nvSpPr>
            <p:cNvPr id="15" name="Oval 10">
              <a:extLst>
                <a:ext uri="{FF2B5EF4-FFF2-40B4-BE49-F238E27FC236}">
                  <a16:creationId xmlns="" xmlns:a16="http://schemas.microsoft.com/office/drawing/2014/main" id="{C8F9DA7E-3186-4D46-A577-2DA8435779AB}"/>
                </a:ext>
              </a:extLst>
            </p:cNvPr>
            <p:cNvSpPr>
              <a:spLocks noChangeArrowheads="1"/>
            </p:cNvSpPr>
            <p:nvPr/>
          </p:nvSpPr>
          <p:spPr bwMode="auto">
            <a:xfrm>
              <a:off x="4296798" y="4204066"/>
              <a:ext cx="1346822" cy="1346822"/>
            </a:xfrm>
            <a:prstGeom prst="ellipse">
              <a:avLst/>
            </a:prstGeom>
            <a:solidFill>
              <a:srgbClr val="5293CC"/>
            </a:solidFill>
            <a:ln w="9525" cap="flat">
              <a:noFill/>
              <a:prstDash val="solid"/>
              <a:miter lim="800000"/>
            </a:ln>
          </p:spPr>
          <p:txBody>
            <a:bodyPr vert="horz" wrap="square" lIns="68580" tIns="34290" rIns="68580" bIns="34290" numCol="1" anchor="t" anchorCtr="0" compatLnSpc="1"/>
            <a:lstStyle/>
            <a:p>
              <a:endParaRPr lang="en-US" sz="1013"/>
            </a:p>
          </p:txBody>
        </p:sp>
        <p:sp>
          <p:nvSpPr>
            <p:cNvPr id="16" name="Oval 7">
              <a:extLst>
                <a:ext uri="{FF2B5EF4-FFF2-40B4-BE49-F238E27FC236}">
                  <a16:creationId xmlns="" xmlns:a16="http://schemas.microsoft.com/office/drawing/2014/main" id="{5397355A-8805-4325-9988-CB3083DF1BB0}"/>
                </a:ext>
              </a:extLst>
            </p:cNvPr>
            <p:cNvSpPr>
              <a:spLocks noChangeArrowheads="1"/>
            </p:cNvSpPr>
            <p:nvPr/>
          </p:nvSpPr>
          <p:spPr bwMode="auto">
            <a:xfrm>
              <a:off x="4296798" y="1880106"/>
              <a:ext cx="1346822" cy="1346822"/>
            </a:xfrm>
            <a:prstGeom prst="ellipse">
              <a:avLst/>
            </a:prstGeom>
            <a:solidFill>
              <a:srgbClr val="86B0D3"/>
            </a:solidFill>
            <a:ln w="9525" cap="flat">
              <a:noFill/>
              <a:prstDash val="solid"/>
              <a:miter lim="800000"/>
            </a:ln>
          </p:spPr>
          <p:txBody>
            <a:bodyPr vert="horz" wrap="square" lIns="68580" tIns="34290" rIns="68580" bIns="34290" numCol="1" anchor="t" anchorCtr="0" compatLnSpc="1"/>
            <a:lstStyle/>
            <a:p>
              <a:endParaRPr lang="en-US" sz="1013"/>
            </a:p>
          </p:txBody>
        </p:sp>
        <p:sp>
          <p:nvSpPr>
            <p:cNvPr id="17" name="Oval 9">
              <a:extLst>
                <a:ext uri="{FF2B5EF4-FFF2-40B4-BE49-F238E27FC236}">
                  <a16:creationId xmlns="" xmlns:a16="http://schemas.microsoft.com/office/drawing/2014/main" id="{3AA79F45-A249-49D9-819B-7207F95862AD}"/>
                </a:ext>
              </a:extLst>
            </p:cNvPr>
            <p:cNvSpPr>
              <a:spLocks noChangeArrowheads="1"/>
            </p:cNvSpPr>
            <p:nvPr/>
          </p:nvSpPr>
          <p:spPr bwMode="auto">
            <a:xfrm>
              <a:off x="6619130" y="4204066"/>
              <a:ext cx="1346822" cy="1346822"/>
            </a:xfrm>
            <a:prstGeom prst="ellipse">
              <a:avLst/>
            </a:prstGeom>
            <a:solidFill>
              <a:srgbClr val="86B0D3"/>
            </a:solidFill>
            <a:ln w="9525" cap="flat">
              <a:noFill/>
              <a:prstDash val="solid"/>
              <a:miter lim="800000"/>
            </a:ln>
          </p:spPr>
          <p:txBody>
            <a:bodyPr vert="horz" wrap="square" lIns="68580" tIns="34290" rIns="68580" bIns="34290" numCol="1" anchor="t" anchorCtr="0" compatLnSpc="1"/>
            <a:lstStyle/>
            <a:p>
              <a:endParaRPr lang="en-US" sz="1013"/>
            </a:p>
          </p:txBody>
        </p:sp>
        <p:sp>
          <p:nvSpPr>
            <p:cNvPr id="18" name="Oval 6">
              <a:extLst>
                <a:ext uri="{FF2B5EF4-FFF2-40B4-BE49-F238E27FC236}">
                  <a16:creationId xmlns="" xmlns:a16="http://schemas.microsoft.com/office/drawing/2014/main" id="{43E5FC86-FE30-4E70-85FF-B47FC7EED397}"/>
                </a:ext>
              </a:extLst>
            </p:cNvPr>
            <p:cNvSpPr>
              <a:spLocks noChangeArrowheads="1"/>
            </p:cNvSpPr>
            <p:nvPr/>
          </p:nvSpPr>
          <p:spPr bwMode="auto">
            <a:xfrm>
              <a:off x="6619130" y="1880106"/>
              <a:ext cx="1346822" cy="1346822"/>
            </a:xfrm>
            <a:prstGeom prst="ellipse">
              <a:avLst/>
            </a:prstGeom>
            <a:solidFill>
              <a:srgbClr val="5293CC"/>
            </a:solidFill>
            <a:ln w="9525" cap="flat">
              <a:noFill/>
              <a:prstDash val="solid"/>
              <a:miter lim="800000"/>
            </a:ln>
          </p:spPr>
          <p:txBody>
            <a:bodyPr vert="horz" wrap="square" lIns="68580" tIns="34290" rIns="68580" bIns="34290" numCol="1" anchor="t" anchorCtr="0" compatLnSpc="1"/>
            <a:lstStyle/>
            <a:p>
              <a:endParaRPr lang="en-US" sz="1013" dirty="0"/>
            </a:p>
          </p:txBody>
        </p:sp>
        <p:sp>
          <p:nvSpPr>
            <p:cNvPr id="19" name="Shape 227">
              <a:extLst>
                <a:ext uri="{FF2B5EF4-FFF2-40B4-BE49-F238E27FC236}">
                  <a16:creationId xmlns="" xmlns:a16="http://schemas.microsoft.com/office/drawing/2014/main" id="{65B23704-CBD3-4FF0-8F2F-AF353D4760C8}"/>
                </a:ext>
              </a:extLst>
            </p:cNvPr>
            <p:cNvSpPr/>
            <p:nvPr/>
          </p:nvSpPr>
          <p:spPr>
            <a:xfrm>
              <a:off x="6992883" y="4581707"/>
              <a:ext cx="599315" cy="639283"/>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28575" tIns="28575" rIns="28575" bIns="28575" numCol="1" anchor="ctr">
              <a:noAutofit/>
            </a:bodyPr>
            <a:lstStyle/>
            <a:p>
              <a:pPr defTabSz="342900">
                <a:defRPr sz="1200">
                  <a:solidFill>
                    <a:srgbClr val="000000"/>
                  </a:solidFill>
                  <a:latin typeface="Helvetica"/>
                  <a:ea typeface="Helvetica"/>
                  <a:cs typeface="Helvetica"/>
                  <a:sym typeface="Helvetica"/>
                </a:defRPr>
              </a:pPr>
              <a:endParaRPr sz="900"/>
            </a:p>
          </p:txBody>
        </p:sp>
        <p:sp>
          <p:nvSpPr>
            <p:cNvPr id="20" name="Freeform 2">
              <a:extLst>
                <a:ext uri="{FF2B5EF4-FFF2-40B4-BE49-F238E27FC236}">
                  <a16:creationId xmlns="" xmlns:a16="http://schemas.microsoft.com/office/drawing/2014/main" id="{8FA216A9-1D46-4822-ADB5-3DFA03106AEE}"/>
                </a:ext>
              </a:extLst>
            </p:cNvPr>
            <p:cNvSpPr>
              <a:spLocks noChangeArrowheads="1"/>
            </p:cNvSpPr>
            <p:nvPr/>
          </p:nvSpPr>
          <p:spPr bwMode="auto">
            <a:xfrm>
              <a:off x="4670434" y="2237714"/>
              <a:ext cx="618283" cy="618283"/>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anchor="ctr"/>
            <a:lstStyle/>
            <a:p>
              <a:endParaRPr lang="en-US" sz="1013"/>
            </a:p>
          </p:txBody>
        </p:sp>
        <p:sp>
          <p:nvSpPr>
            <p:cNvPr id="21" name="Freeform 71">
              <a:extLst>
                <a:ext uri="{FF2B5EF4-FFF2-40B4-BE49-F238E27FC236}">
                  <a16:creationId xmlns="" xmlns:a16="http://schemas.microsoft.com/office/drawing/2014/main" id="{27183189-6DE0-49EB-8A4F-07FA5BD49D87}"/>
                </a:ext>
              </a:extLst>
            </p:cNvPr>
            <p:cNvSpPr>
              <a:spLocks noEditPoints="1"/>
            </p:cNvSpPr>
            <p:nvPr/>
          </p:nvSpPr>
          <p:spPr bwMode="auto">
            <a:xfrm>
              <a:off x="4793644" y="4610768"/>
              <a:ext cx="351499" cy="533417"/>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68580" tIns="34290" rIns="68580" bIns="34290" numCol="1" anchor="t" anchorCtr="0" compatLnSpc="1"/>
            <a:lstStyle/>
            <a:p>
              <a:endParaRPr lang="en-US" sz="1013"/>
            </a:p>
          </p:txBody>
        </p:sp>
        <p:sp>
          <p:nvSpPr>
            <p:cNvPr id="22" name="Freeform 3">
              <a:extLst>
                <a:ext uri="{FF2B5EF4-FFF2-40B4-BE49-F238E27FC236}">
                  <a16:creationId xmlns="" xmlns:a16="http://schemas.microsoft.com/office/drawing/2014/main" id="{A5F95182-278D-4A0B-A908-1DFCA90795BD}"/>
                </a:ext>
              </a:extLst>
            </p:cNvPr>
            <p:cNvSpPr>
              <a:spLocks noChangeArrowheads="1"/>
            </p:cNvSpPr>
            <p:nvPr/>
          </p:nvSpPr>
          <p:spPr bwMode="auto">
            <a:xfrm>
              <a:off x="6981700" y="2284971"/>
              <a:ext cx="675353" cy="518392"/>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1"/>
            </a:solidFill>
            <a:ln>
              <a:noFill/>
            </a:ln>
            <a:effectLst/>
          </p:spPr>
          <p:txBody>
            <a:bodyPr wrap="none" anchor="ctr"/>
            <a:lstStyle/>
            <a:p>
              <a:endParaRPr lang="en-US" sz="1013"/>
            </a:p>
          </p:txBody>
        </p:sp>
      </p:grpSp>
    </p:spTree>
    <p:extLst>
      <p:ext uri="{BB962C8B-B14F-4D97-AF65-F5344CB8AC3E}">
        <p14:creationId xmlns:p14="http://schemas.microsoft.com/office/powerpoint/2010/main" xmlns="" val="1293814818"/>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3">
            <a:extLst>
              <a:ext uri="{FF2B5EF4-FFF2-40B4-BE49-F238E27FC236}">
                <a16:creationId xmlns="" xmlns:a16="http://schemas.microsoft.com/office/drawing/2014/main" id="{43E4C734-22BE-493E-8D80-CA6914EED980}"/>
              </a:ext>
            </a:extLst>
          </p:cNvPr>
          <p:cNvSpPr>
            <a:spLocks noChangeArrowheads="1"/>
          </p:cNvSpPr>
          <p:nvPr/>
        </p:nvSpPr>
        <p:spPr bwMode="auto">
          <a:xfrm rot="19397468">
            <a:off x="4727600" y="1986515"/>
            <a:ext cx="1730348" cy="1755348"/>
          </a:xfrm>
          <a:custGeom>
            <a:avLst/>
            <a:gdLst>
              <a:gd name="T0" fmla="*/ 1538378 w 10688"/>
              <a:gd name="T1" fmla="*/ 3048257 h 10844"/>
              <a:gd name="T2" fmla="*/ 1538378 w 10688"/>
              <a:gd name="T3" fmla="*/ 3048257 h 10844"/>
              <a:gd name="T4" fmla="*/ 1970143 w 10688"/>
              <a:gd name="T5" fmla="*/ 4639722 h 10844"/>
              <a:gd name="T6" fmla="*/ 3426917 w 10688"/>
              <a:gd name="T7" fmla="*/ 4235273 h 10844"/>
              <a:gd name="T8" fmla="*/ 3912652 w 10688"/>
              <a:gd name="T9" fmla="*/ 1200829 h 10844"/>
              <a:gd name="T10" fmla="*/ 877346 w 10688"/>
              <a:gd name="T11" fmla="*/ 701850 h 10844"/>
              <a:gd name="T12" fmla="*/ 0 w 10688"/>
              <a:gd name="T13" fmla="*/ 2118068 h 10844"/>
              <a:gd name="T14" fmla="*/ 1538378 w 10688"/>
              <a:gd name="T15" fmla="*/ 3048257 h 10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5293CC"/>
          </a:solidFill>
          <a:ln>
            <a:noFill/>
          </a:ln>
        </p:spPr>
        <p:txBody>
          <a:bodyPr wrap="none" lIns="91433" tIns="45716" rIns="91433" bIns="45716" anchor="ctr"/>
          <a:lstStyle/>
          <a:p>
            <a:endParaRPr lang="zh-CN" altLang="en-US" sz="605"/>
          </a:p>
        </p:txBody>
      </p:sp>
      <p:sp>
        <p:nvSpPr>
          <p:cNvPr id="18" name="Freeform 3">
            <a:extLst>
              <a:ext uri="{FF2B5EF4-FFF2-40B4-BE49-F238E27FC236}">
                <a16:creationId xmlns="" xmlns:a16="http://schemas.microsoft.com/office/drawing/2014/main" id="{D395211B-5EBE-4FCC-89FC-1E39645D0F5D}"/>
              </a:ext>
            </a:extLst>
          </p:cNvPr>
          <p:cNvSpPr>
            <a:spLocks noChangeArrowheads="1"/>
          </p:cNvSpPr>
          <p:nvPr/>
        </p:nvSpPr>
        <p:spPr bwMode="auto">
          <a:xfrm rot="3202081">
            <a:off x="5948427" y="2395442"/>
            <a:ext cx="1730348" cy="175534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86B0D3"/>
          </a:solidFill>
          <a:ln>
            <a:noFill/>
          </a:ln>
          <a:effectLst/>
        </p:spPr>
        <p:txBody>
          <a:bodyPr wrap="none" lIns="91433" tIns="45716" rIns="91433" bIns="45716" anchor="ctr"/>
          <a:lstStyle/>
          <a:p>
            <a:pPr defTabSz="408199" fontAlgn="auto">
              <a:spcBef>
                <a:spcPts val="0"/>
              </a:spcBef>
              <a:spcAft>
                <a:spcPts val="0"/>
              </a:spcAft>
              <a:defRPr/>
            </a:pPr>
            <a:endParaRPr lang="en-US" sz="605" dirty="0">
              <a:solidFill>
                <a:schemeClr val="bg1"/>
              </a:solidFill>
              <a:latin typeface="+mn-lt"/>
              <a:ea typeface="+mn-ea"/>
            </a:endParaRPr>
          </a:p>
        </p:txBody>
      </p:sp>
      <p:sp>
        <p:nvSpPr>
          <p:cNvPr id="19" name="Freeform 3">
            <a:extLst>
              <a:ext uri="{FF2B5EF4-FFF2-40B4-BE49-F238E27FC236}">
                <a16:creationId xmlns="" xmlns:a16="http://schemas.microsoft.com/office/drawing/2014/main" id="{105590A6-93E1-47BA-B6B8-C097729C551D}"/>
              </a:ext>
            </a:extLst>
          </p:cNvPr>
          <p:cNvSpPr>
            <a:spLocks noChangeArrowheads="1"/>
          </p:cNvSpPr>
          <p:nvPr/>
        </p:nvSpPr>
        <p:spPr bwMode="auto">
          <a:xfrm rot="8579122">
            <a:off x="5536524" y="3618650"/>
            <a:ext cx="1730348" cy="175475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5293CC"/>
          </a:solidFill>
          <a:ln>
            <a:noFill/>
          </a:ln>
          <a:effectLst/>
        </p:spPr>
        <p:txBody>
          <a:bodyPr wrap="none" lIns="91433" tIns="45716" rIns="91433" bIns="45716" anchor="ctr"/>
          <a:lstStyle/>
          <a:p>
            <a:pPr defTabSz="408199" fontAlgn="auto">
              <a:spcBef>
                <a:spcPts val="0"/>
              </a:spcBef>
              <a:spcAft>
                <a:spcPts val="0"/>
              </a:spcAft>
              <a:defRPr/>
            </a:pPr>
            <a:endParaRPr lang="en-US" sz="605" dirty="0">
              <a:solidFill>
                <a:schemeClr val="bg1"/>
              </a:solidFill>
              <a:latin typeface="+mn-lt"/>
              <a:ea typeface="+mn-ea"/>
            </a:endParaRPr>
          </a:p>
        </p:txBody>
      </p:sp>
      <p:sp>
        <p:nvSpPr>
          <p:cNvPr id="20" name="Freeform 3">
            <a:extLst>
              <a:ext uri="{FF2B5EF4-FFF2-40B4-BE49-F238E27FC236}">
                <a16:creationId xmlns="" xmlns:a16="http://schemas.microsoft.com/office/drawing/2014/main" id="{A42AE44F-CD25-445F-9379-1FE4BA2CB80F}"/>
              </a:ext>
            </a:extLst>
          </p:cNvPr>
          <p:cNvSpPr>
            <a:spLocks noChangeArrowheads="1"/>
          </p:cNvSpPr>
          <p:nvPr/>
        </p:nvSpPr>
        <p:spPr bwMode="auto">
          <a:xfrm rot="13978264">
            <a:off x="4316292" y="3218057"/>
            <a:ext cx="1730348" cy="175534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86B0D3"/>
          </a:solidFill>
          <a:ln>
            <a:noFill/>
          </a:ln>
          <a:effectLst/>
        </p:spPr>
        <p:txBody>
          <a:bodyPr wrap="none" lIns="91433" tIns="45716" rIns="91433" bIns="45716" anchor="ctr"/>
          <a:lstStyle/>
          <a:p>
            <a:pPr defTabSz="408199" fontAlgn="auto">
              <a:spcBef>
                <a:spcPts val="0"/>
              </a:spcBef>
              <a:spcAft>
                <a:spcPts val="0"/>
              </a:spcAft>
              <a:defRPr/>
            </a:pPr>
            <a:endParaRPr lang="en-US" sz="605" dirty="0">
              <a:solidFill>
                <a:srgbClr val="5293CC"/>
              </a:solidFill>
              <a:latin typeface="+mn-lt"/>
              <a:ea typeface="+mn-ea"/>
            </a:endParaRPr>
          </a:p>
        </p:txBody>
      </p:sp>
      <p:sp>
        <p:nvSpPr>
          <p:cNvPr id="21" name="TextBox 22">
            <a:extLst>
              <a:ext uri="{FF2B5EF4-FFF2-40B4-BE49-F238E27FC236}">
                <a16:creationId xmlns="" xmlns:a16="http://schemas.microsoft.com/office/drawing/2014/main" id="{54726F82-B757-4CE7-9E80-549258388568}"/>
              </a:ext>
            </a:extLst>
          </p:cNvPr>
          <p:cNvSpPr txBox="1">
            <a:spLocks noChangeArrowheads="1"/>
          </p:cNvSpPr>
          <p:nvPr/>
        </p:nvSpPr>
        <p:spPr bwMode="auto">
          <a:xfrm>
            <a:off x="5013312" y="2221633"/>
            <a:ext cx="1094042" cy="1090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3" tIns="45705" rIns="91413" bIns="45705">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en-US" altLang="zh-CN" sz="6487" b="1" dirty="0">
                <a:solidFill>
                  <a:schemeClr val="bg1"/>
                </a:solidFill>
                <a:latin typeface="Roboto Black" charset="0"/>
              </a:rPr>
              <a:t>S</a:t>
            </a:r>
            <a:endParaRPr lang="ru-RU" altLang="zh-CN" sz="6487" b="1">
              <a:solidFill>
                <a:schemeClr val="bg1"/>
              </a:solidFill>
              <a:latin typeface="Roboto Black" charset="0"/>
            </a:endParaRPr>
          </a:p>
        </p:txBody>
      </p:sp>
      <p:sp>
        <p:nvSpPr>
          <p:cNvPr id="22" name="TextBox 24">
            <a:extLst>
              <a:ext uri="{FF2B5EF4-FFF2-40B4-BE49-F238E27FC236}">
                <a16:creationId xmlns="" xmlns:a16="http://schemas.microsoft.com/office/drawing/2014/main" id="{6E06FA31-00EB-446C-A47C-B18C7D5DB3B7}"/>
              </a:ext>
            </a:extLst>
          </p:cNvPr>
          <p:cNvSpPr txBox="1">
            <a:spLocks noChangeArrowheads="1"/>
          </p:cNvSpPr>
          <p:nvPr/>
        </p:nvSpPr>
        <p:spPr bwMode="auto">
          <a:xfrm>
            <a:off x="5841879" y="4032933"/>
            <a:ext cx="1094042" cy="1090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3" tIns="45705" rIns="91413" bIns="45705">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en-US" altLang="zh-CN" sz="6487" b="1" dirty="0">
                <a:solidFill>
                  <a:schemeClr val="bg1"/>
                </a:solidFill>
                <a:latin typeface="Roboto Black" charset="0"/>
              </a:rPr>
              <a:t>T</a:t>
            </a:r>
            <a:endParaRPr lang="ru-RU" altLang="zh-CN" sz="6487" b="1">
              <a:solidFill>
                <a:schemeClr val="bg1"/>
              </a:solidFill>
              <a:latin typeface="Roboto Black" charset="0"/>
            </a:endParaRPr>
          </a:p>
        </p:txBody>
      </p:sp>
      <p:sp>
        <p:nvSpPr>
          <p:cNvPr id="23" name="TextBox 25">
            <a:extLst>
              <a:ext uri="{FF2B5EF4-FFF2-40B4-BE49-F238E27FC236}">
                <a16:creationId xmlns="" xmlns:a16="http://schemas.microsoft.com/office/drawing/2014/main" id="{2A1F8A3A-EBF9-4784-8D5D-FFB656A22757}"/>
              </a:ext>
            </a:extLst>
          </p:cNvPr>
          <p:cNvSpPr txBox="1">
            <a:spLocks noChangeArrowheads="1"/>
          </p:cNvSpPr>
          <p:nvPr/>
        </p:nvSpPr>
        <p:spPr bwMode="auto">
          <a:xfrm>
            <a:off x="6376400" y="2690678"/>
            <a:ext cx="1094042" cy="1090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3" tIns="45705" rIns="91413" bIns="45705">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en-US" altLang="zh-CN" sz="6487" b="1" dirty="0">
                <a:solidFill>
                  <a:schemeClr val="bg1"/>
                </a:solidFill>
                <a:latin typeface="Roboto Black" charset="0"/>
              </a:rPr>
              <a:t>W</a:t>
            </a:r>
            <a:endParaRPr lang="ru-RU" altLang="zh-CN" sz="6487" b="1" dirty="0">
              <a:solidFill>
                <a:schemeClr val="bg1"/>
              </a:solidFill>
              <a:latin typeface="Roboto Black" charset="0"/>
            </a:endParaRPr>
          </a:p>
        </p:txBody>
      </p:sp>
      <p:sp>
        <p:nvSpPr>
          <p:cNvPr id="24" name="TextBox 41">
            <a:extLst>
              <a:ext uri="{FF2B5EF4-FFF2-40B4-BE49-F238E27FC236}">
                <a16:creationId xmlns="" xmlns:a16="http://schemas.microsoft.com/office/drawing/2014/main" id="{108FD432-8DC2-4625-BBD2-9A44968FEEB9}"/>
              </a:ext>
            </a:extLst>
          </p:cNvPr>
          <p:cNvSpPr txBox="1">
            <a:spLocks noChangeArrowheads="1"/>
          </p:cNvSpPr>
          <p:nvPr/>
        </p:nvSpPr>
        <p:spPr bwMode="auto">
          <a:xfrm>
            <a:off x="8231153" y="2505561"/>
            <a:ext cx="1761300" cy="72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6" rIns="0" bIns="0">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r>
              <a:rPr lang="zh-CN" altLang="en-US" sz="1388" dirty="0">
                <a:solidFill>
                  <a:srgbClr val="5293CC"/>
                </a:solidFill>
                <a:latin typeface="微软雅黑" panose="020B0503020204020204" pitchFamily="34" charset="-122"/>
                <a:ea typeface="微软雅黑" panose="020B0503020204020204" pitchFamily="34" charset="-122"/>
              </a:rPr>
              <a:t>请输入你的题目</a:t>
            </a:r>
          </a:p>
          <a:p>
            <a:r>
              <a:rPr lang="zh-CN" altLang="en-US" sz="1013" dirty="0" smtClean="0">
                <a:solidFill>
                  <a:srgbClr val="5293CC"/>
                </a:solidFill>
                <a:latin typeface="微软雅黑" panose="020B0503020204020204" pitchFamily="34" charset="-122"/>
                <a:ea typeface="微软雅黑" panose="020B0503020204020204" pitchFamily="34" charset="-122"/>
              </a:rPr>
              <a:t>请</a:t>
            </a:r>
            <a:r>
              <a:rPr lang="zh-CN" altLang="en-US" sz="1013" dirty="0">
                <a:solidFill>
                  <a:srgbClr val="5293CC"/>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endParaRPr lang="en-US" altLang="zh-CN" sz="1013" dirty="0">
              <a:solidFill>
                <a:srgbClr val="5293CC"/>
              </a:solidFill>
              <a:latin typeface="微软雅黑" panose="020B0503020204020204" pitchFamily="34" charset="-122"/>
              <a:ea typeface="微软雅黑" panose="020B0503020204020204" pitchFamily="34" charset="-122"/>
            </a:endParaRPr>
          </a:p>
        </p:txBody>
      </p:sp>
      <p:sp>
        <p:nvSpPr>
          <p:cNvPr id="25" name="TextBox 43">
            <a:extLst>
              <a:ext uri="{FF2B5EF4-FFF2-40B4-BE49-F238E27FC236}">
                <a16:creationId xmlns="" xmlns:a16="http://schemas.microsoft.com/office/drawing/2014/main" id="{8E3B20CF-49FA-468C-9A6B-309ED0B7CF80}"/>
              </a:ext>
            </a:extLst>
          </p:cNvPr>
          <p:cNvSpPr txBox="1">
            <a:spLocks noChangeArrowheads="1"/>
          </p:cNvSpPr>
          <p:nvPr/>
        </p:nvSpPr>
        <p:spPr bwMode="auto">
          <a:xfrm>
            <a:off x="2752609" y="2413894"/>
            <a:ext cx="1711896" cy="72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6" rIns="0" bIns="0">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r>
              <a:rPr lang="zh-CN" altLang="en-US" sz="1388" dirty="0">
                <a:solidFill>
                  <a:srgbClr val="5293CC"/>
                </a:solidFill>
                <a:latin typeface="微软雅黑" panose="020B0503020204020204" pitchFamily="34" charset="-122"/>
                <a:ea typeface="微软雅黑" panose="020B0503020204020204" pitchFamily="34" charset="-122"/>
              </a:rPr>
              <a:t>请输入你的题目</a:t>
            </a:r>
          </a:p>
          <a:p>
            <a:r>
              <a:rPr lang="zh-CN" altLang="en-US" sz="1013" dirty="0" smtClean="0">
                <a:solidFill>
                  <a:srgbClr val="5293CC"/>
                </a:solidFill>
                <a:latin typeface="微软雅黑" panose="020B0503020204020204" pitchFamily="34" charset="-122"/>
                <a:ea typeface="微软雅黑" panose="020B0503020204020204" pitchFamily="34" charset="-122"/>
              </a:rPr>
              <a:t>请</a:t>
            </a:r>
            <a:r>
              <a:rPr lang="zh-CN" altLang="en-US" sz="1013" dirty="0">
                <a:solidFill>
                  <a:srgbClr val="5293CC"/>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endParaRPr lang="en-US" altLang="zh-CN" sz="1013" dirty="0">
              <a:solidFill>
                <a:srgbClr val="5293CC"/>
              </a:solidFill>
              <a:latin typeface="微软雅黑" panose="020B0503020204020204" pitchFamily="34" charset="-122"/>
              <a:ea typeface="微软雅黑" panose="020B0503020204020204" pitchFamily="34" charset="-122"/>
            </a:endParaRPr>
          </a:p>
        </p:txBody>
      </p:sp>
      <p:sp>
        <p:nvSpPr>
          <p:cNvPr id="26" name="TextBox 58">
            <a:extLst>
              <a:ext uri="{FF2B5EF4-FFF2-40B4-BE49-F238E27FC236}">
                <a16:creationId xmlns="" xmlns:a16="http://schemas.microsoft.com/office/drawing/2014/main" id="{82137804-A2C3-4549-909B-208AB64CB4D0}"/>
              </a:ext>
            </a:extLst>
          </p:cNvPr>
          <p:cNvSpPr txBox="1">
            <a:spLocks noChangeArrowheads="1"/>
          </p:cNvSpPr>
          <p:nvPr/>
        </p:nvSpPr>
        <p:spPr bwMode="auto">
          <a:xfrm>
            <a:off x="8197224" y="4313885"/>
            <a:ext cx="1795229" cy="72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6" rIns="0" bIns="0">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r>
              <a:rPr lang="zh-CN" altLang="en-US" sz="1388" dirty="0">
                <a:solidFill>
                  <a:srgbClr val="5293CC"/>
                </a:solidFill>
                <a:latin typeface="微软雅黑" panose="020B0503020204020204" pitchFamily="34" charset="-122"/>
                <a:ea typeface="微软雅黑" panose="020B0503020204020204" pitchFamily="34" charset="-122"/>
              </a:rPr>
              <a:t>请输入你的题目</a:t>
            </a:r>
          </a:p>
          <a:p>
            <a:r>
              <a:rPr lang="zh-CN" altLang="en-US" sz="1013" dirty="0" smtClean="0">
                <a:solidFill>
                  <a:srgbClr val="5293CC"/>
                </a:solidFill>
                <a:latin typeface="微软雅黑" panose="020B0503020204020204" pitchFamily="34" charset="-122"/>
                <a:ea typeface="微软雅黑" panose="020B0503020204020204" pitchFamily="34" charset="-122"/>
              </a:rPr>
              <a:t>请</a:t>
            </a:r>
            <a:r>
              <a:rPr lang="zh-CN" altLang="en-US" sz="1013" dirty="0">
                <a:solidFill>
                  <a:srgbClr val="5293CC"/>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endParaRPr lang="en-US" altLang="zh-CN" sz="1013" dirty="0">
              <a:solidFill>
                <a:srgbClr val="5293CC"/>
              </a:solidFill>
              <a:latin typeface="微软雅黑" panose="020B0503020204020204" pitchFamily="34" charset="-122"/>
              <a:ea typeface="微软雅黑" panose="020B0503020204020204" pitchFamily="34" charset="-122"/>
            </a:endParaRPr>
          </a:p>
        </p:txBody>
      </p:sp>
      <p:sp>
        <p:nvSpPr>
          <p:cNvPr id="27" name="Freeform 2">
            <a:extLst>
              <a:ext uri="{FF2B5EF4-FFF2-40B4-BE49-F238E27FC236}">
                <a16:creationId xmlns="" xmlns:a16="http://schemas.microsoft.com/office/drawing/2014/main" id="{E7B8E4D9-9011-4F53-93E3-9B01B949AF08}"/>
              </a:ext>
            </a:extLst>
          </p:cNvPr>
          <p:cNvSpPr>
            <a:spLocks noChangeArrowheads="1"/>
          </p:cNvSpPr>
          <p:nvPr/>
        </p:nvSpPr>
        <p:spPr bwMode="auto">
          <a:xfrm>
            <a:off x="2243089" y="2559131"/>
            <a:ext cx="422617" cy="422617"/>
          </a:xfrm>
          <a:custGeom>
            <a:avLst/>
            <a:gdLst>
              <a:gd name="T0" fmla="*/ 566131 w 6844"/>
              <a:gd name="T1" fmla="*/ 283111 h 6844"/>
              <a:gd name="T2" fmla="*/ 566131 w 6844"/>
              <a:gd name="T3" fmla="*/ 473498 h 6844"/>
              <a:gd name="T4" fmla="*/ 566131 w 6844"/>
              <a:gd name="T5" fmla="*/ 283111 h 6844"/>
              <a:gd name="T6" fmla="*/ 1127155 w 6844"/>
              <a:gd name="T7" fmla="*/ 30963 h 6844"/>
              <a:gd name="T8" fmla="*/ 895564 w 6844"/>
              <a:gd name="T9" fmla="*/ 391151 h 6844"/>
              <a:gd name="T10" fmla="*/ 844008 w 6844"/>
              <a:gd name="T11" fmla="*/ 205869 h 6844"/>
              <a:gd name="T12" fmla="*/ 838901 w 6844"/>
              <a:gd name="T13" fmla="*/ 447806 h 6844"/>
              <a:gd name="T14" fmla="*/ 730847 w 6844"/>
              <a:gd name="T15" fmla="*/ 617442 h 6844"/>
              <a:gd name="T16" fmla="*/ 859491 w 6844"/>
              <a:gd name="T17" fmla="*/ 751339 h 6844"/>
              <a:gd name="T18" fmla="*/ 859491 w 6844"/>
              <a:gd name="T19" fmla="*/ 756444 h 6844"/>
              <a:gd name="T20" fmla="*/ 844008 w 6844"/>
              <a:gd name="T21" fmla="*/ 1090940 h 6844"/>
              <a:gd name="T22" fmla="*/ 792616 w 6844"/>
              <a:gd name="T23" fmla="*/ 1127008 h 6844"/>
              <a:gd name="T24" fmla="*/ 792616 w 6844"/>
              <a:gd name="T25" fmla="*/ 838792 h 6844"/>
              <a:gd name="T26" fmla="*/ 427275 w 6844"/>
              <a:gd name="T27" fmla="*/ 957208 h 6844"/>
              <a:gd name="T28" fmla="*/ 401579 w 6844"/>
              <a:gd name="T29" fmla="*/ 982900 h 6844"/>
              <a:gd name="T30" fmla="*/ 144127 w 6844"/>
              <a:gd name="T31" fmla="*/ 1127008 h 6844"/>
              <a:gd name="T32" fmla="*/ 118431 w 6844"/>
              <a:gd name="T33" fmla="*/ 1039555 h 6844"/>
              <a:gd name="T34" fmla="*/ 468454 w 6844"/>
              <a:gd name="T35" fmla="*/ 751339 h 6844"/>
              <a:gd name="T36" fmla="*/ 293525 w 6844"/>
              <a:gd name="T37" fmla="*/ 452911 h 6844"/>
              <a:gd name="T38" fmla="*/ 283148 w 6844"/>
              <a:gd name="T39" fmla="*/ 427219 h 6844"/>
              <a:gd name="T40" fmla="*/ 205896 w 6844"/>
              <a:gd name="T41" fmla="*/ 216245 h 6844"/>
              <a:gd name="T42" fmla="*/ 67040 w 6844"/>
              <a:gd name="T43" fmla="*/ 422113 h 6844"/>
              <a:gd name="T44" fmla="*/ 169987 w 6844"/>
              <a:gd name="T45" fmla="*/ 5270 h 6844"/>
              <a:gd name="T46" fmla="*/ 298631 w 6844"/>
              <a:gd name="T47" fmla="*/ 154484 h 6844"/>
              <a:gd name="T48" fmla="*/ 355294 w 6844"/>
              <a:gd name="T49" fmla="*/ 149378 h 6844"/>
              <a:gd name="T50" fmla="*/ 777133 w 6844"/>
              <a:gd name="T51" fmla="*/ 149378 h 6844"/>
              <a:gd name="T52" fmla="*/ 828689 w 6844"/>
              <a:gd name="T53" fmla="*/ 154484 h 6844"/>
              <a:gd name="T54" fmla="*/ 957333 w 6844"/>
              <a:gd name="T55" fmla="*/ 0 h 6844"/>
              <a:gd name="T56" fmla="*/ 751437 w 6844"/>
              <a:gd name="T57" fmla="*/ 195658 h 6844"/>
              <a:gd name="T58" fmla="*/ 566131 w 6844"/>
              <a:gd name="T59" fmla="*/ 190552 h 6844"/>
              <a:gd name="T60" fmla="*/ 375883 w 6844"/>
              <a:gd name="T61" fmla="*/ 406632 h 6844"/>
              <a:gd name="T62" fmla="*/ 612416 w 6844"/>
              <a:gd name="T63" fmla="*/ 519942 h 6844"/>
              <a:gd name="T64" fmla="*/ 751437 w 6844"/>
              <a:gd name="T65" fmla="*/ 195658 h 6844"/>
              <a:gd name="T66" fmla="*/ 751437 w 6844"/>
              <a:gd name="T67" fmla="*/ 195658 h 68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rgbClr val="5293CC"/>
          </a:solidFill>
          <a:ln>
            <a:noFill/>
          </a:ln>
        </p:spPr>
        <p:txBody>
          <a:bodyPr wrap="none" lIns="91433" tIns="45716" rIns="91433" bIns="45716" anchor="ctr"/>
          <a:lstStyle/>
          <a:p>
            <a:endParaRPr lang="zh-CN" altLang="en-US" sz="605">
              <a:solidFill>
                <a:srgbClr val="5293CC"/>
              </a:solidFill>
            </a:endParaRPr>
          </a:p>
        </p:txBody>
      </p:sp>
      <p:sp>
        <p:nvSpPr>
          <p:cNvPr id="28" name="Freeform 3">
            <a:extLst>
              <a:ext uri="{FF2B5EF4-FFF2-40B4-BE49-F238E27FC236}">
                <a16:creationId xmlns="" xmlns:a16="http://schemas.microsoft.com/office/drawing/2014/main" id="{F94097A8-EE23-4106-849A-9B08C0781114}"/>
              </a:ext>
            </a:extLst>
          </p:cNvPr>
          <p:cNvSpPr>
            <a:spLocks noChangeArrowheads="1"/>
          </p:cNvSpPr>
          <p:nvPr/>
        </p:nvSpPr>
        <p:spPr bwMode="auto">
          <a:xfrm>
            <a:off x="7676394" y="2611512"/>
            <a:ext cx="448807" cy="344641"/>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rgbClr val="86B0D3"/>
          </a:solidFill>
          <a:ln>
            <a:noFill/>
          </a:ln>
          <a:effectLst/>
        </p:spPr>
        <p:txBody>
          <a:bodyPr wrap="none" lIns="91433" tIns="45716" rIns="91433" bIns="45716" anchor="ctr"/>
          <a:lstStyle/>
          <a:p>
            <a:pPr defTabSz="408199" fontAlgn="auto">
              <a:spcBef>
                <a:spcPts val="0"/>
              </a:spcBef>
              <a:spcAft>
                <a:spcPts val="0"/>
              </a:spcAft>
              <a:defRPr/>
            </a:pPr>
            <a:endParaRPr lang="en-US" sz="605">
              <a:solidFill>
                <a:schemeClr val="bg1"/>
              </a:solidFill>
              <a:latin typeface="+mn-lt"/>
              <a:ea typeface="+mn-ea"/>
            </a:endParaRPr>
          </a:p>
        </p:txBody>
      </p:sp>
      <p:sp>
        <p:nvSpPr>
          <p:cNvPr id="29" name="Freeform 4">
            <a:extLst>
              <a:ext uri="{FF2B5EF4-FFF2-40B4-BE49-F238E27FC236}">
                <a16:creationId xmlns="" xmlns:a16="http://schemas.microsoft.com/office/drawing/2014/main" id="{9F912389-24FD-4452-8861-F16AE0031E0B}"/>
              </a:ext>
            </a:extLst>
          </p:cNvPr>
          <p:cNvSpPr>
            <a:spLocks noChangeArrowheads="1"/>
          </p:cNvSpPr>
          <p:nvPr/>
        </p:nvSpPr>
        <p:spPr bwMode="auto">
          <a:xfrm>
            <a:off x="7643060" y="4430550"/>
            <a:ext cx="439879" cy="439878"/>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rgbClr val="5293CC"/>
          </a:solidFill>
          <a:ln>
            <a:noFill/>
          </a:ln>
          <a:effectLst/>
        </p:spPr>
        <p:txBody>
          <a:bodyPr wrap="none" lIns="91433" tIns="45716" rIns="91433" bIns="45716" anchor="ctr"/>
          <a:lstStyle/>
          <a:p>
            <a:pPr defTabSz="408199" fontAlgn="auto">
              <a:spcBef>
                <a:spcPts val="0"/>
              </a:spcBef>
              <a:spcAft>
                <a:spcPts val="0"/>
              </a:spcAft>
              <a:defRPr/>
            </a:pPr>
            <a:endParaRPr lang="en-US" sz="605">
              <a:solidFill>
                <a:schemeClr val="bg1"/>
              </a:solidFill>
              <a:latin typeface="+mn-lt"/>
              <a:ea typeface="+mn-ea"/>
            </a:endParaRPr>
          </a:p>
        </p:txBody>
      </p:sp>
      <p:sp>
        <p:nvSpPr>
          <p:cNvPr id="30" name="TextBox 33">
            <a:extLst>
              <a:ext uri="{FF2B5EF4-FFF2-40B4-BE49-F238E27FC236}">
                <a16:creationId xmlns="" xmlns:a16="http://schemas.microsoft.com/office/drawing/2014/main" id="{D0D136A0-C8CB-4C39-BA8B-1519D4B81D54}"/>
              </a:ext>
            </a:extLst>
          </p:cNvPr>
          <p:cNvSpPr txBox="1">
            <a:spLocks noChangeArrowheads="1"/>
          </p:cNvSpPr>
          <p:nvPr/>
        </p:nvSpPr>
        <p:spPr bwMode="auto">
          <a:xfrm>
            <a:off x="4644862" y="3513888"/>
            <a:ext cx="1094042" cy="1090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3" tIns="45705" rIns="91413" bIns="45705">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en-US" altLang="zh-CN" sz="6487" b="1">
                <a:solidFill>
                  <a:schemeClr val="bg1"/>
                </a:solidFill>
                <a:latin typeface="Roboto Black" charset="0"/>
              </a:rPr>
              <a:t>O</a:t>
            </a:r>
            <a:endParaRPr lang="ru-RU" altLang="zh-CN" sz="6487" b="1">
              <a:solidFill>
                <a:schemeClr val="bg1"/>
              </a:solidFill>
              <a:latin typeface="Roboto Black" charset="0"/>
            </a:endParaRPr>
          </a:p>
        </p:txBody>
      </p:sp>
      <p:sp>
        <p:nvSpPr>
          <p:cNvPr id="31" name="TextBox 37">
            <a:extLst>
              <a:ext uri="{FF2B5EF4-FFF2-40B4-BE49-F238E27FC236}">
                <a16:creationId xmlns="" xmlns:a16="http://schemas.microsoft.com/office/drawing/2014/main" id="{1B36ECFD-25D3-476F-8329-FEAB5E86215E}"/>
              </a:ext>
            </a:extLst>
          </p:cNvPr>
          <p:cNvSpPr txBox="1">
            <a:spLocks noChangeArrowheads="1"/>
          </p:cNvSpPr>
          <p:nvPr/>
        </p:nvSpPr>
        <p:spPr bwMode="auto">
          <a:xfrm>
            <a:off x="2816300" y="4351979"/>
            <a:ext cx="1648206" cy="883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6" rIns="0" bIns="0">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438"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r>
              <a:rPr lang="zh-CN" altLang="en-US" sz="1388" dirty="0">
                <a:solidFill>
                  <a:srgbClr val="5293CC"/>
                </a:solidFill>
                <a:latin typeface="微软雅黑" panose="020B0503020204020204" pitchFamily="34" charset="-122"/>
                <a:ea typeface="微软雅黑" panose="020B0503020204020204" pitchFamily="34" charset="-122"/>
              </a:rPr>
              <a:t>请输入你的题目</a:t>
            </a:r>
          </a:p>
          <a:p>
            <a:r>
              <a:rPr lang="zh-CN" altLang="en-US" sz="1013" dirty="0" smtClean="0">
                <a:solidFill>
                  <a:srgbClr val="5293CC"/>
                </a:solidFill>
                <a:latin typeface="微软雅黑" panose="020B0503020204020204" pitchFamily="34" charset="-122"/>
                <a:ea typeface="微软雅黑" panose="020B0503020204020204" pitchFamily="34" charset="-122"/>
              </a:rPr>
              <a:t>请</a:t>
            </a:r>
            <a:r>
              <a:rPr lang="zh-CN" altLang="en-US" sz="1013" dirty="0">
                <a:solidFill>
                  <a:srgbClr val="5293CC"/>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endParaRPr lang="en-US" altLang="zh-CN" sz="1013" dirty="0">
              <a:solidFill>
                <a:srgbClr val="5293CC"/>
              </a:solidFill>
              <a:latin typeface="微软雅黑" panose="020B0503020204020204" pitchFamily="34" charset="-122"/>
              <a:ea typeface="微软雅黑" panose="020B0503020204020204" pitchFamily="34" charset="-122"/>
            </a:endParaRPr>
          </a:p>
        </p:txBody>
      </p:sp>
      <p:sp>
        <p:nvSpPr>
          <p:cNvPr id="32" name="Freeform 1">
            <a:extLst>
              <a:ext uri="{FF2B5EF4-FFF2-40B4-BE49-F238E27FC236}">
                <a16:creationId xmlns="" xmlns:a16="http://schemas.microsoft.com/office/drawing/2014/main" id="{14D23738-7F05-4FD7-AB76-9A836AE44C48}"/>
              </a:ext>
            </a:extLst>
          </p:cNvPr>
          <p:cNvSpPr>
            <a:spLocks noChangeArrowheads="1"/>
          </p:cNvSpPr>
          <p:nvPr/>
        </p:nvSpPr>
        <p:spPr bwMode="auto">
          <a:xfrm>
            <a:off x="2243089" y="4490074"/>
            <a:ext cx="451188" cy="451188"/>
          </a:xfrm>
          <a:custGeom>
            <a:avLst/>
            <a:gdLst>
              <a:gd name="T0" fmla="*/ 4905 w 5031"/>
              <a:gd name="T1" fmla="*/ 0 h 5031"/>
              <a:gd name="T2" fmla="*/ 4905 w 5031"/>
              <a:gd name="T3" fmla="*/ 0 h 5031"/>
              <a:gd name="T4" fmla="*/ 125 w 5031"/>
              <a:gd name="T5" fmla="*/ 0 h 5031"/>
              <a:gd name="T6" fmla="*/ 0 w 5031"/>
              <a:gd name="T7" fmla="*/ 125 h 5031"/>
              <a:gd name="T8" fmla="*/ 0 w 5031"/>
              <a:gd name="T9" fmla="*/ 4905 h 5031"/>
              <a:gd name="T10" fmla="*/ 125 w 5031"/>
              <a:gd name="T11" fmla="*/ 5030 h 5031"/>
              <a:gd name="T12" fmla="*/ 4905 w 5031"/>
              <a:gd name="T13" fmla="*/ 5030 h 5031"/>
              <a:gd name="T14" fmla="*/ 5030 w 5031"/>
              <a:gd name="T15" fmla="*/ 4905 h 5031"/>
              <a:gd name="T16" fmla="*/ 5030 w 5031"/>
              <a:gd name="T17" fmla="*/ 125 h 5031"/>
              <a:gd name="T18" fmla="*/ 4905 w 5031"/>
              <a:gd name="T19" fmla="*/ 0 h 5031"/>
              <a:gd name="T20" fmla="*/ 3687 w 5031"/>
              <a:gd name="T21" fmla="*/ 2624 h 5031"/>
              <a:gd name="T22" fmla="*/ 3687 w 5031"/>
              <a:gd name="T23" fmla="*/ 2624 h 5031"/>
              <a:gd name="T24" fmla="*/ 3624 w 5031"/>
              <a:gd name="T25" fmla="*/ 2687 h 5031"/>
              <a:gd name="T26" fmla="*/ 3562 w 5031"/>
              <a:gd name="T27" fmla="*/ 2687 h 5031"/>
              <a:gd name="T28" fmla="*/ 3187 w 5031"/>
              <a:gd name="T29" fmla="*/ 2313 h 5031"/>
              <a:gd name="T30" fmla="*/ 1688 w 5031"/>
              <a:gd name="T31" fmla="*/ 3812 h 5031"/>
              <a:gd name="T32" fmla="*/ 1625 w 5031"/>
              <a:gd name="T33" fmla="*/ 3843 h 5031"/>
              <a:gd name="T34" fmla="*/ 1563 w 5031"/>
              <a:gd name="T35" fmla="*/ 3812 h 5031"/>
              <a:gd name="T36" fmla="*/ 1219 w 5031"/>
              <a:gd name="T37" fmla="*/ 3468 h 5031"/>
              <a:gd name="T38" fmla="*/ 1188 w 5031"/>
              <a:gd name="T39" fmla="*/ 3405 h 5031"/>
              <a:gd name="T40" fmla="*/ 1219 w 5031"/>
              <a:gd name="T41" fmla="*/ 3343 h 5031"/>
              <a:gd name="T42" fmla="*/ 2718 w 5031"/>
              <a:gd name="T43" fmla="*/ 1844 h 5031"/>
              <a:gd name="T44" fmla="*/ 2344 w 5031"/>
              <a:gd name="T45" fmla="*/ 1469 h 5031"/>
              <a:gd name="T46" fmla="*/ 2344 w 5031"/>
              <a:gd name="T47" fmla="*/ 1406 h 5031"/>
              <a:gd name="T48" fmla="*/ 2406 w 5031"/>
              <a:gd name="T49" fmla="*/ 1344 h 5031"/>
              <a:gd name="T50" fmla="*/ 3749 w 5031"/>
              <a:gd name="T51" fmla="*/ 1188 h 5031"/>
              <a:gd name="T52" fmla="*/ 3812 w 5031"/>
              <a:gd name="T53" fmla="*/ 1219 h 5031"/>
              <a:gd name="T54" fmla="*/ 3843 w 5031"/>
              <a:gd name="T55" fmla="*/ 1281 h 5031"/>
              <a:gd name="T56" fmla="*/ 3687 w 5031"/>
              <a:gd name="T57" fmla="*/ 2624 h 5031"/>
              <a:gd name="T58" fmla="*/ 3687 w 5031"/>
              <a:gd name="T59" fmla="*/ 2624 h 5031"/>
              <a:gd name="T60" fmla="*/ 3687 w 5031"/>
              <a:gd name="T61" fmla="*/ 2624 h 5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1" h="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solidFill>
            <a:srgbClr val="86B0D3"/>
          </a:solidFill>
          <a:ln>
            <a:noFill/>
          </a:ln>
          <a:effectLst/>
        </p:spPr>
        <p:txBody>
          <a:bodyPr wrap="none" lIns="91433" tIns="45716" rIns="91433" bIns="45716" anchor="ctr"/>
          <a:lstStyle/>
          <a:p>
            <a:pPr defTabSz="408199" fontAlgn="auto">
              <a:spcBef>
                <a:spcPts val="0"/>
              </a:spcBef>
              <a:spcAft>
                <a:spcPts val="0"/>
              </a:spcAft>
              <a:defRPr/>
            </a:pPr>
            <a:endParaRPr lang="en-US" sz="605">
              <a:solidFill>
                <a:srgbClr val="5293CC"/>
              </a:solidFill>
              <a:latin typeface="+mn-lt"/>
              <a:ea typeface="+mn-ea"/>
            </a:endParaRPr>
          </a:p>
        </p:txBody>
      </p:sp>
    </p:spTree>
    <p:extLst>
      <p:ext uri="{BB962C8B-B14F-4D97-AF65-F5344CB8AC3E}">
        <p14:creationId xmlns:p14="http://schemas.microsoft.com/office/powerpoint/2010/main" xmlns="" val="3500510919"/>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山, 自然, 天空, 雪花&#10;&#10;已生成极高可信度的说明">
            <a:extLst>
              <a:ext uri="{FF2B5EF4-FFF2-40B4-BE49-F238E27FC236}">
                <a16:creationId xmlns="" xmlns:a16="http://schemas.microsoft.com/office/drawing/2014/main" id="{925E677E-ED2E-4535-9BFC-C8F53C94AA2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5" name="组合 4">
            <a:extLst>
              <a:ext uri="{FF2B5EF4-FFF2-40B4-BE49-F238E27FC236}">
                <a16:creationId xmlns="" xmlns:a16="http://schemas.microsoft.com/office/drawing/2014/main" id="{69C08EE3-5145-45F2-986E-D764E25A1970}"/>
              </a:ext>
            </a:extLst>
          </p:cNvPr>
          <p:cNvGrpSpPr/>
          <p:nvPr/>
        </p:nvGrpSpPr>
        <p:grpSpPr>
          <a:xfrm>
            <a:off x="1743703" y="2479375"/>
            <a:ext cx="8527318" cy="1664792"/>
            <a:chOff x="2840284" y="1640398"/>
            <a:chExt cx="6279306" cy="1225911"/>
          </a:xfrm>
        </p:grpSpPr>
        <p:pic>
          <p:nvPicPr>
            <p:cNvPr id="6" name="图片 5" descr="图片包含 户外, 水, 山, 冲浪&#10;&#10;已生成极高可信度的说明">
              <a:extLst>
                <a:ext uri="{FF2B5EF4-FFF2-40B4-BE49-F238E27FC236}">
                  <a16:creationId xmlns="" xmlns:a16="http://schemas.microsoft.com/office/drawing/2014/main" id="{C1C8019D-BAE0-41F6-92B8-223C7F9F41A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52866" y="1650448"/>
              <a:ext cx="5704514" cy="1215861"/>
            </a:xfrm>
            <a:prstGeom prst="rect">
              <a:avLst/>
            </a:prstGeom>
          </p:spPr>
        </p:pic>
        <p:pic>
          <p:nvPicPr>
            <p:cNvPr id="7" name="图片 6">
              <a:extLst>
                <a:ext uri="{FF2B5EF4-FFF2-40B4-BE49-F238E27FC236}">
                  <a16:creationId xmlns="" xmlns:a16="http://schemas.microsoft.com/office/drawing/2014/main" id="{C6B60BFC-52D0-4E2C-A328-4B58986B4E2F}"/>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7682397">
              <a:off x="2812599" y="1668083"/>
              <a:ext cx="690012" cy="634641"/>
            </a:xfrm>
            <a:prstGeom prst="rect">
              <a:avLst/>
            </a:prstGeom>
          </p:spPr>
        </p:pic>
        <p:pic>
          <p:nvPicPr>
            <p:cNvPr id="8" name="图片 7">
              <a:extLst>
                <a:ext uri="{FF2B5EF4-FFF2-40B4-BE49-F238E27FC236}">
                  <a16:creationId xmlns="" xmlns:a16="http://schemas.microsoft.com/office/drawing/2014/main" id="{01F4F82A-0283-4800-8E29-FC50A696B35E}"/>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17831066" flipV="1">
              <a:off x="8437831" y="1975299"/>
              <a:ext cx="607046" cy="756473"/>
            </a:xfrm>
            <a:prstGeom prst="rect">
              <a:avLst/>
            </a:prstGeom>
          </p:spPr>
        </p:pic>
        <p:sp>
          <p:nvSpPr>
            <p:cNvPr id="9" name="矩形 8">
              <a:extLst>
                <a:ext uri="{FF2B5EF4-FFF2-40B4-BE49-F238E27FC236}">
                  <a16:creationId xmlns="" xmlns:a16="http://schemas.microsoft.com/office/drawing/2014/main" id="{D18AB766-6D2F-4295-9B3C-959F99850AB0}"/>
                </a:ext>
              </a:extLst>
            </p:cNvPr>
            <p:cNvSpPr/>
            <p:nvPr/>
          </p:nvSpPr>
          <p:spPr>
            <a:xfrm>
              <a:off x="4248071" y="1829283"/>
              <a:ext cx="3876575" cy="747909"/>
            </a:xfrm>
            <a:prstGeom prst="rect">
              <a:avLst/>
            </a:prstGeom>
          </p:spPr>
          <p:txBody>
            <a:bodyPr wrap="square">
              <a:spAutoFit/>
            </a:bodyPr>
            <a:lstStyle/>
            <a:p>
              <a:pPr algn="dist"/>
              <a:r>
                <a:rPr lang="en-US" altLang="zh-CN" sz="6000" b="1" dirty="0">
                  <a:solidFill>
                    <a:schemeClr val="bg1"/>
                  </a:solidFill>
                  <a:latin typeface="微软雅黑" panose="020B0503020204020204" pitchFamily="34" charset="-122"/>
                  <a:ea typeface="微软雅黑" panose="020B0503020204020204" pitchFamily="34" charset="-122"/>
                </a:rPr>
                <a:t>THANK  YOU</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387260760"/>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山, 自然, 天空, 雪花&#10;&#10;已生成极高可信度的说明">
            <a:extLst>
              <a:ext uri="{FF2B5EF4-FFF2-40B4-BE49-F238E27FC236}">
                <a16:creationId xmlns="" xmlns:a16="http://schemas.microsoft.com/office/drawing/2014/main" id="{925E677E-ED2E-4535-9BFC-C8F53C94AA2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5" name="组合 4">
            <a:extLst>
              <a:ext uri="{FF2B5EF4-FFF2-40B4-BE49-F238E27FC236}">
                <a16:creationId xmlns="" xmlns:a16="http://schemas.microsoft.com/office/drawing/2014/main" id="{69C08EE3-5145-45F2-986E-D764E25A1970}"/>
              </a:ext>
            </a:extLst>
          </p:cNvPr>
          <p:cNvGrpSpPr/>
          <p:nvPr/>
        </p:nvGrpSpPr>
        <p:grpSpPr>
          <a:xfrm>
            <a:off x="1743703" y="2479375"/>
            <a:ext cx="8527318" cy="1664792"/>
            <a:chOff x="2840284" y="1640398"/>
            <a:chExt cx="6279306" cy="1225911"/>
          </a:xfrm>
        </p:grpSpPr>
        <p:pic>
          <p:nvPicPr>
            <p:cNvPr id="6" name="图片 5" descr="图片包含 户外, 水, 山, 冲浪&#10;&#10;已生成极高可信度的说明">
              <a:extLst>
                <a:ext uri="{FF2B5EF4-FFF2-40B4-BE49-F238E27FC236}">
                  <a16:creationId xmlns="" xmlns:a16="http://schemas.microsoft.com/office/drawing/2014/main" id="{C1C8019D-BAE0-41F6-92B8-223C7F9F41A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52866" y="1650448"/>
              <a:ext cx="5704514" cy="1215861"/>
            </a:xfrm>
            <a:prstGeom prst="rect">
              <a:avLst/>
            </a:prstGeom>
          </p:spPr>
        </p:pic>
        <p:pic>
          <p:nvPicPr>
            <p:cNvPr id="7" name="图片 6">
              <a:extLst>
                <a:ext uri="{FF2B5EF4-FFF2-40B4-BE49-F238E27FC236}">
                  <a16:creationId xmlns="" xmlns:a16="http://schemas.microsoft.com/office/drawing/2014/main" id="{C6B60BFC-52D0-4E2C-A328-4B58986B4E2F}"/>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7682397">
              <a:off x="2812599" y="1668083"/>
              <a:ext cx="690012" cy="634641"/>
            </a:xfrm>
            <a:prstGeom prst="rect">
              <a:avLst/>
            </a:prstGeom>
          </p:spPr>
        </p:pic>
        <p:pic>
          <p:nvPicPr>
            <p:cNvPr id="8" name="图片 7">
              <a:extLst>
                <a:ext uri="{FF2B5EF4-FFF2-40B4-BE49-F238E27FC236}">
                  <a16:creationId xmlns="" xmlns:a16="http://schemas.microsoft.com/office/drawing/2014/main" id="{01F4F82A-0283-4800-8E29-FC50A696B35E}"/>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17831066" flipV="1">
              <a:off x="8437831" y="1975299"/>
              <a:ext cx="607046" cy="756473"/>
            </a:xfrm>
            <a:prstGeom prst="rect">
              <a:avLst/>
            </a:prstGeom>
          </p:spPr>
        </p:pic>
        <p:sp>
          <p:nvSpPr>
            <p:cNvPr id="9" name="矩形 8">
              <a:extLst>
                <a:ext uri="{FF2B5EF4-FFF2-40B4-BE49-F238E27FC236}">
                  <a16:creationId xmlns="" xmlns:a16="http://schemas.microsoft.com/office/drawing/2014/main" id="{D18AB766-6D2F-4295-9B3C-959F99850AB0}"/>
                </a:ext>
              </a:extLst>
            </p:cNvPr>
            <p:cNvSpPr/>
            <p:nvPr/>
          </p:nvSpPr>
          <p:spPr>
            <a:xfrm>
              <a:off x="4571538" y="1941507"/>
              <a:ext cx="3338758" cy="475942"/>
            </a:xfrm>
            <a:prstGeom prst="rect">
              <a:avLst/>
            </a:prstGeom>
          </p:spPr>
          <p:txBody>
            <a:bodyPr wrap="square">
              <a:spAutoFit/>
            </a:bodyPr>
            <a:lstStyle/>
            <a:p>
              <a:pPr algn="dist"/>
              <a:r>
                <a:rPr lang="zh-CN" altLang="en-US" sz="3600" b="1" dirty="0">
                  <a:solidFill>
                    <a:schemeClr val="bg1"/>
                  </a:solidFill>
                  <a:latin typeface="微软雅黑" panose="020B0503020204020204" pitchFamily="34" charset="-122"/>
                  <a:ea typeface="微软雅黑" panose="020B0503020204020204" pitchFamily="34" charset="-122"/>
                </a:rPr>
                <a:t>请输入你的题目</a:t>
              </a:r>
            </a:p>
          </p:txBody>
        </p:sp>
      </p:grpSp>
      <p:sp>
        <p:nvSpPr>
          <p:cNvPr id="10" name="矩形 9">
            <a:extLst>
              <a:ext uri="{FF2B5EF4-FFF2-40B4-BE49-F238E27FC236}">
                <a16:creationId xmlns="" xmlns:a16="http://schemas.microsoft.com/office/drawing/2014/main" id="{CDBCEB49-E280-4E11-9288-0088BAF41F89}"/>
              </a:ext>
            </a:extLst>
          </p:cNvPr>
          <p:cNvSpPr/>
          <p:nvPr/>
        </p:nvSpPr>
        <p:spPr>
          <a:xfrm>
            <a:off x="3980699" y="4295041"/>
            <a:ext cx="4762150" cy="646331"/>
          </a:xfrm>
          <a:prstGeom prst="rect">
            <a:avLst/>
          </a:prstGeom>
        </p:spPr>
        <p:txBody>
          <a:bodyPr wrap="square">
            <a:spAutoFit/>
          </a:bodyPr>
          <a:lstStyle/>
          <a:p>
            <a:r>
              <a:rPr lang="zh-CN" altLang="en-US" sz="1200" dirty="0">
                <a:solidFill>
                  <a:srgbClr val="5293CC"/>
                </a:solidFill>
              </a:rPr>
              <a:t>请在此处添加详细描述文本，尽量与标题文本语言风格相符合，语言描述尽量简洁生动。请在此处添加详细描述文本，尽量与标题文本语言风格相符合，语言描述尽量简洁生动。</a:t>
            </a:r>
          </a:p>
        </p:txBody>
      </p:sp>
    </p:spTree>
    <p:extLst>
      <p:ext uri="{BB962C8B-B14F-4D97-AF65-F5344CB8AC3E}">
        <p14:creationId xmlns:p14="http://schemas.microsoft.com/office/powerpoint/2010/main" xmlns="" val="1774366423"/>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a:extLst>
              <a:ext uri="{FF2B5EF4-FFF2-40B4-BE49-F238E27FC236}">
                <a16:creationId xmlns="" xmlns:a16="http://schemas.microsoft.com/office/drawing/2014/main" id="{1D63545F-1102-4A9D-9CC5-13CEAA86B6E1}"/>
              </a:ext>
            </a:extLst>
          </p:cNvPr>
          <p:cNvGrpSpPr/>
          <p:nvPr/>
        </p:nvGrpSpPr>
        <p:grpSpPr>
          <a:xfrm>
            <a:off x="5128201" y="3237689"/>
            <a:ext cx="1061000" cy="1214343"/>
            <a:chOff x="5379142" y="2991066"/>
            <a:chExt cx="1414667" cy="1619124"/>
          </a:xfrm>
        </p:grpSpPr>
        <p:sp>
          <p:nvSpPr>
            <p:cNvPr id="3" name="Shape 1723">
              <a:extLst>
                <a:ext uri="{FF2B5EF4-FFF2-40B4-BE49-F238E27FC236}">
                  <a16:creationId xmlns="" xmlns:a16="http://schemas.microsoft.com/office/drawing/2014/main" id="{C73B2308-8791-42E1-AA80-5614CC6AB492}"/>
                </a:ext>
              </a:extLst>
            </p:cNvPr>
            <p:cNvSpPr/>
            <p:nvPr/>
          </p:nvSpPr>
          <p:spPr>
            <a:xfrm rot="18900000">
              <a:off x="5379143" y="2991066"/>
              <a:ext cx="1414666" cy="1414666"/>
            </a:xfrm>
            <a:prstGeom prst="roundRect">
              <a:avLst>
                <a:gd name="adj" fmla="val 15000"/>
              </a:avLst>
            </a:prstGeom>
            <a:solidFill>
              <a:srgbClr val="86B0D3"/>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4" name="Shape 1726">
              <a:extLst>
                <a:ext uri="{FF2B5EF4-FFF2-40B4-BE49-F238E27FC236}">
                  <a16:creationId xmlns="" xmlns:a16="http://schemas.microsoft.com/office/drawing/2014/main" id="{DC3083C6-196F-468C-9FC4-89B0076522C9}"/>
                </a:ext>
              </a:extLst>
            </p:cNvPr>
            <p:cNvSpPr/>
            <p:nvPr/>
          </p:nvSpPr>
          <p:spPr>
            <a:xfrm rot="18900000">
              <a:off x="5379142" y="3195523"/>
              <a:ext cx="1414666" cy="1414667"/>
            </a:xfrm>
            <a:prstGeom prst="roundRect">
              <a:avLst>
                <a:gd name="adj" fmla="val 15000"/>
              </a:avLst>
            </a:prstGeom>
            <a:blipFill dpi="0" rotWithShape="1">
              <a:blip r:embed="rId3"/>
              <a:srcRect/>
              <a:tile tx="0" ty="0" sx="100000" sy="100000" flip="none" algn="ctr"/>
            </a:blip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a:extLst>
              <a:ext uri="{FF2B5EF4-FFF2-40B4-BE49-F238E27FC236}">
                <a16:creationId xmlns="" xmlns:a16="http://schemas.microsoft.com/office/drawing/2014/main" id="{AC4BCC11-ED13-4313-9CE4-C169499F2700}"/>
              </a:ext>
            </a:extLst>
          </p:cNvPr>
          <p:cNvGrpSpPr/>
          <p:nvPr/>
        </p:nvGrpSpPr>
        <p:grpSpPr>
          <a:xfrm>
            <a:off x="3766747" y="3393946"/>
            <a:ext cx="1061000" cy="1214343"/>
            <a:chOff x="3563871" y="3199409"/>
            <a:chExt cx="1414666" cy="1619124"/>
          </a:xfrm>
        </p:grpSpPr>
        <p:sp>
          <p:nvSpPr>
            <p:cNvPr id="6" name="Shape 1722">
              <a:extLst>
                <a:ext uri="{FF2B5EF4-FFF2-40B4-BE49-F238E27FC236}">
                  <a16:creationId xmlns="" xmlns:a16="http://schemas.microsoft.com/office/drawing/2014/main" id="{A342BBC4-7C53-4619-BDF3-E7479C54C40E}"/>
                </a:ext>
              </a:extLst>
            </p:cNvPr>
            <p:cNvSpPr/>
            <p:nvPr/>
          </p:nvSpPr>
          <p:spPr>
            <a:xfrm rot="8100000">
              <a:off x="3563871" y="3403867"/>
              <a:ext cx="1414666" cy="1414666"/>
            </a:xfrm>
            <a:prstGeom prst="roundRect">
              <a:avLst>
                <a:gd name="adj" fmla="val 15000"/>
              </a:avLst>
            </a:prstGeom>
            <a:solidFill>
              <a:srgbClr val="86B0D3"/>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a:extLst>
                <a:ext uri="{FF2B5EF4-FFF2-40B4-BE49-F238E27FC236}">
                  <a16:creationId xmlns="" xmlns:a16="http://schemas.microsoft.com/office/drawing/2014/main" id="{35BC2161-3561-4A6C-86F3-2DA714B4B4B7}"/>
                </a:ext>
              </a:extLst>
            </p:cNvPr>
            <p:cNvSpPr/>
            <p:nvPr/>
          </p:nvSpPr>
          <p:spPr>
            <a:xfrm rot="8100000">
              <a:off x="3563871" y="3199409"/>
              <a:ext cx="1414666" cy="1414667"/>
            </a:xfrm>
            <a:prstGeom prst="roundRect">
              <a:avLst>
                <a:gd name="adj" fmla="val 15000"/>
              </a:avLst>
            </a:prstGeom>
            <a:blipFill dpi="0" rotWithShape="1">
              <a:blip r:embed="rId3"/>
              <a:srcRect/>
              <a:tile tx="0" ty="0" sx="100000" sy="100000" flip="none" algn="ctr"/>
            </a:blip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8" name="Group 11">
            <a:extLst>
              <a:ext uri="{FF2B5EF4-FFF2-40B4-BE49-F238E27FC236}">
                <a16:creationId xmlns="" xmlns:a16="http://schemas.microsoft.com/office/drawing/2014/main" id="{5E0FC8F6-0FBC-454E-8849-54B80FBCCE1B}"/>
              </a:ext>
            </a:extLst>
          </p:cNvPr>
          <p:cNvGrpSpPr/>
          <p:nvPr/>
        </p:nvGrpSpPr>
        <p:grpSpPr>
          <a:xfrm>
            <a:off x="2401151" y="3237689"/>
            <a:ext cx="1061000" cy="1214343"/>
            <a:chOff x="1743076" y="2991066"/>
            <a:chExt cx="1414666" cy="1619124"/>
          </a:xfrm>
        </p:grpSpPr>
        <p:sp>
          <p:nvSpPr>
            <p:cNvPr id="9" name="Shape 1721">
              <a:extLst>
                <a:ext uri="{FF2B5EF4-FFF2-40B4-BE49-F238E27FC236}">
                  <a16:creationId xmlns="" xmlns:a16="http://schemas.microsoft.com/office/drawing/2014/main" id="{5FB19F9A-5476-4227-969A-D62BA6E1BBCD}"/>
                </a:ext>
              </a:extLst>
            </p:cNvPr>
            <p:cNvSpPr/>
            <p:nvPr/>
          </p:nvSpPr>
          <p:spPr>
            <a:xfrm rot="18900000">
              <a:off x="1743076" y="2991066"/>
              <a:ext cx="1414666" cy="1414666"/>
            </a:xfrm>
            <a:prstGeom prst="roundRect">
              <a:avLst>
                <a:gd name="adj" fmla="val 15000"/>
              </a:avLst>
            </a:prstGeom>
            <a:solidFill>
              <a:srgbClr val="86B0D3"/>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0" name="Shape 1732">
              <a:extLst>
                <a:ext uri="{FF2B5EF4-FFF2-40B4-BE49-F238E27FC236}">
                  <a16:creationId xmlns="" xmlns:a16="http://schemas.microsoft.com/office/drawing/2014/main" id="{41AFE4E2-E531-415D-8E84-F456F7134924}"/>
                </a:ext>
              </a:extLst>
            </p:cNvPr>
            <p:cNvSpPr/>
            <p:nvPr/>
          </p:nvSpPr>
          <p:spPr>
            <a:xfrm rot="18900000">
              <a:off x="1743076" y="3195523"/>
              <a:ext cx="1414666" cy="1414667"/>
            </a:xfrm>
            <a:prstGeom prst="roundRect">
              <a:avLst>
                <a:gd name="adj" fmla="val 15000"/>
              </a:avLst>
            </a:prstGeom>
            <a:blipFill dpi="0" rotWithShape="0">
              <a:blip r:embed="rId3"/>
              <a:srcRect/>
              <a:tile tx="0" ty="0" sx="100000" sy="100000" flip="none" algn="ctr"/>
            </a:blip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11" name="Group 15">
            <a:extLst>
              <a:ext uri="{FF2B5EF4-FFF2-40B4-BE49-F238E27FC236}">
                <a16:creationId xmlns="" xmlns:a16="http://schemas.microsoft.com/office/drawing/2014/main" id="{6886A987-C9C3-4E7C-8134-B16B2945A156}"/>
              </a:ext>
            </a:extLst>
          </p:cNvPr>
          <p:cNvGrpSpPr/>
          <p:nvPr/>
        </p:nvGrpSpPr>
        <p:grpSpPr>
          <a:xfrm>
            <a:off x="6493797" y="3393946"/>
            <a:ext cx="1061000" cy="1214344"/>
            <a:chOff x="7199937" y="3199409"/>
            <a:chExt cx="1414666" cy="1619125"/>
          </a:xfrm>
        </p:grpSpPr>
        <p:sp>
          <p:nvSpPr>
            <p:cNvPr id="12" name="Shape 1724">
              <a:extLst>
                <a:ext uri="{FF2B5EF4-FFF2-40B4-BE49-F238E27FC236}">
                  <a16:creationId xmlns="" xmlns:a16="http://schemas.microsoft.com/office/drawing/2014/main" id="{0EE73599-A3C2-449E-BBC0-314D5EDE538D}"/>
                </a:ext>
              </a:extLst>
            </p:cNvPr>
            <p:cNvSpPr/>
            <p:nvPr/>
          </p:nvSpPr>
          <p:spPr>
            <a:xfrm rot="8100000">
              <a:off x="7199937" y="3403868"/>
              <a:ext cx="1414666" cy="1414666"/>
            </a:xfrm>
            <a:prstGeom prst="roundRect">
              <a:avLst>
                <a:gd name="adj" fmla="val 15000"/>
              </a:avLst>
            </a:prstGeom>
            <a:solidFill>
              <a:srgbClr val="86B0D3"/>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a:extLst>
                <a:ext uri="{FF2B5EF4-FFF2-40B4-BE49-F238E27FC236}">
                  <a16:creationId xmlns="" xmlns:a16="http://schemas.microsoft.com/office/drawing/2014/main" id="{738C4F9F-8C66-4B23-B652-B2B58380FF29}"/>
                </a:ext>
              </a:extLst>
            </p:cNvPr>
            <p:cNvSpPr/>
            <p:nvPr/>
          </p:nvSpPr>
          <p:spPr>
            <a:xfrm rot="8100000">
              <a:off x="7199937" y="3199409"/>
              <a:ext cx="1414666" cy="1414667"/>
            </a:xfrm>
            <a:prstGeom prst="roundRect">
              <a:avLst>
                <a:gd name="adj" fmla="val 15000"/>
              </a:avLst>
            </a:prstGeom>
            <a:blipFill dpi="0" rotWithShape="1">
              <a:blip r:embed="rId3"/>
              <a:srcRect/>
              <a:tile tx="0" ty="0" sx="100000" sy="100000" flip="none" algn="ctr"/>
            </a:blip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a:extLst>
              <a:ext uri="{FF2B5EF4-FFF2-40B4-BE49-F238E27FC236}">
                <a16:creationId xmlns="" xmlns:a16="http://schemas.microsoft.com/office/drawing/2014/main" id="{DAC971E1-37F0-4674-B295-3E00156F3ACE}"/>
              </a:ext>
            </a:extLst>
          </p:cNvPr>
          <p:cNvGrpSpPr/>
          <p:nvPr/>
        </p:nvGrpSpPr>
        <p:grpSpPr>
          <a:xfrm>
            <a:off x="7855251" y="3237689"/>
            <a:ext cx="1061000" cy="1214343"/>
            <a:chOff x="9015209" y="2991066"/>
            <a:chExt cx="1414666" cy="1619124"/>
          </a:xfrm>
        </p:grpSpPr>
        <p:sp>
          <p:nvSpPr>
            <p:cNvPr id="15" name="Shape 1725">
              <a:extLst>
                <a:ext uri="{FF2B5EF4-FFF2-40B4-BE49-F238E27FC236}">
                  <a16:creationId xmlns="" xmlns:a16="http://schemas.microsoft.com/office/drawing/2014/main" id="{A9B20A46-C34E-46BA-8380-BED75B71D89A}"/>
                </a:ext>
              </a:extLst>
            </p:cNvPr>
            <p:cNvSpPr/>
            <p:nvPr/>
          </p:nvSpPr>
          <p:spPr>
            <a:xfrm rot="18900000">
              <a:off x="9015209" y="2991066"/>
              <a:ext cx="1414666" cy="1414666"/>
            </a:xfrm>
            <a:prstGeom prst="roundRect">
              <a:avLst>
                <a:gd name="adj" fmla="val 15000"/>
              </a:avLst>
            </a:prstGeom>
            <a:solidFill>
              <a:srgbClr val="86B0D3"/>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a:extLst>
                <a:ext uri="{FF2B5EF4-FFF2-40B4-BE49-F238E27FC236}">
                  <a16:creationId xmlns="" xmlns:a16="http://schemas.microsoft.com/office/drawing/2014/main" id="{9751FFEA-ED9F-43CC-AC74-36A26A970EBF}"/>
                </a:ext>
              </a:extLst>
            </p:cNvPr>
            <p:cNvSpPr/>
            <p:nvPr/>
          </p:nvSpPr>
          <p:spPr>
            <a:xfrm rot="18900000">
              <a:off x="9015209" y="3195523"/>
              <a:ext cx="1414666" cy="1414667"/>
            </a:xfrm>
            <a:prstGeom prst="roundRect">
              <a:avLst>
                <a:gd name="adj" fmla="val 15000"/>
              </a:avLst>
            </a:prstGeom>
            <a:blipFill dpi="0" rotWithShape="1">
              <a:blip r:embed="rId3"/>
              <a:srcRect/>
              <a:tile tx="0" ty="0" sx="100000" sy="100000" flip="none" algn="ctr"/>
            </a:blip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sp>
        <p:nvSpPr>
          <p:cNvPr id="17" name="Text Placeholder 4">
            <a:extLst>
              <a:ext uri="{FF2B5EF4-FFF2-40B4-BE49-F238E27FC236}">
                <a16:creationId xmlns="" xmlns:a16="http://schemas.microsoft.com/office/drawing/2014/main" id="{32B2D62D-5E27-4290-85F5-6F0E4573E79E}"/>
              </a:ext>
            </a:extLst>
          </p:cNvPr>
          <p:cNvSpPr txBox="1"/>
          <p:nvPr/>
        </p:nvSpPr>
        <p:spPr>
          <a:xfrm>
            <a:off x="2477594" y="3821119"/>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4">
            <a:extLst>
              <a:ext uri="{FF2B5EF4-FFF2-40B4-BE49-F238E27FC236}">
                <a16:creationId xmlns="" xmlns:a16="http://schemas.microsoft.com/office/drawing/2014/main" id="{3A9F40CA-3CE9-415E-81A6-0E16318D0265}"/>
              </a:ext>
            </a:extLst>
          </p:cNvPr>
          <p:cNvSpPr txBox="1"/>
          <p:nvPr/>
        </p:nvSpPr>
        <p:spPr>
          <a:xfrm>
            <a:off x="3841118" y="3821119"/>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4">
            <a:extLst>
              <a:ext uri="{FF2B5EF4-FFF2-40B4-BE49-F238E27FC236}">
                <a16:creationId xmlns="" xmlns:a16="http://schemas.microsoft.com/office/drawing/2014/main" id="{1142A997-B10C-4C25-9F9F-1E2142A2FC7C}"/>
              </a:ext>
            </a:extLst>
          </p:cNvPr>
          <p:cNvSpPr txBox="1"/>
          <p:nvPr/>
        </p:nvSpPr>
        <p:spPr>
          <a:xfrm>
            <a:off x="5204109" y="3821119"/>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0" name="Text Placeholder 4">
            <a:extLst>
              <a:ext uri="{FF2B5EF4-FFF2-40B4-BE49-F238E27FC236}">
                <a16:creationId xmlns="" xmlns:a16="http://schemas.microsoft.com/office/drawing/2014/main" id="{D9B15BB2-C387-4EC8-B721-9D0E05CEC3E4}"/>
              </a:ext>
            </a:extLst>
          </p:cNvPr>
          <p:cNvSpPr txBox="1"/>
          <p:nvPr/>
        </p:nvSpPr>
        <p:spPr>
          <a:xfrm>
            <a:off x="6567633" y="3821119"/>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1" name="Text Placeholder 4">
            <a:extLst>
              <a:ext uri="{FF2B5EF4-FFF2-40B4-BE49-F238E27FC236}">
                <a16:creationId xmlns="" xmlns:a16="http://schemas.microsoft.com/office/drawing/2014/main" id="{E441ABC5-F7E7-4639-87AD-C9EB8D5C1B90}"/>
              </a:ext>
            </a:extLst>
          </p:cNvPr>
          <p:cNvSpPr txBox="1"/>
          <p:nvPr/>
        </p:nvSpPr>
        <p:spPr>
          <a:xfrm>
            <a:off x="7931694" y="3821119"/>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TextBox 21">
            <a:extLst>
              <a:ext uri="{FF2B5EF4-FFF2-40B4-BE49-F238E27FC236}">
                <a16:creationId xmlns="" xmlns:a16="http://schemas.microsoft.com/office/drawing/2014/main" id="{D179BB8A-0789-4B51-BFFB-FD6727A4BFB4}"/>
              </a:ext>
            </a:extLst>
          </p:cNvPr>
          <p:cNvSpPr txBox="1"/>
          <p:nvPr/>
        </p:nvSpPr>
        <p:spPr>
          <a:xfrm>
            <a:off x="2065444" y="2251411"/>
            <a:ext cx="1746277" cy="738664"/>
          </a:xfrm>
          <a:prstGeom prst="rect">
            <a:avLst/>
          </a:prstGeom>
          <a:noFill/>
        </p:spPr>
        <p:txBody>
          <a:bodyPr wrap="square" lIns="0" tIns="0" rIns="0" bIns="0" rtlCol="0">
            <a:spAutoFit/>
          </a:bodyPr>
          <a:lstStyle/>
          <a:p>
            <a:pPr algn="just">
              <a:lnSpc>
                <a:spcPct val="120000"/>
              </a:lnSpc>
            </a:pPr>
            <a:r>
              <a:rPr lang="zh-CN" altLang="en-US" sz="1000" dirty="0">
                <a:solidFill>
                  <a:srgbClr val="5293CC"/>
                </a:solidFill>
                <a:latin typeface="微软雅黑" panose="020B0503020204020204" pitchFamily="34" charset="-122"/>
                <a:ea typeface="微软雅黑" panose="020B0503020204020204" pitchFamily="34" charset="-122"/>
              </a:rPr>
              <a:t>详写内容</a:t>
            </a:r>
            <a:r>
              <a:rPr lang="en-US" altLang="zh-CN" sz="1000" dirty="0">
                <a:solidFill>
                  <a:srgbClr val="5293CC"/>
                </a:solidFill>
                <a:latin typeface="微软雅黑" panose="020B0503020204020204" pitchFamily="34" charset="-122"/>
                <a:ea typeface="微软雅黑" panose="020B0503020204020204" pitchFamily="34" charset="-122"/>
              </a:rPr>
              <a:t>……</a:t>
            </a: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23" name="TextBox 22">
            <a:extLst>
              <a:ext uri="{FF2B5EF4-FFF2-40B4-BE49-F238E27FC236}">
                <a16:creationId xmlns="" xmlns:a16="http://schemas.microsoft.com/office/drawing/2014/main" id="{609BB8E6-3A3D-4ED2-8EE1-5808F78D5C1A}"/>
              </a:ext>
            </a:extLst>
          </p:cNvPr>
          <p:cNvSpPr txBox="1"/>
          <p:nvPr/>
        </p:nvSpPr>
        <p:spPr>
          <a:xfrm>
            <a:off x="3433596" y="4862283"/>
            <a:ext cx="1746277" cy="738664"/>
          </a:xfrm>
          <a:prstGeom prst="rect">
            <a:avLst/>
          </a:prstGeom>
          <a:noFill/>
        </p:spPr>
        <p:txBody>
          <a:bodyPr wrap="square" lIns="0" tIns="0" rIns="0" bIns="0" rtlCol="0">
            <a:spAutoFit/>
          </a:bodyPr>
          <a:lstStyle/>
          <a:p>
            <a:pPr algn="just">
              <a:lnSpc>
                <a:spcPct val="120000"/>
              </a:lnSpc>
            </a:pPr>
            <a:r>
              <a:rPr lang="zh-CN" altLang="en-US" sz="1000" dirty="0">
                <a:solidFill>
                  <a:srgbClr val="5293CC"/>
                </a:solidFill>
                <a:latin typeface="微软雅黑" panose="020B0503020204020204" pitchFamily="34" charset="-122"/>
                <a:ea typeface="微软雅黑" panose="020B0503020204020204" pitchFamily="34" charset="-122"/>
              </a:rPr>
              <a:t>详写内容</a:t>
            </a:r>
            <a:r>
              <a:rPr lang="en-US" altLang="zh-CN" sz="1000" dirty="0">
                <a:solidFill>
                  <a:srgbClr val="5293CC"/>
                </a:solidFill>
                <a:latin typeface="微软雅黑" panose="020B0503020204020204" pitchFamily="34" charset="-122"/>
                <a:ea typeface="微软雅黑" panose="020B0503020204020204" pitchFamily="34" charset="-122"/>
              </a:rPr>
              <a:t>……</a:t>
            </a: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24" name="TextBox 23">
            <a:extLst>
              <a:ext uri="{FF2B5EF4-FFF2-40B4-BE49-F238E27FC236}">
                <a16:creationId xmlns="" xmlns:a16="http://schemas.microsoft.com/office/drawing/2014/main" id="{97D38379-E3AF-4521-B6DE-BFBA39B602BB}"/>
              </a:ext>
            </a:extLst>
          </p:cNvPr>
          <p:cNvSpPr txBox="1"/>
          <p:nvPr/>
        </p:nvSpPr>
        <p:spPr>
          <a:xfrm>
            <a:off x="4795909" y="2251411"/>
            <a:ext cx="1746277" cy="738664"/>
          </a:xfrm>
          <a:prstGeom prst="rect">
            <a:avLst/>
          </a:prstGeom>
          <a:noFill/>
        </p:spPr>
        <p:txBody>
          <a:bodyPr wrap="square" lIns="0" tIns="0" rIns="0" bIns="0" rtlCol="0">
            <a:spAutoFit/>
          </a:bodyPr>
          <a:lstStyle/>
          <a:p>
            <a:pPr algn="just">
              <a:lnSpc>
                <a:spcPct val="120000"/>
              </a:lnSpc>
            </a:pPr>
            <a:r>
              <a:rPr lang="zh-CN" altLang="en-US" sz="1000" dirty="0">
                <a:solidFill>
                  <a:srgbClr val="5293CC"/>
                </a:solidFill>
                <a:latin typeface="微软雅黑" panose="020B0503020204020204" pitchFamily="34" charset="-122"/>
                <a:ea typeface="微软雅黑" panose="020B0503020204020204" pitchFamily="34" charset="-122"/>
              </a:rPr>
              <a:t>详写内容</a:t>
            </a:r>
            <a:r>
              <a:rPr lang="en-US" altLang="zh-CN" sz="1000" dirty="0">
                <a:solidFill>
                  <a:srgbClr val="5293CC"/>
                </a:solidFill>
                <a:latin typeface="微软雅黑" panose="020B0503020204020204" pitchFamily="34" charset="-122"/>
                <a:ea typeface="微软雅黑" panose="020B0503020204020204" pitchFamily="34" charset="-122"/>
              </a:rPr>
              <a:t>……</a:t>
            </a: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25" name="TextBox 24">
            <a:extLst>
              <a:ext uri="{FF2B5EF4-FFF2-40B4-BE49-F238E27FC236}">
                <a16:creationId xmlns="" xmlns:a16="http://schemas.microsoft.com/office/drawing/2014/main" id="{7D59E956-52B0-47AC-ACD3-601931BD4836}"/>
              </a:ext>
            </a:extLst>
          </p:cNvPr>
          <p:cNvSpPr txBox="1"/>
          <p:nvPr/>
        </p:nvSpPr>
        <p:spPr>
          <a:xfrm>
            <a:off x="6159249" y="4862283"/>
            <a:ext cx="1746277" cy="738664"/>
          </a:xfrm>
          <a:prstGeom prst="rect">
            <a:avLst/>
          </a:prstGeom>
          <a:noFill/>
        </p:spPr>
        <p:txBody>
          <a:bodyPr wrap="square" lIns="0" tIns="0" rIns="0" bIns="0" rtlCol="0">
            <a:spAutoFit/>
          </a:bodyPr>
          <a:lstStyle/>
          <a:p>
            <a:pPr algn="just">
              <a:lnSpc>
                <a:spcPct val="120000"/>
              </a:lnSpc>
            </a:pPr>
            <a:r>
              <a:rPr lang="zh-CN" altLang="en-US" sz="1000" dirty="0">
                <a:solidFill>
                  <a:srgbClr val="5293CC"/>
                </a:solidFill>
                <a:latin typeface="微软雅黑" panose="020B0503020204020204" pitchFamily="34" charset="-122"/>
                <a:ea typeface="微软雅黑" panose="020B0503020204020204" pitchFamily="34" charset="-122"/>
              </a:rPr>
              <a:t>详写内容</a:t>
            </a:r>
            <a:r>
              <a:rPr lang="en-US" altLang="zh-CN" sz="1000" dirty="0">
                <a:solidFill>
                  <a:srgbClr val="5293CC"/>
                </a:solidFill>
                <a:latin typeface="微软雅黑" panose="020B0503020204020204" pitchFamily="34" charset="-122"/>
                <a:ea typeface="微软雅黑" panose="020B0503020204020204" pitchFamily="34" charset="-122"/>
              </a:rPr>
              <a:t>……</a:t>
            </a: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26" name="TextBox 25">
            <a:extLst>
              <a:ext uri="{FF2B5EF4-FFF2-40B4-BE49-F238E27FC236}">
                <a16:creationId xmlns="" xmlns:a16="http://schemas.microsoft.com/office/drawing/2014/main" id="{3462B6B7-BDF8-474C-BE9A-53C743991223}"/>
              </a:ext>
            </a:extLst>
          </p:cNvPr>
          <p:cNvSpPr txBox="1"/>
          <p:nvPr/>
        </p:nvSpPr>
        <p:spPr>
          <a:xfrm>
            <a:off x="7508411" y="2251411"/>
            <a:ext cx="1746277" cy="738664"/>
          </a:xfrm>
          <a:prstGeom prst="rect">
            <a:avLst/>
          </a:prstGeom>
          <a:noFill/>
        </p:spPr>
        <p:txBody>
          <a:bodyPr wrap="square" lIns="0" tIns="0" rIns="0" bIns="0" rtlCol="0">
            <a:spAutoFit/>
          </a:bodyPr>
          <a:lstStyle/>
          <a:p>
            <a:pPr algn="just">
              <a:lnSpc>
                <a:spcPct val="120000"/>
              </a:lnSpc>
            </a:pPr>
            <a:r>
              <a:rPr lang="zh-CN" altLang="en-US" sz="1000" dirty="0">
                <a:solidFill>
                  <a:srgbClr val="5293CC"/>
                </a:solidFill>
                <a:latin typeface="微软雅黑" panose="020B0503020204020204" pitchFamily="34" charset="-122"/>
                <a:ea typeface="微软雅黑" panose="020B0503020204020204" pitchFamily="34" charset="-122"/>
              </a:rPr>
              <a:t>详写内容</a:t>
            </a:r>
            <a:r>
              <a:rPr lang="en-US" altLang="zh-CN" sz="1000" dirty="0">
                <a:solidFill>
                  <a:srgbClr val="5293CC"/>
                </a:solidFill>
                <a:latin typeface="微软雅黑" panose="020B0503020204020204" pitchFamily="34" charset="-122"/>
                <a:ea typeface="微软雅黑" panose="020B0503020204020204" pitchFamily="34" charset="-122"/>
              </a:rPr>
              <a:t>……</a:t>
            </a: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043903355"/>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Right)">
                                      <p:cBhvr>
                                        <p:cTn id="14" dur="500"/>
                                        <p:tgtEl>
                                          <p:spTgt spid="22"/>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strips(downRight)">
                                      <p:cBhvr>
                                        <p:cTn id="25" dur="500"/>
                                        <p:tgtEl>
                                          <p:spTgt spid="23"/>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trips(downRight)">
                                      <p:cBhvr>
                                        <p:cTn id="36" dur="500"/>
                                        <p:tgtEl>
                                          <p:spTgt spid="24"/>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fade">
                                      <p:cBhvr>
                                        <p:cTn id="54" dur="500"/>
                                        <p:tgtEl>
                                          <p:spTgt spid="21">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strips(downRight)">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166">
            <a:extLst>
              <a:ext uri="{FF2B5EF4-FFF2-40B4-BE49-F238E27FC236}">
                <a16:creationId xmlns="" xmlns:a16="http://schemas.microsoft.com/office/drawing/2014/main" id="{7FF3624A-995B-4790-8445-F3EE0E42155D}"/>
              </a:ext>
            </a:extLst>
          </p:cNvPr>
          <p:cNvSpPr/>
          <p:nvPr/>
        </p:nvSpPr>
        <p:spPr>
          <a:xfrm>
            <a:off x="3739515" y="2116363"/>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rgbClr val="5293CC"/>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3" name="Shape 5167">
            <a:extLst>
              <a:ext uri="{FF2B5EF4-FFF2-40B4-BE49-F238E27FC236}">
                <a16:creationId xmlns="" xmlns:a16="http://schemas.microsoft.com/office/drawing/2014/main" id="{59EB8C74-F1EB-474C-B032-06BDAAF7BAD0}"/>
              </a:ext>
            </a:extLst>
          </p:cNvPr>
          <p:cNvSpPr/>
          <p:nvPr/>
        </p:nvSpPr>
        <p:spPr>
          <a:xfrm>
            <a:off x="3370125" y="2756130"/>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rgbClr val="5293CC"/>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4" name="Shape 5168">
            <a:extLst>
              <a:ext uri="{FF2B5EF4-FFF2-40B4-BE49-F238E27FC236}">
                <a16:creationId xmlns="" xmlns:a16="http://schemas.microsoft.com/office/drawing/2014/main" id="{67362B37-83A2-4680-A7FA-DA9DED8CFF85}"/>
              </a:ext>
            </a:extLst>
          </p:cNvPr>
          <p:cNvSpPr/>
          <p:nvPr/>
        </p:nvSpPr>
        <p:spPr>
          <a:xfrm>
            <a:off x="3000735" y="3449831"/>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rgbClr val="5293CC"/>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5" name="Shape 5169">
            <a:extLst>
              <a:ext uri="{FF2B5EF4-FFF2-40B4-BE49-F238E27FC236}">
                <a16:creationId xmlns="" xmlns:a16="http://schemas.microsoft.com/office/drawing/2014/main" id="{93ABE350-195E-481C-B7DA-A80499C1335A}"/>
              </a:ext>
            </a:extLst>
          </p:cNvPr>
          <p:cNvSpPr/>
          <p:nvPr/>
        </p:nvSpPr>
        <p:spPr>
          <a:xfrm>
            <a:off x="2622755" y="4143531"/>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rgbClr val="5293CC"/>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6" name="组合 5">
            <a:extLst>
              <a:ext uri="{FF2B5EF4-FFF2-40B4-BE49-F238E27FC236}">
                <a16:creationId xmlns="" xmlns:a16="http://schemas.microsoft.com/office/drawing/2014/main" id="{269773AD-BA6D-4B30-88CC-492896A29A5E}"/>
              </a:ext>
            </a:extLst>
          </p:cNvPr>
          <p:cNvGrpSpPr/>
          <p:nvPr/>
        </p:nvGrpSpPr>
        <p:grpSpPr>
          <a:xfrm>
            <a:off x="4108906" y="1817413"/>
            <a:ext cx="857881" cy="735467"/>
            <a:chOff x="2313735" y="1108481"/>
            <a:chExt cx="857881" cy="735467"/>
          </a:xfrm>
          <a:blipFill dpi="0" rotWithShape="1">
            <a:blip r:embed="rId3"/>
            <a:srcRect/>
            <a:tile tx="0" ty="0" sx="30000" sy="30000" flip="none" algn="tl"/>
          </a:blipFill>
        </p:grpSpPr>
        <p:sp>
          <p:nvSpPr>
            <p:cNvPr id="7" name="Shape 5171">
              <a:extLst>
                <a:ext uri="{FF2B5EF4-FFF2-40B4-BE49-F238E27FC236}">
                  <a16:creationId xmlns="" xmlns:a16="http://schemas.microsoft.com/office/drawing/2014/main" id="{A8E79544-23EF-489C-88D3-24CED8F90109}"/>
                </a:ext>
              </a:extLst>
            </p:cNvPr>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blipFill>
              <a:blip r:embed="rId4" cstate="print"/>
              <a:stretch>
                <a:fillRect/>
              </a:stretch>
            </a:blip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8" name="Shape 5176">
              <a:extLst>
                <a:ext uri="{FF2B5EF4-FFF2-40B4-BE49-F238E27FC236}">
                  <a16:creationId xmlns="" xmlns:a16="http://schemas.microsoft.com/office/drawing/2014/main" id="{DB445256-B3DC-48B8-88DE-6A60142B2DF6}"/>
                </a:ext>
              </a:extLst>
            </p:cNvPr>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9" name="组合 8">
            <a:extLst>
              <a:ext uri="{FF2B5EF4-FFF2-40B4-BE49-F238E27FC236}">
                <a16:creationId xmlns="" xmlns:a16="http://schemas.microsoft.com/office/drawing/2014/main" id="{9FC890E9-D0BE-46DF-9B08-211A3F56F0AD}"/>
              </a:ext>
            </a:extLst>
          </p:cNvPr>
          <p:cNvGrpSpPr/>
          <p:nvPr/>
        </p:nvGrpSpPr>
        <p:grpSpPr>
          <a:xfrm>
            <a:off x="3739515" y="2756130"/>
            <a:ext cx="1589745" cy="432411"/>
            <a:chOff x="1944344" y="2047198"/>
            <a:chExt cx="1589745" cy="432411"/>
          </a:xfrm>
          <a:solidFill>
            <a:srgbClr val="D9B692"/>
          </a:solidFill>
        </p:grpSpPr>
        <p:sp>
          <p:nvSpPr>
            <p:cNvPr id="10" name="Shape 5173">
              <a:extLst>
                <a:ext uri="{FF2B5EF4-FFF2-40B4-BE49-F238E27FC236}">
                  <a16:creationId xmlns="" xmlns:a16="http://schemas.microsoft.com/office/drawing/2014/main" id="{7F40C7C7-10F5-4D31-A2BF-5D7B6DBEEE67}"/>
                </a:ext>
              </a:extLst>
            </p:cNvPr>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blipFill dpi="0" rotWithShape="1">
              <a:blip r:embed="rId5" cstate="print"/>
              <a:srcRect/>
              <a:stretch>
                <a:fillRect/>
              </a:stretch>
            </a:blip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1" name="Shape 5177">
              <a:extLst>
                <a:ext uri="{FF2B5EF4-FFF2-40B4-BE49-F238E27FC236}">
                  <a16:creationId xmlns="" xmlns:a16="http://schemas.microsoft.com/office/drawing/2014/main" id="{DDDA535A-A41A-45D6-BD00-A4B7370F4579}"/>
                </a:ext>
              </a:extLst>
            </p:cNvPr>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点击输入文本</a:t>
              </a:r>
            </a:p>
          </p:txBody>
        </p:sp>
      </p:grpSp>
      <p:grpSp>
        <p:nvGrpSpPr>
          <p:cNvPr id="12" name="组合 11">
            <a:extLst>
              <a:ext uri="{FF2B5EF4-FFF2-40B4-BE49-F238E27FC236}">
                <a16:creationId xmlns="" xmlns:a16="http://schemas.microsoft.com/office/drawing/2014/main" id="{0EF144C0-DD48-4C98-BAE3-999C892188F0}"/>
              </a:ext>
            </a:extLst>
          </p:cNvPr>
          <p:cNvGrpSpPr/>
          <p:nvPr/>
        </p:nvGrpSpPr>
        <p:grpSpPr>
          <a:xfrm>
            <a:off x="3370126" y="3449830"/>
            <a:ext cx="2333121" cy="432412"/>
            <a:chOff x="1574955" y="2740898"/>
            <a:chExt cx="2333121" cy="432412"/>
          </a:xfrm>
          <a:blipFill dpi="0" rotWithShape="1">
            <a:blip r:embed="rId3"/>
            <a:srcRect/>
            <a:tile tx="0" ty="0" sx="30000" sy="30000" flip="none" algn="tl"/>
          </a:blipFill>
        </p:grpSpPr>
        <p:sp>
          <p:nvSpPr>
            <p:cNvPr id="13" name="Shape 5172">
              <a:extLst>
                <a:ext uri="{FF2B5EF4-FFF2-40B4-BE49-F238E27FC236}">
                  <a16:creationId xmlns="" xmlns:a16="http://schemas.microsoft.com/office/drawing/2014/main" id="{9FAB002F-615F-4D4A-B4E9-EC8AECD93332}"/>
                </a:ext>
              </a:extLst>
            </p:cNvPr>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blipFill dpi="0" rotWithShape="1">
              <a:blip r:embed="rId6"/>
              <a:srcRect/>
              <a:tile tx="0" ty="0" sx="100000" sy="100000" flip="none" algn="ctr"/>
            </a:blip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4" name="Shape 5178">
              <a:extLst>
                <a:ext uri="{FF2B5EF4-FFF2-40B4-BE49-F238E27FC236}">
                  <a16:creationId xmlns="" xmlns:a16="http://schemas.microsoft.com/office/drawing/2014/main" id="{8609EE7B-397D-42FA-AB99-11A07BC8F0FD}"/>
                </a:ext>
              </a:extLst>
            </p:cNvPr>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5" name="组合 14">
            <a:extLst>
              <a:ext uri="{FF2B5EF4-FFF2-40B4-BE49-F238E27FC236}">
                <a16:creationId xmlns="" xmlns:a16="http://schemas.microsoft.com/office/drawing/2014/main" id="{B9670BBC-93AD-4F68-8BE5-75A4F4032800}"/>
              </a:ext>
            </a:extLst>
          </p:cNvPr>
          <p:cNvGrpSpPr/>
          <p:nvPr/>
        </p:nvGrpSpPr>
        <p:grpSpPr>
          <a:xfrm>
            <a:off x="3000736" y="4143530"/>
            <a:ext cx="3076490" cy="432407"/>
            <a:chOff x="1205565" y="3434598"/>
            <a:chExt cx="3076490" cy="432407"/>
          </a:xfrm>
          <a:solidFill>
            <a:srgbClr val="D9B692"/>
          </a:solidFill>
        </p:grpSpPr>
        <p:sp>
          <p:nvSpPr>
            <p:cNvPr id="16" name="Shape 5174">
              <a:extLst>
                <a:ext uri="{FF2B5EF4-FFF2-40B4-BE49-F238E27FC236}">
                  <a16:creationId xmlns="" xmlns:a16="http://schemas.microsoft.com/office/drawing/2014/main" id="{6F7AC205-3071-4A85-BD1E-BEFE47064EC5}"/>
                </a:ext>
              </a:extLst>
            </p:cNvPr>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blipFill dpi="0" rotWithShape="1">
              <a:blip r:embed="rId6"/>
              <a:srcRect/>
              <a:tile tx="0" ty="0" sx="100000" sy="100000" flip="none" algn="ctr"/>
            </a:blip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 name="Shape 5179">
              <a:extLst>
                <a:ext uri="{FF2B5EF4-FFF2-40B4-BE49-F238E27FC236}">
                  <a16:creationId xmlns="" xmlns:a16="http://schemas.microsoft.com/office/drawing/2014/main" id="{2F654840-6E9C-4BDB-8098-8FD8B1D181D2}"/>
                </a:ext>
              </a:extLst>
            </p:cNvPr>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8" name="组合 17">
            <a:extLst>
              <a:ext uri="{FF2B5EF4-FFF2-40B4-BE49-F238E27FC236}">
                <a16:creationId xmlns="" xmlns:a16="http://schemas.microsoft.com/office/drawing/2014/main" id="{A8839592-29A7-4763-9F68-C85E3E874797}"/>
              </a:ext>
            </a:extLst>
          </p:cNvPr>
          <p:cNvGrpSpPr/>
          <p:nvPr/>
        </p:nvGrpSpPr>
        <p:grpSpPr>
          <a:xfrm>
            <a:off x="2622756" y="4827597"/>
            <a:ext cx="3819870" cy="432407"/>
            <a:chOff x="827585" y="4118665"/>
            <a:chExt cx="3819870" cy="432407"/>
          </a:xfrm>
          <a:blipFill dpi="0" rotWithShape="1">
            <a:blip r:embed="rId3"/>
            <a:srcRect/>
            <a:tile tx="0" ty="0" sx="30000" sy="30000" flip="none" algn="tl"/>
          </a:blipFill>
        </p:grpSpPr>
        <p:sp>
          <p:nvSpPr>
            <p:cNvPr id="19" name="Shape 5175">
              <a:extLst>
                <a:ext uri="{FF2B5EF4-FFF2-40B4-BE49-F238E27FC236}">
                  <a16:creationId xmlns="" xmlns:a16="http://schemas.microsoft.com/office/drawing/2014/main" id="{942B17B1-67CB-40F1-819F-ABE87CB8A46A}"/>
                </a:ext>
              </a:extLst>
            </p:cNvPr>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blipFill dpi="0" rotWithShape="1">
              <a:blip r:embed="rId6"/>
              <a:srcRect/>
              <a:tile tx="0" ty="0" sx="50000" sy="30000" flip="none" algn="ctr"/>
            </a:blip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20" name="Shape 5180">
              <a:extLst>
                <a:ext uri="{FF2B5EF4-FFF2-40B4-BE49-F238E27FC236}">
                  <a16:creationId xmlns="" xmlns:a16="http://schemas.microsoft.com/office/drawing/2014/main" id="{042E94A0-507D-4350-9290-FA91B2EE6341}"/>
                </a:ext>
              </a:extLst>
            </p:cNvPr>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21" name="Round Same Side Corner Rectangle 67">
            <a:extLst>
              <a:ext uri="{FF2B5EF4-FFF2-40B4-BE49-F238E27FC236}">
                <a16:creationId xmlns="" xmlns:a16="http://schemas.microsoft.com/office/drawing/2014/main" id="{B42D33E1-F992-4A5C-AA5D-BBB43E2334F2}"/>
              </a:ext>
            </a:extLst>
          </p:cNvPr>
          <p:cNvSpPr/>
          <p:nvPr/>
        </p:nvSpPr>
        <p:spPr>
          <a:xfrm rot="10800000" flipH="1">
            <a:off x="6886383" y="1830851"/>
            <a:ext cx="49903" cy="514044"/>
          </a:xfrm>
          <a:prstGeom prst="round2SameRect">
            <a:avLst>
              <a:gd name="adj1" fmla="val 50000"/>
              <a:gd name="adj2" fmla="val 50000"/>
            </a:avLst>
          </a:prstGeom>
          <a:solidFill>
            <a:srgbClr val="5293CC"/>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solidFill>
                <a:srgbClr val="5293CC"/>
              </a:solidFill>
              <a:latin typeface="Calibri Light" panose="020F0302020204030204"/>
            </a:endParaRPr>
          </a:p>
        </p:txBody>
      </p:sp>
      <p:sp>
        <p:nvSpPr>
          <p:cNvPr id="22" name="Round Same Side Corner Rectangle 68">
            <a:extLst>
              <a:ext uri="{FF2B5EF4-FFF2-40B4-BE49-F238E27FC236}">
                <a16:creationId xmlns="" xmlns:a16="http://schemas.microsoft.com/office/drawing/2014/main" id="{1B351489-022E-4E58-8CBC-956AAAA422D4}"/>
              </a:ext>
            </a:extLst>
          </p:cNvPr>
          <p:cNvSpPr/>
          <p:nvPr/>
        </p:nvSpPr>
        <p:spPr>
          <a:xfrm rot="10800000" flipH="1">
            <a:off x="6884743" y="2612141"/>
            <a:ext cx="49903" cy="514044"/>
          </a:xfrm>
          <a:prstGeom prst="round2SameRect">
            <a:avLst>
              <a:gd name="adj1" fmla="val 50000"/>
              <a:gd name="adj2" fmla="val 50000"/>
            </a:avLst>
          </a:prstGeom>
          <a:solidFill>
            <a:srgbClr val="5293CC"/>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solidFill>
                <a:srgbClr val="5293CC"/>
              </a:solidFill>
              <a:latin typeface="Calibri Light" panose="020F0302020204030204"/>
            </a:endParaRPr>
          </a:p>
        </p:txBody>
      </p:sp>
      <p:sp>
        <p:nvSpPr>
          <p:cNvPr id="23" name="Round Same Side Corner Rectangle 69">
            <a:extLst>
              <a:ext uri="{FF2B5EF4-FFF2-40B4-BE49-F238E27FC236}">
                <a16:creationId xmlns="" xmlns:a16="http://schemas.microsoft.com/office/drawing/2014/main" id="{5EFC0E70-03D2-4341-94AB-EE52F75AE9E6}"/>
              </a:ext>
            </a:extLst>
          </p:cNvPr>
          <p:cNvSpPr/>
          <p:nvPr/>
        </p:nvSpPr>
        <p:spPr>
          <a:xfrm rot="10800000" flipH="1">
            <a:off x="6886383" y="3322273"/>
            <a:ext cx="49903" cy="514044"/>
          </a:xfrm>
          <a:prstGeom prst="round2SameRect">
            <a:avLst>
              <a:gd name="adj1" fmla="val 50000"/>
              <a:gd name="adj2" fmla="val 50000"/>
            </a:avLst>
          </a:prstGeom>
          <a:solidFill>
            <a:srgbClr val="5293CC"/>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solidFill>
                <a:srgbClr val="5293CC"/>
              </a:solidFill>
              <a:latin typeface="Calibri Light" panose="020F0302020204030204"/>
            </a:endParaRPr>
          </a:p>
        </p:txBody>
      </p:sp>
      <p:grpSp>
        <p:nvGrpSpPr>
          <p:cNvPr id="24" name="组合 23">
            <a:extLst>
              <a:ext uri="{FF2B5EF4-FFF2-40B4-BE49-F238E27FC236}">
                <a16:creationId xmlns="" xmlns:a16="http://schemas.microsoft.com/office/drawing/2014/main" id="{62324E7F-1C6D-4765-B7AE-947E27CB6426}"/>
              </a:ext>
            </a:extLst>
          </p:cNvPr>
          <p:cNvGrpSpPr/>
          <p:nvPr/>
        </p:nvGrpSpPr>
        <p:grpSpPr>
          <a:xfrm>
            <a:off x="7023683" y="1818201"/>
            <a:ext cx="2871880" cy="582144"/>
            <a:chOff x="5228512" y="1109269"/>
            <a:chExt cx="2871880" cy="582144"/>
          </a:xfrm>
        </p:grpSpPr>
        <p:sp>
          <p:nvSpPr>
            <p:cNvPr id="25" name="TextBox 20">
              <a:extLst>
                <a:ext uri="{FF2B5EF4-FFF2-40B4-BE49-F238E27FC236}">
                  <a16:creationId xmlns="" xmlns:a16="http://schemas.microsoft.com/office/drawing/2014/main" id="{370CC23F-AE59-435B-AB3A-1C63A083A0B7}"/>
                </a:ext>
              </a:extLst>
            </p:cNvPr>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26" name="Rectangle 71">
              <a:extLst>
                <a:ext uri="{FF2B5EF4-FFF2-40B4-BE49-F238E27FC236}">
                  <a16:creationId xmlns="" xmlns:a16="http://schemas.microsoft.com/office/drawing/2014/main" id="{66788D3E-9D38-4C2D-9072-5C28C6219D15}"/>
                </a:ext>
              </a:extLst>
            </p:cNvPr>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rgbClr val="5293CC"/>
                  </a:solidFill>
                  <a:latin typeface="微软雅黑" panose="020B0503020204020204" pitchFamily="34" charset="-122"/>
                  <a:ea typeface="微软雅黑" panose="020B0503020204020204" pitchFamily="34" charset="-122"/>
                </a:rPr>
                <a:t>点击输入标题文本</a:t>
              </a:r>
            </a:p>
          </p:txBody>
        </p:sp>
      </p:grpSp>
      <p:grpSp>
        <p:nvGrpSpPr>
          <p:cNvPr id="27" name="组合 26">
            <a:extLst>
              <a:ext uri="{FF2B5EF4-FFF2-40B4-BE49-F238E27FC236}">
                <a16:creationId xmlns="" xmlns:a16="http://schemas.microsoft.com/office/drawing/2014/main" id="{5A271833-2F6A-49B0-84C7-446A899977C8}"/>
              </a:ext>
            </a:extLst>
          </p:cNvPr>
          <p:cNvGrpSpPr/>
          <p:nvPr/>
        </p:nvGrpSpPr>
        <p:grpSpPr>
          <a:xfrm>
            <a:off x="7023683" y="2578112"/>
            <a:ext cx="2871880" cy="582143"/>
            <a:chOff x="5228512" y="1869180"/>
            <a:chExt cx="2871880" cy="582143"/>
          </a:xfrm>
        </p:grpSpPr>
        <p:sp>
          <p:nvSpPr>
            <p:cNvPr id="28" name="TextBox 22">
              <a:extLst>
                <a:ext uri="{FF2B5EF4-FFF2-40B4-BE49-F238E27FC236}">
                  <a16:creationId xmlns="" xmlns:a16="http://schemas.microsoft.com/office/drawing/2014/main" id="{C3924567-4C55-46CC-84C1-0F1B8A9078F8}"/>
                </a:ext>
              </a:extLst>
            </p:cNvPr>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29" name="Rectangle 73">
              <a:extLst>
                <a:ext uri="{FF2B5EF4-FFF2-40B4-BE49-F238E27FC236}">
                  <a16:creationId xmlns="" xmlns:a16="http://schemas.microsoft.com/office/drawing/2014/main" id="{6A0DC97E-34DC-43A9-87D3-D05631B09CA0}"/>
                </a:ext>
              </a:extLst>
            </p:cNvPr>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rgbClr val="5293CC"/>
                  </a:solidFill>
                  <a:latin typeface="微软雅黑" panose="020B0503020204020204" pitchFamily="34" charset="-122"/>
                  <a:ea typeface="微软雅黑" panose="020B0503020204020204" pitchFamily="34" charset="-122"/>
                </a:rPr>
                <a:t>点击输入标题文本</a:t>
              </a:r>
            </a:p>
          </p:txBody>
        </p:sp>
      </p:grpSp>
      <p:grpSp>
        <p:nvGrpSpPr>
          <p:cNvPr id="30" name="组合 29">
            <a:extLst>
              <a:ext uri="{FF2B5EF4-FFF2-40B4-BE49-F238E27FC236}">
                <a16:creationId xmlns="" xmlns:a16="http://schemas.microsoft.com/office/drawing/2014/main" id="{EEC20C52-8906-41EF-8179-9C31990506F1}"/>
              </a:ext>
            </a:extLst>
          </p:cNvPr>
          <p:cNvGrpSpPr/>
          <p:nvPr/>
        </p:nvGrpSpPr>
        <p:grpSpPr>
          <a:xfrm>
            <a:off x="7023683" y="3338023"/>
            <a:ext cx="2871880" cy="582144"/>
            <a:chOff x="5228512" y="2629091"/>
            <a:chExt cx="2871880" cy="582144"/>
          </a:xfrm>
        </p:grpSpPr>
        <p:sp>
          <p:nvSpPr>
            <p:cNvPr id="31" name="TextBox 24">
              <a:extLst>
                <a:ext uri="{FF2B5EF4-FFF2-40B4-BE49-F238E27FC236}">
                  <a16:creationId xmlns="" xmlns:a16="http://schemas.microsoft.com/office/drawing/2014/main" id="{5F7337B5-F7E6-44C3-B469-72E7C71CA8B0}"/>
                </a:ext>
              </a:extLst>
            </p:cNvPr>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32" name="Rectangle 75">
              <a:extLst>
                <a:ext uri="{FF2B5EF4-FFF2-40B4-BE49-F238E27FC236}">
                  <a16:creationId xmlns="" xmlns:a16="http://schemas.microsoft.com/office/drawing/2014/main" id="{28447051-8735-42CB-96F9-04E58159FEC4}"/>
                </a:ext>
              </a:extLst>
            </p:cNvPr>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rgbClr val="5293CC"/>
                  </a:solidFill>
                  <a:latin typeface="微软雅黑" panose="020B0503020204020204" pitchFamily="34" charset="-122"/>
                  <a:ea typeface="微软雅黑" panose="020B0503020204020204" pitchFamily="34" charset="-122"/>
                </a:rPr>
                <a:t>点击输入标题文本</a:t>
              </a:r>
            </a:p>
          </p:txBody>
        </p:sp>
      </p:grpSp>
      <p:sp>
        <p:nvSpPr>
          <p:cNvPr id="33" name="Round Same Side Corner Rectangle 76">
            <a:extLst>
              <a:ext uri="{FF2B5EF4-FFF2-40B4-BE49-F238E27FC236}">
                <a16:creationId xmlns="" xmlns:a16="http://schemas.microsoft.com/office/drawing/2014/main" id="{4F664EFF-89E5-44B2-95F6-551F6FB547F9}"/>
              </a:ext>
            </a:extLst>
          </p:cNvPr>
          <p:cNvSpPr/>
          <p:nvPr/>
        </p:nvSpPr>
        <p:spPr>
          <a:xfrm rot="10800000" flipH="1">
            <a:off x="6884743" y="4042761"/>
            <a:ext cx="49903" cy="514044"/>
          </a:xfrm>
          <a:prstGeom prst="round2SameRect">
            <a:avLst>
              <a:gd name="adj1" fmla="val 50000"/>
              <a:gd name="adj2" fmla="val 50000"/>
            </a:avLst>
          </a:prstGeom>
          <a:solidFill>
            <a:srgbClr val="5293CC"/>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solidFill>
                <a:srgbClr val="5293CC"/>
              </a:solidFill>
              <a:latin typeface="Calibri Light" panose="020F0302020204030204"/>
            </a:endParaRPr>
          </a:p>
        </p:txBody>
      </p:sp>
      <p:sp>
        <p:nvSpPr>
          <p:cNvPr id="34" name="Round Same Side Corner Rectangle 77">
            <a:extLst>
              <a:ext uri="{FF2B5EF4-FFF2-40B4-BE49-F238E27FC236}">
                <a16:creationId xmlns="" xmlns:a16="http://schemas.microsoft.com/office/drawing/2014/main" id="{AF004B3D-3000-400A-89C9-B93C413853BB}"/>
              </a:ext>
            </a:extLst>
          </p:cNvPr>
          <p:cNvSpPr/>
          <p:nvPr/>
        </p:nvSpPr>
        <p:spPr>
          <a:xfrm rot="10800000" flipH="1">
            <a:off x="6886383" y="4752893"/>
            <a:ext cx="49903" cy="514044"/>
          </a:xfrm>
          <a:prstGeom prst="round2SameRect">
            <a:avLst>
              <a:gd name="adj1" fmla="val 50000"/>
              <a:gd name="adj2" fmla="val 50000"/>
            </a:avLst>
          </a:prstGeom>
          <a:solidFill>
            <a:srgbClr val="5293CC"/>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solidFill>
                <a:srgbClr val="5293CC"/>
              </a:solidFill>
              <a:latin typeface="Calibri Light" panose="020F0302020204030204"/>
            </a:endParaRPr>
          </a:p>
        </p:txBody>
      </p:sp>
      <p:grpSp>
        <p:nvGrpSpPr>
          <p:cNvPr id="35" name="组合 34">
            <a:extLst>
              <a:ext uri="{FF2B5EF4-FFF2-40B4-BE49-F238E27FC236}">
                <a16:creationId xmlns="" xmlns:a16="http://schemas.microsoft.com/office/drawing/2014/main" id="{53E8A0F6-B1F4-4463-96B6-15128F3EE763}"/>
              </a:ext>
            </a:extLst>
          </p:cNvPr>
          <p:cNvGrpSpPr/>
          <p:nvPr/>
        </p:nvGrpSpPr>
        <p:grpSpPr>
          <a:xfrm>
            <a:off x="7023683" y="4008732"/>
            <a:ext cx="2871880" cy="582144"/>
            <a:chOff x="5228512" y="3299800"/>
            <a:chExt cx="2871880" cy="582144"/>
          </a:xfrm>
        </p:grpSpPr>
        <p:sp>
          <p:nvSpPr>
            <p:cNvPr id="36" name="TextBox 28">
              <a:extLst>
                <a:ext uri="{FF2B5EF4-FFF2-40B4-BE49-F238E27FC236}">
                  <a16:creationId xmlns="" xmlns:a16="http://schemas.microsoft.com/office/drawing/2014/main" id="{DCE06AC1-635E-4FC2-BE0E-6D7ADCFE22A7}"/>
                </a:ext>
              </a:extLst>
            </p:cNvPr>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37" name="Rectangle 79">
              <a:extLst>
                <a:ext uri="{FF2B5EF4-FFF2-40B4-BE49-F238E27FC236}">
                  <a16:creationId xmlns="" xmlns:a16="http://schemas.microsoft.com/office/drawing/2014/main" id="{2CCC8A2B-3408-4837-B8B7-D978229C9CCD}"/>
                </a:ext>
              </a:extLst>
            </p:cNvPr>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rgbClr val="5293CC"/>
                  </a:solidFill>
                  <a:latin typeface="微软雅黑" panose="020B0503020204020204" pitchFamily="34" charset="-122"/>
                  <a:ea typeface="微软雅黑" panose="020B0503020204020204" pitchFamily="34" charset="-122"/>
                </a:rPr>
                <a:t>点击输入标题文本</a:t>
              </a:r>
            </a:p>
          </p:txBody>
        </p:sp>
      </p:grpSp>
      <p:grpSp>
        <p:nvGrpSpPr>
          <p:cNvPr id="38" name="组合 37">
            <a:extLst>
              <a:ext uri="{FF2B5EF4-FFF2-40B4-BE49-F238E27FC236}">
                <a16:creationId xmlns="" xmlns:a16="http://schemas.microsoft.com/office/drawing/2014/main" id="{9728A43D-4B34-43EE-B677-23D634F20D22}"/>
              </a:ext>
            </a:extLst>
          </p:cNvPr>
          <p:cNvGrpSpPr/>
          <p:nvPr/>
        </p:nvGrpSpPr>
        <p:grpSpPr>
          <a:xfrm>
            <a:off x="7023683" y="4768643"/>
            <a:ext cx="2871880" cy="582144"/>
            <a:chOff x="5228512" y="4059711"/>
            <a:chExt cx="2871880" cy="582144"/>
          </a:xfrm>
        </p:grpSpPr>
        <p:sp>
          <p:nvSpPr>
            <p:cNvPr id="39" name="TextBox 30">
              <a:extLst>
                <a:ext uri="{FF2B5EF4-FFF2-40B4-BE49-F238E27FC236}">
                  <a16:creationId xmlns="" xmlns:a16="http://schemas.microsoft.com/office/drawing/2014/main" id="{95C824FA-6277-4435-9DF5-83ECBD0AC38B}"/>
                </a:ext>
              </a:extLst>
            </p:cNvPr>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40" name="Rectangle 81">
              <a:extLst>
                <a:ext uri="{FF2B5EF4-FFF2-40B4-BE49-F238E27FC236}">
                  <a16:creationId xmlns="" xmlns:a16="http://schemas.microsoft.com/office/drawing/2014/main" id="{32732812-B9EF-44FE-A4D1-852C7B6AE208}"/>
                </a:ext>
              </a:extLst>
            </p:cNvPr>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rgbClr val="5293CC"/>
                  </a:solidFill>
                  <a:latin typeface="微软雅黑" panose="020B0503020204020204" pitchFamily="34" charset="-122"/>
                  <a:ea typeface="微软雅黑" panose="020B0503020204020204" pitchFamily="34" charset="-122"/>
                </a:rPr>
                <a:t>点击输入标题文本</a:t>
              </a:r>
            </a:p>
          </p:txBody>
        </p:sp>
      </p:grpSp>
    </p:spTree>
    <p:extLst>
      <p:ext uri="{BB962C8B-B14F-4D97-AF65-F5344CB8AC3E}">
        <p14:creationId xmlns:p14="http://schemas.microsoft.com/office/powerpoint/2010/main" xmlns="" val="1929581712"/>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up)">
                                      <p:cBhvr>
                                        <p:cTn id="75" dur="500"/>
                                        <p:tgtEl>
                                          <p:spTgt spid="34"/>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left)">
                                      <p:cBhvr>
                                        <p:cTn id="7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1" grpId="0" animBg="1"/>
      <p:bldP spid="22" grpId="0" animBg="1"/>
      <p:bldP spid="23"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5">
            <a:extLst>
              <a:ext uri="{FF2B5EF4-FFF2-40B4-BE49-F238E27FC236}">
                <a16:creationId xmlns="" xmlns:a16="http://schemas.microsoft.com/office/drawing/2014/main" id="{24726BBB-018B-49AC-9BC8-209C20F7F6C0}"/>
              </a:ext>
            </a:extLst>
          </p:cNvPr>
          <p:cNvSpPr/>
          <p:nvPr/>
        </p:nvSpPr>
        <p:spPr>
          <a:xfrm>
            <a:off x="2722581" y="3144705"/>
            <a:ext cx="1251181" cy="1943100"/>
          </a:xfrm>
          <a:prstGeom prst="downArrow">
            <a:avLst>
              <a:gd name="adj1" fmla="val 100000"/>
              <a:gd name="adj2" fmla="val 52223"/>
            </a:avLst>
          </a:prstGeom>
          <a:blipFill dpi="0" rotWithShape="1">
            <a:blip r:embed="rId3"/>
            <a:srcRect/>
            <a:tile tx="0" ty="0" sx="100000" sy="100000" flip="none" algn="ctr"/>
          </a:blip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3" name="Rectangle 87">
            <a:extLst>
              <a:ext uri="{FF2B5EF4-FFF2-40B4-BE49-F238E27FC236}">
                <a16:creationId xmlns="" xmlns:a16="http://schemas.microsoft.com/office/drawing/2014/main" id="{9B19AA2F-83EB-4CD9-9C59-62585363157B}"/>
              </a:ext>
            </a:extLst>
          </p:cNvPr>
          <p:cNvSpPr/>
          <p:nvPr/>
        </p:nvSpPr>
        <p:spPr>
          <a:xfrm>
            <a:off x="2722581" y="2358484"/>
            <a:ext cx="1251181" cy="786221"/>
          </a:xfrm>
          <a:prstGeom prst="rect">
            <a:avLst/>
          </a:prstGeom>
          <a:solidFill>
            <a:srgbClr val="86B0D3"/>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4" name="Text Placeholder 4">
            <a:extLst>
              <a:ext uri="{FF2B5EF4-FFF2-40B4-BE49-F238E27FC236}">
                <a16:creationId xmlns="" xmlns:a16="http://schemas.microsoft.com/office/drawing/2014/main" id="{D180526A-2567-44AA-A869-2FFCD36715A8}"/>
              </a:ext>
            </a:extLst>
          </p:cNvPr>
          <p:cNvSpPr txBox="1"/>
          <p:nvPr/>
        </p:nvSpPr>
        <p:spPr>
          <a:xfrm>
            <a:off x="2859425" y="256596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35%</a:t>
            </a:r>
          </a:p>
        </p:txBody>
      </p:sp>
      <p:sp>
        <p:nvSpPr>
          <p:cNvPr id="5" name="Text Placeholder 4">
            <a:extLst>
              <a:ext uri="{FF2B5EF4-FFF2-40B4-BE49-F238E27FC236}">
                <a16:creationId xmlns="" xmlns:a16="http://schemas.microsoft.com/office/drawing/2014/main" id="{EE999AFD-17C1-4C16-A5C7-17206F7DD954}"/>
              </a:ext>
            </a:extLst>
          </p:cNvPr>
          <p:cNvSpPr txBox="1"/>
          <p:nvPr/>
        </p:nvSpPr>
        <p:spPr>
          <a:xfrm>
            <a:off x="2885461" y="324826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6" name="Text Placeholder 6">
            <a:extLst>
              <a:ext uri="{FF2B5EF4-FFF2-40B4-BE49-F238E27FC236}">
                <a16:creationId xmlns="" xmlns:a16="http://schemas.microsoft.com/office/drawing/2014/main" id="{9582885F-F384-4B4F-8F33-EFEC73F9CC84}"/>
              </a:ext>
            </a:extLst>
          </p:cNvPr>
          <p:cNvSpPr txBox="1"/>
          <p:nvPr/>
        </p:nvSpPr>
        <p:spPr>
          <a:xfrm>
            <a:off x="2786630" y="349583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7" name="Down Arrow 91">
            <a:extLst>
              <a:ext uri="{FF2B5EF4-FFF2-40B4-BE49-F238E27FC236}">
                <a16:creationId xmlns="" xmlns:a16="http://schemas.microsoft.com/office/drawing/2014/main" id="{7FC67E9A-CDA2-4B30-8E02-5D578A8F6382}"/>
              </a:ext>
            </a:extLst>
          </p:cNvPr>
          <p:cNvSpPr/>
          <p:nvPr/>
        </p:nvSpPr>
        <p:spPr>
          <a:xfrm>
            <a:off x="4646537" y="3144705"/>
            <a:ext cx="1251181" cy="1943100"/>
          </a:xfrm>
          <a:prstGeom prst="downArrow">
            <a:avLst>
              <a:gd name="adj1" fmla="val 100000"/>
              <a:gd name="adj2" fmla="val 52223"/>
            </a:avLst>
          </a:prstGeom>
          <a:blipFill dpi="0" rotWithShape="1">
            <a:blip r:embed="rId3"/>
            <a:srcRect/>
            <a:tile tx="0" ty="0" sx="100000" sy="100000" flip="none" algn="ctr"/>
          </a:blip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8" name="Rectangle 92">
            <a:extLst>
              <a:ext uri="{FF2B5EF4-FFF2-40B4-BE49-F238E27FC236}">
                <a16:creationId xmlns="" xmlns:a16="http://schemas.microsoft.com/office/drawing/2014/main" id="{9AAF86F9-AF58-4C85-84E3-902DB31A9C52}"/>
              </a:ext>
            </a:extLst>
          </p:cNvPr>
          <p:cNvSpPr/>
          <p:nvPr/>
        </p:nvSpPr>
        <p:spPr>
          <a:xfrm>
            <a:off x="4646537" y="2358484"/>
            <a:ext cx="1251181" cy="786221"/>
          </a:xfrm>
          <a:prstGeom prst="rect">
            <a:avLst/>
          </a:prstGeom>
          <a:solidFill>
            <a:srgbClr val="5293CC"/>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9" name="Text Placeholder 4">
            <a:extLst>
              <a:ext uri="{FF2B5EF4-FFF2-40B4-BE49-F238E27FC236}">
                <a16:creationId xmlns="" xmlns:a16="http://schemas.microsoft.com/office/drawing/2014/main" id="{2E36455B-D67D-4E5C-98B6-3EECF4EBCBDA}"/>
              </a:ext>
            </a:extLst>
          </p:cNvPr>
          <p:cNvSpPr txBox="1"/>
          <p:nvPr/>
        </p:nvSpPr>
        <p:spPr>
          <a:xfrm>
            <a:off x="4783382" y="256596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80%</a:t>
            </a:r>
          </a:p>
        </p:txBody>
      </p:sp>
      <p:sp>
        <p:nvSpPr>
          <p:cNvPr id="10" name="Text Placeholder 4">
            <a:extLst>
              <a:ext uri="{FF2B5EF4-FFF2-40B4-BE49-F238E27FC236}">
                <a16:creationId xmlns="" xmlns:a16="http://schemas.microsoft.com/office/drawing/2014/main" id="{CCC92370-3F20-47D5-95EC-052097EF7C7F}"/>
              </a:ext>
            </a:extLst>
          </p:cNvPr>
          <p:cNvSpPr txBox="1"/>
          <p:nvPr/>
        </p:nvSpPr>
        <p:spPr>
          <a:xfrm>
            <a:off x="4809417" y="324826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1" name="Text Placeholder 6">
            <a:extLst>
              <a:ext uri="{FF2B5EF4-FFF2-40B4-BE49-F238E27FC236}">
                <a16:creationId xmlns="" xmlns:a16="http://schemas.microsoft.com/office/drawing/2014/main" id="{DED13D92-B24A-4D81-9CD0-5BA02F05DAEB}"/>
              </a:ext>
            </a:extLst>
          </p:cNvPr>
          <p:cNvSpPr txBox="1"/>
          <p:nvPr/>
        </p:nvSpPr>
        <p:spPr>
          <a:xfrm>
            <a:off x="4710586" y="349583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2" name="Down Arrow 96">
            <a:extLst>
              <a:ext uri="{FF2B5EF4-FFF2-40B4-BE49-F238E27FC236}">
                <a16:creationId xmlns="" xmlns:a16="http://schemas.microsoft.com/office/drawing/2014/main" id="{85D0A39B-67B5-46E5-AD45-1B8709C88C0E}"/>
              </a:ext>
            </a:extLst>
          </p:cNvPr>
          <p:cNvSpPr/>
          <p:nvPr/>
        </p:nvSpPr>
        <p:spPr>
          <a:xfrm>
            <a:off x="6539730" y="3144705"/>
            <a:ext cx="1251181" cy="1943100"/>
          </a:xfrm>
          <a:prstGeom prst="downArrow">
            <a:avLst>
              <a:gd name="adj1" fmla="val 100000"/>
              <a:gd name="adj2" fmla="val 52223"/>
            </a:avLst>
          </a:prstGeom>
          <a:blipFill dpi="0" rotWithShape="1">
            <a:blip r:embed="rId3"/>
            <a:srcRect/>
            <a:tile tx="0" ty="0" sx="100000" sy="100000" flip="none" algn="ctr"/>
          </a:blip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3" name="Rectangle 97">
            <a:extLst>
              <a:ext uri="{FF2B5EF4-FFF2-40B4-BE49-F238E27FC236}">
                <a16:creationId xmlns="" xmlns:a16="http://schemas.microsoft.com/office/drawing/2014/main" id="{576F82AA-EB03-4807-90B7-4E8A4566A8F1}"/>
              </a:ext>
            </a:extLst>
          </p:cNvPr>
          <p:cNvSpPr/>
          <p:nvPr/>
        </p:nvSpPr>
        <p:spPr>
          <a:xfrm>
            <a:off x="6539730" y="2358484"/>
            <a:ext cx="1251181" cy="786221"/>
          </a:xfrm>
          <a:prstGeom prst="rect">
            <a:avLst/>
          </a:prstGeom>
          <a:solidFill>
            <a:srgbClr val="86B0D3"/>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4" name="Text Placeholder 4">
            <a:extLst>
              <a:ext uri="{FF2B5EF4-FFF2-40B4-BE49-F238E27FC236}">
                <a16:creationId xmlns="" xmlns:a16="http://schemas.microsoft.com/office/drawing/2014/main" id="{0D5D233B-BCE9-4DD3-8A4E-538CD88642A3}"/>
              </a:ext>
            </a:extLst>
          </p:cNvPr>
          <p:cNvSpPr txBox="1"/>
          <p:nvPr/>
        </p:nvSpPr>
        <p:spPr>
          <a:xfrm>
            <a:off x="6676574" y="256596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95%</a:t>
            </a:r>
          </a:p>
        </p:txBody>
      </p:sp>
      <p:sp>
        <p:nvSpPr>
          <p:cNvPr id="15" name="Text Placeholder 4">
            <a:extLst>
              <a:ext uri="{FF2B5EF4-FFF2-40B4-BE49-F238E27FC236}">
                <a16:creationId xmlns="" xmlns:a16="http://schemas.microsoft.com/office/drawing/2014/main" id="{191F7221-64AE-4F65-847A-DAB80E2B4D76}"/>
              </a:ext>
            </a:extLst>
          </p:cNvPr>
          <p:cNvSpPr txBox="1"/>
          <p:nvPr/>
        </p:nvSpPr>
        <p:spPr>
          <a:xfrm>
            <a:off x="6702610" y="324826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6" name="Text Placeholder 6">
            <a:extLst>
              <a:ext uri="{FF2B5EF4-FFF2-40B4-BE49-F238E27FC236}">
                <a16:creationId xmlns="" xmlns:a16="http://schemas.microsoft.com/office/drawing/2014/main" id="{18294ACC-CB4B-4489-B2E4-D48C828E193C}"/>
              </a:ext>
            </a:extLst>
          </p:cNvPr>
          <p:cNvSpPr txBox="1"/>
          <p:nvPr/>
        </p:nvSpPr>
        <p:spPr>
          <a:xfrm>
            <a:off x="6603778" y="349583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7" name="Down Arrow 101">
            <a:extLst>
              <a:ext uri="{FF2B5EF4-FFF2-40B4-BE49-F238E27FC236}">
                <a16:creationId xmlns="" xmlns:a16="http://schemas.microsoft.com/office/drawing/2014/main" id="{A1B25E0B-F047-47AE-9C46-08792DA6DAB0}"/>
              </a:ext>
            </a:extLst>
          </p:cNvPr>
          <p:cNvSpPr/>
          <p:nvPr/>
        </p:nvSpPr>
        <p:spPr>
          <a:xfrm>
            <a:off x="8484924" y="3144705"/>
            <a:ext cx="1251181" cy="1943100"/>
          </a:xfrm>
          <a:prstGeom prst="downArrow">
            <a:avLst>
              <a:gd name="adj1" fmla="val 100000"/>
              <a:gd name="adj2" fmla="val 52223"/>
            </a:avLst>
          </a:prstGeom>
          <a:blipFill dpi="0" rotWithShape="1">
            <a:blip r:embed="rId3"/>
            <a:srcRect/>
            <a:tile tx="0" ty="0" sx="100000" sy="100000" flip="none" algn="ctr"/>
          </a:blip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8" name="Rectangle 102">
            <a:extLst>
              <a:ext uri="{FF2B5EF4-FFF2-40B4-BE49-F238E27FC236}">
                <a16:creationId xmlns="" xmlns:a16="http://schemas.microsoft.com/office/drawing/2014/main" id="{6821738D-14CB-4F87-A743-91EE73FBAED8}"/>
              </a:ext>
            </a:extLst>
          </p:cNvPr>
          <p:cNvSpPr/>
          <p:nvPr/>
        </p:nvSpPr>
        <p:spPr>
          <a:xfrm>
            <a:off x="8484924" y="2358484"/>
            <a:ext cx="1251181" cy="786221"/>
          </a:xfrm>
          <a:prstGeom prst="rect">
            <a:avLst/>
          </a:prstGeom>
          <a:solidFill>
            <a:srgbClr val="5293CC"/>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9" name="Text Placeholder 4">
            <a:extLst>
              <a:ext uri="{FF2B5EF4-FFF2-40B4-BE49-F238E27FC236}">
                <a16:creationId xmlns="" xmlns:a16="http://schemas.microsoft.com/office/drawing/2014/main" id="{B458841E-463C-47F3-AE8D-B28459844E54}"/>
              </a:ext>
            </a:extLst>
          </p:cNvPr>
          <p:cNvSpPr txBox="1"/>
          <p:nvPr/>
        </p:nvSpPr>
        <p:spPr>
          <a:xfrm>
            <a:off x="8621769" y="256596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25%</a:t>
            </a:r>
          </a:p>
        </p:txBody>
      </p:sp>
      <p:sp>
        <p:nvSpPr>
          <p:cNvPr id="20" name="Text Placeholder 4">
            <a:extLst>
              <a:ext uri="{FF2B5EF4-FFF2-40B4-BE49-F238E27FC236}">
                <a16:creationId xmlns="" xmlns:a16="http://schemas.microsoft.com/office/drawing/2014/main" id="{99BDFE81-D836-4F92-AD9F-E36862D996BD}"/>
              </a:ext>
            </a:extLst>
          </p:cNvPr>
          <p:cNvSpPr txBox="1"/>
          <p:nvPr/>
        </p:nvSpPr>
        <p:spPr>
          <a:xfrm>
            <a:off x="8647804" y="324826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21" name="Text Placeholder 6">
            <a:extLst>
              <a:ext uri="{FF2B5EF4-FFF2-40B4-BE49-F238E27FC236}">
                <a16:creationId xmlns="" xmlns:a16="http://schemas.microsoft.com/office/drawing/2014/main" id="{C7236DFD-8216-4EEE-A681-3F5B66030FB4}"/>
              </a:ext>
            </a:extLst>
          </p:cNvPr>
          <p:cNvSpPr txBox="1"/>
          <p:nvPr/>
        </p:nvSpPr>
        <p:spPr>
          <a:xfrm>
            <a:off x="8548973" y="349583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10631452"/>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1000"/>
                            </p:stCondLst>
                            <p:childTnLst>
                              <p:par>
                                <p:cTn id="57" presetID="53" presetClass="entr" presetSubtype="16"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childTnLst>
                          </p:cTn>
                        </p:par>
                        <p:par>
                          <p:cTn id="82" fill="hold">
                            <p:stCondLst>
                              <p:cond delay="1500"/>
                            </p:stCondLst>
                            <p:childTnLst>
                              <p:par>
                                <p:cTn id="83" presetID="53" presetClass="entr" presetSubtype="16"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500" fill="hold"/>
                                        <p:tgtEl>
                                          <p:spTgt spid="20"/>
                                        </p:tgtEl>
                                        <p:attrNameLst>
                                          <p:attrName>ppt_w</p:attrName>
                                        </p:attrNameLst>
                                      </p:cBhvr>
                                      <p:tavLst>
                                        <p:tav tm="0">
                                          <p:val>
                                            <p:fltVal val="0"/>
                                          </p:val>
                                        </p:tav>
                                        <p:tav tm="100000">
                                          <p:val>
                                            <p:strVal val="#ppt_w"/>
                                          </p:val>
                                        </p:tav>
                                      </p:tavLst>
                                    </p:anim>
                                    <p:anim calcmode="lin" valueType="num">
                                      <p:cBhvr>
                                        <p:cTn id="101" dur="500" fill="hold"/>
                                        <p:tgtEl>
                                          <p:spTgt spid="20"/>
                                        </p:tgtEl>
                                        <p:attrNameLst>
                                          <p:attrName>ppt_h</p:attrName>
                                        </p:attrNameLst>
                                      </p:cBhvr>
                                      <p:tavLst>
                                        <p:tav tm="0">
                                          <p:val>
                                            <p:fltVal val="0"/>
                                          </p:val>
                                        </p:tav>
                                        <p:tav tm="100000">
                                          <p:val>
                                            <p:strVal val="#ppt_h"/>
                                          </p:val>
                                        </p:tav>
                                      </p:tavLst>
                                    </p:anim>
                                    <p:animEffect transition="in" filter="fade">
                                      <p:cBhvr>
                                        <p:cTn id="102" dur="500"/>
                                        <p:tgtEl>
                                          <p:spTgt spid="20"/>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ppt_w</p:attrName>
                                        </p:attrNameLst>
                                      </p:cBhvr>
                                      <p:tavLst>
                                        <p:tav tm="0">
                                          <p:val>
                                            <p:fltVal val="0"/>
                                          </p:val>
                                        </p:tav>
                                        <p:tav tm="100000">
                                          <p:val>
                                            <p:strVal val="#ppt_w"/>
                                          </p:val>
                                        </p:tav>
                                      </p:tavLst>
                                    </p:anim>
                                    <p:anim calcmode="lin" valueType="num">
                                      <p:cBhvr>
                                        <p:cTn id="106" dur="500" fill="hold"/>
                                        <p:tgtEl>
                                          <p:spTgt spid="21"/>
                                        </p:tgtEl>
                                        <p:attrNameLst>
                                          <p:attrName>ppt_h</p:attrName>
                                        </p:attrNameLst>
                                      </p:cBhvr>
                                      <p:tavLst>
                                        <p:tav tm="0">
                                          <p:val>
                                            <p:fltVal val="0"/>
                                          </p:val>
                                        </p:tav>
                                        <p:tav tm="100000">
                                          <p:val>
                                            <p:strVal val="#ppt_h"/>
                                          </p:val>
                                        </p:tav>
                                      </p:tavLst>
                                    </p:anim>
                                    <p:animEffect transition="in" filter="fade">
                                      <p:cBhvr>
                                        <p:cTn id="10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P spid="8" grpId="0" animBg="1"/>
      <p:bldP spid="9" grpId="0"/>
      <p:bldP spid="10" grpId="0"/>
      <p:bldP spid="11" grpId="0"/>
      <p:bldP spid="12" grpId="0" animBg="1"/>
      <p:bldP spid="13" grpId="0" animBg="1"/>
      <p:bldP spid="14" grpId="0"/>
      <p:bldP spid="15" grpId="0"/>
      <p:bldP spid="16" grpId="0"/>
      <p:bldP spid="17" grpId="0" animBg="1"/>
      <p:bldP spid="18" grpId="0" animBg="1"/>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a:extLst>
              <a:ext uri="{FF2B5EF4-FFF2-40B4-BE49-F238E27FC236}">
                <a16:creationId xmlns="" xmlns:a16="http://schemas.microsoft.com/office/drawing/2014/main" id="{A2118B60-9F4B-41A8-AB75-58490EF7658F}"/>
              </a:ext>
            </a:extLst>
          </p:cNvPr>
          <p:cNvSpPr/>
          <p:nvPr>
            <p:custDataLst>
              <p:tags r:id="rId1"/>
            </p:custDataLst>
          </p:nvPr>
        </p:nvSpPr>
        <p:spPr>
          <a:xfrm>
            <a:off x="3912573" y="1483148"/>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rgbClr val="86B0D3"/>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zh-CN" altLang="en-US" sz="2400" dirty="0">
              <a:solidFill>
                <a:schemeClr val="tx1"/>
              </a:solidFill>
            </a:endParaRPr>
          </a:p>
        </p:txBody>
      </p:sp>
      <p:sp>
        <p:nvSpPr>
          <p:cNvPr id="3" name="MH_Other_1">
            <a:extLst>
              <a:ext uri="{FF2B5EF4-FFF2-40B4-BE49-F238E27FC236}">
                <a16:creationId xmlns="" xmlns:a16="http://schemas.microsoft.com/office/drawing/2014/main" id="{3DF12C9C-7150-462E-B730-EC19BF2D5A48}"/>
              </a:ext>
            </a:extLst>
          </p:cNvPr>
          <p:cNvSpPr/>
          <p:nvPr>
            <p:custDataLst>
              <p:tags r:id="rId2"/>
            </p:custDataLst>
          </p:nvPr>
        </p:nvSpPr>
        <p:spPr>
          <a:xfrm flipV="1">
            <a:off x="5236548" y="3359573"/>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rgbClr val="86B0D3"/>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zh-CN" altLang="en-US" sz="2400" dirty="0">
              <a:solidFill>
                <a:schemeClr val="tx1"/>
              </a:solidFill>
            </a:endParaRPr>
          </a:p>
        </p:txBody>
      </p:sp>
      <p:sp>
        <p:nvSpPr>
          <p:cNvPr id="4" name="MH_Other_1">
            <a:extLst>
              <a:ext uri="{FF2B5EF4-FFF2-40B4-BE49-F238E27FC236}">
                <a16:creationId xmlns="" xmlns:a16="http://schemas.microsoft.com/office/drawing/2014/main" id="{D983AD12-8948-480C-BD2B-BCAF92962801}"/>
              </a:ext>
            </a:extLst>
          </p:cNvPr>
          <p:cNvSpPr/>
          <p:nvPr>
            <p:custDataLst>
              <p:tags r:id="rId3"/>
            </p:custDataLst>
          </p:nvPr>
        </p:nvSpPr>
        <p:spPr>
          <a:xfrm>
            <a:off x="6550998" y="1483148"/>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rgbClr val="86B0D3"/>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zh-CN" altLang="en-US" sz="2400" dirty="0">
              <a:solidFill>
                <a:schemeClr val="tx1"/>
              </a:solidFill>
            </a:endParaRPr>
          </a:p>
        </p:txBody>
      </p:sp>
      <p:sp>
        <p:nvSpPr>
          <p:cNvPr id="5" name="椭圆 4">
            <a:extLst>
              <a:ext uri="{FF2B5EF4-FFF2-40B4-BE49-F238E27FC236}">
                <a16:creationId xmlns="" xmlns:a16="http://schemas.microsoft.com/office/drawing/2014/main" id="{56BFE2C4-A87C-4BBC-8065-D8017EEEE2B9}"/>
              </a:ext>
            </a:extLst>
          </p:cNvPr>
          <p:cNvSpPr/>
          <p:nvPr/>
        </p:nvSpPr>
        <p:spPr>
          <a:xfrm>
            <a:off x="4036397" y="1608558"/>
            <a:ext cx="1438275" cy="1438275"/>
          </a:xfrm>
          <a:prstGeom prst="ellipse">
            <a:avLst/>
          </a:prstGeom>
          <a:blipFill dpi="0" rotWithShape="1">
            <a:blip r:embed="rId6"/>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FFFF"/>
              </a:solidFill>
            </a:endParaRPr>
          </a:p>
        </p:txBody>
      </p:sp>
      <p:sp>
        <p:nvSpPr>
          <p:cNvPr id="6" name="椭圆 5">
            <a:extLst>
              <a:ext uri="{FF2B5EF4-FFF2-40B4-BE49-F238E27FC236}">
                <a16:creationId xmlns="" xmlns:a16="http://schemas.microsoft.com/office/drawing/2014/main" id="{7A945208-C0DF-455E-982D-CAC12FB2525B}"/>
              </a:ext>
            </a:extLst>
          </p:cNvPr>
          <p:cNvSpPr/>
          <p:nvPr/>
        </p:nvSpPr>
        <p:spPr>
          <a:xfrm>
            <a:off x="6674822" y="1608558"/>
            <a:ext cx="1438275" cy="1438275"/>
          </a:xfrm>
          <a:prstGeom prst="ellipse">
            <a:avLst/>
          </a:prstGeom>
          <a:blipFill dpi="0" rotWithShape="1">
            <a:blip r:embed="rId6"/>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FFFF"/>
              </a:solidFill>
            </a:endParaRPr>
          </a:p>
        </p:txBody>
      </p:sp>
      <p:sp>
        <p:nvSpPr>
          <p:cNvPr id="7" name="椭圆 6">
            <a:extLst>
              <a:ext uri="{FF2B5EF4-FFF2-40B4-BE49-F238E27FC236}">
                <a16:creationId xmlns="" xmlns:a16="http://schemas.microsoft.com/office/drawing/2014/main" id="{DA2FB09A-0C5E-4C3B-823A-FB8D07A8837F}"/>
              </a:ext>
            </a:extLst>
          </p:cNvPr>
          <p:cNvSpPr/>
          <p:nvPr/>
        </p:nvSpPr>
        <p:spPr>
          <a:xfrm>
            <a:off x="5360372" y="3802488"/>
            <a:ext cx="1438275" cy="1438275"/>
          </a:xfrm>
          <a:prstGeom prst="ellipse">
            <a:avLst/>
          </a:prstGeom>
          <a:blipFill dpi="0" rotWithShape="1">
            <a:blip r:embed="rId6"/>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FFFF"/>
              </a:solidFill>
            </a:endParaRPr>
          </a:p>
        </p:txBody>
      </p:sp>
      <p:sp>
        <p:nvSpPr>
          <p:cNvPr id="8" name="TextBox 29">
            <a:extLst>
              <a:ext uri="{FF2B5EF4-FFF2-40B4-BE49-F238E27FC236}">
                <a16:creationId xmlns="" xmlns:a16="http://schemas.microsoft.com/office/drawing/2014/main" id="{8ADF0C0E-B989-4FBB-A3B6-9D6797C262E0}"/>
              </a:ext>
            </a:extLst>
          </p:cNvPr>
          <p:cNvSpPr txBox="1"/>
          <p:nvPr/>
        </p:nvSpPr>
        <p:spPr>
          <a:xfrm>
            <a:off x="4347608" y="1958363"/>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p>
        </p:txBody>
      </p:sp>
      <p:sp>
        <p:nvSpPr>
          <p:cNvPr id="9" name="TextBox 29">
            <a:extLst>
              <a:ext uri="{FF2B5EF4-FFF2-40B4-BE49-F238E27FC236}">
                <a16:creationId xmlns="" xmlns:a16="http://schemas.microsoft.com/office/drawing/2014/main" id="{E896E766-E138-4152-BB31-9E089E66BD0E}"/>
              </a:ext>
            </a:extLst>
          </p:cNvPr>
          <p:cNvSpPr txBox="1"/>
          <p:nvPr/>
        </p:nvSpPr>
        <p:spPr>
          <a:xfrm>
            <a:off x="6997696" y="1958363"/>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p>
        </p:txBody>
      </p:sp>
      <p:sp>
        <p:nvSpPr>
          <p:cNvPr id="10" name="TextBox 29">
            <a:extLst>
              <a:ext uri="{FF2B5EF4-FFF2-40B4-BE49-F238E27FC236}">
                <a16:creationId xmlns="" xmlns:a16="http://schemas.microsoft.com/office/drawing/2014/main" id="{6D981966-2C73-47E6-93EA-9A50A75924DD}"/>
              </a:ext>
            </a:extLst>
          </p:cNvPr>
          <p:cNvSpPr txBox="1"/>
          <p:nvPr/>
        </p:nvSpPr>
        <p:spPr>
          <a:xfrm>
            <a:off x="5671583" y="418118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p>
        </p:txBody>
      </p:sp>
      <p:grpSp>
        <p:nvGrpSpPr>
          <p:cNvPr id="11" name="组合 10">
            <a:extLst>
              <a:ext uri="{FF2B5EF4-FFF2-40B4-BE49-F238E27FC236}">
                <a16:creationId xmlns="" xmlns:a16="http://schemas.microsoft.com/office/drawing/2014/main" id="{DCC8873B-4889-4D48-BCF3-16C580D2A239}"/>
              </a:ext>
            </a:extLst>
          </p:cNvPr>
          <p:cNvGrpSpPr/>
          <p:nvPr/>
        </p:nvGrpSpPr>
        <p:grpSpPr>
          <a:xfrm>
            <a:off x="8400078" y="3170101"/>
            <a:ext cx="1578689" cy="967122"/>
            <a:chOff x="5228512" y="1109269"/>
            <a:chExt cx="2871880" cy="967122"/>
          </a:xfrm>
        </p:grpSpPr>
        <p:sp>
          <p:nvSpPr>
            <p:cNvPr id="12" name="TextBox 20">
              <a:extLst>
                <a:ext uri="{FF2B5EF4-FFF2-40B4-BE49-F238E27FC236}">
                  <a16:creationId xmlns="" xmlns:a16="http://schemas.microsoft.com/office/drawing/2014/main" id="{FB855369-7099-4D76-BC64-5B0C3CC159C0}"/>
                </a:ext>
              </a:extLst>
            </p:cNvPr>
            <p:cNvSpPr txBox="1"/>
            <p:nvPr/>
          </p:nvSpPr>
          <p:spPr>
            <a:xfrm>
              <a:off x="5228512" y="1303102"/>
              <a:ext cx="2871880" cy="773289"/>
            </a:xfrm>
            <a:prstGeom prst="rect">
              <a:avLst/>
            </a:prstGeom>
            <a:noFill/>
          </p:spPr>
          <p:txBody>
            <a:bodyPr wrap="square" lIns="34290" tIns="17145" rIns="34290" bIns="17145" rtlCol="0">
              <a:spAutoFit/>
            </a:bodyPr>
            <a:lstStyle/>
            <a:p>
              <a:pPr algn="just">
                <a:lnSpc>
                  <a:spcPct val="120000"/>
                </a:lnSpc>
              </a:pP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13" name="Rectangle 71">
              <a:extLst>
                <a:ext uri="{FF2B5EF4-FFF2-40B4-BE49-F238E27FC236}">
                  <a16:creationId xmlns="" xmlns:a16="http://schemas.microsoft.com/office/drawing/2014/main" id="{2145157D-A8DF-4DA9-8B79-6020BF0606DD}"/>
                </a:ext>
              </a:extLst>
            </p:cNvPr>
            <p:cNvSpPr/>
            <p:nvPr/>
          </p:nvSpPr>
          <p:spPr>
            <a:xfrm>
              <a:off x="5228514" y="1109269"/>
              <a:ext cx="2365549" cy="219291"/>
            </a:xfrm>
            <a:prstGeom prst="rect">
              <a:avLst/>
            </a:prstGeom>
          </p:spPr>
          <p:txBody>
            <a:bodyPr wrap="none" lIns="34290" tIns="17145" rIns="34290" bIns="17145">
              <a:spAutoFit/>
            </a:bodyPr>
            <a:lstStyle/>
            <a:p>
              <a:r>
                <a:rPr lang="zh-CN" altLang="en-US" sz="1200" b="1" dirty="0">
                  <a:solidFill>
                    <a:srgbClr val="5293CC"/>
                  </a:solidFill>
                  <a:latin typeface="微软雅黑" panose="020B0503020204020204" pitchFamily="34" charset="-122"/>
                  <a:ea typeface="微软雅黑" panose="020B0503020204020204" pitchFamily="34" charset="-122"/>
                </a:rPr>
                <a:t>点击输入标题文本</a:t>
              </a:r>
            </a:p>
          </p:txBody>
        </p:sp>
      </p:grpSp>
      <p:grpSp>
        <p:nvGrpSpPr>
          <p:cNvPr id="14" name="组合 13">
            <a:extLst>
              <a:ext uri="{FF2B5EF4-FFF2-40B4-BE49-F238E27FC236}">
                <a16:creationId xmlns="" xmlns:a16="http://schemas.microsoft.com/office/drawing/2014/main" id="{C302D366-8F48-46DE-AC31-CFF44EEE9037}"/>
              </a:ext>
            </a:extLst>
          </p:cNvPr>
          <p:cNvGrpSpPr/>
          <p:nvPr/>
        </p:nvGrpSpPr>
        <p:grpSpPr>
          <a:xfrm>
            <a:off x="2259353" y="3170101"/>
            <a:ext cx="1578689" cy="967122"/>
            <a:chOff x="5228512" y="1109269"/>
            <a:chExt cx="2871880" cy="967122"/>
          </a:xfrm>
        </p:grpSpPr>
        <p:sp>
          <p:nvSpPr>
            <p:cNvPr id="15" name="TextBox 20">
              <a:extLst>
                <a:ext uri="{FF2B5EF4-FFF2-40B4-BE49-F238E27FC236}">
                  <a16:creationId xmlns="" xmlns:a16="http://schemas.microsoft.com/office/drawing/2014/main" id="{2D04987C-F23D-4ADE-B097-FE155FB606D4}"/>
                </a:ext>
              </a:extLst>
            </p:cNvPr>
            <p:cNvSpPr txBox="1"/>
            <p:nvPr/>
          </p:nvSpPr>
          <p:spPr>
            <a:xfrm>
              <a:off x="5228512" y="1303102"/>
              <a:ext cx="2871880" cy="773289"/>
            </a:xfrm>
            <a:prstGeom prst="rect">
              <a:avLst/>
            </a:prstGeom>
            <a:noFill/>
          </p:spPr>
          <p:txBody>
            <a:bodyPr wrap="square" lIns="34290" tIns="17145" rIns="34290" bIns="17145" rtlCol="0">
              <a:spAutoFit/>
            </a:bodyPr>
            <a:lstStyle/>
            <a:p>
              <a:pPr algn="just">
                <a:lnSpc>
                  <a:spcPct val="120000"/>
                </a:lnSpc>
              </a:pP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16" name="Rectangle 71">
              <a:extLst>
                <a:ext uri="{FF2B5EF4-FFF2-40B4-BE49-F238E27FC236}">
                  <a16:creationId xmlns="" xmlns:a16="http://schemas.microsoft.com/office/drawing/2014/main" id="{B8F1A29B-0A40-4071-957F-258C77486D91}"/>
                </a:ext>
              </a:extLst>
            </p:cNvPr>
            <p:cNvSpPr/>
            <p:nvPr/>
          </p:nvSpPr>
          <p:spPr>
            <a:xfrm>
              <a:off x="5228514" y="1109269"/>
              <a:ext cx="2365549" cy="219291"/>
            </a:xfrm>
            <a:prstGeom prst="rect">
              <a:avLst/>
            </a:prstGeom>
          </p:spPr>
          <p:txBody>
            <a:bodyPr wrap="none" lIns="34290" tIns="17145" rIns="34290" bIns="17145">
              <a:spAutoFit/>
            </a:bodyPr>
            <a:lstStyle/>
            <a:p>
              <a:r>
                <a:rPr lang="zh-CN" altLang="en-US" sz="1200" b="1" dirty="0">
                  <a:solidFill>
                    <a:srgbClr val="5293CC"/>
                  </a:solidFill>
                  <a:latin typeface="微软雅黑" panose="020B0503020204020204" pitchFamily="34" charset="-122"/>
                  <a:ea typeface="微软雅黑" panose="020B0503020204020204" pitchFamily="34" charset="-122"/>
                </a:rPr>
                <a:t>点击输入标题文本</a:t>
              </a:r>
            </a:p>
          </p:txBody>
        </p:sp>
      </p:grpSp>
      <p:grpSp>
        <p:nvGrpSpPr>
          <p:cNvPr id="17" name="组合 16">
            <a:extLst>
              <a:ext uri="{FF2B5EF4-FFF2-40B4-BE49-F238E27FC236}">
                <a16:creationId xmlns="" xmlns:a16="http://schemas.microsoft.com/office/drawing/2014/main" id="{BE03E63D-B150-4F88-A037-611ADD4553D7}"/>
              </a:ext>
            </a:extLst>
          </p:cNvPr>
          <p:cNvGrpSpPr/>
          <p:nvPr/>
        </p:nvGrpSpPr>
        <p:grpSpPr>
          <a:xfrm>
            <a:off x="5360372" y="5425223"/>
            <a:ext cx="1578689" cy="967122"/>
            <a:chOff x="5228512" y="1109269"/>
            <a:chExt cx="2871880" cy="967122"/>
          </a:xfrm>
        </p:grpSpPr>
        <p:sp>
          <p:nvSpPr>
            <p:cNvPr id="18" name="TextBox 20">
              <a:extLst>
                <a:ext uri="{FF2B5EF4-FFF2-40B4-BE49-F238E27FC236}">
                  <a16:creationId xmlns="" xmlns:a16="http://schemas.microsoft.com/office/drawing/2014/main" id="{C1804B26-AD40-4776-8BE9-A6B1062A279D}"/>
                </a:ext>
              </a:extLst>
            </p:cNvPr>
            <p:cNvSpPr txBox="1"/>
            <p:nvPr/>
          </p:nvSpPr>
          <p:spPr>
            <a:xfrm>
              <a:off x="5228512" y="1303102"/>
              <a:ext cx="2871880" cy="773289"/>
            </a:xfrm>
            <a:prstGeom prst="rect">
              <a:avLst/>
            </a:prstGeom>
            <a:noFill/>
          </p:spPr>
          <p:txBody>
            <a:bodyPr wrap="square" lIns="34290" tIns="17145" rIns="34290" bIns="17145" rtlCol="0">
              <a:spAutoFit/>
            </a:bodyPr>
            <a:lstStyle/>
            <a:p>
              <a:pPr algn="just">
                <a:lnSpc>
                  <a:spcPct val="120000"/>
                </a:lnSpc>
              </a:pPr>
              <a:r>
                <a:rPr lang="zh-CN" altLang="en-US" sz="1000" dirty="0">
                  <a:solidFill>
                    <a:srgbClr val="5293CC"/>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293CC"/>
                </a:solidFill>
                <a:latin typeface="微软雅黑" panose="020B0503020204020204" pitchFamily="34" charset="-122"/>
                <a:ea typeface="微软雅黑" panose="020B0503020204020204" pitchFamily="34" charset="-122"/>
              </a:endParaRPr>
            </a:p>
          </p:txBody>
        </p:sp>
        <p:sp>
          <p:nvSpPr>
            <p:cNvPr id="19" name="Rectangle 71">
              <a:extLst>
                <a:ext uri="{FF2B5EF4-FFF2-40B4-BE49-F238E27FC236}">
                  <a16:creationId xmlns="" xmlns:a16="http://schemas.microsoft.com/office/drawing/2014/main" id="{0483EA93-BB9B-4E21-8AF7-3E8BCAD48729}"/>
                </a:ext>
              </a:extLst>
            </p:cNvPr>
            <p:cNvSpPr/>
            <p:nvPr/>
          </p:nvSpPr>
          <p:spPr>
            <a:xfrm>
              <a:off x="5228514" y="1109269"/>
              <a:ext cx="2365549" cy="219291"/>
            </a:xfrm>
            <a:prstGeom prst="rect">
              <a:avLst/>
            </a:prstGeom>
          </p:spPr>
          <p:txBody>
            <a:bodyPr wrap="none" lIns="34290" tIns="17145" rIns="34290" bIns="17145">
              <a:spAutoFit/>
            </a:bodyPr>
            <a:lstStyle/>
            <a:p>
              <a:r>
                <a:rPr lang="zh-CN" altLang="en-US" sz="1200" b="1" dirty="0">
                  <a:solidFill>
                    <a:srgbClr val="5293CC"/>
                  </a:solidFill>
                  <a:latin typeface="微软雅黑" panose="020B0503020204020204" pitchFamily="34" charset="-122"/>
                  <a:ea typeface="微软雅黑" panose="020B0503020204020204" pitchFamily="34" charset="-122"/>
                </a:rPr>
                <a:t>点击输入标题文本</a:t>
              </a:r>
            </a:p>
          </p:txBody>
        </p:sp>
      </p:grpSp>
    </p:spTree>
    <p:extLst>
      <p:ext uri="{BB962C8B-B14F-4D97-AF65-F5344CB8AC3E}">
        <p14:creationId xmlns:p14="http://schemas.microsoft.com/office/powerpoint/2010/main" xmlns="" val="1762783409"/>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DE9A9E2F-92AD-40EA-BCC6-03F226F32415}"/>
              </a:ext>
            </a:extLst>
          </p:cNvPr>
          <p:cNvGrpSpPr/>
          <p:nvPr/>
        </p:nvGrpSpPr>
        <p:grpSpPr>
          <a:xfrm>
            <a:off x="5767634" y="1331367"/>
            <a:ext cx="861430" cy="861430"/>
            <a:chOff x="5767634" y="1247392"/>
            <a:chExt cx="861430" cy="861430"/>
          </a:xfrm>
        </p:grpSpPr>
        <p:sp>
          <p:nvSpPr>
            <p:cNvPr id="3" name="Oval 21">
              <a:extLst>
                <a:ext uri="{FF2B5EF4-FFF2-40B4-BE49-F238E27FC236}">
                  <a16:creationId xmlns="" xmlns:a16="http://schemas.microsoft.com/office/drawing/2014/main" id="{5168DFC4-3E97-47F9-A36B-064997876C43}"/>
                </a:ext>
              </a:extLst>
            </p:cNvPr>
            <p:cNvSpPr/>
            <p:nvPr/>
          </p:nvSpPr>
          <p:spPr>
            <a:xfrm>
              <a:off x="5767634" y="1247392"/>
              <a:ext cx="861430" cy="861430"/>
            </a:xfrm>
            <a:prstGeom prst="ellipse">
              <a:avLst/>
            </a:prstGeom>
            <a:blipFill>
              <a:blip r:embed="rId3"/>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rgbClr val="5293CC"/>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33">
              <a:extLst>
                <a:ext uri="{FF2B5EF4-FFF2-40B4-BE49-F238E27FC236}">
                  <a16:creationId xmlns="" xmlns:a16="http://schemas.microsoft.com/office/drawing/2014/main" id="{64D71800-02BA-456C-9DFB-43B2F1208B7D}"/>
                </a:ext>
              </a:extLst>
            </p:cNvPr>
            <p:cNvSpPr>
              <a:spLocks noChangeArrowheads="1"/>
            </p:cNvSpPr>
            <p:nvPr/>
          </p:nvSpPr>
          <p:spPr bwMode="auto">
            <a:xfrm>
              <a:off x="5979407" y="1497122"/>
              <a:ext cx="437884" cy="358270"/>
            </a:xfrm>
            <a:custGeom>
              <a:avLst/>
              <a:gdLst>
                <a:gd name="T0" fmla="*/ 216437 w 649"/>
                <a:gd name="T1" fmla="*/ 10748 h 531"/>
                <a:gd name="T2" fmla="*/ 216437 w 649"/>
                <a:gd name="T3" fmla="*/ 10748 h 531"/>
                <a:gd name="T4" fmla="*/ 179528 w 649"/>
                <a:gd name="T5" fmla="*/ 10748 h 531"/>
                <a:gd name="T6" fmla="*/ 74176 w 649"/>
                <a:gd name="T7" fmla="*/ 116077 h 531"/>
                <a:gd name="T8" fmla="*/ 53034 w 649"/>
                <a:gd name="T9" fmla="*/ 89924 h 531"/>
                <a:gd name="T10" fmla="*/ 10750 w 649"/>
                <a:gd name="T11" fmla="*/ 89924 h 531"/>
                <a:gd name="T12" fmla="*/ 10750 w 649"/>
                <a:gd name="T13" fmla="*/ 132199 h 531"/>
                <a:gd name="T14" fmla="*/ 58051 w 649"/>
                <a:gd name="T15" fmla="*/ 174116 h 531"/>
                <a:gd name="T16" fmla="*/ 95318 w 649"/>
                <a:gd name="T17" fmla="*/ 174116 h 531"/>
                <a:gd name="T18" fmla="*/ 216437 w 649"/>
                <a:gd name="T19" fmla="*/ 53023 h 531"/>
                <a:gd name="T20" fmla="*/ 216437 w 649"/>
                <a:gd name="T21" fmla="*/ 10748 h 531"/>
                <a:gd name="T22" fmla="*/ 206045 w 649"/>
                <a:gd name="T23" fmla="*/ 42275 h 531"/>
                <a:gd name="T24" fmla="*/ 206045 w 649"/>
                <a:gd name="T25" fmla="*/ 42275 h 531"/>
                <a:gd name="T26" fmla="*/ 84568 w 649"/>
                <a:gd name="T27" fmla="*/ 163726 h 531"/>
                <a:gd name="T28" fmla="*/ 68801 w 649"/>
                <a:gd name="T29" fmla="*/ 163726 h 531"/>
                <a:gd name="T30" fmla="*/ 21142 w 649"/>
                <a:gd name="T31" fmla="*/ 116077 h 531"/>
                <a:gd name="T32" fmla="*/ 21142 w 649"/>
                <a:gd name="T33" fmla="*/ 100314 h 531"/>
                <a:gd name="T34" fmla="*/ 42284 w 649"/>
                <a:gd name="T35" fmla="*/ 100314 h 531"/>
                <a:gd name="T36" fmla="*/ 74176 w 649"/>
                <a:gd name="T37" fmla="*/ 132199 h 531"/>
                <a:gd name="T38" fmla="*/ 189920 w 649"/>
                <a:gd name="T39" fmla="*/ 21138 h 531"/>
                <a:gd name="T40" fmla="*/ 206045 w 649"/>
                <a:gd name="T41" fmla="*/ 21138 h 531"/>
                <a:gd name="T42" fmla="*/ 206045 w 649"/>
                <a:gd name="T43" fmla="*/ 42275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chemeClr val="bg1"/>
            </a:solidFill>
            <a:ln w="9525" cap="flat">
              <a:solidFill>
                <a:schemeClr val="bg1"/>
              </a:solidFill>
              <a:bevel/>
            </a:ln>
            <a:effectLst/>
          </p:spPr>
          <p:txBody>
            <a:bodyPr wrap="none" anchor="ctr"/>
            <a:lstStyle/>
            <a:p>
              <a:endParaRPr lang="en-US" dirty="0">
                <a:solidFill>
                  <a:srgbClr val="5293CC"/>
                </a:solidFill>
                <a:latin typeface="微软雅黑" panose="020B0503020204020204" pitchFamily="34" charset="-122"/>
              </a:endParaRPr>
            </a:p>
          </p:txBody>
        </p:sp>
      </p:grpSp>
      <p:grpSp>
        <p:nvGrpSpPr>
          <p:cNvPr id="5" name="组合 4">
            <a:extLst>
              <a:ext uri="{FF2B5EF4-FFF2-40B4-BE49-F238E27FC236}">
                <a16:creationId xmlns="" xmlns:a16="http://schemas.microsoft.com/office/drawing/2014/main" id="{4A101486-B6B5-47E0-8CC2-ED9800B490E3}"/>
              </a:ext>
            </a:extLst>
          </p:cNvPr>
          <p:cNvGrpSpPr/>
          <p:nvPr/>
        </p:nvGrpSpPr>
        <p:grpSpPr>
          <a:xfrm>
            <a:off x="7548183" y="2645800"/>
            <a:ext cx="861430" cy="861430"/>
            <a:chOff x="7548183" y="2561825"/>
            <a:chExt cx="861430" cy="861430"/>
          </a:xfrm>
        </p:grpSpPr>
        <p:sp>
          <p:nvSpPr>
            <p:cNvPr id="6" name="Oval 23">
              <a:extLst>
                <a:ext uri="{FF2B5EF4-FFF2-40B4-BE49-F238E27FC236}">
                  <a16:creationId xmlns="" xmlns:a16="http://schemas.microsoft.com/office/drawing/2014/main" id="{547BC0A3-A9D4-45F9-98CC-2BAE6CCA72B4}"/>
                </a:ext>
              </a:extLst>
            </p:cNvPr>
            <p:cNvSpPr/>
            <p:nvPr/>
          </p:nvSpPr>
          <p:spPr>
            <a:xfrm>
              <a:off x="7548183" y="2561825"/>
              <a:ext cx="861430" cy="861430"/>
            </a:xfrm>
            <a:prstGeom prst="ellipse">
              <a:avLst/>
            </a:prstGeom>
            <a:solidFill>
              <a:srgbClr val="52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rgbClr val="5293CC"/>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37">
              <a:extLst>
                <a:ext uri="{FF2B5EF4-FFF2-40B4-BE49-F238E27FC236}">
                  <a16:creationId xmlns="" xmlns:a16="http://schemas.microsoft.com/office/drawing/2014/main" id="{54011CD9-F6AF-408B-B058-16AFF408969C}"/>
                </a:ext>
              </a:extLst>
            </p:cNvPr>
            <p:cNvSpPr>
              <a:spLocks noChangeArrowheads="1"/>
            </p:cNvSpPr>
            <p:nvPr/>
          </p:nvSpPr>
          <p:spPr bwMode="auto">
            <a:xfrm>
              <a:off x="7763687" y="2818050"/>
              <a:ext cx="430421" cy="378173"/>
            </a:xfrm>
            <a:custGeom>
              <a:avLst/>
              <a:gdLst>
                <a:gd name="T0" fmla="*/ 26321 w 634"/>
                <a:gd name="T1" fmla="*/ 57987 h 561"/>
                <a:gd name="T2" fmla="*/ 26321 w 634"/>
                <a:gd name="T3" fmla="*/ 57987 h 561"/>
                <a:gd name="T4" fmla="*/ 196147 w 634"/>
                <a:gd name="T5" fmla="*/ 57987 h 561"/>
                <a:gd name="T6" fmla="*/ 228237 w 634"/>
                <a:gd name="T7" fmla="*/ 31857 h 561"/>
                <a:gd name="T8" fmla="*/ 196147 w 634"/>
                <a:gd name="T9" fmla="*/ 0 h 561"/>
                <a:gd name="T10" fmla="*/ 26321 w 634"/>
                <a:gd name="T11" fmla="*/ 0 h 561"/>
                <a:gd name="T12" fmla="*/ 0 w 634"/>
                <a:gd name="T13" fmla="*/ 31857 h 561"/>
                <a:gd name="T14" fmla="*/ 26321 w 634"/>
                <a:gd name="T15" fmla="*/ 57987 h 561"/>
                <a:gd name="T16" fmla="*/ 26321 w 634"/>
                <a:gd name="T17" fmla="*/ 16108 h 561"/>
                <a:gd name="T18" fmla="*/ 26321 w 634"/>
                <a:gd name="T19" fmla="*/ 16108 h 561"/>
                <a:gd name="T20" fmla="*/ 196147 w 634"/>
                <a:gd name="T21" fmla="*/ 16108 h 561"/>
                <a:gd name="T22" fmla="*/ 212012 w 634"/>
                <a:gd name="T23" fmla="*/ 31857 h 561"/>
                <a:gd name="T24" fmla="*/ 196147 w 634"/>
                <a:gd name="T25" fmla="*/ 42237 h 561"/>
                <a:gd name="T26" fmla="*/ 26321 w 634"/>
                <a:gd name="T27" fmla="*/ 42237 h 561"/>
                <a:gd name="T28" fmla="*/ 15865 w 634"/>
                <a:gd name="T29" fmla="*/ 31857 h 561"/>
                <a:gd name="T30" fmla="*/ 26321 w 634"/>
                <a:gd name="T31" fmla="*/ 16108 h 561"/>
                <a:gd name="T32" fmla="*/ 196147 w 634"/>
                <a:gd name="T33" fmla="*/ 74095 h 561"/>
                <a:gd name="T34" fmla="*/ 196147 w 634"/>
                <a:gd name="T35" fmla="*/ 74095 h 561"/>
                <a:gd name="T36" fmla="*/ 26321 w 634"/>
                <a:gd name="T37" fmla="*/ 74095 h 561"/>
                <a:gd name="T38" fmla="*/ 0 w 634"/>
                <a:gd name="T39" fmla="*/ 100225 h 561"/>
                <a:gd name="T40" fmla="*/ 26321 w 634"/>
                <a:gd name="T41" fmla="*/ 126712 h 561"/>
                <a:gd name="T42" fmla="*/ 196147 w 634"/>
                <a:gd name="T43" fmla="*/ 126712 h 561"/>
                <a:gd name="T44" fmla="*/ 228237 w 634"/>
                <a:gd name="T45" fmla="*/ 100225 h 561"/>
                <a:gd name="T46" fmla="*/ 196147 w 634"/>
                <a:gd name="T47" fmla="*/ 74095 h 561"/>
                <a:gd name="T48" fmla="*/ 196147 w 634"/>
                <a:gd name="T49" fmla="*/ 115974 h 561"/>
                <a:gd name="T50" fmla="*/ 196147 w 634"/>
                <a:gd name="T51" fmla="*/ 115974 h 561"/>
                <a:gd name="T52" fmla="*/ 26321 w 634"/>
                <a:gd name="T53" fmla="*/ 115974 h 561"/>
                <a:gd name="T54" fmla="*/ 15865 w 634"/>
                <a:gd name="T55" fmla="*/ 100225 h 561"/>
                <a:gd name="T56" fmla="*/ 26321 w 634"/>
                <a:gd name="T57" fmla="*/ 84475 h 561"/>
                <a:gd name="T58" fmla="*/ 196147 w 634"/>
                <a:gd name="T59" fmla="*/ 84475 h 561"/>
                <a:gd name="T60" fmla="*/ 212012 w 634"/>
                <a:gd name="T61" fmla="*/ 100225 h 561"/>
                <a:gd name="T62" fmla="*/ 196147 w 634"/>
                <a:gd name="T63" fmla="*/ 115974 h 561"/>
                <a:gd name="T64" fmla="*/ 196147 w 634"/>
                <a:gd name="T65" fmla="*/ 142462 h 561"/>
                <a:gd name="T66" fmla="*/ 196147 w 634"/>
                <a:gd name="T67" fmla="*/ 142462 h 561"/>
                <a:gd name="T68" fmla="*/ 26321 w 634"/>
                <a:gd name="T69" fmla="*/ 142462 h 561"/>
                <a:gd name="T70" fmla="*/ 0 w 634"/>
                <a:gd name="T71" fmla="*/ 168592 h 561"/>
                <a:gd name="T72" fmla="*/ 26321 w 634"/>
                <a:gd name="T73" fmla="*/ 200449 h 561"/>
                <a:gd name="T74" fmla="*/ 196147 w 634"/>
                <a:gd name="T75" fmla="*/ 200449 h 561"/>
                <a:gd name="T76" fmla="*/ 228237 w 634"/>
                <a:gd name="T77" fmla="*/ 168592 h 561"/>
                <a:gd name="T78" fmla="*/ 196147 w 634"/>
                <a:gd name="T79" fmla="*/ 142462 h 561"/>
                <a:gd name="T80" fmla="*/ 196147 w 634"/>
                <a:gd name="T81" fmla="*/ 184699 h 561"/>
                <a:gd name="T82" fmla="*/ 196147 w 634"/>
                <a:gd name="T83" fmla="*/ 184699 h 561"/>
                <a:gd name="T84" fmla="*/ 26321 w 634"/>
                <a:gd name="T85" fmla="*/ 184699 h 561"/>
                <a:gd name="T86" fmla="*/ 15865 w 634"/>
                <a:gd name="T87" fmla="*/ 168592 h 561"/>
                <a:gd name="T88" fmla="*/ 26321 w 634"/>
                <a:gd name="T89" fmla="*/ 158212 h 561"/>
                <a:gd name="T90" fmla="*/ 196147 w 634"/>
                <a:gd name="T91" fmla="*/ 158212 h 561"/>
                <a:gd name="T92" fmla="*/ 212012 w 634"/>
                <a:gd name="T93" fmla="*/ 168592 h 561"/>
                <a:gd name="T94" fmla="*/ 196147 w 634"/>
                <a:gd name="T95" fmla="*/ 184699 h 5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561">
                  <a:moveTo>
                    <a:pt x="73" y="162"/>
                  </a:moveTo>
                  <a:lnTo>
                    <a:pt x="73" y="162"/>
                  </a:lnTo>
                  <a:cubicBezTo>
                    <a:pt x="544" y="162"/>
                    <a:pt x="544" y="162"/>
                    <a:pt x="544" y="162"/>
                  </a:cubicBezTo>
                  <a:cubicBezTo>
                    <a:pt x="588" y="162"/>
                    <a:pt x="633" y="133"/>
                    <a:pt x="633" y="89"/>
                  </a:cubicBezTo>
                  <a:cubicBezTo>
                    <a:pt x="633" y="45"/>
                    <a:pt x="588" y="0"/>
                    <a:pt x="544" y="0"/>
                  </a:cubicBezTo>
                  <a:cubicBezTo>
                    <a:pt x="73" y="0"/>
                    <a:pt x="73" y="0"/>
                    <a:pt x="73" y="0"/>
                  </a:cubicBezTo>
                  <a:cubicBezTo>
                    <a:pt x="29" y="0"/>
                    <a:pt x="0" y="45"/>
                    <a:pt x="0" y="89"/>
                  </a:cubicBezTo>
                  <a:cubicBezTo>
                    <a:pt x="0" y="133"/>
                    <a:pt x="29" y="162"/>
                    <a:pt x="73" y="162"/>
                  </a:cubicBezTo>
                  <a:close/>
                  <a:moveTo>
                    <a:pt x="73" y="45"/>
                  </a:moveTo>
                  <a:lnTo>
                    <a:pt x="73" y="45"/>
                  </a:lnTo>
                  <a:cubicBezTo>
                    <a:pt x="544" y="45"/>
                    <a:pt x="544" y="45"/>
                    <a:pt x="544" y="45"/>
                  </a:cubicBezTo>
                  <a:cubicBezTo>
                    <a:pt x="574" y="45"/>
                    <a:pt x="588" y="59"/>
                    <a:pt x="588" y="89"/>
                  </a:cubicBezTo>
                  <a:cubicBezTo>
                    <a:pt x="588" y="103"/>
                    <a:pt x="574" y="118"/>
                    <a:pt x="544" y="118"/>
                  </a:cubicBezTo>
                  <a:cubicBezTo>
                    <a:pt x="73" y="118"/>
                    <a:pt x="73" y="118"/>
                    <a:pt x="73" y="118"/>
                  </a:cubicBezTo>
                  <a:cubicBezTo>
                    <a:pt x="58" y="118"/>
                    <a:pt x="44" y="103"/>
                    <a:pt x="44" y="89"/>
                  </a:cubicBezTo>
                  <a:cubicBezTo>
                    <a:pt x="44" y="59"/>
                    <a:pt x="58" y="45"/>
                    <a:pt x="73" y="45"/>
                  </a:cubicBezTo>
                  <a:close/>
                  <a:moveTo>
                    <a:pt x="544" y="207"/>
                  </a:moveTo>
                  <a:lnTo>
                    <a:pt x="544" y="207"/>
                  </a:lnTo>
                  <a:cubicBezTo>
                    <a:pt x="73" y="207"/>
                    <a:pt x="73" y="207"/>
                    <a:pt x="73" y="207"/>
                  </a:cubicBezTo>
                  <a:cubicBezTo>
                    <a:pt x="29" y="207"/>
                    <a:pt x="0" y="236"/>
                    <a:pt x="0" y="280"/>
                  </a:cubicBezTo>
                  <a:cubicBezTo>
                    <a:pt x="0" y="324"/>
                    <a:pt x="29" y="354"/>
                    <a:pt x="73" y="354"/>
                  </a:cubicBezTo>
                  <a:cubicBezTo>
                    <a:pt x="544" y="354"/>
                    <a:pt x="544" y="354"/>
                    <a:pt x="544" y="354"/>
                  </a:cubicBezTo>
                  <a:cubicBezTo>
                    <a:pt x="588" y="354"/>
                    <a:pt x="633" y="324"/>
                    <a:pt x="633" y="280"/>
                  </a:cubicBezTo>
                  <a:cubicBezTo>
                    <a:pt x="633" y="236"/>
                    <a:pt x="588" y="207"/>
                    <a:pt x="544" y="207"/>
                  </a:cubicBezTo>
                  <a:close/>
                  <a:moveTo>
                    <a:pt x="544" y="324"/>
                  </a:moveTo>
                  <a:lnTo>
                    <a:pt x="544" y="324"/>
                  </a:lnTo>
                  <a:cubicBezTo>
                    <a:pt x="73" y="324"/>
                    <a:pt x="73" y="324"/>
                    <a:pt x="73" y="324"/>
                  </a:cubicBezTo>
                  <a:cubicBezTo>
                    <a:pt x="58" y="324"/>
                    <a:pt x="44" y="295"/>
                    <a:pt x="44" y="280"/>
                  </a:cubicBezTo>
                  <a:cubicBezTo>
                    <a:pt x="44" y="265"/>
                    <a:pt x="58" y="236"/>
                    <a:pt x="73" y="236"/>
                  </a:cubicBezTo>
                  <a:cubicBezTo>
                    <a:pt x="544" y="236"/>
                    <a:pt x="544" y="236"/>
                    <a:pt x="544" y="236"/>
                  </a:cubicBezTo>
                  <a:cubicBezTo>
                    <a:pt x="574" y="236"/>
                    <a:pt x="588" y="265"/>
                    <a:pt x="588" y="280"/>
                  </a:cubicBezTo>
                  <a:cubicBezTo>
                    <a:pt x="588" y="295"/>
                    <a:pt x="574" y="324"/>
                    <a:pt x="544" y="324"/>
                  </a:cubicBezTo>
                  <a:close/>
                  <a:moveTo>
                    <a:pt x="544" y="398"/>
                  </a:moveTo>
                  <a:lnTo>
                    <a:pt x="544" y="398"/>
                  </a:lnTo>
                  <a:cubicBezTo>
                    <a:pt x="73" y="398"/>
                    <a:pt x="73" y="398"/>
                    <a:pt x="73" y="398"/>
                  </a:cubicBezTo>
                  <a:cubicBezTo>
                    <a:pt x="29" y="398"/>
                    <a:pt x="0" y="428"/>
                    <a:pt x="0" y="471"/>
                  </a:cubicBezTo>
                  <a:cubicBezTo>
                    <a:pt x="0" y="516"/>
                    <a:pt x="29" y="560"/>
                    <a:pt x="73" y="560"/>
                  </a:cubicBezTo>
                  <a:cubicBezTo>
                    <a:pt x="544" y="560"/>
                    <a:pt x="544" y="560"/>
                    <a:pt x="544" y="560"/>
                  </a:cubicBezTo>
                  <a:cubicBezTo>
                    <a:pt x="588" y="560"/>
                    <a:pt x="633" y="516"/>
                    <a:pt x="633" y="471"/>
                  </a:cubicBezTo>
                  <a:cubicBezTo>
                    <a:pt x="633" y="428"/>
                    <a:pt x="588" y="398"/>
                    <a:pt x="544" y="398"/>
                  </a:cubicBezTo>
                  <a:close/>
                  <a:moveTo>
                    <a:pt x="544" y="516"/>
                  </a:moveTo>
                  <a:lnTo>
                    <a:pt x="544" y="516"/>
                  </a:lnTo>
                  <a:cubicBezTo>
                    <a:pt x="73" y="516"/>
                    <a:pt x="73" y="516"/>
                    <a:pt x="73" y="516"/>
                  </a:cubicBezTo>
                  <a:cubicBezTo>
                    <a:pt x="58" y="516"/>
                    <a:pt x="44" y="501"/>
                    <a:pt x="44" y="471"/>
                  </a:cubicBezTo>
                  <a:cubicBezTo>
                    <a:pt x="44" y="457"/>
                    <a:pt x="58" y="442"/>
                    <a:pt x="73" y="442"/>
                  </a:cubicBezTo>
                  <a:cubicBezTo>
                    <a:pt x="544" y="442"/>
                    <a:pt x="544" y="442"/>
                    <a:pt x="544" y="442"/>
                  </a:cubicBezTo>
                  <a:cubicBezTo>
                    <a:pt x="574" y="442"/>
                    <a:pt x="588" y="457"/>
                    <a:pt x="588" y="471"/>
                  </a:cubicBezTo>
                  <a:cubicBezTo>
                    <a:pt x="588" y="501"/>
                    <a:pt x="574" y="516"/>
                    <a:pt x="544" y="516"/>
                  </a:cubicBezTo>
                  <a:close/>
                </a:path>
              </a:pathLst>
            </a:custGeom>
            <a:solidFill>
              <a:schemeClr val="bg1"/>
            </a:solidFill>
            <a:ln w="9525" cap="flat">
              <a:solidFill>
                <a:schemeClr val="bg1"/>
              </a:solidFill>
              <a:bevel/>
            </a:ln>
            <a:effectLst/>
          </p:spPr>
          <p:txBody>
            <a:bodyPr wrap="none" anchor="ctr"/>
            <a:lstStyle/>
            <a:p>
              <a:endParaRPr lang="en-US" dirty="0">
                <a:solidFill>
                  <a:srgbClr val="5293CC"/>
                </a:solidFill>
                <a:latin typeface="微软雅黑" panose="020B0503020204020204" pitchFamily="34" charset="-122"/>
              </a:endParaRPr>
            </a:p>
          </p:txBody>
        </p:sp>
      </p:grpSp>
      <p:grpSp>
        <p:nvGrpSpPr>
          <p:cNvPr id="8" name="组合 7">
            <a:extLst>
              <a:ext uri="{FF2B5EF4-FFF2-40B4-BE49-F238E27FC236}">
                <a16:creationId xmlns="" xmlns:a16="http://schemas.microsoft.com/office/drawing/2014/main" id="{C616DD2D-BCCE-45CD-8936-0C83D0C97AE5}"/>
              </a:ext>
            </a:extLst>
          </p:cNvPr>
          <p:cNvGrpSpPr/>
          <p:nvPr/>
        </p:nvGrpSpPr>
        <p:grpSpPr>
          <a:xfrm>
            <a:off x="4803975" y="4629915"/>
            <a:ext cx="861430" cy="861430"/>
            <a:chOff x="4803975" y="4545940"/>
            <a:chExt cx="861430" cy="861430"/>
          </a:xfrm>
        </p:grpSpPr>
        <p:sp>
          <p:nvSpPr>
            <p:cNvPr id="9" name="Oval 40">
              <a:extLst>
                <a:ext uri="{FF2B5EF4-FFF2-40B4-BE49-F238E27FC236}">
                  <a16:creationId xmlns="" xmlns:a16="http://schemas.microsoft.com/office/drawing/2014/main" id="{DE794457-03FF-40BA-8A9A-A0B71AF974A0}"/>
                </a:ext>
              </a:extLst>
            </p:cNvPr>
            <p:cNvSpPr/>
            <p:nvPr/>
          </p:nvSpPr>
          <p:spPr>
            <a:xfrm>
              <a:off x="4803975" y="4545940"/>
              <a:ext cx="861430" cy="861430"/>
            </a:xfrm>
            <a:prstGeom prst="ellipse">
              <a:avLst/>
            </a:prstGeom>
            <a:blipFill>
              <a:blip r:embed="rId3"/>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sz="2800" dirty="0">
                <a:solidFill>
                  <a:srgbClr val="5293CC"/>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86">
              <a:extLst>
                <a:ext uri="{FF2B5EF4-FFF2-40B4-BE49-F238E27FC236}">
                  <a16:creationId xmlns="" xmlns:a16="http://schemas.microsoft.com/office/drawing/2014/main" id="{0C848BE6-3803-490C-974B-61C4E1940C69}"/>
                </a:ext>
              </a:extLst>
            </p:cNvPr>
            <p:cNvSpPr>
              <a:spLocks noChangeArrowheads="1"/>
            </p:cNvSpPr>
            <p:nvPr/>
          </p:nvSpPr>
          <p:spPr bwMode="auto">
            <a:xfrm>
              <a:off x="5016713" y="4775959"/>
              <a:ext cx="430420" cy="430420"/>
            </a:xfrm>
            <a:custGeom>
              <a:avLst/>
              <a:gdLst>
                <a:gd name="T0" fmla="*/ 138096 w 634"/>
                <a:gd name="T1" fmla="*/ 47870 h 635"/>
                <a:gd name="T2" fmla="*/ 138096 w 634"/>
                <a:gd name="T3" fmla="*/ 47870 h 635"/>
                <a:gd name="T4" fmla="*/ 138096 w 634"/>
                <a:gd name="T5" fmla="*/ 90340 h 635"/>
                <a:gd name="T6" fmla="*/ 180642 w 634"/>
                <a:gd name="T7" fmla="*/ 90340 h 635"/>
                <a:gd name="T8" fmla="*/ 180642 w 634"/>
                <a:gd name="T9" fmla="*/ 47870 h 635"/>
                <a:gd name="T10" fmla="*/ 138096 w 634"/>
                <a:gd name="T11" fmla="*/ 47870 h 635"/>
                <a:gd name="T12" fmla="*/ 169825 w 634"/>
                <a:gd name="T13" fmla="*/ 79543 h 635"/>
                <a:gd name="T14" fmla="*/ 169825 w 634"/>
                <a:gd name="T15" fmla="*/ 79543 h 635"/>
                <a:gd name="T16" fmla="*/ 148552 w 634"/>
                <a:gd name="T17" fmla="*/ 79543 h 635"/>
                <a:gd name="T18" fmla="*/ 148552 w 634"/>
                <a:gd name="T19" fmla="*/ 58667 h 635"/>
                <a:gd name="T20" fmla="*/ 169825 w 634"/>
                <a:gd name="T21" fmla="*/ 58667 h 635"/>
                <a:gd name="T22" fmla="*/ 169825 w 634"/>
                <a:gd name="T23" fmla="*/ 79543 h 635"/>
                <a:gd name="T24" fmla="*/ 212372 w 634"/>
                <a:gd name="T25" fmla="*/ 0 h 635"/>
                <a:gd name="T26" fmla="*/ 212372 w 634"/>
                <a:gd name="T27" fmla="*/ 0 h 635"/>
                <a:gd name="T28" fmla="*/ 122231 w 634"/>
                <a:gd name="T29" fmla="*/ 0 h 635"/>
                <a:gd name="T30" fmla="*/ 106366 w 634"/>
                <a:gd name="T31" fmla="*/ 10798 h 635"/>
                <a:gd name="T32" fmla="*/ 10817 w 634"/>
                <a:gd name="T33" fmla="*/ 106177 h 635"/>
                <a:gd name="T34" fmla="*/ 10817 w 634"/>
                <a:gd name="T35" fmla="*/ 143249 h 635"/>
                <a:gd name="T36" fmla="*/ 85093 w 634"/>
                <a:gd name="T37" fmla="*/ 217392 h 635"/>
                <a:gd name="T38" fmla="*/ 122231 w 634"/>
                <a:gd name="T39" fmla="*/ 217392 h 635"/>
                <a:gd name="T40" fmla="*/ 217780 w 634"/>
                <a:gd name="T41" fmla="*/ 122013 h 635"/>
                <a:gd name="T42" fmla="*/ 228236 w 634"/>
                <a:gd name="T43" fmla="*/ 106177 h 635"/>
                <a:gd name="T44" fmla="*/ 228236 w 634"/>
                <a:gd name="T45" fmla="*/ 16196 h 635"/>
                <a:gd name="T46" fmla="*/ 212372 w 634"/>
                <a:gd name="T47" fmla="*/ 0 h 635"/>
                <a:gd name="T48" fmla="*/ 116822 w 634"/>
                <a:gd name="T49" fmla="*/ 206955 h 635"/>
                <a:gd name="T50" fmla="*/ 116822 w 634"/>
                <a:gd name="T51" fmla="*/ 206955 h 635"/>
                <a:gd name="T52" fmla="*/ 95549 w 634"/>
                <a:gd name="T53" fmla="*/ 206955 h 635"/>
                <a:gd name="T54" fmla="*/ 21273 w 634"/>
                <a:gd name="T55" fmla="*/ 132451 h 635"/>
                <a:gd name="T56" fmla="*/ 21273 w 634"/>
                <a:gd name="T57" fmla="*/ 116974 h 635"/>
                <a:gd name="T58" fmla="*/ 32090 w 634"/>
                <a:gd name="T59" fmla="*/ 106177 h 635"/>
                <a:gd name="T60" fmla="*/ 122231 w 634"/>
                <a:gd name="T61" fmla="*/ 196157 h 635"/>
                <a:gd name="T62" fmla="*/ 116822 w 634"/>
                <a:gd name="T63" fmla="*/ 206955 h 635"/>
                <a:gd name="T64" fmla="*/ 212372 w 634"/>
                <a:gd name="T65" fmla="*/ 100778 h 635"/>
                <a:gd name="T66" fmla="*/ 212372 w 634"/>
                <a:gd name="T67" fmla="*/ 100778 h 635"/>
                <a:gd name="T68" fmla="*/ 207324 w 634"/>
                <a:gd name="T69" fmla="*/ 116974 h 635"/>
                <a:gd name="T70" fmla="*/ 133048 w 634"/>
                <a:gd name="T71" fmla="*/ 185719 h 635"/>
                <a:gd name="T72" fmla="*/ 42546 w 634"/>
                <a:gd name="T73" fmla="*/ 95739 h 635"/>
                <a:gd name="T74" fmla="*/ 116822 w 634"/>
                <a:gd name="T75" fmla="*/ 21235 h 635"/>
                <a:gd name="T76" fmla="*/ 127639 w 634"/>
                <a:gd name="T77" fmla="*/ 16196 h 635"/>
                <a:gd name="T78" fmla="*/ 207324 w 634"/>
                <a:gd name="T79" fmla="*/ 16196 h 635"/>
                <a:gd name="T80" fmla="*/ 212372 w 634"/>
                <a:gd name="T81" fmla="*/ 21235 h 635"/>
                <a:gd name="T82" fmla="*/ 212372 w 634"/>
                <a:gd name="T83" fmla="*/ 100778 h 6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4" h="635">
                  <a:moveTo>
                    <a:pt x="383" y="133"/>
                  </a:moveTo>
                  <a:lnTo>
                    <a:pt x="383" y="133"/>
                  </a:lnTo>
                  <a:cubicBezTo>
                    <a:pt x="354" y="163"/>
                    <a:pt x="354" y="207"/>
                    <a:pt x="383" y="251"/>
                  </a:cubicBezTo>
                  <a:cubicBezTo>
                    <a:pt x="428" y="280"/>
                    <a:pt x="471" y="280"/>
                    <a:pt x="501" y="251"/>
                  </a:cubicBezTo>
                  <a:cubicBezTo>
                    <a:pt x="530" y="207"/>
                    <a:pt x="530" y="163"/>
                    <a:pt x="501" y="133"/>
                  </a:cubicBezTo>
                  <a:cubicBezTo>
                    <a:pt x="471" y="104"/>
                    <a:pt x="428" y="104"/>
                    <a:pt x="383" y="133"/>
                  </a:cubicBezTo>
                  <a:close/>
                  <a:moveTo>
                    <a:pt x="471" y="221"/>
                  </a:moveTo>
                  <a:lnTo>
                    <a:pt x="471" y="221"/>
                  </a:lnTo>
                  <a:cubicBezTo>
                    <a:pt x="457" y="236"/>
                    <a:pt x="428" y="236"/>
                    <a:pt x="412" y="221"/>
                  </a:cubicBezTo>
                  <a:cubicBezTo>
                    <a:pt x="398" y="207"/>
                    <a:pt x="398" y="177"/>
                    <a:pt x="412" y="163"/>
                  </a:cubicBezTo>
                  <a:cubicBezTo>
                    <a:pt x="428" y="148"/>
                    <a:pt x="457" y="148"/>
                    <a:pt x="471" y="163"/>
                  </a:cubicBezTo>
                  <a:cubicBezTo>
                    <a:pt x="486" y="177"/>
                    <a:pt x="486" y="207"/>
                    <a:pt x="471" y="221"/>
                  </a:cubicBezTo>
                  <a:close/>
                  <a:moveTo>
                    <a:pt x="589" y="0"/>
                  </a:moveTo>
                  <a:lnTo>
                    <a:pt x="589" y="0"/>
                  </a:lnTo>
                  <a:cubicBezTo>
                    <a:pt x="339" y="0"/>
                    <a:pt x="339" y="0"/>
                    <a:pt x="339" y="0"/>
                  </a:cubicBezTo>
                  <a:cubicBezTo>
                    <a:pt x="310" y="0"/>
                    <a:pt x="310" y="15"/>
                    <a:pt x="295" y="30"/>
                  </a:cubicBezTo>
                  <a:cubicBezTo>
                    <a:pt x="30" y="295"/>
                    <a:pt x="30" y="295"/>
                    <a:pt x="30" y="295"/>
                  </a:cubicBezTo>
                  <a:cubicBezTo>
                    <a:pt x="0" y="325"/>
                    <a:pt x="0" y="368"/>
                    <a:pt x="30" y="398"/>
                  </a:cubicBezTo>
                  <a:cubicBezTo>
                    <a:pt x="236" y="604"/>
                    <a:pt x="236" y="604"/>
                    <a:pt x="236" y="604"/>
                  </a:cubicBezTo>
                  <a:cubicBezTo>
                    <a:pt x="265" y="634"/>
                    <a:pt x="310" y="634"/>
                    <a:pt x="339" y="604"/>
                  </a:cubicBezTo>
                  <a:cubicBezTo>
                    <a:pt x="604" y="339"/>
                    <a:pt x="604" y="339"/>
                    <a:pt x="604" y="339"/>
                  </a:cubicBezTo>
                  <a:cubicBezTo>
                    <a:pt x="619" y="325"/>
                    <a:pt x="633" y="325"/>
                    <a:pt x="633" y="295"/>
                  </a:cubicBezTo>
                  <a:cubicBezTo>
                    <a:pt x="633" y="45"/>
                    <a:pt x="633" y="45"/>
                    <a:pt x="633" y="45"/>
                  </a:cubicBezTo>
                  <a:cubicBezTo>
                    <a:pt x="633" y="15"/>
                    <a:pt x="619" y="0"/>
                    <a:pt x="589" y="0"/>
                  </a:cubicBezTo>
                  <a:close/>
                  <a:moveTo>
                    <a:pt x="324" y="575"/>
                  </a:moveTo>
                  <a:lnTo>
                    <a:pt x="324" y="575"/>
                  </a:lnTo>
                  <a:cubicBezTo>
                    <a:pt x="295" y="589"/>
                    <a:pt x="280" y="589"/>
                    <a:pt x="265" y="575"/>
                  </a:cubicBezTo>
                  <a:cubicBezTo>
                    <a:pt x="59" y="368"/>
                    <a:pt x="59" y="368"/>
                    <a:pt x="59" y="368"/>
                  </a:cubicBezTo>
                  <a:cubicBezTo>
                    <a:pt x="45" y="354"/>
                    <a:pt x="45" y="339"/>
                    <a:pt x="59" y="325"/>
                  </a:cubicBezTo>
                  <a:cubicBezTo>
                    <a:pt x="89" y="295"/>
                    <a:pt x="89" y="295"/>
                    <a:pt x="89" y="295"/>
                  </a:cubicBezTo>
                  <a:cubicBezTo>
                    <a:pt x="339" y="545"/>
                    <a:pt x="339" y="545"/>
                    <a:pt x="339" y="545"/>
                  </a:cubicBezTo>
                  <a:lnTo>
                    <a:pt x="324" y="575"/>
                  </a:lnTo>
                  <a:close/>
                  <a:moveTo>
                    <a:pt x="589" y="280"/>
                  </a:moveTo>
                  <a:lnTo>
                    <a:pt x="589" y="280"/>
                  </a:lnTo>
                  <a:cubicBezTo>
                    <a:pt x="589" y="295"/>
                    <a:pt x="589" y="310"/>
                    <a:pt x="575" y="325"/>
                  </a:cubicBezTo>
                  <a:cubicBezTo>
                    <a:pt x="369" y="516"/>
                    <a:pt x="369" y="516"/>
                    <a:pt x="369" y="516"/>
                  </a:cubicBezTo>
                  <a:cubicBezTo>
                    <a:pt x="118" y="266"/>
                    <a:pt x="118" y="266"/>
                    <a:pt x="118" y="266"/>
                  </a:cubicBezTo>
                  <a:cubicBezTo>
                    <a:pt x="324" y="59"/>
                    <a:pt x="324" y="59"/>
                    <a:pt x="324" y="59"/>
                  </a:cubicBezTo>
                  <a:cubicBezTo>
                    <a:pt x="324" y="45"/>
                    <a:pt x="339" y="45"/>
                    <a:pt x="354" y="45"/>
                  </a:cubicBezTo>
                  <a:cubicBezTo>
                    <a:pt x="575" y="45"/>
                    <a:pt x="575" y="45"/>
                    <a:pt x="575" y="45"/>
                  </a:cubicBezTo>
                  <a:cubicBezTo>
                    <a:pt x="589" y="45"/>
                    <a:pt x="589" y="45"/>
                    <a:pt x="589" y="59"/>
                  </a:cubicBezTo>
                  <a:lnTo>
                    <a:pt x="589" y="280"/>
                  </a:lnTo>
                  <a:close/>
                </a:path>
              </a:pathLst>
            </a:custGeom>
            <a:solidFill>
              <a:schemeClr val="bg1"/>
            </a:solidFill>
            <a:ln w="9525" cap="flat">
              <a:solidFill>
                <a:schemeClr val="bg1"/>
              </a:solidFill>
              <a:bevel/>
            </a:ln>
            <a:effectLst/>
          </p:spPr>
          <p:txBody>
            <a:bodyPr wrap="none" anchor="ctr"/>
            <a:lstStyle/>
            <a:p>
              <a:endParaRPr lang="en-US" dirty="0">
                <a:solidFill>
                  <a:srgbClr val="5293CC"/>
                </a:solidFill>
                <a:latin typeface="微软雅黑" panose="020B0503020204020204" pitchFamily="34" charset="-122"/>
              </a:endParaRPr>
            </a:p>
          </p:txBody>
        </p:sp>
      </p:grpSp>
      <p:grpSp>
        <p:nvGrpSpPr>
          <p:cNvPr id="11" name="组合 10">
            <a:extLst>
              <a:ext uri="{FF2B5EF4-FFF2-40B4-BE49-F238E27FC236}">
                <a16:creationId xmlns="" xmlns:a16="http://schemas.microsoft.com/office/drawing/2014/main" id="{FC809477-30B0-4041-A972-96B9B6F41705}"/>
              </a:ext>
            </a:extLst>
          </p:cNvPr>
          <p:cNvGrpSpPr/>
          <p:nvPr/>
        </p:nvGrpSpPr>
        <p:grpSpPr>
          <a:xfrm>
            <a:off x="3991164" y="2666389"/>
            <a:ext cx="861430" cy="861430"/>
            <a:chOff x="3991164" y="2582414"/>
            <a:chExt cx="861430" cy="861430"/>
          </a:xfrm>
        </p:grpSpPr>
        <p:sp>
          <p:nvSpPr>
            <p:cNvPr id="12" name="Oval 39">
              <a:extLst>
                <a:ext uri="{FF2B5EF4-FFF2-40B4-BE49-F238E27FC236}">
                  <a16:creationId xmlns="" xmlns:a16="http://schemas.microsoft.com/office/drawing/2014/main" id="{4B373557-DCFB-4AAB-89BC-7534378D7E73}"/>
                </a:ext>
              </a:extLst>
            </p:cNvPr>
            <p:cNvSpPr/>
            <p:nvPr/>
          </p:nvSpPr>
          <p:spPr>
            <a:xfrm>
              <a:off x="3991164" y="2582414"/>
              <a:ext cx="861430" cy="861430"/>
            </a:xfrm>
            <a:prstGeom prst="ellipse">
              <a:avLst/>
            </a:prstGeom>
            <a:solidFill>
              <a:srgbClr val="86B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sz="2400" dirty="0">
                <a:solidFill>
                  <a:srgbClr val="5293CC"/>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90">
              <a:extLst>
                <a:ext uri="{FF2B5EF4-FFF2-40B4-BE49-F238E27FC236}">
                  <a16:creationId xmlns="" xmlns:a16="http://schemas.microsoft.com/office/drawing/2014/main" id="{BB5F949C-4EC7-40BB-B544-F50A645F16A7}"/>
                </a:ext>
              </a:extLst>
            </p:cNvPr>
            <p:cNvSpPr>
              <a:spLocks noChangeArrowheads="1"/>
            </p:cNvSpPr>
            <p:nvPr/>
          </p:nvSpPr>
          <p:spPr bwMode="auto">
            <a:xfrm>
              <a:off x="4202014" y="2777330"/>
              <a:ext cx="430420" cy="430420"/>
            </a:xfrm>
            <a:custGeom>
              <a:avLst/>
              <a:gdLst>
                <a:gd name="T0" fmla="*/ 106006 w 634"/>
                <a:gd name="T1" fmla="*/ 169883 h 635"/>
                <a:gd name="T2" fmla="*/ 106006 w 634"/>
                <a:gd name="T3" fmla="*/ 169883 h 635"/>
                <a:gd name="T4" fmla="*/ 111414 w 634"/>
                <a:gd name="T5" fmla="*/ 169883 h 635"/>
                <a:gd name="T6" fmla="*/ 116822 w 634"/>
                <a:gd name="T7" fmla="*/ 169883 h 635"/>
                <a:gd name="T8" fmla="*/ 153600 w 634"/>
                <a:gd name="T9" fmla="*/ 127412 h 635"/>
                <a:gd name="T10" fmla="*/ 153600 w 634"/>
                <a:gd name="T11" fmla="*/ 116974 h 635"/>
                <a:gd name="T12" fmla="*/ 143144 w 634"/>
                <a:gd name="T13" fmla="*/ 116974 h 635"/>
                <a:gd name="T14" fmla="*/ 121870 w 634"/>
                <a:gd name="T15" fmla="*/ 143249 h 635"/>
                <a:gd name="T16" fmla="*/ 121870 w 634"/>
                <a:gd name="T17" fmla="*/ 37432 h 635"/>
                <a:gd name="T18" fmla="*/ 111414 w 634"/>
                <a:gd name="T19" fmla="*/ 26634 h 635"/>
                <a:gd name="T20" fmla="*/ 106006 w 634"/>
                <a:gd name="T21" fmla="*/ 37432 h 635"/>
                <a:gd name="T22" fmla="*/ 106006 w 634"/>
                <a:gd name="T23" fmla="*/ 143249 h 635"/>
                <a:gd name="T24" fmla="*/ 84732 w 634"/>
                <a:gd name="T25" fmla="*/ 116974 h 635"/>
                <a:gd name="T26" fmla="*/ 74276 w 634"/>
                <a:gd name="T27" fmla="*/ 116974 h 635"/>
                <a:gd name="T28" fmla="*/ 74276 w 634"/>
                <a:gd name="T29" fmla="*/ 127412 h 635"/>
                <a:gd name="T30" fmla="*/ 106006 w 634"/>
                <a:gd name="T31" fmla="*/ 169883 h 635"/>
                <a:gd name="T32" fmla="*/ 174873 w 634"/>
                <a:gd name="T33" fmla="*/ 185719 h 635"/>
                <a:gd name="T34" fmla="*/ 174873 w 634"/>
                <a:gd name="T35" fmla="*/ 185719 h 635"/>
                <a:gd name="T36" fmla="*/ 47594 w 634"/>
                <a:gd name="T37" fmla="*/ 185719 h 635"/>
                <a:gd name="T38" fmla="*/ 42186 w 634"/>
                <a:gd name="T39" fmla="*/ 190758 h 635"/>
                <a:gd name="T40" fmla="*/ 47594 w 634"/>
                <a:gd name="T41" fmla="*/ 196157 h 635"/>
                <a:gd name="T42" fmla="*/ 174873 w 634"/>
                <a:gd name="T43" fmla="*/ 196157 h 635"/>
                <a:gd name="T44" fmla="*/ 185690 w 634"/>
                <a:gd name="T45" fmla="*/ 190758 h 635"/>
                <a:gd name="T46" fmla="*/ 174873 w 634"/>
                <a:gd name="T47" fmla="*/ 185719 h 635"/>
                <a:gd name="T48" fmla="*/ 196146 w 634"/>
                <a:gd name="T49" fmla="*/ 0 h 635"/>
                <a:gd name="T50" fmla="*/ 196146 w 634"/>
                <a:gd name="T51" fmla="*/ 0 h 635"/>
                <a:gd name="T52" fmla="*/ 26321 w 634"/>
                <a:gd name="T53" fmla="*/ 0 h 635"/>
                <a:gd name="T54" fmla="*/ 0 w 634"/>
                <a:gd name="T55" fmla="*/ 26634 h 635"/>
                <a:gd name="T56" fmla="*/ 0 w 634"/>
                <a:gd name="T57" fmla="*/ 196157 h 635"/>
                <a:gd name="T58" fmla="*/ 26321 w 634"/>
                <a:gd name="T59" fmla="*/ 228190 h 635"/>
                <a:gd name="T60" fmla="*/ 196146 w 634"/>
                <a:gd name="T61" fmla="*/ 228190 h 635"/>
                <a:gd name="T62" fmla="*/ 228236 w 634"/>
                <a:gd name="T63" fmla="*/ 196157 h 635"/>
                <a:gd name="T64" fmla="*/ 228236 w 634"/>
                <a:gd name="T65" fmla="*/ 26634 h 635"/>
                <a:gd name="T66" fmla="*/ 196146 w 634"/>
                <a:gd name="T67" fmla="*/ 0 h 635"/>
                <a:gd name="T68" fmla="*/ 212011 w 634"/>
                <a:gd name="T69" fmla="*/ 196157 h 635"/>
                <a:gd name="T70" fmla="*/ 212011 w 634"/>
                <a:gd name="T71" fmla="*/ 196157 h 635"/>
                <a:gd name="T72" fmla="*/ 196146 w 634"/>
                <a:gd name="T73" fmla="*/ 211994 h 635"/>
                <a:gd name="T74" fmla="*/ 26321 w 634"/>
                <a:gd name="T75" fmla="*/ 211994 h 635"/>
                <a:gd name="T76" fmla="*/ 15865 w 634"/>
                <a:gd name="T77" fmla="*/ 196157 h 635"/>
                <a:gd name="T78" fmla="*/ 15865 w 634"/>
                <a:gd name="T79" fmla="*/ 26634 h 635"/>
                <a:gd name="T80" fmla="*/ 26321 w 634"/>
                <a:gd name="T81" fmla="*/ 16196 h 635"/>
                <a:gd name="T82" fmla="*/ 196146 w 634"/>
                <a:gd name="T83" fmla="*/ 16196 h 635"/>
                <a:gd name="T84" fmla="*/ 212011 w 634"/>
                <a:gd name="T85" fmla="*/ 26634 h 635"/>
                <a:gd name="T86" fmla="*/ 212011 w 634"/>
                <a:gd name="T87" fmla="*/ 196157 h 6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4" h="635">
                  <a:moveTo>
                    <a:pt x="294" y="472"/>
                  </a:moveTo>
                  <a:lnTo>
                    <a:pt x="294" y="472"/>
                  </a:lnTo>
                  <a:cubicBezTo>
                    <a:pt x="309" y="472"/>
                    <a:pt x="309" y="472"/>
                    <a:pt x="309" y="472"/>
                  </a:cubicBezTo>
                  <a:cubicBezTo>
                    <a:pt x="324" y="472"/>
                    <a:pt x="324" y="472"/>
                    <a:pt x="324" y="472"/>
                  </a:cubicBezTo>
                  <a:cubicBezTo>
                    <a:pt x="426" y="354"/>
                    <a:pt x="426" y="354"/>
                    <a:pt x="426" y="354"/>
                  </a:cubicBezTo>
                  <a:cubicBezTo>
                    <a:pt x="426" y="339"/>
                    <a:pt x="426" y="325"/>
                    <a:pt x="426" y="325"/>
                  </a:cubicBezTo>
                  <a:cubicBezTo>
                    <a:pt x="412" y="310"/>
                    <a:pt x="412" y="310"/>
                    <a:pt x="397" y="325"/>
                  </a:cubicBezTo>
                  <a:cubicBezTo>
                    <a:pt x="338" y="398"/>
                    <a:pt x="338" y="398"/>
                    <a:pt x="338" y="398"/>
                  </a:cubicBezTo>
                  <a:cubicBezTo>
                    <a:pt x="338" y="104"/>
                    <a:pt x="338" y="104"/>
                    <a:pt x="338" y="104"/>
                  </a:cubicBezTo>
                  <a:cubicBezTo>
                    <a:pt x="338" y="89"/>
                    <a:pt x="324" y="74"/>
                    <a:pt x="309" y="74"/>
                  </a:cubicBezTo>
                  <a:cubicBezTo>
                    <a:pt x="309" y="74"/>
                    <a:pt x="294" y="89"/>
                    <a:pt x="294" y="104"/>
                  </a:cubicBezTo>
                  <a:cubicBezTo>
                    <a:pt x="294" y="398"/>
                    <a:pt x="294" y="398"/>
                    <a:pt x="294" y="398"/>
                  </a:cubicBezTo>
                  <a:cubicBezTo>
                    <a:pt x="235" y="325"/>
                    <a:pt x="235" y="325"/>
                    <a:pt x="235" y="325"/>
                  </a:cubicBezTo>
                  <a:cubicBezTo>
                    <a:pt x="220" y="310"/>
                    <a:pt x="206" y="310"/>
                    <a:pt x="206" y="325"/>
                  </a:cubicBezTo>
                  <a:cubicBezTo>
                    <a:pt x="191" y="325"/>
                    <a:pt x="191" y="339"/>
                    <a:pt x="206" y="354"/>
                  </a:cubicBezTo>
                  <a:lnTo>
                    <a:pt x="294" y="472"/>
                  </a:lnTo>
                  <a:close/>
                  <a:moveTo>
                    <a:pt x="485" y="516"/>
                  </a:moveTo>
                  <a:lnTo>
                    <a:pt x="485" y="516"/>
                  </a:lnTo>
                  <a:cubicBezTo>
                    <a:pt x="132" y="516"/>
                    <a:pt x="132" y="516"/>
                    <a:pt x="132" y="516"/>
                  </a:cubicBezTo>
                  <a:cubicBezTo>
                    <a:pt x="132" y="516"/>
                    <a:pt x="117" y="516"/>
                    <a:pt x="117" y="530"/>
                  </a:cubicBezTo>
                  <a:cubicBezTo>
                    <a:pt x="117" y="545"/>
                    <a:pt x="132" y="545"/>
                    <a:pt x="132" y="545"/>
                  </a:cubicBezTo>
                  <a:cubicBezTo>
                    <a:pt x="485" y="545"/>
                    <a:pt x="485" y="545"/>
                    <a:pt x="485" y="545"/>
                  </a:cubicBezTo>
                  <a:cubicBezTo>
                    <a:pt x="500" y="545"/>
                    <a:pt x="515" y="545"/>
                    <a:pt x="515" y="530"/>
                  </a:cubicBezTo>
                  <a:cubicBezTo>
                    <a:pt x="515" y="516"/>
                    <a:pt x="500" y="516"/>
                    <a:pt x="485" y="516"/>
                  </a:cubicBezTo>
                  <a:close/>
                  <a:moveTo>
                    <a:pt x="544" y="0"/>
                  </a:moveTo>
                  <a:lnTo>
                    <a:pt x="544" y="0"/>
                  </a:lnTo>
                  <a:cubicBezTo>
                    <a:pt x="73" y="0"/>
                    <a:pt x="73" y="0"/>
                    <a:pt x="73" y="0"/>
                  </a:cubicBezTo>
                  <a:cubicBezTo>
                    <a:pt x="29" y="0"/>
                    <a:pt x="0" y="30"/>
                    <a:pt x="0" y="74"/>
                  </a:cubicBezTo>
                  <a:cubicBezTo>
                    <a:pt x="0" y="545"/>
                    <a:pt x="0" y="545"/>
                    <a:pt x="0" y="545"/>
                  </a:cubicBezTo>
                  <a:cubicBezTo>
                    <a:pt x="0" y="589"/>
                    <a:pt x="29" y="634"/>
                    <a:pt x="73" y="634"/>
                  </a:cubicBezTo>
                  <a:cubicBezTo>
                    <a:pt x="544" y="634"/>
                    <a:pt x="544" y="634"/>
                    <a:pt x="544" y="634"/>
                  </a:cubicBezTo>
                  <a:cubicBezTo>
                    <a:pt x="588" y="634"/>
                    <a:pt x="633" y="589"/>
                    <a:pt x="633" y="545"/>
                  </a:cubicBezTo>
                  <a:cubicBezTo>
                    <a:pt x="633" y="74"/>
                    <a:pt x="633" y="74"/>
                    <a:pt x="633" y="74"/>
                  </a:cubicBezTo>
                  <a:cubicBezTo>
                    <a:pt x="633" y="30"/>
                    <a:pt x="588" y="0"/>
                    <a:pt x="544" y="0"/>
                  </a:cubicBezTo>
                  <a:close/>
                  <a:moveTo>
                    <a:pt x="588" y="545"/>
                  </a:moveTo>
                  <a:lnTo>
                    <a:pt x="588" y="545"/>
                  </a:lnTo>
                  <a:cubicBezTo>
                    <a:pt x="588" y="575"/>
                    <a:pt x="574" y="589"/>
                    <a:pt x="544" y="589"/>
                  </a:cubicBezTo>
                  <a:cubicBezTo>
                    <a:pt x="73" y="589"/>
                    <a:pt x="73" y="589"/>
                    <a:pt x="73" y="589"/>
                  </a:cubicBezTo>
                  <a:cubicBezTo>
                    <a:pt x="58" y="589"/>
                    <a:pt x="44" y="575"/>
                    <a:pt x="44" y="545"/>
                  </a:cubicBezTo>
                  <a:cubicBezTo>
                    <a:pt x="44" y="74"/>
                    <a:pt x="44" y="74"/>
                    <a:pt x="44" y="74"/>
                  </a:cubicBezTo>
                  <a:cubicBezTo>
                    <a:pt x="44" y="59"/>
                    <a:pt x="58" y="45"/>
                    <a:pt x="73" y="45"/>
                  </a:cubicBezTo>
                  <a:cubicBezTo>
                    <a:pt x="544" y="45"/>
                    <a:pt x="544" y="45"/>
                    <a:pt x="544" y="45"/>
                  </a:cubicBezTo>
                  <a:cubicBezTo>
                    <a:pt x="574" y="45"/>
                    <a:pt x="588" y="59"/>
                    <a:pt x="588" y="74"/>
                  </a:cubicBezTo>
                  <a:lnTo>
                    <a:pt x="588" y="545"/>
                  </a:lnTo>
                  <a:close/>
                </a:path>
              </a:pathLst>
            </a:custGeom>
            <a:solidFill>
              <a:schemeClr val="bg1"/>
            </a:solidFill>
            <a:ln w="9525" cap="flat">
              <a:solidFill>
                <a:schemeClr val="bg1"/>
              </a:solidFill>
              <a:bevel/>
            </a:ln>
            <a:effectLst/>
          </p:spPr>
          <p:txBody>
            <a:bodyPr wrap="none" anchor="ctr"/>
            <a:lstStyle/>
            <a:p>
              <a:endParaRPr lang="en-US" dirty="0">
                <a:solidFill>
                  <a:srgbClr val="5293CC"/>
                </a:solidFill>
                <a:latin typeface="微软雅黑" panose="020B0503020204020204" pitchFamily="34" charset="-122"/>
              </a:endParaRPr>
            </a:p>
          </p:txBody>
        </p:sp>
      </p:grpSp>
      <p:grpSp>
        <p:nvGrpSpPr>
          <p:cNvPr id="14" name="组合 13">
            <a:extLst>
              <a:ext uri="{FF2B5EF4-FFF2-40B4-BE49-F238E27FC236}">
                <a16:creationId xmlns="" xmlns:a16="http://schemas.microsoft.com/office/drawing/2014/main" id="{54C94035-96E8-4625-9564-B36DDE355A6E}"/>
              </a:ext>
            </a:extLst>
          </p:cNvPr>
          <p:cNvGrpSpPr/>
          <p:nvPr/>
        </p:nvGrpSpPr>
        <p:grpSpPr>
          <a:xfrm>
            <a:off x="6847293" y="4644429"/>
            <a:ext cx="861430" cy="861430"/>
            <a:chOff x="6847293" y="4560454"/>
            <a:chExt cx="861430" cy="861430"/>
          </a:xfrm>
        </p:grpSpPr>
        <p:sp>
          <p:nvSpPr>
            <p:cNvPr id="15" name="Oval 41">
              <a:extLst>
                <a:ext uri="{FF2B5EF4-FFF2-40B4-BE49-F238E27FC236}">
                  <a16:creationId xmlns="" xmlns:a16="http://schemas.microsoft.com/office/drawing/2014/main" id="{4B465058-4564-40C8-8927-7362FDD69EAA}"/>
                </a:ext>
              </a:extLst>
            </p:cNvPr>
            <p:cNvSpPr/>
            <p:nvPr/>
          </p:nvSpPr>
          <p:spPr>
            <a:xfrm>
              <a:off x="6847293" y="4560454"/>
              <a:ext cx="861430" cy="861430"/>
            </a:xfrm>
            <a:prstGeom prst="ellipse">
              <a:avLst/>
            </a:prstGeom>
            <a:solidFill>
              <a:srgbClr val="86B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rgbClr val="5293CC"/>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70">
              <a:extLst>
                <a:ext uri="{FF2B5EF4-FFF2-40B4-BE49-F238E27FC236}">
                  <a16:creationId xmlns="" xmlns:a16="http://schemas.microsoft.com/office/drawing/2014/main" id="{CC4D74C5-3E72-4779-A497-6DFDEAA2CB18}"/>
                </a:ext>
              </a:extLst>
            </p:cNvPr>
            <p:cNvSpPr>
              <a:spLocks noChangeArrowheads="1"/>
            </p:cNvSpPr>
            <p:nvPr/>
          </p:nvSpPr>
          <p:spPr bwMode="auto">
            <a:xfrm>
              <a:off x="7064117" y="4775959"/>
              <a:ext cx="427782" cy="427781"/>
            </a:xfrm>
            <a:custGeom>
              <a:avLst/>
              <a:gdLst>
                <a:gd name="T0" fmla="*/ 185701 w 634"/>
                <a:gd name="T1" fmla="*/ 169829 h 634"/>
                <a:gd name="T2" fmla="*/ 79329 w 634"/>
                <a:gd name="T3" fmla="*/ 148555 h 634"/>
                <a:gd name="T4" fmla="*/ 42188 w 634"/>
                <a:gd name="T5" fmla="*/ 169829 h 634"/>
                <a:gd name="T6" fmla="*/ 42188 w 634"/>
                <a:gd name="T7" fmla="*/ 185694 h 634"/>
                <a:gd name="T8" fmla="*/ 79329 w 634"/>
                <a:gd name="T9" fmla="*/ 206968 h 634"/>
                <a:gd name="T10" fmla="*/ 185701 w 634"/>
                <a:gd name="T11" fmla="*/ 185694 h 634"/>
                <a:gd name="T12" fmla="*/ 185701 w 634"/>
                <a:gd name="T13" fmla="*/ 169829 h 634"/>
                <a:gd name="T14" fmla="*/ 79329 w 634"/>
                <a:gd name="T15" fmla="*/ 196511 h 634"/>
                <a:gd name="T16" fmla="*/ 79329 w 634"/>
                <a:gd name="T17" fmla="*/ 159372 h 634"/>
                <a:gd name="T18" fmla="*/ 79329 w 634"/>
                <a:gd name="T19" fmla="*/ 196511 h 634"/>
                <a:gd name="T20" fmla="*/ 185701 w 634"/>
                <a:gd name="T21" fmla="*/ 58412 h 634"/>
                <a:gd name="T22" fmla="*/ 79329 w 634"/>
                <a:gd name="T23" fmla="*/ 37139 h 634"/>
                <a:gd name="T24" fmla="*/ 42188 w 634"/>
                <a:gd name="T25" fmla="*/ 58412 h 634"/>
                <a:gd name="T26" fmla="*/ 42188 w 634"/>
                <a:gd name="T27" fmla="*/ 74278 h 634"/>
                <a:gd name="T28" fmla="*/ 79329 w 634"/>
                <a:gd name="T29" fmla="*/ 95551 h 634"/>
                <a:gd name="T30" fmla="*/ 185701 w 634"/>
                <a:gd name="T31" fmla="*/ 74278 h 634"/>
                <a:gd name="T32" fmla="*/ 185701 w 634"/>
                <a:gd name="T33" fmla="*/ 58412 h 634"/>
                <a:gd name="T34" fmla="*/ 79329 w 634"/>
                <a:gd name="T35" fmla="*/ 84734 h 634"/>
                <a:gd name="T36" fmla="*/ 79329 w 634"/>
                <a:gd name="T37" fmla="*/ 47956 h 634"/>
                <a:gd name="T38" fmla="*/ 79329 w 634"/>
                <a:gd name="T39" fmla="*/ 84734 h 634"/>
                <a:gd name="T40" fmla="*/ 185701 w 634"/>
                <a:gd name="T41" fmla="*/ 116825 h 634"/>
                <a:gd name="T42" fmla="*/ 143152 w 634"/>
                <a:gd name="T43" fmla="*/ 95551 h 634"/>
                <a:gd name="T44" fmla="*/ 42188 w 634"/>
                <a:gd name="T45" fmla="*/ 116825 h 634"/>
                <a:gd name="T46" fmla="*/ 42188 w 634"/>
                <a:gd name="T47" fmla="*/ 127282 h 634"/>
                <a:gd name="T48" fmla="*/ 143152 w 634"/>
                <a:gd name="T49" fmla="*/ 148555 h 634"/>
                <a:gd name="T50" fmla="*/ 185701 w 634"/>
                <a:gd name="T51" fmla="*/ 127282 h 634"/>
                <a:gd name="T52" fmla="*/ 185701 w 634"/>
                <a:gd name="T53" fmla="*/ 116825 h 634"/>
                <a:gd name="T54" fmla="*/ 143152 w 634"/>
                <a:gd name="T55" fmla="*/ 138099 h 634"/>
                <a:gd name="T56" fmla="*/ 143152 w 634"/>
                <a:gd name="T57" fmla="*/ 106008 h 634"/>
                <a:gd name="T58" fmla="*/ 143152 w 634"/>
                <a:gd name="T59" fmla="*/ 138099 h 634"/>
                <a:gd name="T60" fmla="*/ 196158 w 634"/>
                <a:gd name="T61" fmla="*/ 0 h 634"/>
                <a:gd name="T62" fmla="*/ 0 w 634"/>
                <a:gd name="T63" fmla="*/ 31730 h 634"/>
                <a:gd name="T64" fmla="*/ 26323 w 634"/>
                <a:gd name="T65" fmla="*/ 228241 h 634"/>
                <a:gd name="T66" fmla="*/ 228250 w 634"/>
                <a:gd name="T67" fmla="*/ 201559 h 634"/>
                <a:gd name="T68" fmla="*/ 196158 w 634"/>
                <a:gd name="T69" fmla="*/ 0 h 634"/>
                <a:gd name="T70" fmla="*/ 212024 w 634"/>
                <a:gd name="T71" fmla="*/ 201559 h 634"/>
                <a:gd name="T72" fmla="*/ 26323 w 634"/>
                <a:gd name="T73" fmla="*/ 212376 h 634"/>
                <a:gd name="T74" fmla="*/ 15866 w 634"/>
                <a:gd name="T75" fmla="*/ 31730 h 634"/>
                <a:gd name="T76" fmla="*/ 196158 w 634"/>
                <a:gd name="T77" fmla="*/ 15865 h 634"/>
                <a:gd name="T78" fmla="*/ 212024 w 634"/>
                <a:gd name="T79" fmla="*/ 201559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bg1"/>
            </a:solidFill>
            <a:ln>
              <a:noFill/>
            </a:ln>
            <a:effectLst/>
          </p:spPr>
          <p:txBody>
            <a:bodyPr wrap="none" lIns="91431" tIns="45716" rIns="91431" bIns="45716" anchor="ctr"/>
            <a:lstStyle/>
            <a:p>
              <a:endParaRPr lang="en-US" dirty="0">
                <a:solidFill>
                  <a:srgbClr val="5293CC"/>
                </a:solidFill>
                <a:latin typeface="微软雅黑" panose="020B0503020204020204" pitchFamily="34" charset="-122"/>
              </a:endParaRPr>
            </a:p>
          </p:txBody>
        </p:sp>
      </p:grpSp>
      <p:grpSp>
        <p:nvGrpSpPr>
          <p:cNvPr id="17" name="组合 16">
            <a:extLst>
              <a:ext uri="{FF2B5EF4-FFF2-40B4-BE49-F238E27FC236}">
                <a16:creationId xmlns="" xmlns:a16="http://schemas.microsoft.com/office/drawing/2014/main" id="{06FC1B9A-1B39-41A4-86CE-967B715FED04}"/>
              </a:ext>
            </a:extLst>
          </p:cNvPr>
          <p:cNvGrpSpPr/>
          <p:nvPr/>
        </p:nvGrpSpPr>
        <p:grpSpPr>
          <a:xfrm>
            <a:off x="5296444" y="2552493"/>
            <a:ext cx="1909473" cy="1909474"/>
            <a:chOff x="5296444" y="2523146"/>
            <a:chExt cx="1909473" cy="1909474"/>
          </a:xfrm>
        </p:grpSpPr>
        <p:sp>
          <p:nvSpPr>
            <p:cNvPr id="18" name="Oval 2">
              <a:extLst>
                <a:ext uri="{FF2B5EF4-FFF2-40B4-BE49-F238E27FC236}">
                  <a16:creationId xmlns="" xmlns:a16="http://schemas.microsoft.com/office/drawing/2014/main" id="{46A04128-67FE-4831-BA74-7D6BC13AB63C}"/>
                </a:ext>
              </a:extLst>
            </p:cNvPr>
            <p:cNvSpPr/>
            <p:nvPr/>
          </p:nvSpPr>
          <p:spPr>
            <a:xfrm>
              <a:off x="5296444" y="2523146"/>
              <a:ext cx="1909473" cy="1909474"/>
            </a:xfrm>
            <a:prstGeom prst="ellipse">
              <a:avLst/>
            </a:prstGeom>
            <a:blipFill>
              <a:blip r:embed="rId3"/>
              <a:tile tx="0" ty="0" sx="100000" sy="100000" flip="none" algn="ctr"/>
            </a:bli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340" dirty="0">
                <a:solidFill>
                  <a:srgbClr val="5293C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19">
              <a:extLst>
                <a:ext uri="{FF2B5EF4-FFF2-40B4-BE49-F238E27FC236}">
                  <a16:creationId xmlns="" xmlns:a16="http://schemas.microsoft.com/office/drawing/2014/main" id="{A1C8EDC7-1D4B-4AA9-9BD9-E4C584420249}"/>
                </a:ext>
              </a:extLst>
            </p:cNvPr>
            <p:cNvSpPr>
              <a:spLocks noChangeArrowheads="1"/>
            </p:cNvSpPr>
            <p:nvPr/>
          </p:nvSpPr>
          <p:spPr bwMode="auto">
            <a:xfrm>
              <a:off x="5846250" y="3051135"/>
              <a:ext cx="801667" cy="901874"/>
            </a:xfrm>
            <a:custGeom>
              <a:avLst/>
              <a:gdLst>
                <a:gd name="T0" fmla="*/ 149245 w 546"/>
                <a:gd name="T1" fmla="*/ 131958 h 619"/>
                <a:gd name="T2" fmla="*/ 149245 w 546"/>
                <a:gd name="T3" fmla="*/ 131958 h 619"/>
                <a:gd name="T4" fmla="*/ 85283 w 546"/>
                <a:gd name="T5" fmla="*/ 131958 h 619"/>
                <a:gd name="T6" fmla="*/ 79862 w 546"/>
                <a:gd name="T7" fmla="*/ 137337 h 619"/>
                <a:gd name="T8" fmla="*/ 85283 w 546"/>
                <a:gd name="T9" fmla="*/ 147736 h 619"/>
                <a:gd name="T10" fmla="*/ 149245 w 546"/>
                <a:gd name="T11" fmla="*/ 147736 h 619"/>
                <a:gd name="T12" fmla="*/ 154304 w 546"/>
                <a:gd name="T13" fmla="*/ 137337 h 619"/>
                <a:gd name="T14" fmla="*/ 149245 w 546"/>
                <a:gd name="T15" fmla="*/ 131958 h 619"/>
                <a:gd name="T16" fmla="*/ 149245 w 546"/>
                <a:gd name="T17" fmla="*/ 95024 h 619"/>
                <a:gd name="T18" fmla="*/ 149245 w 546"/>
                <a:gd name="T19" fmla="*/ 95024 h 619"/>
                <a:gd name="T20" fmla="*/ 85283 w 546"/>
                <a:gd name="T21" fmla="*/ 95024 h 619"/>
                <a:gd name="T22" fmla="*/ 79862 w 546"/>
                <a:gd name="T23" fmla="*/ 105782 h 619"/>
                <a:gd name="T24" fmla="*/ 85283 w 546"/>
                <a:gd name="T25" fmla="*/ 110802 h 619"/>
                <a:gd name="T26" fmla="*/ 149245 w 546"/>
                <a:gd name="T27" fmla="*/ 110802 h 619"/>
                <a:gd name="T28" fmla="*/ 154304 w 546"/>
                <a:gd name="T29" fmla="*/ 105782 h 619"/>
                <a:gd name="T30" fmla="*/ 149245 w 546"/>
                <a:gd name="T31" fmla="*/ 95024 h 619"/>
                <a:gd name="T32" fmla="*/ 149245 w 546"/>
                <a:gd name="T33" fmla="*/ 0 h 619"/>
                <a:gd name="T34" fmla="*/ 149245 w 546"/>
                <a:gd name="T35" fmla="*/ 0 h 619"/>
                <a:gd name="T36" fmla="*/ 63962 w 546"/>
                <a:gd name="T37" fmla="*/ 0 h 619"/>
                <a:gd name="T38" fmla="*/ 37582 w 546"/>
                <a:gd name="T39" fmla="*/ 26535 h 619"/>
                <a:gd name="T40" fmla="*/ 26741 w 546"/>
                <a:gd name="T41" fmla="*/ 26535 h 619"/>
                <a:gd name="T42" fmla="*/ 0 w 546"/>
                <a:gd name="T43" fmla="*/ 52711 h 619"/>
                <a:gd name="T44" fmla="*/ 0 w 546"/>
                <a:gd name="T45" fmla="*/ 195427 h 619"/>
                <a:gd name="T46" fmla="*/ 26741 w 546"/>
                <a:gd name="T47" fmla="*/ 221603 h 619"/>
                <a:gd name="T48" fmla="*/ 132983 w 546"/>
                <a:gd name="T49" fmla="*/ 221603 h 619"/>
                <a:gd name="T50" fmla="*/ 165145 w 546"/>
                <a:gd name="T51" fmla="*/ 195427 h 619"/>
                <a:gd name="T52" fmla="*/ 170566 w 546"/>
                <a:gd name="T53" fmla="*/ 195427 h 619"/>
                <a:gd name="T54" fmla="*/ 196946 w 546"/>
                <a:gd name="T55" fmla="*/ 168892 h 619"/>
                <a:gd name="T56" fmla="*/ 196946 w 546"/>
                <a:gd name="T57" fmla="*/ 68848 h 619"/>
                <a:gd name="T58" fmla="*/ 196946 w 546"/>
                <a:gd name="T59" fmla="*/ 52711 h 619"/>
                <a:gd name="T60" fmla="*/ 149245 w 546"/>
                <a:gd name="T61" fmla="*/ 0 h 619"/>
                <a:gd name="T62" fmla="*/ 132983 w 546"/>
                <a:gd name="T63" fmla="*/ 211205 h 619"/>
                <a:gd name="T64" fmla="*/ 132983 w 546"/>
                <a:gd name="T65" fmla="*/ 211205 h 619"/>
                <a:gd name="T66" fmla="*/ 26741 w 546"/>
                <a:gd name="T67" fmla="*/ 211205 h 619"/>
                <a:gd name="T68" fmla="*/ 16262 w 546"/>
                <a:gd name="T69" fmla="*/ 195427 h 619"/>
                <a:gd name="T70" fmla="*/ 16262 w 546"/>
                <a:gd name="T71" fmla="*/ 52711 h 619"/>
                <a:gd name="T72" fmla="*/ 26741 w 546"/>
                <a:gd name="T73" fmla="*/ 42313 h 619"/>
                <a:gd name="T74" fmla="*/ 37582 w 546"/>
                <a:gd name="T75" fmla="*/ 42313 h 619"/>
                <a:gd name="T76" fmla="*/ 37582 w 546"/>
                <a:gd name="T77" fmla="*/ 168892 h 619"/>
                <a:gd name="T78" fmla="*/ 63962 w 546"/>
                <a:gd name="T79" fmla="*/ 195427 h 619"/>
                <a:gd name="T80" fmla="*/ 149245 w 546"/>
                <a:gd name="T81" fmla="*/ 195427 h 619"/>
                <a:gd name="T82" fmla="*/ 132983 w 546"/>
                <a:gd name="T83" fmla="*/ 211205 h 619"/>
                <a:gd name="T84" fmla="*/ 186466 w 546"/>
                <a:gd name="T85" fmla="*/ 168892 h 619"/>
                <a:gd name="T86" fmla="*/ 186466 w 546"/>
                <a:gd name="T87" fmla="*/ 168892 h 619"/>
                <a:gd name="T88" fmla="*/ 170566 w 546"/>
                <a:gd name="T89" fmla="*/ 179649 h 619"/>
                <a:gd name="T90" fmla="*/ 63962 w 546"/>
                <a:gd name="T91" fmla="*/ 179649 h 619"/>
                <a:gd name="T92" fmla="*/ 48062 w 546"/>
                <a:gd name="T93" fmla="*/ 168892 h 619"/>
                <a:gd name="T94" fmla="*/ 48062 w 546"/>
                <a:gd name="T95" fmla="*/ 26535 h 619"/>
                <a:gd name="T96" fmla="*/ 63962 w 546"/>
                <a:gd name="T97" fmla="*/ 10399 h 619"/>
                <a:gd name="T98" fmla="*/ 132983 w 546"/>
                <a:gd name="T99" fmla="*/ 10399 h 619"/>
                <a:gd name="T100" fmla="*/ 132983 w 546"/>
                <a:gd name="T101" fmla="*/ 42313 h 619"/>
                <a:gd name="T102" fmla="*/ 165145 w 546"/>
                <a:gd name="T103" fmla="*/ 68848 h 619"/>
                <a:gd name="T104" fmla="*/ 186466 w 546"/>
                <a:gd name="T105" fmla="*/ 68848 h 619"/>
                <a:gd name="T106" fmla="*/ 186466 w 546"/>
                <a:gd name="T107" fmla="*/ 168892 h 619"/>
                <a:gd name="T108" fmla="*/ 165145 w 546"/>
                <a:gd name="T109" fmla="*/ 52711 h 619"/>
                <a:gd name="T110" fmla="*/ 165145 w 546"/>
                <a:gd name="T111" fmla="*/ 52711 h 619"/>
                <a:gd name="T112" fmla="*/ 149245 w 546"/>
                <a:gd name="T113" fmla="*/ 31555 h 619"/>
                <a:gd name="T114" fmla="*/ 149245 w 546"/>
                <a:gd name="T115" fmla="*/ 10399 h 619"/>
                <a:gd name="T116" fmla="*/ 149245 w 546"/>
                <a:gd name="T117" fmla="*/ 10399 h 619"/>
                <a:gd name="T118" fmla="*/ 186466 w 546"/>
                <a:gd name="T119" fmla="*/ 52711 h 619"/>
                <a:gd name="T120" fmla="*/ 165145 w 546"/>
                <a:gd name="T121" fmla="*/ 52711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6" h="619">
                  <a:moveTo>
                    <a:pt x="413" y="368"/>
                  </a:moveTo>
                  <a:lnTo>
                    <a:pt x="413" y="368"/>
                  </a:lnTo>
                  <a:cubicBezTo>
                    <a:pt x="236" y="368"/>
                    <a:pt x="236" y="368"/>
                    <a:pt x="236" y="368"/>
                  </a:cubicBezTo>
                  <a:cubicBezTo>
                    <a:pt x="221" y="368"/>
                    <a:pt x="221" y="383"/>
                    <a:pt x="221" y="383"/>
                  </a:cubicBezTo>
                  <a:cubicBezTo>
                    <a:pt x="221" y="398"/>
                    <a:pt x="221" y="412"/>
                    <a:pt x="236" y="412"/>
                  </a:cubicBezTo>
                  <a:cubicBezTo>
                    <a:pt x="413" y="412"/>
                    <a:pt x="413" y="412"/>
                    <a:pt x="413" y="412"/>
                  </a:cubicBezTo>
                  <a:cubicBezTo>
                    <a:pt x="427" y="412"/>
                    <a:pt x="427" y="398"/>
                    <a:pt x="427" y="383"/>
                  </a:cubicBezTo>
                  <a:cubicBezTo>
                    <a:pt x="427" y="383"/>
                    <a:pt x="427" y="368"/>
                    <a:pt x="413" y="368"/>
                  </a:cubicBezTo>
                  <a:close/>
                  <a:moveTo>
                    <a:pt x="413" y="265"/>
                  </a:moveTo>
                  <a:lnTo>
                    <a:pt x="413" y="265"/>
                  </a:lnTo>
                  <a:cubicBezTo>
                    <a:pt x="236" y="265"/>
                    <a:pt x="236" y="265"/>
                    <a:pt x="236" y="265"/>
                  </a:cubicBezTo>
                  <a:cubicBezTo>
                    <a:pt x="221" y="265"/>
                    <a:pt x="221" y="280"/>
                    <a:pt x="221" y="295"/>
                  </a:cubicBezTo>
                  <a:cubicBezTo>
                    <a:pt x="221" y="295"/>
                    <a:pt x="221" y="309"/>
                    <a:pt x="236" y="309"/>
                  </a:cubicBezTo>
                  <a:cubicBezTo>
                    <a:pt x="413" y="309"/>
                    <a:pt x="413" y="309"/>
                    <a:pt x="413" y="309"/>
                  </a:cubicBezTo>
                  <a:cubicBezTo>
                    <a:pt x="427" y="309"/>
                    <a:pt x="427" y="295"/>
                    <a:pt x="427" y="295"/>
                  </a:cubicBezTo>
                  <a:cubicBezTo>
                    <a:pt x="427" y="280"/>
                    <a:pt x="427" y="265"/>
                    <a:pt x="413" y="265"/>
                  </a:cubicBezTo>
                  <a:close/>
                  <a:moveTo>
                    <a:pt x="413" y="0"/>
                  </a:moveTo>
                  <a:lnTo>
                    <a:pt x="413" y="0"/>
                  </a:lnTo>
                  <a:lnTo>
                    <a:pt x="177" y="0"/>
                  </a:lnTo>
                  <a:cubicBezTo>
                    <a:pt x="133" y="0"/>
                    <a:pt x="104" y="29"/>
                    <a:pt x="104" y="74"/>
                  </a:cubicBezTo>
                  <a:cubicBezTo>
                    <a:pt x="74" y="74"/>
                    <a:pt x="74" y="74"/>
                    <a:pt x="74" y="74"/>
                  </a:cubicBezTo>
                  <a:cubicBezTo>
                    <a:pt x="30" y="74"/>
                    <a:pt x="0" y="118"/>
                    <a:pt x="0" y="147"/>
                  </a:cubicBezTo>
                  <a:cubicBezTo>
                    <a:pt x="0" y="545"/>
                    <a:pt x="0" y="545"/>
                    <a:pt x="0" y="545"/>
                  </a:cubicBezTo>
                  <a:cubicBezTo>
                    <a:pt x="0" y="589"/>
                    <a:pt x="45" y="618"/>
                    <a:pt x="74" y="618"/>
                  </a:cubicBezTo>
                  <a:cubicBezTo>
                    <a:pt x="368" y="618"/>
                    <a:pt x="368" y="618"/>
                    <a:pt x="368" y="618"/>
                  </a:cubicBezTo>
                  <a:cubicBezTo>
                    <a:pt x="413" y="618"/>
                    <a:pt x="457" y="589"/>
                    <a:pt x="457" y="545"/>
                  </a:cubicBezTo>
                  <a:cubicBezTo>
                    <a:pt x="472" y="545"/>
                    <a:pt x="472" y="545"/>
                    <a:pt x="472" y="545"/>
                  </a:cubicBezTo>
                  <a:cubicBezTo>
                    <a:pt x="516" y="545"/>
                    <a:pt x="545" y="501"/>
                    <a:pt x="545" y="471"/>
                  </a:cubicBezTo>
                  <a:cubicBezTo>
                    <a:pt x="545" y="192"/>
                    <a:pt x="545" y="192"/>
                    <a:pt x="545" y="192"/>
                  </a:cubicBezTo>
                  <a:cubicBezTo>
                    <a:pt x="545" y="147"/>
                    <a:pt x="545" y="147"/>
                    <a:pt x="545" y="147"/>
                  </a:cubicBezTo>
                  <a:lnTo>
                    <a:pt x="413" y="0"/>
                  </a:lnTo>
                  <a:close/>
                  <a:moveTo>
                    <a:pt x="368" y="589"/>
                  </a:moveTo>
                  <a:lnTo>
                    <a:pt x="368" y="589"/>
                  </a:lnTo>
                  <a:cubicBezTo>
                    <a:pt x="74" y="589"/>
                    <a:pt x="74" y="589"/>
                    <a:pt x="74" y="589"/>
                  </a:cubicBezTo>
                  <a:cubicBezTo>
                    <a:pt x="59" y="589"/>
                    <a:pt x="45" y="559"/>
                    <a:pt x="45" y="545"/>
                  </a:cubicBezTo>
                  <a:cubicBezTo>
                    <a:pt x="45" y="147"/>
                    <a:pt x="45" y="147"/>
                    <a:pt x="45" y="147"/>
                  </a:cubicBezTo>
                  <a:cubicBezTo>
                    <a:pt x="45" y="133"/>
                    <a:pt x="59" y="118"/>
                    <a:pt x="74" y="118"/>
                  </a:cubicBezTo>
                  <a:cubicBezTo>
                    <a:pt x="104" y="118"/>
                    <a:pt x="104" y="118"/>
                    <a:pt x="104" y="118"/>
                  </a:cubicBezTo>
                  <a:cubicBezTo>
                    <a:pt x="104" y="471"/>
                    <a:pt x="104" y="471"/>
                    <a:pt x="104" y="471"/>
                  </a:cubicBezTo>
                  <a:cubicBezTo>
                    <a:pt x="104" y="501"/>
                    <a:pt x="133" y="545"/>
                    <a:pt x="177" y="545"/>
                  </a:cubicBezTo>
                  <a:cubicBezTo>
                    <a:pt x="413" y="545"/>
                    <a:pt x="413" y="545"/>
                    <a:pt x="413" y="545"/>
                  </a:cubicBezTo>
                  <a:cubicBezTo>
                    <a:pt x="413" y="559"/>
                    <a:pt x="398" y="589"/>
                    <a:pt x="368" y="589"/>
                  </a:cubicBezTo>
                  <a:close/>
                  <a:moveTo>
                    <a:pt x="516" y="471"/>
                  </a:moveTo>
                  <a:lnTo>
                    <a:pt x="516" y="471"/>
                  </a:lnTo>
                  <a:cubicBezTo>
                    <a:pt x="516" y="486"/>
                    <a:pt x="486" y="501"/>
                    <a:pt x="472" y="501"/>
                  </a:cubicBezTo>
                  <a:cubicBezTo>
                    <a:pt x="177" y="501"/>
                    <a:pt x="177" y="501"/>
                    <a:pt x="177" y="501"/>
                  </a:cubicBezTo>
                  <a:cubicBezTo>
                    <a:pt x="163" y="501"/>
                    <a:pt x="133" y="486"/>
                    <a:pt x="133" y="471"/>
                  </a:cubicBezTo>
                  <a:cubicBezTo>
                    <a:pt x="133" y="74"/>
                    <a:pt x="133" y="74"/>
                    <a:pt x="133" y="74"/>
                  </a:cubicBezTo>
                  <a:cubicBezTo>
                    <a:pt x="133" y="59"/>
                    <a:pt x="163" y="29"/>
                    <a:pt x="177" y="29"/>
                  </a:cubicBezTo>
                  <a:cubicBezTo>
                    <a:pt x="368" y="29"/>
                    <a:pt x="368" y="29"/>
                    <a:pt x="368" y="29"/>
                  </a:cubicBezTo>
                  <a:cubicBezTo>
                    <a:pt x="368" y="74"/>
                    <a:pt x="368" y="118"/>
                    <a:pt x="368" y="118"/>
                  </a:cubicBezTo>
                  <a:cubicBezTo>
                    <a:pt x="368" y="147"/>
                    <a:pt x="413" y="192"/>
                    <a:pt x="457" y="192"/>
                  </a:cubicBezTo>
                  <a:cubicBezTo>
                    <a:pt x="457" y="192"/>
                    <a:pt x="472" y="192"/>
                    <a:pt x="516" y="192"/>
                  </a:cubicBezTo>
                  <a:lnTo>
                    <a:pt x="516" y="471"/>
                  </a:lnTo>
                  <a:close/>
                  <a:moveTo>
                    <a:pt x="457" y="147"/>
                  </a:moveTo>
                  <a:lnTo>
                    <a:pt x="457" y="147"/>
                  </a:lnTo>
                  <a:cubicBezTo>
                    <a:pt x="427" y="147"/>
                    <a:pt x="413" y="118"/>
                    <a:pt x="413" y="88"/>
                  </a:cubicBezTo>
                  <a:cubicBezTo>
                    <a:pt x="413" y="88"/>
                    <a:pt x="413" y="74"/>
                    <a:pt x="413" y="29"/>
                  </a:cubicBezTo>
                  <a:cubicBezTo>
                    <a:pt x="516" y="147"/>
                    <a:pt x="516" y="147"/>
                    <a:pt x="516" y="147"/>
                  </a:cubicBezTo>
                  <a:lnTo>
                    <a:pt x="457" y="147"/>
                  </a:lnTo>
                  <a:close/>
                </a:path>
              </a:pathLst>
            </a:custGeom>
            <a:solidFill>
              <a:schemeClr val="bg1"/>
            </a:solidFill>
            <a:ln>
              <a:noFill/>
            </a:ln>
            <a:effectLst/>
          </p:spPr>
          <p:txBody>
            <a:bodyPr wrap="none" lIns="91431" tIns="45716" rIns="91431" bIns="45716" anchor="ctr"/>
            <a:lstStyle/>
            <a:p>
              <a:endParaRPr lang="en-US" dirty="0">
                <a:solidFill>
                  <a:srgbClr val="5293CC"/>
                </a:solidFill>
                <a:latin typeface="微软雅黑" panose="020B0503020204020204" pitchFamily="34" charset="-122"/>
              </a:endParaRPr>
            </a:p>
          </p:txBody>
        </p:sp>
      </p:grpSp>
      <p:sp>
        <p:nvSpPr>
          <p:cNvPr id="20" name="矩形 19">
            <a:extLst>
              <a:ext uri="{FF2B5EF4-FFF2-40B4-BE49-F238E27FC236}">
                <a16:creationId xmlns="" xmlns:a16="http://schemas.microsoft.com/office/drawing/2014/main" id="{33DF63D8-C664-49F3-B8A9-A0BEEE562BD5}"/>
              </a:ext>
            </a:extLst>
          </p:cNvPr>
          <p:cNvSpPr/>
          <p:nvPr/>
        </p:nvSpPr>
        <p:spPr>
          <a:xfrm>
            <a:off x="8751879" y="2700312"/>
            <a:ext cx="1505629" cy="1015663"/>
          </a:xfrm>
          <a:prstGeom prst="rect">
            <a:avLst/>
          </a:prstGeom>
        </p:spPr>
        <p:txBody>
          <a:bodyPr wrap="square">
            <a:spAutoFit/>
          </a:bodyPr>
          <a:lstStyle/>
          <a:p>
            <a:r>
              <a:rPr lang="zh-CN" altLang="en-US" sz="120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1" name="矩形 20">
            <a:extLst>
              <a:ext uri="{FF2B5EF4-FFF2-40B4-BE49-F238E27FC236}">
                <a16:creationId xmlns="" xmlns:a16="http://schemas.microsoft.com/office/drawing/2014/main" id="{53577745-4D99-416D-A999-67559F458BA6}"/>
              </a:ext>
            </a:extLst>
          </p:cNvPr>
          <p:cNvSpPr/>
          <p:nvPr/>
        </p:nvSpPr>
        <p:spPr>
          <a:xfrm>
            <a:off x="6739084" y="1073469"/>
            <a:ext cx="1505629" cy="1015663"/>
          </a:xfrm>
          <a:prstGeom prst="rect">
            <a:avLst/>
          </a:prstGeom>
        </p:spPr>
        <p:txBody>
          <a:bodyPr wrap="square">
            <a:spAutoFit/>
          </a:bodyPr>
          <a:lstStyle/>
          <a:p>
            <a:r>
              <a:rPr lang="zh-CN" altLang="en-US" sz="120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2" name="矩形 21">
            <a:extLst>
              <a:ext uri="{FF2B5EF4-FFF2-40B4-BE49-F238E27FC236}">
                <a16:creationId xmlns="" xmlns:a16="http://schemas.microsoft.com/office/drawing/2014/main" id="{45ACDDF0-E07D-4A34-9AFB-5FBC42659D6E}"/>
              </a:ext>
            </a:extLst>
          </p:cNvPr>
          <p:cNvSpPr/>
          <p:nvPr/>
        </p:nvSpPr>
        <p:spPr>
          <a:xfrm>
            <a:off x="7925547" y="4565992"/>
            <a:ext cx="1505629" cy="1015663"/>
          </a:xfrm>
          <a:prstGeom prst="rect">
            <a:avLst/>
          </a:prstGeom>
        </p:spPr>
        <p:txBody>
          <a:bodyPr wrap="square">
            <a:spAutoFit/>
          </a:bodyPr>
          <a:lstStyle/>
          <a:p>
            <a:r>
              <a:rPr lang="zh-CN" altLang="en-US" sz="120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3" name="矩形 22">
            <a:extLst>
              <a:ext uri="{FF2B5EF4-FFF2-40B4-BE49-F238E27FC236}">
                <a16:creationId xmlns="" xmlns:a16="http://schemas.microsoft.com/office/drawing/2014/main" id="{6CA3DA25-7545-4534-B063-0F2BBCB43BEE}"/>
              </a:ext>
            </a:extLst>
          </p:cNvPr>
          <p:cNvSpPr/>
          <p:nvPr/>
        </p:nvSpPr>
        <p:spPr>
          <a:xfrm>
            <a:off x="2196311" y="2607121"/>
            <a:ext cx="1505629" cy="1015663"/>
          </a:xfrm>
          <a:prstGeom prst="rect">
            <a:avLst/>
          </a:prstGeom>
        </p:spPr>
        <p:txBody>
          <a:bodyPr wrap="square">
            <a:spAutoFit/>
          </a:bodyPr>
          <a:lstStyle/>
          <a:p>
            <a:r>
              <a:rPr lang="zh-CN" altLang="en-US" sz="120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
        <p:nvSpPr>
          <p:cNvPr id="24" name="矩形 23">
            <a:extLst>
              <a:ext uri="{FF2B5EF4-FFF2-40B4-BE49-F238E27FC236}">
                <a16:creationId xmlns="" xmlns:a16="http://schemas.microsoft.com/office/drawing/2014/main" id="{B719F875-EEE7-4557-BAB0-DE8A2146CF3E}"/>
              </a:ext>
            </a:extLst>
          </p:cNvPr>
          <p:cNvSpPr/>
          <p:nvPr/>
        </p:nvSpPr>
        <p:spPr>
          <a:xfrm>
            <a:off x="3189934" y="4629915"/>
            <a:ext cx="1505629" cy="1015663"/>
          </a:xfrm>
          <a:prstGeom prst="rect">
            <a:avLst/>
          </a:prstGeom>
        </p:spPr>
        <p:txBody>
          <a:bodyPr wrap="square">
            <a:spAutoFit/>
          </a:bodyPr>
          <a:lstStyle/>
          <a:p>
            <a:r>
              <a:rPr lang="zh-CN" altLang="en-US" sz="1200" dirty="0">
                <a:solidFill>
                  <a:srgbClr val="5293CC"/>
                </a:solidFill>
                <a:latin typeface="微软雅黑" panose="020B0503020204020204" pitchFamily="34" charset="-122"/>
                <a:ea typeface="微软雅黑" panose="020B0503020204020204" pitchFamily="34" charset="-122"/>
              </a:rPr>
              <a:t>请在此处添加详细描述文本，尽量与标题文本语言风格相符合，语言描述尽量简洁生动。</a:t>
            </a:r>
          </a:p>
        </p:txBody>
      </p:sp>
    </p:spTree>
    <p:extLst>
      <p:ext uri="{BB962C8B-B14F-4D97-AF65-F5344CB8AC3E}">
        <p14:creationId xmlns:p14="http://schemas.microsoft.com/office/powerpoint/2010/main" xmlns="" val="2455040366"/>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1+#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 presetClass="entr" presetSubtype="2"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1+#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2"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1+#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店chenying0907 26">
            <a:extLst>
              <a:ext uri="{FF2B5EF4-FFF2-40B4-BE49-F238E27FC236}">
                <a16:creationId xmlns="" xmlns:a16="http://schemas.microsoft.com/office/drawing/2014/main" id="{34FE826F-C4E5-4097-B606-7D67F19BAFF0}"/>
              </a:ext>
            </a:extLst>
          </p:cNvPr>
          <p:cNvSpPr/>
          <p:nvPr/>
        </p:nvSpPr>
        <p:spPr>
          <a:xfrm>
            <a:off x="3957704" y="3558232"/>
            <a:ext cx="333375" cy="100812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淘宝店chenying0907 27">
            <a:extLst>
              <a:ext uri="{FF2B5EF4-FFF2-40B4-BE49-F238E27FC236}">
                <a16:creationId xmlns="" xmlns:a16="http://schemas.microsoft.com/office/drawing/2014/main" id="{6423B7F5-38AB-4B43-A74E-E82AD4D4CF8F}"/>
              </a:ext>
            </a:extLst>
          </p:cNvPr>
          <p:cNvSpPr/>
          <p:nvPr/>
        </p:nvSpPr>
        <p:spPr>
          <a:xfrm>
            <a:off x="4643504" y="3027647"/>
            <a:ext cx="333375" cy="1538709"/>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淘宝店chenying0907 28">
            <a:extLst>
              <a:ext uri="{FF2B5EF4-FFF2-40B4-BE49-F238E27FC236}">
                <a16:creationId xmlns="" xmlns:a16="http://schemas.microsoft.com/office/drawing/2014/main" id="{BB65DC6E-0B06-4DFB-BB26-C4ECDB1005DE}"/>
              </a:ext>
            </a:extLst>
          </p:cNvPr>
          <p:cNvSpPr/>
          <p:nvPr/>
        </p:nvSpPr>
        <p:spPr>
          <a:xfrm>
            <a:off x="5329304" y="2897461"/>
            <a:ext cx="333375" cy="1668896"/>
          </a:xfrm>
          <a:prstGeom prst="rect">
            <a:avLst/>
          </a:pr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淘宝店chenying0907 29">
            <a:extLst>
              <a:ext uri="{FF2B5EF4-FFF2-40B4-BE49-F238E27FC236}">
                <a16:creationId xmlns="" xmlns:a16="http://schemas.microsoft.com/office/drawing/2014/main" id="{9649C05C-6338-4A65-86FE-CB703EAAC5DC}"/>
              </a:ext>
            </a:extLst>
          </p:cNvPr>
          <p:cNvSpPr/>
          <p:nvPr/>
        </p:nvSpPr>
        <p:spPr>
          <a:xfrm>
            <a:off x="6015104" y="2175593"/>
            <a:ext cx="333375" cy="2390764"/>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淘宝店chenying0907 30">
            <a:extLst>
              <a:ext uri="{FF2B5EF4-FFF2-40B4-BE49-F238E27FC236}">
                <a16:creationId xmlns="" xmlns:a16="http://schemas.microsoft.com/office/drawing/2014/main" id="{3519853F-8CF1-4FED-A58C-A07A6A2ABCC1}"/>
              </a:ext>
            </a:extLst>
          </p:cNvPr>
          <p:cNvSpPr/>
          <p:nvPr/>
        </p:nvSpPr>
        <p:spPr>
          <a:xfrm>
            <a:off x="6700904" y="2316749"/>
            <a:ext cx="333375" cy="2249608"/>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店chenying0907 31">
            <a:extLst>
              <a:ext uri="{FF2B5EF4-FFF2-40B4-BE49-F238E27FC236}">
                <a16:creationId xmlns="" xmlns:a16="http://schemas.microsoft.com/office/drawing/2014/main" id="{C12AE4EE-D25F-4A6B-B2AF-606E24724021}"/>
              </a:ext>
            </a:extLst>
          </p:cNvPr>
          <p:cNvSpPr/>
          <p:nvPr/>
        </p:nvSpPr>
        <p:spPr>
          <a:xfrm>
            <a:off x="7381055" y="1490935"/>
            <a:ext cx="333375" cy="3075421"/>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淘宝店chenying0907 32">
            <a:extLst>
              <a:ext uri="{FF2B5EF4-FFF2-40B4-BE49-F238E27FC236}">
                <a16:creationId xmlns="" xmlns:a16="http://schemas.microsoft.com/office/drawing/2014/main" id="{21095E3D-493F-4406-8F15-AC4BD35DFF19}"/>
              </a:ext>
            </a:extLst>
          </p:cNvPr>
          <p:cNvSpPr txBox="1"/>
          <p:nvPr/>
        </p:nvSpPr>
        <p:spPr>
          <a:xfrm>
            <a:off x="3917062" y="4644011"/>
            <a:ext cx="567360" cy="369332"/>
          </a:xfrm>
          <a:prstGeom prst="rect">
            <a:avLst/>
          </a:prstGeom>
          <a:noFill/>
        </p:spPr>
        <p:txBody>
          <a:bodyPr wrap="square" rtlCol="0">
            <a:spAutoFit/>
          </a:bodyPr>
          <a:lstStyle/>
          <a:p>
            <a:r>
              <a:rPr lang="en-US" altLang="zh-CN" b="1" dirty="0">
                <a:solidFill>
                  <a:srgbClr val="5293CC"/>
                </a:solidFill>
              </a:rPr>
              <a:t>01</a:t>
            </a:r>
            <a:endParaRPr lang="zh-CN" altLang="en-US" b="1" dirty="0">
              <a:solidFill>
                <a:srgbClr val="5293CC"/>
              </a:solidFill>
            </a:endParaRPr>
          </a:p>
        </p:txBody>
      </p:sp>
      <p:sp>
        <p:nvSpPr>
          <p:cNvPr id="9" name="淘宝店chenying0907 33">
            <a:extLst>
              <a:ext uri="{FF2B5EF4-FFF2-40B4-BE49-F238E27FC236}">
                <a16:creationId xmlns="" xmlns:a16="http://schemas.microsoft.com/office/drawing/2014/main" id="{CA830431-E978-4F54-BF20-E470FD20AECC}"/>
              </a:ext>
            </a:extLst>
          </p:cNvPr>
          <p:cNvSpPr txBox="1"/>
          <p:nvPr/>
        </p:nvSpPr>
        <p:spPr>
          <a:xfrm>
            <a:off x="4611380" y="4644011"/>
            <a:ext cx="567360" cy="369332"/>
          </a:xfrm>
          <a:prstGeom prst="rect">
            <a:avLst/>
          </a:prstGeom>
          <a:noFill/>
        </p:spPr>
        <p:txBody>
          <a:bodyPr wrap="square" rtlCol="0">
            <a:spAutoFit/>
          </a:bodyPr>
          <a:lstStyle/>
          <a:p>
            <a:r>
              <a:rPr lang="en-US" altLang="zh-CN" b="1" dirty="0">
                <a:solidFill>
                  <a:srgbClr val="5293CC"/>
                </a:solidFill>
              </a:rPr>
              <a:t>02</a:t>
            </a:r>
            <a:endParaRPr lang="zh-CN" altLang="en-US" b="1" dirty="0">
              <a:solidFill>
                <a:srgbClr val="5293CC"/>
              </a:solidFill>
            </a:endParaRPr>
          </a:p>
        </p:txBody>
      </p:sp>
      <p:sp>
        <p:nvSpPr>
          <p:cNvPr id="10" name="淘宝店chenying0907 34">
            <a:extLst>
              <a:ext uri="{FF2B5EF4-FFF2-40B4-BE49-F238E27FC236}">
                <a16:creationId xmlns="" xmlns:a16="http://schemas.microsoft.com/office/drawing/2014/main" id="{D42A4979-7DD2-4291-A78A-D9BB58780B75}"/>
              </a:ext>
            </a:extLst>
          </p:cNvPr>
          <p:cNvSpPr txBox="1"/>
          <p:nvPr/>
        </p:nvSpPr>
        <p:spPr>
          <a:xfrm>
            <a:off x="5286639" y="4644011"/>
            <a:ext cx="567360" cy="369332"/>
          </a:xfrm>
          <a:prstGeom prst="rect">
            <a:avLst/>
          </a:prstGeom>
          <a:noFill/>
        </p:spPr>
        <p:txBody>
          <a:bodyPr wrap="square" rtlCol="0">
            <a:spAutoFit/>
          </a:bodyPr>
          <a:lstStyle/>
          <a:p>
            <a:r>
              <a:rPr lang="en-US" altLang="zh-CN" b="1" dirty="0">
                <a:solidFill>
                  <a:srgbClr val="5293CC"/>
                </a:solidFill>
              </a:rPr>
              <a:t>03</a:t>
            </a:r>
            <a:endParaRPr lang="zh-CN" altLang="en-US" b="1" dirty="0">
              <a:solidFill>
                <a:srgbClr val="5293CC"/>
              </a:solidFill>
            </a:endParaRPr>
          </a:p>
        </p:txBody>
      </p:sp>
      <p:sp>
        <p:nvSpPr>
          <p:cNvPr id="11" name="淘宝店chenying0907 35">
            <a:extLst>
              <a:ext uri="{FF2B5EF4-FFF2-40B4-BE49-F238E27FC236}">
                <a16:creationId xmlns="" xmlns:a16="http://schemas.microsoft.com/office/drawing/2014/main" id="{729D807E-078D-4603-9422-0FC81D47CCC6}"/>
              </a:ext>
            </a:extLst>
          </p:cNvPr>
          <p:cNvSpPr txBox="1"/>
          <p:nvPr/>
        </p:nvSpPr>
        <p:spPr>
          <a:xfrm>
            <a:off x="5972763" y="4644011"/>
            <a:ext cx="567360" cy="369332"/>
          </a:xfrm>
          <a:prstGeom prst="rect">
            <a:avLst/>
          </a:prstGeom>
          <a:noFill/>
        </p:spPr>
        <p:txBody>
          <a:bodyPr wrap="square" rtlCol="0">
            <a:spAutoFit/>
          </a:bodyPr>
          <a:lstStyle/>
          <a:p>
            <a:r>
              <a:rPr lang="en-US" altLang="zh-CN" b="1" dirty="0">
                <a:solidFill>
                  <a:srgbClr val="5293CC"/>
                </a:solidFill>
              </a:rPr>
              <a:t>04</a:t>
            </a:r>
            <a:endParaRPr lang="zh-CN" altLang="en-US" b="1" dirty="0">
              <a:solidFill>
                <a:srgbClr val="5293CC"/>
              </a:solidFill>
            </a:endParaRPr>
          </a:p>
        </p:txBody>
      </p:sp>
      <p:sp>
        <p:nvSpPr>
          <p:cNvPr id="12" name="淘宝店chenying0907 36">
            <a:extLst>
              <a:ext uri="{FF2B5EF4-FFF2-40B4-BE49-F238E27FC236}">
                <a16:creationId xmlns="" xmlns:a16="http://schemas.microsoft.com/office/drawing/2014/main" id="{A40DDB25-26C9-4B23-AFAC-2CB736BE9DCE}"/>
              </a:ext>
            </a:extLst>
          </p:cNvPr>
          <p:cNvSpPr txBox="1"/>
          <p:nvPr/>
        </p:nvSpPr>
        <p:spPr>
          <a:xfrm>
            <a:off x="6652366" y="4644011"/>
            <a:ext cx="567360" cy="369332"/>
          </a:xfrm>
          <a:prstGeom prst="rect">
            <a:avLst/>
          </a:prstGeom>
          <a:noFill/>
        </p:spPr>
        <p:txBody>
          <a:bodyPr wrap="square" rtlCol="0">
            <a:spAutoFit/>
          </a:bodyPr>
          <a:lstStyle/>
          <a:p>
            <a:r>
              <a:rPr lang="en-US" altLang="zh-CN" b="1" dirty="0">
                <a:solidFill>
                  <a:srgbClr val="5293CC"/>
                </a:solidFill>
              </a:rPr>
              <a:t>05</a:t>
            </a:r>
            <a:endParaRPr lang="zh-CN" altLang="en-US" b="1" dirty="0">
              <a:solidFill>
                <a:srgbClr val="5293CC"/>
              </a:solidFill>
            </a:endParaRPr>
          </a:p>
        </p:txBody>
      </p:sp>
      <p:sp>
        <p:nvSpPr>
          <p:cNvPr id="13" name="淘宝店chenying0907 37">
            <a:extLst>
              <a:ext uri="{FF2B5EF4-FFF2-40B4-BE49-F238E27FC236}">
                <a16:creationId xmlns="" xmlns:a16="http://schemas.microsoft.com/office/drawing/2014/main" id="{56D3CFA4-98BC-48AE-B211-9BB04C813868}"/>
              </a:ext>
            </a:extLst>
          </p:cNvPr>
          <p:cNvSpPr txBox="1"/>
          <p:nvPr/>
        </p:nvSpPr>
        <p:spPr>
          <a:xfrm>
            <a:off x="7338390" y="4644011"/>
            <a:ext cx="567360" cy="369332"/>
          </a:xfrm>
          <a:prstGeom prst="rect">
            <a:avLst/>
          </a:prstGeom>
          <a:noFill/>
        </p:spPr>
        <p:txBody>
          <a:bodyPr wrap="square" rtlCol="0">
            <a:spAutoFit/>
          </a:bodyPr>
          <a:lstStyle/>
          <a:p>
            <a:r>
              <a:rPr lang="en-US" altLang="zh-CN" b="1" dirty="0">
                <a:solidFill>
                  <a:srgbClr val="5293CC"/>
                </a:solidFill>
              </a:rPr>
              <a:t>06</a:t>
            </a:r>
            <a:endParaRPr lang="zh-CN" altLang="en-US" b="1" dirty="0">
              <a:solidFill>
                <a:srgbClr val="5293CC"/>
              </a:solidFill>
            </a:endParaRPr>
          </a:p>
        </p:txBody>
      </p:sp>
      <p:cxnSp>
        <p:nvCxnSpPr>
          <p:cNvPr id="14" name="直接箭头连接符 13">
            <a:extLst>
              <a:ext uri="{FF2B5EF4-FFF2-40B4-BE49-F238E27FC236}">
                <a16:creationId xmlns="" xmlns:a16="http://schemas.microsoft.com/office/drawing/2014/main" id="{D0FC32AA-2599-464D-B7BB-26B401BAFAB0}"/>
              </a:ext>
            </a:extLst>
          </p:cNvPr>
          <p:cNvCxnSpPr/>
          <p:nvPr/>
        </p:nvCxnSpPr>
        <p:spPr>
          <a:xfrm flipV="1">
            <a:off x="3957704" y="1102082"/>
            <a:ext cx="3380686" cy="2112910"/>
          </a:xfrm>
          <a:prstGeom prst="straightConnector1">
            <a:avLst/>
          </a:prstGeom>
          <a:ln w="57150">
            <a:solidFill>
              <a:srgbClr val="86B0D3"/>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 xmlns:a16="http://schemas.microsoft.com/office/drawing/2014/main" id="{47315172-2C7D-4C17-B594-FEA44CD4F1EB}"/>
              </a:ext>
            </a:extLst>
          </p:cNvPr>
          <p:cNvSpPr/>
          <p:nvPr/>
        </p:nvSpPr>
        <p:spPr>
          <a:xfrm>
            <a:off x="3768942" y="5090997"/>
            <a:ext cx="4407642" cy="1015663"/>
          </a:xfrm>
          <a:prstGeom prst="rect">
            <a:avLst/>
          </a:prstGeom>
        </p:spPr>
        <p:txBody>
          <a:bodyPr wrap="square">
            <a:spAutoFit/>
          </a:bodyPr>
          <a:lstStyle/>
          <a:p>
            <a:r>
              <a:rPr lang="zh-CN" altLang="en-US" sz="1200" dirty="0">
                <a:solidFill>
                  <a:srgbClr val="5293CC"/>
                </a:solidFill>
              </a:rPr>
              <a:t>点击请替换文字内容</a:t>
            </a:r>
          </a:p>
          <a:p>
            <a:r>
              <a:rPr lang="zh-CN" altLang="en-US" sz="1200" dirty="0">
                <a:solidFill>
                  <a:srgbClr val="5293CC"/>
                </a:solidFil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xmlns:p14="http://schemas.microsoft.com/office/powerpoint/2010/main" xmlns="" val="3074589628"/>
      </p:ext>
    </p:extLst>
  </p:cSld>
  <p:clrMapOvr>
    <a:masterClrMapping/>
  </p:clrMapOvr>
  <mc:AlternateContent xmlns:mc="http://schemas.openxmlformats.org/markup-compatibility/2006">
    <mc:Choice xmlns:p14="http://schemas.microsoft.com/office/powerpoint/2010/main" xmlns="" Requires="p14">
      <p:transition spd="slow" p14:dur="3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ircle(in)">
                                      <p:cBhvr>
                                        <p:cTn id="6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3"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水彩手绘蝴蝶翩翩动态PPT模板"/>
</p:tagLst>
</file>

<file path=ppt/tags/tag2.xml><?xml version="1.0" encoding="utf-8"?>
<p:tagLst xmlns:a="http://schemas.openxmlformats.org/drawingml/2006/main" xmlns:r="http://schemas.openxmlformats.org/officeDocument/2006/relationships" xmlns:p="http://schemas.openxmlformats.org/presentationml/2006/main">
  <p:tag name="MH" val="20160624110115"/>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624110115"/>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624110115"/>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2711</Words>
  <Application>Microsoft Office PowerPoint</Application>
  <PresentationFormat>自定义</PresentationFormat>
  <Paragraphs>205</Paragraphs>
  <Slides>26</Slides>
  <Notes>26</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水彩手绘蝴蝶翩翩动态PPT模板</dc:title>
  <dc:creator>hxj</dc:creator>
  <cp:lastModifiedBy>Sky123.Org</cp:lastModifiedBy>
  <cp:revision>12</cp:revision>
  <dcterms:created xsi:type="dcterms:W3CDTF">2017-07-10T08:48:07Z</dcterms:created>
  <dcterms:modified xsi:type="dcterms:W3CDTF">2018-03-29T05:03:35Z</dcterms:modified>
</cp:coreProperties>
</file>