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4.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6.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handoutMasterIdLst>
    <p:handoutMasterId r:id="rId31"/>
  </p:handoutMasterIdLst>
  <p:sldIdLst>
    <p:sldId id="370" r:id="rId2"/>
    <p:sldId id="376" r:id="rId3"/>
    <p:sldId id="347" r:id="rId4"/>
    <p:sldId id="329" r:id="rId5"/>
    <p:sldId id="348" r:id="rId6"/>
    <p:sldId id="330" r:id="rId7"/>
    <p:sldId id="320" r:id="rId8"/>
    <p:sldId id="338" r:id="rId9"/>
    <p:sldId id="333" r:id="rId10"/>
    <p:sldId id="371" r:id="rId11"/>
    <p:sldId id="349" r:id="rId12"/>
    <p:sldId id="319" r:id="rId13"/>
    <p:sldId id="353" r:id="rId14"/>
    <p:sldId id="354" r:id="rId15"/>
    <p:sldId id="355" r:id="rId16"/>
    <p:sldId id="357" r:id="rId17"/>
    <p:sldId id="358" r:id="rId18"/>
    <p:sldId id="372" r:id="rId19"/>
    <p:sldId id="359" r:id="rId20"/>
    <p:sldId id="361" r:id="rId21"/>
    <p:sldId id="360" r:id="rId22"/>
    <p:sldId id="363" r:id="rId23"/>
    <p:sldId id="373" r:id="rId24"/>
    <p:sldId id="365" r:id="rId25"/>
    <p:sldId id="366" r:id="rId26"/>
    <p:sldId id="367" r:id="rId27"/>
    <p:sldId id="374" r:id="rId28"/>
    <p:sldId id="375" r:id="rId29"/>
  </p:sldIdLst>
  <p:sldSz cx="9144000" cy="5143500" type="screen16x9"/>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A6D9"/>
    <a:srgbClr val="888CCC"/>
    <a:srgbClr val="A0C3EC"/>
    <a:srgbClr val="83BCE1"/>
    <a:srgbClr val="FEFEFF"/>
    <a:srgbClr val="81EDF1"/>
    <a:srgbClr val="FDBE02"/>
    <a:srgbClr val="768EA9"/>
    <a:srgbClr val="508CC2"/>
    <a:srgbClr val="2E7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autoAdjust="0"/>
  </p:normalViewPr>
  <p:slideViewPr>
    <p:cSldViewPr>
      <p:cViewPr varScale="1">
        <p:scale>
          <a:sx n="108" d="100"/>
          <a:sy n="108" d="100"/>
        </p:scale>
        <p:origin x="758" y="8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2017/8/21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2017/8/21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749889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290238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171144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4249572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13</a:t>
            </a:fld>
            <a:endParaRPr lang="zh-CN" altLang="en-US"/>
          </a:p>
        </p:txBody>
      </p:sp>
    </p:spTree>
    <p:extLst>
      <p:ext uri="{BB962C8B-B14F-4D97-AF65-F5344CB8AC3E}">
        <p14:creationId xmlns:p14="http://schemas.microsoft.com/office/powerpoint/2010/main" val="35763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1961722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extLst>
      <p:ext uri="{BB962C8B-B14F-4D97-AF65-F5344CB8AC3E}">
        <p14:creationId xmlns:p14="http://schemas.microsoft.com/office/powerpoint/2010/main" val="51816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16</a:t>
            </a:fld>
            <a:endParaRPr lang="zh-CN" altLang="en-US"/>
          </a:p>
        </p:txBody>
      </p:sp>
    </p:spTree>
    <p:extLst>
      <p:ext uri="{BB962C8B-B14F-4D97-AF65-F5344CB8AC3E}">
        <p14:creationId xmlns:p14="http://schemas.microsoft.com/office/powerpoint/2010/main" val="1263837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extLst>
      <p:ext uri="{BB962C8B-B14F-4D97-AF65-F5344CB8AC3E}">
        <p14:creationId xmlns:p14="http://schemas.microsoft.com/office/powerpoint/2010/main" val="310679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extLst>
      <p:ext uri="{BB962C8B-B14F-4D97-AF65-F5344CB8AC3E}">
        <p14:creationId xmlns:p14="http://schemas.microsoft.com/office/powerpoint/2010/main" val="2674462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extLst>
      <p:ext uri="{BB962C8B-B14F-4D97-AF65-F5344CB8AC3E}">
        <p14:creationId xmlns:p14="http://schemas.microsoft.com/office/powerpoint/2010/main" val="368534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727896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20</a:t>
            </a:fld>
            <a:endParaRPr lang="zh-CN" altLang="en-US"/>
          </a:p>
        </p:txBody>
      </p:sp>
    </p:spTree>
    <p:extLst>
      <p:ext uri="{BB962C8B-B14F-4D97-AF65-F5344CB8AC3E}">
        <p14:creationId xmlns:p14="http://schemas.microsoft.com/office/powerpoint/2010/main" val="3442808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4040368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extLst>
      <p:ext uri="{BB962C8B-B14F-4D97-AF65-F5344CB8AC3E}">
        <p14:creationId xmlns:p14="http://schemas.microsoft.com/office/powerpoint/2010/main" val="1927609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4027045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extLst>
      <p:ext uri="{BB962C8B-B14F-4D97-AF65-F5344CB8AC3E}">
        <p14:creationId xmlns:p14="http://schemas.microsoft.com/office/powerpoint/2010/main" val="1733197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extLst>
      <p:ext uri="{BB962C8B-B14F-4D97-AF65-F5344CB8AC3E}">
        <p14:creationId xmlns:p14="http://schemas.microsoft.com/office/powerpoint/2010/main" val="4105379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26</a:t>
            </a:fld>
            <a:endParaRPr lang="zh-CN" altLang="en-US"/>
          </a:p>
        </p:txBody>
      </p:sp>
    </p:spTree>
    <p:extLst>
      <p:ext uri="{BB962C8B-B14F-4D97-AF65-F5344CB8AC3E}">
        <p14:creationId xmlns:p14="http://schemas.microsoft.com/office/powerpoint/2010/main" val="4258702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27</a:t>
            </a:fld>
            <a:endParaRPr lang="zh-CN" altLang="en-US"/>
          </a:p>
        </p:txBody>
      </p:sp>
    </p:spTree>
    <p:extLst>
      <p:ext uri="{BB962C8B-B14F-4D97-AF65-F5344CB8AC3E}">
        <p14:creationId xmlns:p14="http://schemas.microsoft.com/office/powerpoint/2010/main" val="1152921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28</a:t>
            </a:fld>
            <a:endParaRPr lang="zh-CN" altLang="en-US"/>
          </a:p>
        </p:txBody>
      </p:sp>
    </p:spTree>
    <p:extLst>
      <p:ext uri="{BB962C8B-B14F-4D97-AF65-F5344CB8AC3E}">
        <p14:creationId xmlns:p14="http://schemas.microsoft.com/office/powerpoint/2010/main" val="163932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345449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133914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271236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19478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1565493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1407968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287404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任意多边形 7"/>
          <p:cNvSpPr/>
          <p:nvPr userDrawn="1">
            <p:custDataLst>
              <p:tags r:id="rId1"/>
            </p:custDataLst>
          </p:nvPr>
        </p:nvSpPr>
        <p:spPr>
          <a:xfrm>
            <a:off x="521636" y="555120"/>
            <a:ext cx="8623953" cy="22253"/>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032" tIns="33516" rIns="67032" bIns="33516" numCol="1" spcCol="0" rtlCol="0" fromWordArt="0" anchor="ctr" anchorCtr="0" forceAA="0" compatLnSpc="1">
            <a:prstTxWarp prst="textNoShape">
              <a:avLst/>
            </a:prstTxWarp>
            <a:noAutofit/>
          </a:bodyPr>
          <a:lstStyle/>
          <a:p>
            <a:pPr algn="ct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4" name="sketched-down-arrow_36677"/>
          <p:cNvSpPr>
            <a:spLocks noChangeAspect="1"/>
          </p:cNvSpPr>
          <p:nvPr userDrawn="1"/>
        </p:nvSpPr>
        <p:spPr bwMode="auto">
          <a:xfrm rot="16200000">
            <a:off x="211867" y="202017"/>
            <a:ext cx="350438" cy="355767"/>
          </a:xfrm>
          <a:custGeom>
            <a:avLst/>
            <a:gdLst>
              <a:gd name="connsiteX0" fmla="*/ 182296 w 323300"/>
              <a:gd name="connsiteY0" fmla="*/ 253418 h 328216"/>
              <a:gd name="connsiteX1" fmla="*/ 152850 w 323300"/>
              <a:gd name="connsiteY1" fmla="*/ 290770 h 328216"/>
              <a:gd name="connsiteX2" fmla="*/ 146449 w 323300"/>
              <a:gd name="connsiteY2" fmla="*/ 299786 h 328216"/>
              <a:gd name="connsiteX3" fmla="*/ 145168 w 323300"/>
              <a:gd name="connsiteY3" fmla="*/ 301074 h 328216"/>
              <a:gd name="connsiteX4" fmla="*/ 147729 w 323300"/>
              <a:gd name="connsiteY4" fmla="*/ 304937 h 328216"/>
              <a:gd name="connsiteX5" fmla="*/ 160531 w 323300"/>
              <a:gd name="connsiteY5" fmla="*/ 319105 h 328216"/>
              <a:gd name="connsiteX6" fmla="*/ 161812 w 323300"/>
              <a:gd name="connsiteY6" fmla="*/ 316529 h 328216"/>
              <a:gd name="connsiteX7" fmla="*/ 183576 w 323300"/>
              <a:gd name="connsiteY7" fmla="*/ 254706 h 328216"/>
              <a:gd name="connsiteX8" fmla="*/ 182296 w 323300"/>
              <a:gd name="connsiteY8" fmla="*/ 253418 h 328216"/>
              <a:gd name="connsiteX9" fmla="*/ 210521 w 323300"/>
              <a:gd name="connsiteY9" fmla="*/ 180415 h 328216"/>
              <a:gd name="connsiteX10" fmla="*/ 201261 w 323300"/>
              <a:gd name="connsiteY10" fmla="*/ 196001 h 328216"/>
              <a:gd name="connsiteX11" fmla="*/ 173479 w 323300"/>
              <a:gd name="connsiteY11" fmla="*/ 246658 h 328216"/>
              <a:gd name="connsiteX12" fmla="*/ 174802 w 323300"/>
              <a:gd name="connsiteY12" fmla="*/ 246658 h 328216"/>
              <a:gd name="connsiteX13" fmla="*/ 198615 w 323300"/>
              <a:gd name="connsiteY13" fmla="*/ 212887 h 328216"/>
              <a:gd name="connsiteX14" fmla="*/ 203907 w 323300"/>
              <a:gd name="connsiteY14" fmla="*/ 201197 h 328216"/>
              <a:gd name="connsiteX15" fmla="*/ 210521 w 323300"/>
              <a:gd name="connsiteY15" fmla="*/ 181714 h 328216"/>
              <a:gd name="connsiteX16" fmla="*/ 210521 w 323300"/>
              <a:gd name="connsiteY16" fmla="*/ 180415 h 328216"/>
              <a:gd name="connsiteX17" fmla="*/ 307728 w 323300"/>
              <a:gd name="connsiteY17" fmla="*/ 155592 h 328216"/>
              <a:gd name="connsiteX18" fmla="*/ 297568 w 323300"/>
              <a:gd name="connsiteY18" fmla="*/ 174642 h 328216"/>
              <a:gd name="connsiteX19" fmla="*/ 307728 w 323300"/>
              <a:gd name="connsiteY19" fmla="*/ 155592 h 328216"/>
              <a:gd name="connsiteX20" fmla="*/ 265967 w 323300"/>
              <a:gd name="connsiteY20" fmla="*/ 150829 h 328216"/>
              <a:gd name="connsiteX21" fmla="*/ 265967 w 323300"/>
              <a:gd name="connsiteY21" fmla="*/ 153415 h 328216"/>
              <a:gd name="connsiteX22" fmla="*/ 205493 w 323300"/>
              <a:gd name="connsiteY22" fmla="*/ 276242 h 328216"/>
              <a:gd name="connsiteX23" fmla="*/ 258079 w 323300"/>
              <a:gd name="connsiteY23" fmla="*/ 219354 h 328216"/>
              <a:gd name="connsiteX24" fmla="*/ 287002 w 323300"/>
              <a:gd name="connsiteY24" fmla="*/ 153415 h 328216"/>
              <a:gd name="connsiteX25" fmla="*/ 289631 w 323300"/>
              <a:gd name="connsiteY25" fmla="*/ 150829 h 328216"/>
              <a:gd name="connsiteX26" fmla="*/ 265967 w 323300"/>
              <a:gd name="connsiteY26" fmla="*/ 150829 h 328216"/>
              <a:gd name="connsiteX27" fmla="*/ 249532 w 323300"/>
              <a:gd name="connsiteY27" fmla="*/ 150829 h 328216"/>
              <a:gd name="connsiteX28" fmla="*/ 248239 w 323300"/>
              <a:gd name="connsiteY28" fmla="*/ 153404 h 328216"/>
              <a:gd name="connsiteX29" fmla="*/ 219781 w 323300"/>
              <a:gd name="connsiteY29" fmla="*/ 198454 h 328216"/>
              <a:gd name="connsiteX30" fmla="*/ 214607 w 323300"/>
              <a:gd name="connsiteY30" fmla="*/ 210039 h 328216"/>
              <a:gd name="connsiteX31" fmla="*/ 186150 w 323300"/>
              <a:gd name="connsiteY31" fmla="*/ 289843 h 328216"/>
              <a:gd name="connsiteX32" fmla="*/ 252119 w 323300"/>
              <a:gd name="connsiteY32" fmla="*/ 153404 h 328216"/>
              <a:gd name="connsiteX33" fmla="*/ 254706 w 323300"/>
              <a:gd name="connsiteY33" fmla="*/ 150829 h 328216"/>
              <a:gd name="connsiteX34" fmla="*/ 249532 w 323300"/>
              <a:gd name="connsiteY34" fmla="*/ 150829 h 328216"/>
              <a:gd name="connsiteX35" fmla="*/ 49248 w 323300"/>
              <a:gd name="connsiteY35" fmla="*/ 150049 h 328216"/>
              <a:gd name="connsiteX36" fmla="*/ 33016 w 323300"/>
              <a:gd name="connsiteY36" fmla="*/ 150532 h 328216"/>
              <a:gd name="connsiteX37" fmla="*/ 31755 w 323300"/>
              <a:gd name="connsiteY37" fmla="*/ 153112 h 328216"/>
              <a:gd name="connsiteX38" fmla="*/ 25452 w 323300"/>
              <a:gd name="connsiteY38" fmla="*/ 164720 h 328216"/>
              <a:gd name="connsiteX39" fmla="*/ 22931 w 323300"/>
              <a:gd name="connsiteY39" fmla="*/ 167300 h 328216"/>
              <a:gd name="connsiteX40" fmla="*/ 44362 w 323300"/>
              <a:gd name="connsiteY40" fmla="*/ 190517 h 328216"/>
              <a:gd name="connsiteX41" fmla="*/ 45623 w 323300"/>
              <a:gd name="connsiteY41" fmla="*/ 186648 h 328216"/>
              <a:gd name="connsiteX42" fmla="*/ 65794 w 323300"/>
              <a:gd name="connsiteY42" fmla="*/ 150532 h 328216"/>
              <a:gd name="connsiteX43" fmla="*/ 60752 w 323300"/>
              <a:gd name="connsiteY43" fmla="*/ 150532 h 328216"/>
              <a:gd name="connsiteX44" fmla="*/ 49248 w 323300"/>
              <a:gd name="connsiteY44" fmla="*/ 150049 h 328216"/>
              <a:gd name="connsiteX45" fmla="*/ 189131 w 323300"/>
              <a:gd name="connsiteY45" fmla="*/ 107833 h 328216"/>
              <a:gd name="connsiteX46" fmla="*/ 187017 w 323300"/>
              <a:gd name="connsiteY46" fmla="*/ 110257 h 328216"/>
              <a:gd name="connsiteX47" fmla="*/ 107664 w 323300"/>
              <a:gd name="connsiteY47" fmla="*/ 229165 h 328216"/>
              <a:gd name="connsiteX48" fmla="*/ 98558 w 323300"/>
              <a:gd name="connsiteY48" fmla="*/ 245967 h 328216"/>
              <a:gd name="connsiteX49" fmla="*/ 95956 w 323300"/>
              <a:gd name="connsiteY49" fmla="*/ 247259 h 328216"/>
              <a:gd name="connsiteX50" fmla="*/ 99859 w 323300"/>
              <a:gd name="connsiteY50" fmla="*/ 252429 h 328216"/>
              <a:gd name="connsiteX51" fmla="*/ 101160 w 323300"/>
              <a:gd name="connsiteY51" fmla="*/ 249844 h 328216"/>
              <a:gd name="connsiteX52" fmla="*/ 103761 w 323300"/>
              <a:gd name="connsiteY52" fmla="*/ 247259 h 328216"/>
              <a:gd name="connsiteX53" fmla="*/ 177911 w 323300"/>
              <a:gd name="connsiteY53" fmla="*/ 130936 h 328216"/>
              <a:gd name="connsiteX54" fmla="*/ 188318 w 323300"/>
              <a:gd name="connsiteY54" fmla="*/ 110257 h 328216"/>
              <a:gd name="connsiteX55" fmla="*/ 189131 w 323300"/>
              <a:gd name="connsiteY55" fmla="*/ 107833 h 328216"/>
              <a:gd name="connsiteX56" fmla="*/ 171134 w 323300"/>
              <a:gd name="connsiteY56" fmla="*/ 53400 h 328216"/>
              <a:gd name="connsiteX57" fmla="*/ 121551 w 323300"/>
              <a:gd name="connsiteY57" fmla="*/ 130892 h 328216"/>
              <a:gd name="connsiteX58" fmla="*/ 79798 w 323300"/>
              <a:gd name="connsiteY58" fmla="*/ 200634 h 328216"/>
              <a:gd name="connsiteX59" fmla="*/ 171134 w 323300"/>
              <a:gd name="connsiteY59" fmla="*/ 53400 h 328216"/>
              <a:gd name="connsiteX60" fmla="*/ 256293 w 323300"/>
              <a:gd name="connsiteY60" fmla="*/ 19067 h 328216"/>
              <a:gd name="connsiteX61" fmla="*/ 193259 w 323300"/>
              <a:gd name="connsiteY61" fmla="*/ 128055 h 328216"/>
              <a:gd name="connsiteX62" fmla="*/ 117360 w 323300"/>
              <a:gd name="connsiteY62" fmla="*/ 247423 h 328216"/>
              <a:gd name="connsiteX63" fmla="*/ 110928 w 323300"/>
              <a:gd name="connsiteY63" fmla="*/ 257803 h 328216"/>
              <a:gd name="connsiteX64" fmla="*/ 107068 w 323300"/>
              <a:gd name="connsiteY64" fmla="*/ 259100 h 328216"/>
              <a:gd name="connsiteX65" fmla="*/ 134083 w 323300"/>
              <a:gd name="connsiteY65" fmla="*/ 288942 h 328216"/>
              <a:gd name="connsiteX66" fmla="*/ 135370 w 323300"/>
              <a:gd name="connsiteY66" fmla="*/ 285050 h 328216"/>
              <a:gd name="connsiteX67" fmla="*/ 233138 w 323300"/>
              <a:gd name="connsiteY67" fmla="*/ 112486 h 328216"/>
              <a:gd name="connsiteX68" fmla="*/ 249861 w 323300"/>
              <a:gd name="connsiteY68" fmla="*/ 54099 h 328216"/>
              <a:gd name="connsiteX69" fmla="*/ 256293 w 323300"/>
              <a:gd name="connsiteY69" fmla="*/ 19067 h 328216"/>
              <a:gd name="connsiteX70" fmla="*/ 226484 w 323300"/>
              <a:gd name="connsiteY70" fmla="*/ 7954 h 328216"/>
              <a:gd name="connsiteX71" fmla="*/ 225191 w 323300"/>
              <a:gd name="connsiteY71" fmla="*/ 10534 h 328216"/>
              <a:gd name="connsiteX72" fmla="*/ 208375 w 323300"/>
              <a:gd name="connsiteY72" fmla="*/ 44070 h 328216"/>
              <a:gd name="connsiteX73" fmla="*/ 208375 w 323300"/>
              <a:gd name="connsiteY73" fmla="*/ 46650 h 328216"/>
              <a:gd name="connsiteX74" fmla="*/ 210962 w 323300"/>
              <a:gd name="connsiteY74" fmla="*/ 44070 h 328216"/>
              <a:gd name="connsiteX75" fmla="*/ 214842 w 323300"/>
              <a:gd name="connsiteY75" fmla="*/ 41490 h 328216"/>
              <a:gd name="connsiteX76" fmla="*/ 222603 w 323300"/>
              <a:gd name="connsiteY76" fmla="*/ 35041 h 328216"/>
              <a:gd name="connsiteX77" fmla="*/ 240713 w 323300"/>
              <a:gd name="connsiteY77" fmla="*/ 10534 h 328216"/>
              <a:gd name="connsiteX78" fmla="*/ 242006 w 323300"/>
              <a:gd name="connsiteY78" fmla="*/ 7954 h 328216"/>
              <a:gd name="connsiteX79" fmla="*/ 226484 w 323300"/>
              <a:gd name="connsiteY79" fmla="*/ 7954 h 328216"/>
              <a:gd name="connsiteX80" fmla="*/ 212143 w 323300"/>
              <a:gd name="connsiteY80" fmla="*/ 7954 h 328216"/>
              <a:gd name="connsiteX81" fmla="*/ 210855 w 323300"/>
              <a:gd name="connsiteY81" fmla="*/ 10541 h 328216"/>
              <a:gd name="connsiteX82" fmla="*/ 80770 w 323300"/>
              <a:gd name="connsiteY82" fmla="*/ 223917 h 328216"/>
              <a:gd name="connsiteX83" fmla="*/ 76906 w 323300"/>
              <a:gd name="connsiteY83" fmla="*/ 226504 h 328216"/>
              <a:gd name="connsiteX84" fmla="*/ 88498 w 323300"/>
              <a:gd name="connsiteY84" fmla="*/ 238142 h 328216"/>
              <a:gd name="connsiteX85" fmla="*/ 89786 w 323300"/>
              <a:gd name="connsiteY85" fmla="*/ 235556 h 328216"/>
              <a:gd name="connsiteX86" fmla="*/ 97514 w 323300"/>
              <a:gd name="connsiteY86" fmla="*/ 222624 h 328216"/>
              <a:gd name="connsiteX87" fmla="*/ 115545 w 323300"/>
              <a:gd name="connsiteY87" fmla="*/ 192881 h 328216"/>
              <a:gd name="connsiteX88" fmla="*/ 134865 w 323300"/>
              <a:gd name="connsiteY88" fmla="*/ 157964 h 328216"/>
              <a:gd name="connsiteX89" fmla="*/ 212143 w 323300"/>
              <a:gd name="connsiteY89" fmla="*/ 10541 h 328216"/>
              <a:gd name="connsiteX90" fmla="*/ 213431 w 323300"/>
              <a:gd name="connsiteY90" fmla="*/ 7954 h 328216"/>
              <a:gd name="connsiteX91" fmla="*/ 212143 w 323300"/>
              <a:gd name="connsiteY91" fmla="*/ 7954 h 328216"/>
              <a:gd name="connsiteX92" fmla="*/ 196650 w 323300"/>
              <a:gd name="connsiteY92" fmla="*/ 7954 h 328216"/>
              <a:gd name="connsiteX93" fmla="*/ 196650 w 323300"/>
              <a:gd name="connsiteY93" fmla="*/ 10552 h 328216"/>
              <a:gd name="connsiteX94" fmla="*/ 184176 w 323300"/>
              <a:gd name="connsiteY94" fmla="*/ 32633 h 328216"/>
              <a:gd name="connsiteX95" fmla="*/ 197897 w 323300"/>
              <a:gd name="connsiteY95" fmla="*/ 10552 h 328216"/>
              <a:gd name="connsiteX96" fmla="*/ 199144 w 323300"/>
              <a:gd name="connsiteY96" fmla="*/ 7954 h 328216"/>
              <a:gd name="connsiteX97" fmla="*/ 196650 w 323300"/>
              <a:gd name="connsiteY97" fmla="*/ 7954 h 328216"/>
              <a:gd name="connsiteX98" fmla="*/ 178383 w 323300"/>
              <a:gd name="connsiteY98" fmla="*/ 7954 h 328216"/>
              <a:gd name="connsiteX99" fmla="*/ 177088 w 323300"/>
              <a:gd name="connsiteY99" fmla="*/ 10543 h 328216"/>
              <a:gd name="connsiteX100" fmla="*/ 95525 w 323300"/>
              <a:gd name="connsiteY100" fmla="*/ 127027 h 328216"/>
              <a:gd name="connsiteX101" fmla="*/ 94230 w 323300"/>
              <a:gd name="connsiteY101" fmla="*/ 128321 h 328216"/>
              <a:gd name="connsiteX102" fmla="*/ 92935 w 323300"/>
              <a:gd name="connsiteY102" fmla="*/ 146441 h 328216"/>
              <a:gd name="connsiteX103" fmla="*/ 79989 w 323300"/>
              <a:gd name="connsiteY103" fmla="*/ 151618 h 328216"/>
              <a:gd name="connsiteX104" fmla="*/ 54096 w 323300"/>
              <a:gd name="connsiteY104" fmla="*/ 196917 h 328216"/>
              <a:gd name="connsiteX105" fmla="*/ 51506 w 323300"/>
              <a:gd name="connsiteY105" fmla="*/ 198212 h 328216"/>
              <a:gd name="connsiteX106" fmla="*/ 61864 w 323300"/>
              <a:gd name="connsiteY106" fmla="*/ 211154 h 328216"/>
              <a:gd name="connsiteX107" fmla="*/ 63158 w 323300"/>
              <a:gd name="connsiteY107" fmla="*/ 207271 h 328216"/>
              <a:gd name="connsiteX108" fmla="*/ 94230 w 323300"/>
              <a:gd name="connsiteY108" fmla="*/ 152912 h 328216"/>
              <a:gd name="connsiteX109" fmla="*/ 182267 w 323300"/>
              <a:gd name="connsiteY109" fmla="*/ 10543 h 328216"/>
              <a:gd name="connsiteX110" fmla="*/ 184856 w 323300"/>
              <a:gd name="connsiteY110" fmla="*/ 7954 h 328216"/>
              <a:gd name="connsiteX111" fmla="*/ 178383 w 323300"/>
              <a:gd name="connsiteY111" fmla="*/ 7954 h 328216"/>
              <a:gd name="connsiteX112" fmla="*/ 156546 w 323300"/>
              <a:gd name="connsiteY112" fmla="*/ 7954 h 328216"/>
              <a:gd name="connsiteX113" fmla="*/ 156546 w 323300"/>
              <a:gd name="connsiteY113" fmla="*/ 10577 h 328216"/>
              <a:gd name="connsiteX114" fmla="*/ 143316 w 323300"/>
              <a:gd name="connsiteY114" fmla="*/ 35494 h 328216"/>
              <a:gd name="connsiteX115" fmla="*/ 144639 w 323300"/>
              <a:gd name="connsiteY115" fmla="*/ 35494 h 328216"/>
              <a:gd name="connsiteX116" fmla="*/ 164483 w 323300"/>
              <a:gd name="connsiteY116" fmla="*/ 10577 h 328216"/>
              <a:gd name="connsiteX117" fmla="*/ 165806 w 323300"/>
              <a:gd name="connsiteY117" fmla="*/ 7954 h 328216"/>
              <a:gd name="connsiteX118" fmla="*/ 156546 w 323300"/>
              <a:gd name="connsiteY118" fmla="*/ 7954 h 328216"/>
              <a:gd name="connsiteX119" fmla="*/ 114943 w 323300"/>
              <a:gd name="connsiteY119" fmla="*/ 7954 h 328216"/>
              <a:gd name="connsiteX120" fmla="*/ 113641 w 323300"/>
              <a:gd name="connsiteY120" fmla="*/ 10534 h 328216"/>
              <a:gd name="connsiteX121" fmla="*/ 81097 w 323300"/>
              <a:gd name="connsiteY121" fmla="*/ 64708 h 328216"/>
              <a:gd name="connsiteX122" fmla="*/ 78493 w 323300"/>
              <a:gd name="connsiteY122" fmla="*/ 65997 h 328216"/>
              <a:gd name="connsiteX123" fmla="*/ 88907 w 323300"/>
              <a:gd name="connsiteY123" fmla="*/ 111142 h 328216"/>
              <a:gd name="connsiteX124" fmla="*/ 90209 w 323300"/>
              <a:gd name="connsiteY124" fmla="*/ 107273 h 328216"/>
              <a:gd name="connsiteX125" fmla="*/ 142279 w 323300"/>
              <a:gd name="connsiteY125" fmla="*/ 10534 h 328216"/>
              <a:gd name="connsiteX126" fmla="*/ 143581 w 323300"/>
              <a:gd name="connsiteY126" fmla="*/ 7954 h 328216"/>
              <a:gd name="connsiteX127" fmla="*/ 114943 w 323300"/>
              <a:gd name="connsiteY127" fmla="*/ 7954 h 328216"/>
              <a:gd name="connsiteX128" fmla="*/ 80577 w 323300"/>
              <a:gd name="connsiteY128" fmla="*/ 7954 h 328216"/>
              <a:gd name="connsiteX129" fmla="*/ 79287 w 323300"/>
              <a:gd name="connsiteY129" fmla="*/ 10577 h 328216"/>
              <a:gd name="connsiteX130" fmla="*/ 71548 w 323300"/>
              <a:gd name="connsiteY130" fmla="*/ 21069 h 328216"/>
              <a:gd name="connsiteX131" fmla="*/ 68968 w 323300"/>
              <a:gd name="connsiteY131" fmla="*/ 23691 h 328216"/>
              <a:gd name="connsiteX132" fmla="*/ 72838 w 323300"/>
              <a:gd name="connsiteY132" fmla="*/ 38117 h 328216"/>
              <a:gd name="connsiteX133" fmla="*/ 74128 w 323300"/>
              <a:gd name="connsiteY133" fmla="*/ 34183 h 328216"/>
              <a:gd name="connsiteX134" fmla="*/ 88316 w 323300"/>
              <a:gd name="connsiteY134" fmla="*/ 10577 h 328216"/>
              <a:gd name="connsiteX135" fmla="*/ 89606 w 323300"/>
              <a:gd name="connsiteY135" fmla="*/ 7954 h 328216"/>
              <a:gd name="connsiteX136" fmla="*/ 80577 w 323300"/>
              <a:gd name="connsiteY136" fmla="*/ 7954 h 328216"/>
              <a:gd name="connsiteX137" fmla="*/ 253004 w 323300"/>
              <a:gd name="connsiteY137" fmla="*/ 684 h 328216"/>
              <a:gd name="connsiteX138" fmla="*/ 267573 w 323300"/>
              <a:gd name="connsiteY138" fmla="*/ 24551 h 328216"/>
              <a:gd name="connsiteX139" fmla="*/ 257213 w 323300"/>
              <a:gd name="connsiteY139" fmla="*/ 62218 h 328216"/>
              <a:gd name="connsiteX140" fmla="*/ 257213 w 323300"/>
              <a:gd name="connsiteY140" fmla="*/ 64816 h 328216"/>
              <a:gd name="connsiteX141" fmla="*/ 244262 w 323300"/>
              <a:gd name="connsiteY141" fmla="*/ 123264 h 328216"/>
              <a:gd name="connsiteX142" fmla="*/ 244262 w 323300"/>
              <a:gd name="connsiteY142" fmla="*/ 144046 h 328216"/>
              <a:gd name="connsiteX143" fmla="*/ 323261 w 323300"/>
              <a:gd name="connsiteY143" fmla="*/ 151839 h 328216"/>
              <a:gd name="connsiteX144" fmla="*/ 281819 w 323300"/>
              <a:gd name="connsiteY144" fmla="*/ 205093 h 328216"/>
              <a:gd name="connsiteX145" fmla="*/ 195049 w 323300"/>
              <a:gd name="connsiteY145" fmla="*/ 301209 h 328216"/>
              <a:gd name="connsiteX146" fmla="*/ 151017 w 323300"/>
              <a:gd name="connsiteY146" fmla="*/ 325887 h 328216"/>
              <a:gd name="connsiteX147" fmla="*/ 129001 w 323300"/>
              <a:gd name="connsiteY147" fmla="*/ 303807 h 328216"/>
              <a:gd name="connsiteX148" fmla="*/ 83674 w 323300"/>
              <a:gd name="connsiteY148" fmla="*/ 253151 h 328216"/>
              <a:gd name="connsiteX149" fmla="*/ 4674 w 323300"/>
              <a:gd name="connsiteY149" fmla="*/ 166127 h 328216"/>
              <a:gd name="connsiteX150" fmla="*/ 65543 w 323300"/>
              <a:gd name="connsiteY150" fmla="*/ 144046 h 328216"/>
              <a:gd name="connsiteX151" fmla="*/ 83674 w 323300"/>
              <a:gd name="connsiteY151" fmla="*/ 144046 h 328216"/>
              <a:gd name="connsiteX152" fmla="*/ 82379 w 323300"/>
              <a:gd name="connsiteY152" fmla="*/ 141449 h 328216"/>
              <a:gd name="connsiteX153" fmla="*/ 77198 w 323300"/>
              <a:gd name="connsiteY153" fmla="*/ 120667 h 328216"/>
              <a:gd name="connsiteX154" fmla="*/ 61658 w 323300"/>
              <a:gd name="connsiteY154" fmla="*/ 50528 h 328216"/>
              <a:gd name="connsiteX155" fmla="*/ 79788 w 323300"/>
              <a:gd name="connsiteY155" fmla="*/ 1171 h 328216"/>
              <a:gd name="connsiteX156" fmla="*/ 217066 w 323300"/>
              <a:gd name="connsiteY156" fmla="*/ 1171 h 328216"/>
              <a:gd name="connsiteX157" fmla="*/ 253004 w 323300"/>
              <a:gd name="connsiteY157" fmla="*/ 684 h 32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23300" h="328216">
                <a:moveTo>
                  <a:pt x="182296" y="253418"/>
                </a:moveTo>
                <a:cubicBezTo>
                  <a:pt x="173334" y="266298"/>
                  <a:pt x="163092" y="277890"/>
                  <a:pt x="152850" y="290770"/>
                </a:cubicBezTo>
                <a:cubicBezTo>
                  <a:pt x="151570" y="293346"/>
                  <a:pt x="147729" y="297210"/>
                  <a:pt x="146449" y="299786"/>
                </a:cubicBezTo>
                <a:cubicBezTo>
                  <a:pt x="146449" y="301074"/>
                  <a:pt x="145168" y="301074"/>
                  <a:pt x="145168" y="301074"/>
                </a:cubicBezTo>
                <a:cubicBezTo>
                  <a:pt x="145168" y="302361"/>
                  <a:pt x="146449" y="303649"/>
                  <a:pt x="147729" y="304937"/>
                </a:cubicBezTo>
                <a:cubicBezTo>
                  <a:pt x="150289" y="307513"/>
                  <a:pt x="155410" y="316529"/>
                  <a:pt x="160531" y="319105"/>
                </a:cubicBezTo>
                <a:cubicBezTo>
                  <a:pt x="160531" y="317817"/>
                  <a:pt x="161812" y="316529"/>
                  <a:pt x="161812" y="316529"/>
                </a:cubicBezTo>
                <a:cubicBezTo>
                  <a:pt x="169493" y="295922"/>
                  <a:pt x="177175" y="275314"/>
                  <a:pt x="183576" y="254706"/>
                </a:cubicBezTo>
                <a:cubicBezTo>
                  <a:pt x="184856" y="250842"/>
                  <a:pt x="184856" y="250842"/>
                  <a:pt x="182296" y="253418"/>
                </a:cubicBezTo>
                <a:close/>
                <a:moveTo>
                  <a:pt x="210521" y="180415"/>
                </a:moveTo>
                <a:cubicBezTo>
                  <a:pt x="206553" y="185610"/>
                  <a:pt x="203907" y="190806"/>
                  <a:pt x="201261" y="196001"/>
                </a:cubicBezTo>
                <a:cubicBezTo>
                  <a:pt x="192000" y="212887"/>
                  <a:pt x="182740" y="229772"/>
                  <a:pt x="173479" y="246658"/>
                </a:cubicBezTo>
                <a:cubicBezTo>
                  <a:pt x="172156" y="249255"/>
                  <a:pt x="172156" y="249255"/>
                  <a:pt x="174802" y="246658"/>
                </a:cubicBezTo>
                <a:cubicBezTo>
                  <a:pt x="182740" y="234968"/>
                  <a:pt x="190677" y="224577"/>
                  <a:pt x="198615" y="212887"/>
                </a:cubicBezTo>
                <a:cubicBezTo>
                  <a:pt x="199938" y="210289"/>
                  <a:pt x="202584" y="205094"/>
                  <a:pt x="203907" y="201197"/>
                </a:cubicBezTo>
                <a:cubicBezTo>
                  <a:pt x="206553" y="194703"/>
                  <a:pt x="209198" y="188208"/>
                  <a:pt x="210521" y="181714"/>
                </a:cubicBezTo>
                <a:cubicBezTo>
                  <a:pt x="211844" y="177817"/>
                  <a:pt x="211844" y="177817"/>
                  <a:pt x="210521" y="180415"/>
                </a:cubicBezTo>
                <a:close/>
                <a:moveTo>
                  <a:pt x="307728" y="155592"/>
                </a:moveTo>
                <a:cubicBezTo>
                  <a:pt x="305188" y="161942"/>
                  <a:pt x="301378" y="168292"/>
                  <a:pt x="297568" y="174642"/>
                </a:cubicBezTo>
                <a:cubicBezTo>
                  <a:pt x="303918" y="168292"/>
                  <a:pt x="310268" y="160672"/>
                  <a:pt x="307728" y="155592"/>
                </a:cubicBezTo>
                <a:close/>
                <a:moveTo>
                  <a:pt x="265967" y="150829"/>
                </a:moveTo>
                <a:cubicBezTo>
                  <a:pt x="265967" y="152122"/>
                  <a:pt x="265967" y="152122"/>
                  <a:pt x="265967" y="153415"/>
                </a:cubicBezTo>
                <a:cubicBezTo>
                  <a:pt x="244933" y="193496"/>
                  <a:pt x="225213" y="234869"/>
                  <a:pt x="205493" y="276242"/>
                </a:cubicBezTo>
                <a:cubicBezTo>
                  <a:pt x="223898" y="256848"/>
                  <a:pt x="240989" y="238748"/>
                  <a:pt x="258079" y="219354"/>
                </a:cubicBezTo>
                <a:cubicBezTo>
                  <a:pt x="267282" y="197374"/>
                  <a:pt x="276485" y="175395"/>
                  <a:pt x="287002" y="153415"/>
                </a:cubicBezTo>
                <a:cubicBezTo>
                  <a:pt x="288317" y="152122"/>
                  <a:pt x="288317" y="152122"/>
                  <a:pt x="289631" y="150829"/>
                </a:cubicBezTo>
                <a:cubicBezTo>
                  <a:pt x="289631" y="150829"/>
                  <a:pt x="289631" y="150829"/>
                  <a:pt x="265967" y="150829"/>
                </a:cubicBezTo>
                <a:close/>
                <a:moveTo>
                  <a:pt x="249532" y="150829"/>
                </a:moveTo>
                <a:cubicBezTo>
                  <a:pt x="248239" y="152116"/>
                  <a:pt x="248239" y="152116"/>
                  <a:pt x="248239" y="153404"/>
                </a:cubicBezTo>
                <a:cubicBezTo>
                  <a:pt x="239184" y="168850"/>
                  <a:pt x="230129" y="184295"/>
                  <a:pt x="219781" y="198454"/>
                </a:cubicBezTo>
                <a:cubicBezTo>
                  <a:pt x="218488" y="202316"/>
                  <a:pt x="215901" y="207464"/>
                  <a:pt x="214607" y="210039"/>
                </a:cubicBezTo>
                <a:cubicBezTo>
                  <a:pt x="205553" y="237069"/>
                  <a:pt x="195204" y="262812"/>
                  <a:pt x="186150" y="289843"/>
                </a:cubicBezTo>
                <a:cubicBezTo>
                  <a:pt x="208140" y="244792"/>
                  <a:pt x="230129" y="198454"/>
                  <a:pt x="252119" y="153404"/>
                </a:cubicBezTo>
                <a:cubicBezTo>
                  <a:pt x="253413" y="152116"/>
                  <a:pt x="253413" y="152116"/>
                  <a:pt x="254706" y="150829"/>
                </a:cubicBezTo>
                <a:cubicBezTo>
                  <a:pt x="254706" y="150829"/>
                  <a:pt x="254706" y="150829"/>
                  <a:pt x="249532" y="150829"/>
                </a:cubicBezTo>
                <a:close/>
                <a:moveTo>
                  <a:pt x="49248" y="150049"/>
                </a:moveTo>
                <a:cubicBezTo>
                  <a:pt x="44047" y="149887"/>
                  <a:pt x="38059" y="149887"/>
                  <a:pt x="33016" y="150532"/>
                </a:cubicBezTo>
                <a:cubicBezTo>
                  <a:pt x="33016" y="150532"/>
                  <a:pt x="33016" y="151822"/>
                  <a:pt x="31755" y="153112"/>
                </a:cubicBezTo>
                <a:cubicBezTo>
                  <a:pt x="29234" y="156981"/>
                  <a:pt x="27973" y="160851"/>
                  <a:pt x="25452" y="164720"/>
                </a:cubicBezTo>
                <a:cubicBezTo>
                  <a:pt x="25452" y="166010"/>
                  <a:pt x="24191" y="166010"/>
                  <a:pt x="22931" y="167300"/>
                </a:cubicBezTo>
                <a:cubicBezTo>
                  <a:pt x="30495" y="175039"/>
                  <a:pt x="36798" y="182778"/>
                  <a:pt x="44362" y="190517"/>
                </a:cubicBezTo>
                <a:cubicBezTo>
                  <a:pt x="44362" y="189227"/>
                  <a:pt x="44362" y="187938"/>
                  <a:pt x="45623" y="186648"/>
                </a:cubicBezTo>
                <a:cubicBezTo>
                  <a:pt x="51927" y="175039"/>
                  <a:pt x="59491" y="163431"/>
                  <a:pt x="65794" y="150532"/>
                </a:cubicBezTo>
                <a:cubicBezTo>
                  <a:pt x="64534" y="150532"/>
                  <a:pt x="62012" y="150532"/>
                  <a:pt x="60752" y="150532"/>
                </a:cubicBezTo>
                <a:cubicBezTo>
                  <a:pt x="58861" y="150532"/>
                  <a:pt x="54448" y="150210"/>
                  <a:pt x="49248" y="150049"/>
                </a:cubicBezTo>
                <a:close/>
                <a:moveTo>
                  <a:pt x="189131" y="107833"/>
                </a:moveTo>
                <a:cubicBezTo>
                  <a:pt x="188969" y="107672"/>
                  <a:pt x="188318" y="108318"/>
                  <a:pt x="187017" y="110257"/>
                </a:cubicBezTo>
                <a:cubicBezTo>
                  <a:pt x="161000" y="149031"/>
                  <a:pt x="133682" y="189098"/>
                  <a:pt x="107664" y="229165"/>
                </a:cubicBezTo>
                <a:cubicBezTo>
                  <a:pt x="105062" y="234335"/>
                  <a:pt x="101160" y="239504"/>
                  <a:pt x="98558" y="245967"/>
                </a:cubicBezTo>
                <a:cubicBezTo>
                  <a:pt x="98558" y="247259"/>
                  <a:pt x="97257" y="247259"/>
                  <a:pt x="95956" y="247259"/>
                </a:cubicBezTo>
                <a:cubicBezTo>
                  <a:pt x="97257" y="249844"/>
                  <a:pt x="98558" y="251137"/>
                  <a:pt x="99859" y="252429"/>
                </a:cubicBezTo>
                <a:cubicBezTo>
                  <a:pt x="101160" y="251137"/>
                  <a:pt x="101160" y="251137"/>
                  <a:pt x="101160" y="249844"/>
                </a:cubicBezTo>
                <a:cubicBezTo>
                  <a:pt x="102461" y="249844"/>
                  <a:pt x="102461" y="248552"/>
                  <a:pt x="103761" y="247259"/>
                </a:cubicBezTo>
                <a:cubicBezTo>
                  <a:pt x="131080" y="209777"/>
                  <a:pt x="154496" y="169711"/>
                  <a:pt x="177911" y="130936"/>
                </a:cubicBezTo>
                <a:cubicBezTo>
                  <a:pt x="181814" y="124474"/>
                  <a:pt x="184416" y="116719"/>
                  <a:pt x="188318" y="110257"/>
                </a:cubicBezTo>
                <a:cubicBezTo>
                  <a:pt x="188969" y="108964"/>
                  <a:pt x="189294" y="107995"/>
                  <a:pt x="189131" y="107833"/>
                </a:cubicBezTo>
                <a:close/>
                <a:moveTo>
                  <a:pt x="171134" y="53400"/>
                </a:moveTo>
                <a:cubicBezTo>
                  <a:pt x="155476" y="79231"/>
                  <a:pt x="138514" y="105061"/>
                  <a:pt x="121551" y="130892"/>
                </a:cubicBezTo>
                <a:cubicBezTo>
                  <a:pt x="107199" y="154139"/>
                  <a:pt x="94151" y="177387"/>
                  <a:pt x="79798" y="200634"/>
                </a:cubicBezTo>
                <a:cubicBezTo>
                  <a:pt x="111113" y="151556"/>
                  <a:pt x="141123" y="102478"/>
                  <a:pt x="171134" y="53400"/>
                </a:cubicBezTo>
                <a:close/>
                <a:moveTo>
                  <a:pt x="256293" y="19067"/>
                </a:moveTo>
                <a:cubicBezTo>
                  <a:pt x="235710" y="54099"/>
                  <a:pt x="215128" y="91726"/>
                  <a:pt x="193259" y="128055"/>
                </a:cubicBezTo>
                <a:cubicBezTo>
                  <a:pt x="172676" y="169574"/>
                  <a:pt x="145661" y="208499"/>
                  <a:pt x="117360" y="247423"/>
                </a:cubicBezTo>
                <a:cubicBezTo>
                  <a:pt x="116073" y="250018"/>
                  <a:pt x="113500" y="253910"/>
                  <a:pt x="110928" y="257803"/>
                </a:cubicBezTo>
                <a:cubicBezTo>
                  <a:pt x="109641" y="259100"/>
                  <a:pt x="108355" y="259100"/>
                  <a:pt x="107068" y="259100"/>
                </a:cubicBezTo>
                <a:cubicBezTo>
                  <a:pt x="116073" y="269480"/>
                  <a:pt x="125078" y="278562"/>
                  <a:pt x="134083" y="288942"/>
                </a:cubicBezTo>
                <a:cubicBezTo>
                  <a:pt x="134083" y="287645"/>
                  <a:pt x="134083" y="286347"/>
                  <a:pt x="135370" y="285050"/>
                </a:cubicBezTo>
                <a:cubicBezTo>
                  <a:pt x="167530" y="226663"/>
                  <a:pt x="199691" y="169574"/>
                  <a:pt x="233138" y="112486"/>
                </a:cubicBezTo>
                <a:cubicBezTo>
                  <a:pt x="238283" y="89131"/>
                  <a:pt x="247288" y="63181"/>
                  <a:pt x="249861" y="54099"/>
                </a:cubicBezTo>
                <a:cubicBezTo>
                  <a:pt x="249861" y="51504"/>
                  <a:pt x="256293" y="30745"/>
                  <a:pt x="256293" y="19067"/>
                </a:cubicBezTo>
                <a:close/>
                <a:moveTo>
                  <a:pt x="226484" y="7954"/>
                </a:moveTo>
                <a:cubicBezTo>
                  <a:pt x="226484" y="9244"/>
                  <a:pt x="226484" y="9244"/>
                  <a:pt x="225191" y="10534"/>
                </a:cubicBezTo>
                <a:cubicBezTo>
                  <a:pt x="220016" y="22143"/>
                  <a:pt x="214842" y="32461"/>
                  <a:pt x="208375" y="44070"/>
                </a:cubicBezTo>
                <a:cubicBezTo>
                  <a:pt x="207081" y="47939"/>
                  <a:pt x="207081" y="49229"/>
                  <a:pt x="208375" y="46650"/>
                </a:cubicBezTo>
                <a:cubicBezTo>
                  <a:pt x="209668" y="45360"/>
                  <a:pt x="209668" y="45360"/>
                  <a:pt x="210962" y="44070"/>
                </a:cubicBezTo>
                <a:cubicBezTo>
                  <a:pt x="210962" y="42780"/>
                  <a:pt x="213549" y="42780"/>
                  <a:pt x="214842" y="41490"/>
                </a:cubicBezTo>
                <a:cubicBezTo>
                  <a:pt x="217429" y="41490"/>
                  <a:pt x="221310" y="37621"/>
                  <a:pt x="222603" y="35041"/>
                </a:cubicBezTo>
                <a:cubicBezTo>
                  <a:pt x="229071" y="27302"/>
                  <a:pt x="234245" y="18273"/>
                  <a:pt x="240713" y="10534"/>
                </a:cubicBezTo>
                <a:cubicBezTo>
                  <a:pt x="240713" y="9244"/>
                  <a:pt x="240713" y="9244"/>
                  <a:pt x="242006" y="7954"/>
                </a:cubicBezTo>
                <a:cubicBezTo>
                  <a:pt x="242006" y="7954"/>
                  <a:pt x="242006" y="7954"/>
                  <a:pt x="226484" y="7954"/>
                </a:cubicBezTo>
                <a:close/>
                <a:moveTo>
                  <a:pt x="212143" y="7954"/>
                </a:moveTo>
                <a:cubicBezTo>
                  <a:pt x="212143" y="9247"/>
                  <a:pt x="210855" y="9247"/>
                  <a:pt x="210855" y="10541"/>
                </a:cubicBezTo>
                <a:cubicBezTo>
                  <a:pt x="167064" y="81666"/>
                  <a:pt x="124561" y="152792"/>
                  <a:pt x="80770" y="223917"/>
                </a:cubicBezTo>
                <a:cubicBezTo>
                  <a:pt x="79482" y="225210"/>
                  <a:pt x="78194" y="226504"/>
                  <a:pt x="76906" y="226504"/>
                </a:cubicBezTo>
                <a:cubicBezTo>
                  <a:pt x="80770" y="230383"/>
                  <a:pt x="84634" y="234263"/>
                  <a:pt x="88498" y="238142"/>
                </a:cubicBezTo>
                <a:cubicBezTo>
                  <a:pt x="88498" y="238142"/>
                  <a:pt x="89786" y="236849"/>
                  <a:pt x="89786" y="235556"/>
                </a:cubicBezTo>
                <a:cubicBezTo>
                  <a:pt x="92362" y="231676"/>
                  <a:pt x="94938" y="227797"/>
                  <a:pt x="97514" y="222624"/>
                </a:cubicBezTo>
                <a:cubicBezTo>
                  <a:pt x="103954" y="212278"/>
                  <a:pt x="109106" y="203226"/>
                  <a:pt x="115545" y="192881"/>
                </a:cubicBezTo>
                <a:cubicBezTo>
                  <a:pt x="121985" y="181242"/>
                  <a:pt x="128425" y="169603"/>
                  <a:pt x="134865" y="157964"/>
                </a:cubicBezTo>
                <a:cubicBezTo>
                  <a:pt x="161912" y="108823"/>
                  <a:pt x="187672" y="59682"/>
                  <a:pt x="212143" y="10541"/>
                </a:cubicBezTo>
                <a:cubicBezTo>
                  <a:pt x="212143" y="9247"/>
                  <a:pt x="213431" y="9247"/>
                  <a:pt x="213431" y="7954"/>
                </a:cubicBezTo>
                <a:cubicBezTo>
                  <a:pt x="213431" y="7954"/>
                  <a:pt x="213431" y="7954"/>
                  <a:pt x="212143" y="7954"/>
                </a:cubicBezTo>
                <a:close/>
                <a:moveTo>
                  <a:pt x="196650" y="7954"/>
                </a:moveTo>
                <a:cubicBezTo>
                  <a:pt x="196650" y="9253"/>
                  <a:pt x="196650" y="9253"/>
                  <a:pt x="196650" y="10552"/>
                </a:cubicBezTo>
                <a:cubicBezTo>
                  <a:pt x="192907" y="18345"/>
                  <a:pt x="187918" y="26138"/>
                  <a:pt x="184176" y="32633"/>
                </a:cubicBezTo>
                <a:cubicBezTo>
                  <a:pt x="187918" y="24839"/>
                  <a:pt x="192907" y="18345"/>
                  <a:pt x="197897" y="10552"/>
                </a:cubicBezTo>
                <a:cubicBezTo>
                  <a:pt x="197897" y="9253"/>
                  <a:pt x="199144" y="9253"/>
                  <a:pt x="199144" y="7954"/>
                </a:cubicBezTo>
                <a:cubicBezTo>
                  <a:pt x="199144" y="7954"/>
                  <a:pt x="199144" y="7954"/>
                  <a:pt x="196650" y="7954"/>
                </a:cubicBezTo>
                <a:close/>
                <a:moveTo>
                  <a:pt x="178383" y="7954"/>
                </a:moveTo>
                <a:cubicBezTo>
                  <a:pt x="177088" y="9249"/>
                  <a:pt x="177088" y="9249"/>
                  <a:pt x="177088" y="10543"/>
                </a:cubicBezTo>
                <a:cubicBezTo>
                  <a:pt x="148606" y="48077"/>
                  <a:pt x="121418" y="86905"/>
                  <a:pt x="95525" y="127027"/>
                </a:cubicBezTo>
                <a:cubicBezTo>
                  <a:pt x="94230" y="127027"/>
                  <a:pt x="94230" y="128321"/>
                  <a:pt x="94230" y="128321"/>
                </a:cubicBezTo>
                <a:cubicBezTo>
                  <a:pt x="95525" y="136087"/>
                  <a:pt x="96819" y="143852"/>
                  <a:pt x="92935" y="146441"/>
                </a:cubicBezTo>
                <a:cubicBezTo>
                  <a:pt x="90346" y="149029"/>
                  <a:pt x="85167" y="150324"/>
                  <a:pt x="79989" y="151618"/>
                </a:cubicBezTo>
                <a:cubicBezTo>
                  <a:pt x="70926" y="165855"/>
                  <a:pt x="61864" y="181386"/>
                  <a:pt x="54096" y="196917"/>
                </a:cubicBezTo>
                <a:cubicBezTo>
                  <a:pt x="52801" y="198212"/>
                  <a:pt x="51506" y="198212"/>
                  <a:pt x="51506" y="198212"/>
                </a:cubicBezTo>
                <a:cubicBezTo>
                  <a:pt x="55390" y="203389"/>
                  <a:pt x="57980" y="207271"/>
                  <a:pt x="61864" y="211154"/>
                </a:cubicBezTo>
                <a:cubicBezTo>
                  <a:pt x="61864" y="209860"/>
                  <a:pt x="63158" y="208566"/>
                  <a:pt x="63158" y="207271"/>
                </a:cubicBezTo>
                <a:cubicBezTo>
                  <a:pt x="73515" y="189152"/>
                  <a:pt x="83873" y="171032"/>
                  <a:pt x="94230" y="152912"/>
                </a:cubicBezTo>
                <a:cubicBezTo>
                  <a:pt x="122713" y="105024"/>
                  <a:pt x="156374" y="59725"/>
                  <a:pt x="182267" y="10543"/>
                </a:cubicBezTo>
                <a:cubicBezTo>
                  <a:pt x="183562" y="9249"/>
                  <a:pt x="183562" y="9249"/>
                  <a:pt x="184856" y="7954"/>
                </a:cubicBezTo>
                <a:cubicBezTo>
                  <a:pt x="184856" y="7954"/>
                  <a:pt x="184856" y="7954"/>
                  <a:pt x="178383" y="7954"/>
                </a:cubicBezTo>
                <a:close/>
                <a:moveTo>
                  <a:pt x="156546" y="7954"/>
                </a:moveTo>
                <a:cubicBezTo>
                  <a:pt x="156546" y="9266"/>
                  <a:pt x="156546" y="9266"/>
                  <a:pt x="156546" y="10577"/>
                </a:cubicBezTo>
                <a:cubicBezTo>
                  <a:pt x="151254" y="18446"/>
                  <a:pt x="147285" y="27626"/>
                  <a:pt x="143316" y="35494"/>
                </a:cubicBezTo>
                <a:cubicBezTo>
                  <a:pt x="141993" y="38117"/>
                  <a:pt x="141993" y="38117"/>
                  <a:pt x="144639" y="35494"/>
                </a:cubicBezTo>
                <a:cubicBezTo>
                  <a:pt x="151254" y="27626"/>
                  <a:pt x="157869" y="18446"/>
                  <a:pt x="164483" y="10577"/>
                </a:cubicBezTo>
                <a:cubicBezTo>
                  <a:pt x="164483" y="9266"/>
                  <a:pt x="164483" y="9266"/>
                  <a:pt x="165806" y="7954"/>
                </a:cubicBezTo>
                <a:cubicBezTo>
                  <a:pt x="165806" y="7954"/>
                  <a:pt x="165806" y="7954"/>
                  <a:pt x="156546" y="7954"/>
                </a:cubicBezTo>
                <a:close/>
                <a:moveTo>
                  <a:pt x="114943" y="7954"/>
                </a:moveTo>
                <a:cubicBezTo>
                  <a:pt x="114943" y="9244"/>
                  <a:pt x="114943" y="9244"/>
                  <a:pt x="113641" y="10534"/>
                </a:cubicBezTo>
                <a:cubicBezTo>
                  <a:pt x="101925" y="28592"/>
                  <a:pt x="91511" y="46650"/>
                  <a:pt x="81097" y="64708"/>
                </a:cubicBezTo>
                <a:cubicBezTo>
                  <a:pt x="79795" y="65997"/>
                  <a:pt x="79795" y="65997"/>
                  <a:pt x="78493" y="65997"/>
                </a:cubicBezTo>
                <a:cubicBezTo>
                  <a:pt x="82399" y="81476"/>
                  <a:pt x="86304" y="96954"/>
                  <a:pt x="88907" y="111142"/>
                </a:cubicBezTo>
                <a:cubicBezTo>
                  <a:pt x="88907" y="109852"/>
                  <a:pt x="90209" y="108563"/>
                  <a:pt x="90209" y="107273"/>
                </a:cubicBezTo>
                <a:cubicBezTo>
                  <a:pt x="108434" y="76316"/>
                  <a:pt x="126658" y="44070"/>
                  <a:pt x="142279" y="10534"/>
                </a:cubicBezTo>
                <a:cubicBezTo>
                  <a:pt x="142279" y="9244"/>
                  <a:pt x="143581" y="9244"/>
                  <a:pt x="143581" y="7954"/>
                </a:cubicBezTo>
                <a:cubicBezTo>
                  <a:pt x="143581" y="7954"/>
                  <a:pt x="143581" y="7954"/>
                  <a:pt x="114943" y="7954"/>
                </a:cubicBezTo>
                <a:close/>
                <a:moveTo>
                  <a:pt x="80577" y="7954"/>
                </a:moveTo>
                <a:cubicBezTo>
                  <a:pt x="79287" y="9266"/>
                  <a:pt x="79287" y="9266"/>
                  <a:pt x="79287" y="10577"/>
                </a:cubicBezTo>
                <a:cubicBezTo>
                  <a:pt x="76707" y="14511"/>
                  <a:pt x="74128" y="17134"/>
                  <a:pt x="71548" y="21069"/>
                </a:cubicBezTo>
                <a:cubicBezTo>
                  <a:pt x="71548" y="23691"/>
                  <a:pt x="70258" y="23691"/>
                  <a:pt x="68968" y="23691"/>
                </a:cubicBezTo>
                <a:cubicBezTo>
                  <a:pt x="70258" y="28937"/>
                  <a:pt x="71548" y="34183"/>
                  <a:pt x="72838" y="38117"/>
                </a:cubicBezTo>
                <a:cubicBezTo>
                  <a:pt x="74128" y="36806"/>
                  <a:pt x="74128" y="35494"/>
                  <a:pt x="74128" y="34183"/>
                </a:cubicBezTo>
                <a:cubicBezTo>
                  <a:pt x="79287" y="26314"/>
                  <a:pt x="83157" y="18446"/>
                  <a:pt x="88316" y="10577"/>
                </a:cubicBezTo>
                <a:cubicBezTo>
                  <a:pt x="88316" y="9266"/>
                  <a:pt x="88316" y="9266"/>
                  <a:pt x="89606" y="7954"/>
                </a:cubicBezTo>
                <a:cubicBezTo>
                  <a:pt x="89606" y="7954"/>
                  <a:pt x="89606" y="7954"/>
                  <a:pt x="80577" y="7954"/>
                </a:cubicBezTo>
                <a:close/>
                <a:moveTo>
                  <a:pt x="253004" y="684"/>
                </a:moveTo>
                <a:cubicBezTo>
                  <a:pt x="264012" y="2470"/>
                  <a:pt x="271458" y="8315"/>
                  <a:pt x="267573" y="24551"/>
                </a:cubicBezTo>
                <a:cubicBezTo>
                  <a:pt x="266278" y="29746"/>
                  <a:pt x="262393" y="44034"/>
                  <a:pt x="257213" y="62218"/>
                </a:cubicBezTo>
                <a:cubicBezTo>
                  <a:pt x="257213" y="62218"/>
                  <a:pt x="257213" y="63517"/>
                  <a:pt x="257213" y="64816"/>
                </a:cubicBezTo>
                <a:cubicBezTo>
                  <a:pt x="257213" y="64816"/>
                  <a:pt x="257213" y="64816"/>
                  <a:pt x="244262" y="123264"/>
                </a:cubicBezTo>
                <a:cubicBezTo>
                  <a:pt x="242967" y="133655"/>
                  <a:pt x="242967" y="141449"/>
                  <a:pt x="244262" y="144046"/>
                </a:cubicBezTo>
                <a:cubicBezTo>
                  <a:pt x="259803" y="142747"/>
                  <a:pt x="320671" y="136253"/>
                  <a:pt x="323261" y="151839"/>
                </a:cubicBezTo>
                <a:cubicBezTo>
                  <a:pt x="324556" y="170024"/>
                  <a:pt x="293475" y="193403"/>
                  <a:pt x="281819" y="205093"/>
                </a:cubicBezTo>
                <a:cubicBezTo>
                  <a:pt x="253328" y="237564"/>
                  <a:pt x="223541" y="270036"/>
                  <a:pt x="195049" y="301209"/>
                </a:cubicBezTo>
                <a:cubicBezTo>
                  <a:pt x="182099" y="315496"/>
                  <a:pt x="170443" y="334979"/>
                  <a:pt x="151017" y="325887"/>
                </a:cubicBezTo>
                <a:cubicBezTo>
                  <a:pt x="143247" y="323289"/>
                  <a:pt x="134181" y="309002"/>
                  <a:pt x="129001" y="303807"/>
                </a:cubicBezTo>
                <a:cubicBezTo>
                  <a:pt x="113460" y="286921"/>
                  <a:pt x="99214" y="270036"/>
                  <a:pt x="83674" y="253151"/>
                </a:cubicBezTo>
                <a:cubicBezTo>
                  <a:pt x="56477" y="223277"/>
                  <a:pt x="30575" y="194702"/>
                  <a:pt x="4674" y="166127"/>
                </a:cubicBezTo>
                <a:cubicBezTo>
                  <a:pt x="-19932" y="138851"/>
                  <a:pt x="60362" y="144046"/>
                  <a:pt x="65543" y="144046"/>
                </a:cubicBezTo>
                <a:cubicBezTo>
                  <a:pt x="70723" y="144046"/>
                  <a:pt x="77198" y="144046"/>
                  <a:pt x="83674" y="144046"/>
                </a:cubicBezTo>
                <a:cubicBezTo>
                  <a:pt x="88854" y="144046"/>
                  <a:pt x="82379" y="144046"/>
                  <a:pt x="82379" y="141449"/>
                </a:cubicBezTo>
                <a:cubicBezTo>
                  <a:pt x="81084" y="134954"/>
                  <a:pt x="79788" y="127161"/>
                  <a:pt x="77198" y="120667"/>
                </a:cubicBezTo>
                <a:cubicBezTo>
                  <a:pt x="72018" y="97287"/>
                  <a:pt x="66838" y="73908"/>
                  <a:pt x="61658" y="50528"/>
                </a:cubicBezTo>
                <a:cubicBezTo>
                  <a:pt x="56477" y="27149"/>
                  <a:pt x="46116" y="1171"/>
                  <a:pt x="79788" y="1171"/>
                </a:cubicBezTo>
                <a:cubicBezTo>
                  <a:pt x="79788" y="1171"/>
                  <a:pt x="79788" y="1171"/>
                  <a:pt x="217066" y="1171"/>
                </a:cubicBezTo>
                <a:cubicBezTo>
                  <a:pt x="227426" y="1171"/>
                  <a:pt x="241996" y="-1102"/>
                  <a:pt x="253004" y="684"/>
                </a:cubicBezTo>
                <a:close/>
              </a:path>
            </a:pathLst>
          </a:custGeom>
          <a:solidFill>
            <a:srgbClr val="768EA9"/>
          </a:solidFill>
          <a:ln>
            <a:noFill/>
          </a:ln>
        </p:spPr>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t>2017/8/21</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1.mp3"/><Relationship Id="rId3" Type="http://schemas.openxmlformats.org/officeDocument/2006/relationships/tags" Target="../tags/tag5.xml"/><Relationship Id="rId7" Type="http://schemas.microsoft.com/office/2007/relationships/media" Target="../media/media1.mp3"/><Relationship Id="rId12"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2.png"/><Relationship Id="rId5" Type="http://schemas.openxmlformats.org/officeDocument/2006/relationships/tags" Target="../tags/tag7.xml"/><Relationship Id="rId10" Type="http://schemas.openxmlformats.org/officeDocument/2006/relationships/notesSlide" Target="../notesSlides/notesSlide1.xml"/><Relationship Id="rId4" Type="http://schemas.openxmlformats.org/officeDocument/2006/relationships/tags" Target="../tags/tag6.xml"/><Relationship Id="rId9"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pn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69.xml"/><Relationship Id="rId7" Type="http://schemas.openxmlformats.org/officeDocument/2006/relationships/notesSlide" Target="../notesSlides/notesSlide14.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4.xml"/><Relationship Id="rId5" Type="http://schemas.openxmlformats.org/officeDocument/2006/relationships/tags" Target="../tags/tag71.xml"/><Relationship Id="rId10" Type="http://schemas.openxmlformats.org/officeDocument/2006/relationships/image" Target="../media/image8.jpeg"/><Relationship Id="rId4" Type="http://schemas.openxmlformats.org/officeDocument/2006/relationships/tags" Target="../tags/tag70.xml"/><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36.jpeg"/><Relationship Id="rId3" Type="http://schemas.openxmlformats.org/officeDocument/2006/relationships/tags" Target="../tags/tag74.xml"/><Relationship Id="rId21" Type="http://schemas.openxmlformats.org/officeDocument/2006/relationships/tags" Target="../tags/tag92.xml"/><Relationship Id="rId7" Type="http://schemas.openxmlformats.org/officeDocument/2006/relationships/tags" Target="../tags/tag78.x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image" Target="../media/image35.jpeg"/><Relationship Id="rId2" Type="http://schemas.openxmlformats.org/officeDocument/2006/relationships/tags" Target="../tags/tag73.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24" Type="http://schemas.openxmlformats.org/officeDocument/2006/relationships/image" Target="../media/image34.jpeg"/><Relationship Id="rId5" Type="http://schemas.openxmlformats.org/officeDocument/2006/relationships/tags" Target="../tags/tag76.xml"/><Relationship Id="rId15" Type="http://schemas.openxmlformats.org/officeDocument/2006/relationships/tags" Target="../tags/tag86.xml"/><Relationship Id="rId23" Type="http://schemas.openxmlformats.org/officeDocument/2006/relationships/notesSlide" Target="../notesSlides/notesSlide15.xml"/><Relationship Id="rId28" Type="http://schemas.openxmlformats.org/officeDocument/2006/relationships/image" Target="../media/image8.jpeg"/><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slideLayout" Target="../slideLayouts/slideLayout4.xml"/><Relationship Id="rId27"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audio" Target="../media/media1.mp3"/><Relationship Id="rId3" Type="http://schemas.openxmlformats.org/officeDocument/2006/relationships/tags" Target="../tags/tag11.xml"/><Relationship Id="rId7" Type="http://schemas.microsoft.com/office/2007/relationships/media" Target="../media/media1.mp3"/><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png"/><Relationship Id="rId5" Type="http://schemas.openxmlformats.org/officeDocument/2006/relationships/tags" Target="../tags/tag13.xml"/><Relationship Id="rId10" Type="http://schemas.openxmlformats.org/officeDocument/2006/relationships/notesSlide" Target="../notesSlides/notesSlide2.xml"/><Relationship Id="rId4" Type="http://schemas.openxmlformats.org/officeDocument/2006/relationships/tags" Target="../tags/tag12.xml"/><Relationship Id="rId9"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image" Target="../media/image7.png"/><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image" Target="../media/image47.jpe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notesSlide" Target="../notesSlides/notesSlide26.xml"/><Relationship Id="rId5" Type="http://schemas.openxmlformats.org/officeDocument/2006/relationships/tags" Target="../tags/tag101.xml"/><Relationship Id="rId10" Type="http://schemas.openxmlformats.org/officeDocument/2006/relationships/slideLayout" Target="../slideLayouts/slideLayout4.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openxmlformats.org/officeDocument/2006/relationships/audio" Target="../media/media2.mp3"/><Relationship Id="rId3" Type="http://schemas.openxmlformats.org/officeDocument/2006/relationships/tags" Target="../tags/tag108.xml"/><Relationship Id="rId7" Type="http://schemas.microsoft.com/office/2007/relationships/media" Target="../media/media2.mp3"/><Relationship Id="rId12" Type="http://schemas.openxmlformats.org/officeDocument/2006/relationships/image" Target="../media/image3.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2.png"/><Relationship Id="rId5" Type="http://schemas.openxmlformats.org/officeDocument/2006/relationships/tags" Target="../tags/tag110.xml"/><Relationship Id="rId10" Type="http://schemas.openxmlformats.org/officeDocument/2006/relationships/notesSlide" Target="../notesSlides/notesSlide27.xml"/><Relationship Id="rId4" Type="http://schemas.openxmlformats.org/officeDocument/2006/relationships/tags" Target="../tags/tag109.xml"/><Relationship Id="rId9"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ibaotu.com/ppt/"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jpe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34" Type="http://schemas.openxmlformats.org/officeDocument/2006/relationships/notesSlide" Target="../notesSlides/notesSlide8.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slideLayout" Target="../slideLayouts/slideLayout4.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tags" Target="../tags/tag45.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tags" Target="../tags/tag48.xml"/><Relationship Id="rId37" Type="http://schemas.openxmlformats.org/officeDocument/2006/relationships/image" Target="../media/image8.jpeg"/><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36" Type="http://schemas.openxmlformats.org/officeDocument/2006/relationships/image" Target="../media/image23.jpeg"/><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tags" Target="../tags/tag47.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tags" Target="../tags/tag46.xml"/><Relationship Id="rId35"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notesSlide" Target="../notesSlides/notesSlide9.xml"/><Relationship Id="rId3" Type="http://schemas.openxmlformats.org/officeDocument/2006/relationships/tags" Target="../tags/tag51.xml"/><Relationship Id="rId21" Type="http://schemas.openxmlformats.org/officeDocument/2006/relationships/image" Target="../media/image8.jpeg"/><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slideLayout" Target="../slideLayouts/slideLayout4.xml"/><Relationship Id="rId2" Type="http://schemas.openxmlformats.org/officeDocument/2006/relationships/tags" Target="../tags/tag50.xml"/><Relationship Id="rId16" Type="http://schemas.openxmlformats.org/officeDocument/2006/relationships/tags" Target="../tags/tag64.xml"/><Relationship Id="rId20" Type="http://schemas.openxmlformats.org/officeDocument/2006/relationships/image" Target="../media/image7.pn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tags" Target="../tags/tag63.xml"/><Relationship Id="rId10" Type="http://schemas.openxmlformats.org/officeDocument/2006/relationships/tags" Target="../tags/tag58.xml"/><Relationship Id="rId19" Type="http://schemas.openxmlformats.org/officeDocument/2006/relationships/image" Target="../media/image24.jpeg"/><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 name="PA_椭圆 18">
            <a:extLst>
              <a:ext uri="{FF2B5EF4-FFF2-40B4-BE49-F238E27FC236}">
                <a16:creationId xmlns:a16="http://schemas.microsoft.com/office/drawing/2014/main" id="{6274CFE3-F7C6-4F86-8B19-52AA6EBEA4BD}"/>
              </a:ext>
            </a:extLst>
          </p:cNvPr>
          <p:cNvSpPr/>
          <p:nvPr>
            <p:custDataLst>
              <p:tags r:id="rId1"/>
            </p:custDataLst>
          </p:nvPr>
        </p:nvSpPr>
        <p:spPr>
          <a:xfrm>
            <a:off x="2695754" y="1550632"/>
            <a:ext cx="1700678" cy="1700678"/>
          </a:xfrm>
          <a:prstGeom prst="ellipse">
            <a:avLst/>
          </a:prstGeom>
          <a:solidFill>
            <a:srgbClr val="83BCE1">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椭圆 18">
            <a:extLst>
              <a:ext uri="{FF2B5EF4-FFF2-40B4-BE49-F238E27FC236}">
                <a16:creationId xmlns:a16="http://schemas.microsoft.com/office/drawing/2014/main" id="{34D32EF7-6CB6-4C6D-BFA2-C514F1281C72}"/>
              </a:ext>
            </a:extLst>
          </p:cNvPr>
          <p:cNvSpPr/>
          <p:nvPr>
            <p:custDataLst>
              <p:tags r:id="rId2"/>
            </p:custDataLst>
          </p:nvPr>
        </p:nvSpPr>
        <p:spPr>
          <a:xfrm>
            <a:off x="3056394" y="1920240"/>
            <a:ext cx="987474" cy="987474"/>
          </a:xfrm>
          <a:prstGeom prst="ellipse">
            <a:avLst/>
          </a:prstGeom>
          <a:solidFill>
            <a:srgbClr val="56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文本框 13">
            <a:extLst>
              <a:ext uri="{FF2B5EF4-FFF2-40B4-BE49-F238E27FC236}">
                <a16:creationId xmlns:a16="http://schemas.microsoft.com/office/drawing/2014/main" id="{CB1E12B4-3120-48EF-BCBF-70ED5C369FAD}"/>
              </a:ext>
            </a:extLst>
          </p:cNvPr>
          <p:cNvSpPr txBox="1">
            <a:spLocks noChangeArrowheads="1"/>
          </p:cNvSpPr>
          <p:nvPr>
            <p:custDataLst>
              <p:tags r:id="rId3"/>
            </p:custDataLst>
          </p:nvPr>
        </p:nvSpPr>
        <p:spPr bwMode="auto">
          <a:xfrm>
            <a:off x="4536087" y="1851670"/>
            <a:ext cx="3852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buNone/>
            </a:pPr>
            <a:r>
              <a:rPr lang="zh-CN" altLang="en-US" sz="3200" b="1" dirty="0">
                <a:solidFill>
                  <a:srgbClr val="56A6D9"/>
                </a:solidFill>
                <a:latin typeface="微软雅黑" panose="020B0503020204020204" pitchFamily="34" charset="-122"/>
                <a:ea typeface="微软雅黑" panose="020B0503020204020204" pitchFamily="34" charset="-122"/>
                <a:cs typeface="Arial" panose="020B0604020202020204" pitchFamily="34" charset="0"/>
              </a:rPr>
              <a:t>清新水彩风</a:t>
            </a:r>
            <a:r>
              <a:rPr lang="en-US" altLang="zh-CN" sz="3200" b="1" dirty="0">
                <a:solidFill>
                  <a:srgbClr val="56A6D9"/>
                </a:solidFill>
                <a:latin typeface="微软雅黑" panose="020B0503020204020204" pitchFamily="34" charset="-122"/>
                <a:ea typeface="微软雅黑" panose="020B0503020204020204" pitchFamily="34" charset="-122"/>
                <a:cs typeface="Arial" panose="020B0604020202020204" pitchFamily="34" charset="0"/>
              </a:rPr>
              <a:t>PPT</a:t>
            </a:r>
            <a:r>
              <a:rPr lang="zh-CN" altLang="en-US" sz="3200" b="1" dirty="0">
                <a:solidFill>
                  <a:srgbClr val="56A6D9"/>
                </a:solidFill>
                <a:latin typeface="微软雅黑" panose="020B0503020204020204" pitchFamily="34" charset="-122"/>
                <a:ea typeface="微软雅黑" panose="020B0503020204020204" pitchFamily="34" charset="-122"/>
                <a:cs typeface="Arial" panose="020B0604020202020204" pitchFamily="34" charset="0"/>
              </a:rPr>
              <a:t>模板</a:t>
            </a:r>
          </a:p>
        </p:txBody>
      </p:sp>
      <p:sp>
        <p:nvSpPr>
          <p:cNvPr id="8" name="PA_文本框 66">
            <a:extLst>
              <a:ext uri="{FF2B5EF4-FFF2-40B4-BE49-F238E27FC236}">
                <a16:creationId xmlns:a16="http://schemas.microsoft.com/office/drawing/2014/main" id="{19A6BDB7-FE33-4D0E-BE7C-4AFDD15719F4}"/>
              </a:ext>
            </a:extLst>
          </p:cNvPr>
          <p:cNvSpPr txBox="1">
            <a:spLocks noChangeArrowheads="1"/>
          </p:cNvSpPr>
          <p:nvPr>
            <p:custDataLst>
              <p:tags r:id="rId4"/>
            </p:custDataLst>
          </p:nvPr>
        </p:nvSpPr>
        <p:spPr bwMode="auto">
          <a:xfrm>
            <a:off x="4572000" y="2715766"/>
            <a:ext cx="2808312" cy="34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Concise and practical, applicable to </a:t>
            </a:r>
            <a:r>
              <a:rPr lang="en-US" altLang="zh-CN" sz="836" dirty="0" err="1">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a:t>
            </a:r>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 work/pro</a:t>
            </a:r>
          </a:p>
          <a:p>
            <a:r>
              <a:rPr lang="en-US" altLang="zh-CN" sz="836" dirty="0" err="1">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ject</a:t>
            </a:r>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/business propaganda and so on</a:t>
            </a:r>
            <a:endParaRPr lang="zh-CN" altLang="en-US"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PA_文本框 66">
            <a:extLst>
              <a:ext uri="{FF2B5EF4-FFF2-40B4-BE49-F238E27FC236}">
                <a16:creationId xmlns:a16="http://schemas.microsoft.com/office/drawing/2014/main" id="{68084EE0-E666-46FC-A861-4E049BD5E90D}"/>
              </a:ext>
            </a:extLst>
          </p:cNvPr>
          <p:cNvSpPr txBox="1">
            <a:spLocks noChangeArrowheads="1"/>
          </p:cNvSpPr>
          <p:nvPr>
            <p:custDataLst>
              <p:tags r:id="rId5"/>
            </p:custDataLst>
          </p:nvPr>
        </p:nvSpPr>
        <p:spPr bwMode="auto">
          <a:xfrm>
            <a:off x="4554192" y="2400971"/>
            <a:ext cx="3236784" cy="30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1394" dirty="0">
                <a:solidFill>
                  <a:srgbClr val="A0C3EC"/>
                </a:solidFill>
                <a:latin typeface="微软雅黑" panose="020B0503020204020204" pitchFamily="34" charset="-122"/>
                <a:ea typeface="微软雅黑" panose="020B0503020204020204" pitchFamily="34" charset="-122"/>
              </a:rPr>
              <a:t>适用于商业创业，汇报总结，答辩提案</a:t>
            </a:r>
          </a:p>
        </p:txBody>
      </p:sp>
      <p:sp>
        <p:nvSpPr>
          <p:cNvPr id="12" name="PA_文本框 20">
            <a:extLst>
              <a:ext uri="{FF2B5EF4-FFF2-40B4-BE49-F238E27FC236}">
                <a16:creationId xmlns:a16="http://schemas.microsoft.com/office/drawing/2014/main" id="{B460C397-F3D0-44D4-B135-FE61DBD54D02}"/>
              </a:ext>
            </a:extLst>
          </p:cNvPr>
          <p:cNvSpPr txBox="1">
            <a:spLocks noChangeArrowheads="1"/>
          </p:cNvSpPr>
          <p:nvPr>
            <p:custDataLst>
              <p:tags r:id="rId6"/>
            </p:custDataLst>
          </p:nvPr>
        </p:nvSpPr>
        <p:spPr bwMode="auto">
          <a:xfrm>
            <a:off x="2980073" y="2160697"/>
            <a:ext cx="1132041" cy="47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buNone/>
            </a:pPr>
            <a:r>
              <a:rPr lang="en-US" altLang="zh-CN" sz="2509" b="1" dirty="0">
                <a:solidFill>
                  <a:schemeClr val="bg1"/>
                </a:solidFill>
                <a:latin typeface="Arial" panose="020B0604020202020204" pitchFamily="34" charset="0"/>
                <a:ea typeface="微软雅黑" panose="020B0503020204020204" pitchFamily="34" charset="-122"/>
                <a:cs typeface="Arial" panose="020B0604020202020204" pitchFamily="34" charset="0"/>
              </a:rPr>
              <a:t>LOGO</a:t>
            </a:r>
            <a:endParaRPr lang="zh-CN" altLang="en-US" sz="2509"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57dd85ce41265">
            <a:hlinkClick r:id="" action="ppaction://media"/>
            <a:extLst>
              <a:ext uri="{FF2B5EF4-FFF2-40B4-BE49-F238E27FC236}">
                <a16:creationId xmlns:a16="http://schemas.microsoft.com/office/drawing/2014/main" id="{E1967AFD-048E-4B1B-86E0-E288DA6FE00B}"/>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420888" y="0"/>
            <a:ext cx="487363" cy="487363"/>
          </a:xfrm>
          <a:prstGeom prst="rect">
            <a:avLst/>
          </a:prstGeom>
        </p:spPr>
      </p:pic>
    </p:spTree>
    <p:extLst>
      <p:ext uri="{BB962C8B-B14F-4D97-AF65-F5344CB8AC3E}">
        <p14:creationId xmlns:p14="http://schemas.microsoft.com/office/powerpoint/2010/main" val="39758028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childTnLst>
                                </p:cTn>
                              </p:par>
                            </p:childTnLst>
                          </p:cTn>
                        </p:par>
                        <p:par>
                          <p:cTn id="25" fill="hold">
                            <p:stCondLst>
                              <p:cond delay="2300"/>
                            </p:stCondLst>
                            <p:childTnLst>
                              <p:par>
                                <p:cTn id="26" presetID="53" presetClass="entr" presetSubtype="16" fill="hold" grpId="0" nodeType="after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Effect transition="in" filter="fade">
                                      <p:cBhvr>
                                        <p:cTn id="35" dur="1000"/>
                                        <p:tgtEl>
                                          <p:spTgt spid="9"/>
                                        </p:tgtEl>
                                      </p:cBhvr>
                                    </p:animEffect>
                                  </p:childTnLst>
                                </p:cTn>
                              </p:par>
                              <p:par>
                                <p:cTn id="36" presetID="53" presetClass="entr" presetSubtype="16" fill="hold" grpId="0" nodeType="withEffect">
                                  <p:stCondLst>
                                    <p:cond delay="60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2"/>
                </p:tgtEl>
              </p:cMediaNode>
            </p:audio>
          </p:childTnLst>
        </p:cTn>
      </p:par>
    </p:tnLst>
    <p:bldLst>
      <p:bldP spid="10" grpId="0" animBg="1"/>
      <p:bldP spid="14" grpId="0" animBg="1"/>
      <p:bldP spid="7" grpId="0"/>
      <p:bldP spid="8"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a:extLst>
              <a:ext uri="{FF2B5EF4-FFF2-40B4-BE49-F238E27FC236}">
                <a16:creationId xmlns:a16="http://schemas.microsoft.com/office/drawing/2014/main" id="{0CF2DB51-0E0C-4FA4-B5D6-73C31BEC5A0E}"/>
              </a:ext>
            </a:extLst>
          </p:cNvPr>
          <p:cNvSpPr>
            <a:spLocks noChangeArrowheads="1"/>
          </p:cNvSpPr>
          <p:nvPr/>
        </p:nvSpPr>
        <p:spPr bwMode="auto">
          <a:xfrm>
            <a:off x="3635896" y="1419622"/>
            <a:ext cx="1387565" cy="138756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1750" algn="ctr">
            <a:no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
        <p:nvSpPr>
          <p:cNvPr id="25" name="椭圆 24">
            <a:extLst>
              <a:ext uri="{FF2B5EF4-FFF2-40B4-BE49-F238E27FC236}">
                <a16:creationId xmlns:a16="http://schemas.microsoft.com/office/drawing/2014/main" id="{448AD11C-96A4-4490-8998-0CCD5A4B228D}"/>
              </a:ext>
            </a:extLst>
          </p:cNvPr>
          <p:cNvSpPr>
            <a:spLocks noChangeArrowheads="1"/>
          </p:cNvSpPr>
          <p:nvPr/>
        </p:nvSpPr>
        <p:spPr bwMode="auto">
          <a:xfrm>
            <a:off x="3683497" y="1467223"/>
            <a:ext cx="1292364" cy="1292360"/>
          </a:xfrm>
          <a:prstGeom prst="ellipse">
            <a:avLst/>
          </a:prstGeom>
          <a:no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
        <p:nvSpPr>
          <p:cNvPr id="23" name="PA_文本框 4">
            <a:extLst>
              <a:ext uri="{FF2B5EF4-FFF2-40B4-BE49-F238E27FC236}">
                <a16:creationId xmlns:a16="http://schemas.microsoft.com/office/drawing/2014/main" id="{76AF387A-47F3-4146-953E-334EA4986F3B}"/>
              </a:ext>
            </a:extLst>
          </p:cNvPr>
          <p:cNvSpPr txBox="1"/>
          <p:nvPr>
            <p:custDataLst>
              <p:tags r:id="rId1"/>
            </p:custDataLst>
          </p:nvPr>
        </p:nvSpPr>
        <p:spPr>
          <a:xfrm>
            <a:off x="3995936" y="1707654"/>
            <a:ext cx="630327" cy="816249"/>
          </a:xfrm>
          <a:prstGeom prst="rect">
            <a:avLst/>
          </a:prstGeom>
          <a:noFill/>
        </p:spPr>
        <p:txBody>
          <a:bodyPr wrap="square" rtlCol="0">
            <a:spAutoFit/>
          </a:bodyPr>
          <a:lstStyle/>
          <a:p>
            <a:pPr algn="ctr"/>
            <a:r>
              <a:rPr lang="en-US" altLang="zh-CN" sz="2352" dirty="0">
                <a:solidFill>
                  <a:schemeClr val="bg1"/>
                </a:solidFill>
                <a:latin typeface="Agency FB" panose="020B0503020202020204" pitchFamily="34" charset="0"/>
              </a:rPr>
              <a:t>Part </a:t>
            </a:r>
          </a:p>
          <a:p>
            <a:pPr algn="ctr"/>
            <a:r>
              <a:rPr lang="en-US" altLang="zh-CN" sz="2352" dirty="0">
                <a:solidFill>
                  <a:schemeClr val="bg1"/>
                </a:solidFill>
                <a:latin typeface="Agency FB" panose="020B0503020202020204" pitchFamily="34" charset="0"/>
              </a:rPr>
              <a:t>02</a:t>
            </a:r>
            <a:endParaRPr lang="zh-CN" altLang="en-US" sz="2352" dirty="0">
              <a:solidFill>
                <a:schemeClr val="bg1"/>
              </a:solidFill>
              <a:latin typeface="Agency FB" panose="020B0503020202020204" pitchFamily="34" charset="0"/>
            </a:endParaRPr>
          </a:p>
        </p:txBody>
      </p:sp>
      <p:sp>
        <p:nvSpPr>
          <p:cNvPr id="24" name="PA_矩形 30">
            <a:extLst>
              <a:ext uri="{FF2B5EF4-FFF2-40B4-BE49-F238E27FC236}">
                <a16:creationId xmlns:a16="http://schemas.microsoft.com/office/drawing/2014/main" id="{ACE47B11-BED0-44BB-9D5B-3D7C13BE0AE6}"/>
              </a:ext>
            </a:extLst>
          </p:cNvPr>
          <p:cNvSpPr/>
          <p:nvPr>
            <p:custDataLst>
              <p:tags r:id="rId2"/>
            </p:custDataLst>
          </p:nvPr>
        </p:nvSpPr>
        <p:spPr>
          <a:xfrm>
            <a:off x="2915816" y="2931790"/>
            <a:ext cx="3108543" cy="632353"/>
          </a:xfrm>
          <a:prstGeom prst="rect">
            <a:avLst/>
          </a:prstGeom>
          <a:effectLst/>
        </p:spPr>
        <p:txBody>
          <a:bodyPr wrap="none">
            <a:spAutoFit/>
          </a:bodyPr>
          <a:lstStyle/>
          <a:p>
            <a:pPr algn="r">
              <a:lnSpc>
                <a:spcPct val="120000"/>
              </a:lnSpc>
            </a:pPr>
            <a:r>
              <a:rPr lang="zh-CN" altLang="en-US" sz="3200" spc="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单击添加标题</a:t>
            </a:r>
            <a:endParaRPr lang="en-US" altLang="zh-CN" sz="3200" spc="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0375176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40" presetClass="entr" presetSubtype="0" fill="hold" grpId="0" nodeType="afterEffect" nodePh="1">
                                  <p:stCondLst>
                                    <p:cond delay="0"/>
                                  </p:stCondLst>
                                  <p:endCondLst>
                                    <p:cond evt="begin" delay="0">
                                      <p:tn val="13"/>
                                    </p:cond>
                                  </p:endCondLst>
                                  <p:iterate type="lt">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1"/>
                                          </p:val>
                                        </p:tav>
                                        <p:tav tm="100000">
                                          <p:val>
                                            <p:strVal val="#ppt_x"/>
                                          </p:val>
                                        </p:tav>
                                      </p:tavLst>
                                    </p:anim>
                                    <p:anim calcmode="lin" valueType="num">
                                      <p:cBhvr>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1"/>
                                          </p:val>
                                        </p:tav>
                                        <p:tav tm="100000">
                                          <p:val>
                                            <p:strVal val="#ppt_x"/>
                                          </p:val>
                                        </p:tav>
                                      </p:tavLst>
                                    </p:anim>
                                    <p:anim calcmode="lin" valueType="num">
                                      <p:cBhvr>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7">
            <a:extLst>
              <a:ext uri="{FF2B5EF4-FFF2-40B4-BE49-F238E27FC236}">
                <a16:creationId xmlns:a16="http://schemas.microsoft.com/office/drawing/2014/main" id="{2E0CF8FA-DAD6-4E3C-AC1E-CD0BB6F61A02}"/>
              </a:ext>
            </a:extLst>
          </p:cNvPr>
          <p:cNvSpPr>
            <a:spLocks/>
          </p:cNvSpPr>
          <p:nvPr/>
        </p:nvSpPr>
        <p:spPr bwMode="auto">
          <a:xfrm>
            <a:off x="4567119" y="2825328"/>
            <a:ext cx="1186573" cy="1197074"/>
          </a:xfrm>
          <a:custGeom>
            <a:avLst/>
            <a:gdLst>
              <a:gd name="T0" fmla="*/ 86 w 86"/>
              <a:gd name="T1" fmla="*/ 87 h 87"/>
              <a:gd name="T2" fmla="*/ 23 w 86"/>
              <a:gd name="T3" fmla="*/ 87 h 87"/>
              <a:gd name="T4" fmla="*/ 0 w 86"/>
              <a:gd name="T5" fmla="*/ 64 h 87"/>
              <a:gd name="T6" fmla="*/ 0 w 86"/>
              <a:gd name="T7" fmla="*/ 0 h 87"/>
              <a:gd name="T8" fmla="*/ 64 w 86"/>
              <a:gd name="T9" fmla="*/ 0 h 87"/>
              <a:gd name="T10" fmla="*/ 86 w 86"/>
              <a:gd name="T11" fmla="*/ 23 h 87"/>
              <a:gd name="T12" fmla="*/ 86 w 86"/>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86" h="87">
                <a:moveTo>
                  <a:pt x="86" y="87"/>
                </a:moveTo>
                <a:cubicBezTo>
                  <a:pt x="23" y="87"/>
                  <a:pt x="23" y="87"/>
                  <a:pt x="23" y="87"/>
                </a:cubicBezTo>
                <a:cubicBezTo>
                  <a:pt x="10" y="87"/>
                  <a:pt x="0" y="76"/>
                  <a:pt x="0" y="64"/>
                </a:cubicBezTo>
                <a:cubicBezTo>
                  <a:pt x="0" y="0"/>
                  <a:pt x="0" y="0"/>
                  <a:pt x="0" y="0"/>
                </a:cubicBezTo>
                <a:cubicBezTo>
                  <a:pt x="64" y="0"/>
                  <a:pt x="64" y="0"/>
                  <a:pt x="64" y="0"/>
                </a:cubicBezTo>
                <a:cubicBezTo>
                  <a:pt x="76" y="0"/>
                  <a:pt x="86" y="10"/>
                  <a:pt x="86" y="23"/>
                </a:cubicBezTo>
                <a:lnTo>
                  <a:pt x="86" y="87"/>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75">
              <a:cs typeface="+mn-ea"/>
              <a:sym typeface="+mn-lt"/>
            </a:endParaRPr>
          </a:p>
        </p:txBody>
      </p:sp>
      <p:sp>
        <p:nvSpPr>
          <p:cNvPr id="41" name="Freeform 6">
            <a:extLst>
              <a:ext uri="{FF2B5EF4-FFF2-40B4-BE49-F238E27FC236}">
                <a16:creationId xmlns:a16="http://schemas.microsoft.com/office/drawing/2014/main" id="{967CCB40-1EBD-42D1-8519-F274F0B5ACFB}"/>
              </a:ext>
            </a:extLst>
          </p:cNvPr>
          <p:cNvSpPr>
            <a:spLocks/>
          </p:cNvSpPr>
          <p:nvPr/>
        </p:nvSpPr>
        <p:spPr bwMode="auto">
          <a:xfrm>
            <a:off x="3312874" y="1581583"/>
            <a:ext cx="1202908" cy="1186574"/>
          </a:xfrm>
          <a:custGeom>
            <a:avLst/>
            <a:gdLst>
              <a:gd name="T0" fmla="*/ 87 w 87"/>
              <a:gd name="T1" fmla="*/ 86 h 86"/>
              <a:gd name="T2" fmla="*/ 23 w 87"/>
              <a:gd name="T3" fmla="*/ 86 h 86"/>
              <a:gd name="T4" fmla="*/ 0 w 87"/>
              <a:gd name="T5" fmla="*/ 63 h 86"/>
              <a:gd name="T6" fmla="*/ 0 w 87"/>
              <a:gd name="T7" fmla="*/ 0 h 86"/>
              <a:gd name="T8" fmla="*/ 64 w 87"/>
              <a:gd name="T9" fmla="*/ 0 h 86"/>
              <a:gd name="T10" fmla="*/ 87 w 87"/>
              <a:gd name="T11" fmla="*/ 22 h 86"/>
              <a:gd name="T12" fmla="*/ 87 w 87"/>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7" h="86">
                <a:moveTo>
                  <a:pt x="87" y="86"/>
                </a:moveTo>
                <a:cubicBezTo>
                  <a:pt x="23" y="86"/>
                  <a:pt x="23" y="86"/>
                  <a:pt x="23" y="86"/>
                </a:cubicBezTo>
                <a:cubicBezTo>
                  <a:pt x="10" y="86"/>
                  <a:pt x="0" y="76"/>
                  <a:pt x="0" y="63"/>
                </a:cubicBezTo>
                <a:cubicBezTo>
                  <a:pt x="0" y="0"/>
                  <a:pt x="0" y="0"/>
                  <a:pt x="0" y="0"/>
                </a:cubicBezTo>
                <a:cubicBezTo>
                  <a:pt x="64" y="0"/>
                  <a:pt x="64" y="0"/>
                  <a:pt x="64" y="0"/>
                </a:cubicBezTo>
                <a:cubicBezTo>
                  <a:pt x="77" y="0"/>
                  <a:pt x="87" y="10"/>
                  <a:pt x="87" y="22"/>
                </a:cubicBezTo>
                <a:lnTo>
                  <a:pt x="87" y="86"/>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75">
              <a:cs typeface="+mn-ea"/>
              <a:sym typeface="+mn-lt"/>
            </a:endParaRPr>
          </a:p>
        </p:txBody>
      </p:sp>
      <p:sp>
        <p:nvSpPr>
          <p:cNvPr id="42" name="Freeform 5">
            <a:extLst>
              <a:ext uri="{FF2B5EF4-FFF2-40B4-BE49-F238E27FC236}">
                <a16:creationId xmlns:a16="http://schemas.microsoft.com/office/drawing/2014/main" id="{6C189CE7-220D-499A-9FF5-3A82204D60E7}"/>
              </a:ext>
            </a:extLst>
          </p:cNvPr>
          <p:cNvSpPr>
            <a:spLocks/>
          </p:cNvSpPr>
          <p:nvPr/>
        </p:nvSpPr>
        <p:spPr bwMode="auto">
          <a:xfrm>
            <a:off x="4567119" y="1581583"/>
            <a:ext cx="1186573" cy="1186574"/>
          </a:xfrm>
          <a:custGeom>
            <a:avLst/>
            <a:gdLst>
              <a:gd name="T0" fmla="*/ 0 w 86"/>
              <a:gd name="T1" fmla="*/ 86 h 86"/>
              <a:gd name="T2" fmla="*/ 0 w 86"/>
              <a:gd name="T3" fmla="*/ 22 h 86"/>
              <a:gd name="T4" fmla="*/ 23 w 86"/>
              <a:gd name="T5" fmla="*/ 0 h 86"/>
              <a:gd name="T6" fmla="*/ 86 w 86"/>
              <a:gd name="T7" fmla="*/ 0 h 86"/>
              <a:gd name="T8" fmla="*/ 86 w 86"/>
              <a:gd name="T9" fmla="*/ 63 h 86"/>
              <a:gd name="T10" fmla="*/ 64 w 86"/>
              <a:gd name="T11" fmla="*/ 86 h 86"/>
              <a:gd name="T12" fmla="*/ 0 w 8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6" h="86">
                <a:moveTo>
                  <a:pt x="0" y="86"/>
                </a:moveTo>
                <a:cubicBezTo>
                  <a:pt x="0" y="22"/>
                  <a:pt x="0" y="22"/>
                  <a:pt x="0" y="22"/>
                </a:cubicBezTo>
                <a:cubicBezTo>
                  <a:pt x="0" y="10"/>
                  <a:pt x="10" y="0"/>
                  <a:pt x="23" y="0"/>
                </a:cubicBezTo>
                <a:cubicBezTo>
                  <a:pt x="86" y="0"/>
                  <a:pt x="86" y="0"/>
                  <a:pt x="86" y="0"/>
                </a:cubicBezTo>
                <a:cubicBezTo>
                  <a:pt x="86" y="63"/>
                  <a:pt x="86" y="63"/>
                  <a:pt x="86" y="63"/>
                </a:cubicBezTo>
                <a:cubicBezTo>
                  <a:pt x="86" y="76"/>
                  <a:pt x="76" y="86"/>
                  <a:pt x="64" y="86"/>
                </a:cubicBezTo>
                <a:lnTo>
                  <a:pt x="0" y="86"/>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75">
              <a:cs typeface="+mn-ea"/>
              <a:sym typeface="+mn-lt"/>
            </a:endParaRPr>
          </a:p>
        </p:txBody>
      </p:sp>
      <p:sp>
        <p:nvSpPr>
          <p:cNvPr id="43" name="Freeform 8">
            <a:extLst>
              <a:ext uri="{FF2B5EF4-FFF2-40B4-BE49-F238E27FC236}">
                <a16:creationId xmlns:a16="http://schemas.microsoft.com/office/drawing/2014/main" id="{A5D0FF3B-4173-4161-A6D4-CEFCB278454C}"/>
              </a:ext>
            </a:extLst>
          </p:cNvPr>
          <p:cNvSpPr>
            <a:spLocks/>
          </p:cNvSpPr>
          <p:nvPr/>
        </p:nvSpPr>
        <p:spPr bwMode="auto">
          <a:xfrm>
            <a:off x="3312874" y="2825328"/>
            <a:ext cx="1202908" cy="1197074"/>
          </a:xfrm>
          <a:custGeom>
            <a:avLst/>
            <a:gdLst>
              <a:gd name="T0" fmla="*/ 0 w 87"/>
              <a:gd name="T1" fmla="*/ 87 h 87"/>
              <a:gd name="T2" fmla="*/ 0 w 87"/>
              <a:gd name="T3" fmla="*/ 23 h 87"/>
              <a:gd name="T4" fmla="*/ 23 w 87"/>
              <a:gd name="T5" fmla="*/ 0 h 87"/>
              <a:gd name="T6" fmla="*/ 87 w 87"/>
              <a:gd name="T7" fmla="*/ 0 h 87"/>
              <a:gd name="T8" fmla="*/ 87 w 87"/>
              <a:gd name="T9" fmla="*/ 64 h 87"/>
              <a:gd name="T10" fmla="*/ 64 w 87"/>
              <a:gd name="T11" fmla="*/ 87 h 87"/>
              <a:gd name="T12" fmla="*/ 0 w 87"/>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87" h="87">
                <a:moveTo>
                  <a:pt x="0" y="87"/>
                </a:moveTo>
                <a:cubicBezTo>
                  <a:pt x="0" y="23"/>
                  <a:pt x="0" y="23"/>
                  <a:pt x="0" y="23"/>
                </a:cubicBezTo>
                <a:cubicBezTo>
                  <a:pt x="0" y="10"/>
                  <a:pt x="10" y="0"/>
                  <a:pt x="23" y="0"/>
                </a:cubicBezTo>
                <a:cubicBezTo>
                  <a:pt x="87" y="0"/>
                  <a:pt x="87" y="0"/>
                  <a:pt x="87" y="0"/>
                </a:cubicBezTo>
                <a:cubicBezTo>
                  <a:pt x="87" y="64"/>
                  <a:pt x="87" y="64"/>
                  <a:pt x="87" y="64"/>
                </a:cubicBezTo>
                <a:cubicBezTo>
                  <a:pt x="87" y="76"/>
                  <a:pt x="77" y="87"/>
                  <a:pt x="64" y="87"/>
                </a:cubicBezTo>
                <a:lnTo>
                  <a:pt x="0" y="87"/>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75">
              <a:cs typeface="+mn-ea"/>
              <a:sym typeface="+mn-lt"/>
            </a:endParaRPr>
          </a:p>
        </p:txBody>
      </p:sp>
      <p:grpSp>
        <p:nvGrpSpPr>
          <p:cNvPr id="44" name="组合 43">
            <a:extLst>
              <a:ext uri="{FF2B5EF4-FFF2-40B4-BE49-F238E27FC236}">
                <a16:creationId xmlns:a16="http://schemas.microsoft.com/office/drawing/2014/main" id="{05A52493-B066-4C69-9BD6-D35D541E22B4}"/>
              </a:ext>
            </a:extLst>
          </p:cNvPr>
          <p:cNvGrpSpPr/>
          <p:nvPr/>
        </p:nvGrpSpPr>
        <p:grpSpPr>
          <a:xfrm>
            <a:off x="4005917" y="2274627"/>
            <a:ext cx="1059399" cy="1048899"/>
            <a:chOff x="5507175" y="2739325"/>
            <a:chExt cx="1441450" cy="1427163"/>
          </a:xfrm>
        </p:grpSpPr>
        <p:sp>
          <p:nvSpPr>
            <p:cNvPr id="45" name="Oval 9">
              <a:extLst>
                <a:ext uri="{FF2B5EF4-FFF2-40B4-BE49-F238E27FC236}">
                  <a16:creationId xmlns:a16="http://schemas.microsoft.com/office/drawing/2014/main" id="{45FB3AF1-C5AE-4A94-AA21-5FB6EB3CCBCD}"/>
                </a:ext>
              </a:extLst>
            </p:cNvPr>
            <p:cNvSpPr>
              <a:spLocks noChangeArrowheads="1"/>
            </p:cNvSpPr>
            <p:nvPr/>
          </p:nvSpPr>
          <p:spPr bwMode="auto">
            <a:xfrm>
              <a:off x="5507175" y="2739325"/>
              <a:ext cx="1441450" cy="14271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975" dirty="0">
                <a:solidFill>
                  <a:schemeClr val="tx1">
                    <a:lumMod val="50000"/>
                    <a:lumOff val="50000"/>
                  </a:schemeClr>
                </a:solidFill>
                <a:cs typeface="+mn-ea"/>
                <a:sym typeface="+mn-lt"/>
              </a:endParaRPr>
            </a:p>
          </p:txBody>
        </p:sp>
        <p:sp>
          <p:nvSpPr>
            <p:cNvPr id="46" name="矩形 37">
              <a:extLst>
                <a:ext uri="{FF2B5EF4-FFF2-40B4-BE49-F238E27FC236}">
                  <a16:creationId xmlns:a16="http://schemas.microsoft.com/office/drawing/2014/main" id="{92EE888F-8496-47F7-A890-611D459F1D71}"/>
                </a:ext>
              </a:extLst>
            </p:cNvPr>
            <p:cNvSpPr>
              <a:spLocks noChangeArrowheads="1"/>
            </p:cNvSpPr>
            <p:nvPr/>
          </p:nvSpPr>
          <p:spPr bwMode="auto">
            <a:xfrm>
              <a:off x="5691207" y="2906013"/>
              <a:ext cx="408301" cy="4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1764" dirty="0">
                  <a:solidFill>
                    <a:schemeClr val="tx1">
                      <a:lumMod val="50000"/>
                      <a:lumOff val="50000"/>
                    </a:schemeClr>
                  </a:solidFill>
                  <a:latin typeface="+mn-lt"/>
                  <a:ea typeface="+mn-ea"/>
                  <a:cs typeface="+mn-ea"/>
                  <a:sym typeface="+mn-lt"/>
                </a:rPr>
                <a:t>1</a:t>
              </a:r>
              <a:endParaRPr lang="zh-CN" altLang="en-US" sz="1764" dirty="0">
                <a:solidFill>
                  <a:schemeClr val="tx1">
                    <a:lumMod val="50000"/>
                    <a:lumOff val="50000"/>
                  </a:schemeClr>
                </a:solidFill>
                <a:latin typeface="+mn-lt"/>
                <a:ea typeface="+mn-ea"/>
                <a:cs typeface="+mn-ea"/>
                <a:sym typeface="+mn-lt"/>
              </a:endParaRPr>
            </a:p>
          </p:txBody>
        </p:sp>
        <p:sp>
          <p:nvSpPr>
            <p:cNvPr id="47" name="矩形 38">
              <a:extLst>
                <a:ext uri="{FF2B5EF4-FFF2-40B4-BE49-F238E27FC236}">
                  <a16:creationId xmlns:a16="http://schemas.microsoft.com/office/drawing/2014/main" id="{024080C8-9FEA-47E9-87A9-60DB5B5C4406}"/>
                </a:ext>
              </a:extLst>
            </p:cNvPr>
            <p:cNvSpPr>
              <a:spLocks noChangeArrowheads="1"/>
            </p:cNvSpPr>
            <p:nvPr/>
          </p:nvSpPr>
          <p:spPr bwMode="auto">
            <a:xfrm>
              <a:off x="6254037" y="2906013"/>
              <a:ext cx="421388" cy="4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1764" dirty="0">
                  <a:solidFill>
                    <a:schemeClr val="tx1">
                      <a:lumMod val="50000"/>
                      <a:lumOff val="50000"/>
                    </a:schemeClr>
                  </a:solidFill>
                  <a:latin typeface="+mn-lt"/>
                  <a:ea typeface="+mn-ea"/>
                  <a:cs typeface="+mn-ea"/>
                  <a:sym typeface="+mn-lt"/>
                </a:rPr>
                <a:t>2</a:t>
              </a:r>
              <a:endParaRPr lang="zh-CN" altLang="en-US" sz="1764" dirty="0">
                <a:solidFill>
                  <a:schemeClr val="tx1">
                    <a:lumMod val="50000"/>
                    <a:lumOff val="50000"/>
                  </a:schemeClr>
                </a:solidFill>
                <a:latin typeface="+mn-lt"/>
                <a:ea typeface="+mn-ea"/>
                <a:cs typeface="+mn-ea"/>
                <a:sym typeface="+mn-lt"/>
              </a:endParaRPr>
            </a:p>
          </p:txBody>
        </p:sp>
        <p:sp>
          <p:nvSpPr>
            <p:cNvPr id="48" name="矩形 39">
              <a:extLst>
                <a:ext uri="{FF2B5EF4-FFF2-40B4-BE49-F238E27FC236}">
                  <a16:creationId xmlns:a16="http://schemas.microsoft.com/office/drawing/2014/main" id="{3171D4B6-A899-41C2-A087-0EC1DA588AF7}"/>
                </a:ext>
              </a:extLst>
            </p:cNvPr>
            <p:cNvSpPr>
              <a:spLocks noChangeArrowheads="1"/>
            </p:cNvSpPr>
            <p:nvPr/>
          </p:nvSpPr>
          <p:spPr bwMode="auto">
            <a:xfrm>
              <a:off x="5699422" y="3517200"/>
              <a:ext cx="408301" cy="4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1764" dirty="0">
                  <a:solidFill>
                    <a:schemeClr val="tx1">
                      <a:lumMod val="50000"/>
                      <a:lumOff val="50000"/>
                    </a:schemeClr>
                  </a:solidFill>
                  <a:latin typeface="+mn-lt"/>
                  <a:ea typeface="+mn-ea"/>
                  <a:cs typeface="+mn-ea"/>
                  <a:sym typeface="+mn-lt"/>
                </a:rPr>
                <a:t>4</a:t>
              </a:r>
              <a:endParaRPr lang="zh-CN" altLang="en-US" sz="1764" dirty="0">
                <a:solidFill>
                  <a:schemeClr val="tx1">
                    <a:lumMod val="50000"/>
                    <a:lumOff val="50000"/>
                  </a:schemeClr>
                </a:solidFill>
                <a:latin typeface="+mn-lt"/>
                <a:ea typeface="+mn-ea"/>
                <a:cs typeface="+mn-ea"/>
                <a:sym typeface="+mn-lt"/>
              </a:endParaRPr>
            </a:p>
          </p:txBody>
        </p:sp>
        <p:sp>
          <p:nvSpPr>
            <p:cNvPr id="49" name="矩形 40">
              <a:extLst>
                <a:ext uri="{FF2B5EF4-FFF2-40B4-BE49-F238E27FC236}">
                  <a16:creationId xmlns:a16="http://schemas.microsoft.com/office/drawing/2014/main" id="{10AD87EB-DC18-4939-898A-017B5DF48B91}"/>
                </a:ext>
              </a:extLst>
            </p:cNvPr>
            <p:cNvSpPr>
              <a:spLocks noChangeArrowheads="1"/>
            </p:cNvSpPr>
            <p:nvPr/>
          </p:nvSpPr>
          <p:spPr bwMode="auto">
            <a:xfrm>
              <a:off x="6215938" y="3507675"/>
              <a:ext cx="421388" cy="4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1764" dirty="0">
                  <a:solidFill>
                    <a:schemeClr val="tx1">
                      <a:lumMod val="50000"/>
                      <a:lumOff val="50000"/>
                    </a:schemeClr>
                  </a:solidFill>
                  <a:latin typeface="+mn-lt"/>
                  <a:ea typeface="+mn-ea"/>
                  <a:cs typeface="+mn-ea"/>
                  <a:sym typeface="+mn-lt"/>
                </a:rPr>
                <a:t>3</a:t>
              </a:r>
              <a:endParaRPr lang="zh-CN" altLang="en-US" sz="1764" dirty="0">
                <a:solidFill>
                  <a:schemeClr val="tx1">
                    <a:lumMod val="50000"/>
                    <a:lumOff val="50000"/>
                  </a:schemeClr>
                </a:solidFill>
                <a:latin typeface="+mn-lt"/>
                <a:ea typeface="+mn-ea"/>
                <a:cs typeface="+mn-ea"/>
                <a:sym typeface="+mn-lt"/>
              </a:endParaRPr>
            </a:p>
          </p:txBody>
        </p:sp>
      </p:grpSp>
      <p:sp>
        <p:nvSpPr>
          <p:cNvPr id="50" name="矩形 49">
            <a:extLst>
              <a:ext uri="{FF2B5EF4-FFF2-40B4-BE49-F238E27FC236}">
                <a16:creationId xmlns:a16="http://schemas.microsoft.com/office/drawing/2014/main" id="{677CB356-6754-486B-9787-EA9F0ECA299C}"/>
              </a:ext>
            </a:extLst>
          </p:cNvPr>
          <p:cNvSpPr/>
          <p:nvPr/>
        </p:nvSpPr>
        <p:spPr>
          <a:xfrm>
            <a:off x="199853" y="1868194"/>
            <a:ext cx="2811873" cy="646331"/>
          </a:xfrm>
          <a:prstGeom prst="rect">
            <a:avLst/>
          </a:prstGeom>
          <a:noFill/>
          <a:ln>
            <a:noFill/>
          </a:ln>
        </p:spPr>
        <p:txBody>
          <a:bodyPr wrap="square">
            <a:spAutoFit/>
          </a:bodyPr>
          <a:lstStyle/>
          <a:p>
            <a:pPr algn="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1176" dirty="0">
              <a:cs typeface="+mn-ea"/>
              <a:sym typeface="+mn-lt"/>
            </a:endParaRPr>
          </a:p>
        </p:txBody>
      </p:sp>
      <p:sp>
        <p:nvSpPr>
          <p:cNvPr id="51" name="矩形 50">
            <a:extLst>
              <a:ext uri="{FF2B5EF4-FFF2-40B4-BE49-F238E27FC236}">
                <a16:creationId xmlns:a16="http://schemas.microsoft.com/office/drawing/2014/main" id="{C0E8F82E-6088-44A5-BADF-4474E7A1D830}"/>
              </a:ext>
            </a:extLst>
          </p:cNvPr>
          <p:cNvSpPr/>
          <p:nvPr/>
        </p:nvSpPr>
        <p:spPr>
          <a:xfrm>
            <a:off x="6055120" y="3218381"/>
            <a:ext cx="2811873" cy="646331"/>
          </a:xfrm>
          <a:prstGeom prst="rect">
            <a:avLst/>
          </a:prstGeom>
          <a:noFill/>
          <a:ln>
            <a:noFill/>
          </a:ln>
        </p:spPr>
        <p:txBody>
          <a:bodyPr wrap="square">
            <a:spAutoFit/>
          </a:bodyPr>
          <a:lstStyle/>
          <a:p>
            <a:pP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1176" dirty="0">
              <a:cs typeface="+mn-ea"/>
              <a:sym typeface="+mn-lt"/>
            </a:endParaRPr>
          </a:p>
        </p:txBody>
      </p:sp>
      <p:sp>
        <p:nvSpPr>
          <p:cNvPr id="52" name="矩形 51">
            <a:extLst>
              <a:ext uri="{FF2B5EF4-FFF2-40B4-BE49-F238E27FC236}">
                <a16:creationId xmlns:a16="http://schemas.microsoft.com/office/drawing/2014/main" id="{E4E8E60F-8E77-49A7-82F5-58BC0B4D3A22}"/>
              </a:ext>
            </a:extLst>
          </p:cNvPr>
          <p:cNvSpPr/>
          <p:nvPr/>
        </p:nvSpPr>
        <p:spPr>
          <a:xfrm>
            <a:off x="6055120" y="1895020"/>
            <a:ext cx="2811873" cy="646331"/>
          </a:xfrm>
          <a:prstGeom prst="rect">
            <a:avLst/>
          </a:prstGeom>
          <a:noFill/>
          <a:ln>
            <a:noFill/>
          </a:ln>
        </p:spPr>
        <p:txBody>
          <a:bodyPr wrap="square">
            <a:spAutoFit/>
          </a:bodyPr>
          <a:lstStyle/>
          <a:p>
            <a:pP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1176" dirty="0">
              <a:cs typeface="+mn-ea"/>
              <a:sym typeface="+mn-lt"/>
            </a:endParaRPr>
          </a:p>
        </p:txBody>
      </p:sp>
      <p:sp>
        <p:nvSpPr>
          <p:cNvPr id="53" name="矩形 52">
            <a:extLst>
              <a:ext uri="{FF2B5EF4-FFF2-40B4-BE49-F238E27FC236}">
                <a16:creationId xmlns:a16="http://schemas.microsoft.com/office/drawing/2014/main" id="{33DE0725-FAC2-4FF7-9F68-F0BEFE2AD4BC}"/>
              </a:ext>
            </a:extLst>
          </p:cNvPr>
          <p:cNvSpPr/>
          <p:nvPr/>
        </p:nvSpPr>
        <p:spPr>
          <a:xfrm>
            <a:off x="197472" y="3244869"/>
            <a:ext cx="2811873" cy="646331"/>
          </a:xfrm>
          <a:prstGeom prst="rect">
            <a:avLst/>
          </a:prstGeom>
          <a:noFill/>
          <a:ln>
            <a:noFill/>
          </a:ln>
        </p:spPr>
        <p:txBody>
          <a:bodyPr wrap="square">
            <a:spAutoFit/>
          </a:bodyPr>
          <a:lstStyle/>
          <a:p>
            <a:pPr algn="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1176" dirty="0">
              <a:cs typeface="+mn-ea"/>
              <a:sym typeface="+mn-lt"/>
            </a:endParaRPr>
          </a:p>
        </p:txBody>
      </p:sp>
      <p:grpSp>
        <p:nvGrpSpPr>
          <p:cNvPr id="54" name="Group 65">
            <a:extLst>
              <a:ext uri="{FF2B5EF4-FFF2-40B4-BE49-F238E27FC236}">
                <a16:creationId xmlns:a16="http://schemas.microsoft.com/office/drawing/2014/main" id="{8F8D3223-C77B-4F26-A96F-46642D0FB4C7}"/>
              </a:ext>
            </a:extLst>
          </p:cNvPr>
          <p:cNvGrpSpPr/>
          <p:nvPr/>
        </p:nvGrpSpPr>
        <p:grpSpPr>
          <a:xfrm>
            <a:off x="4954345" y="3220748"/>
            <a:ext cx="412119" cy="409296"/>
            <a:chOff x="1979613" y="3067051"/>
            <a:chExt cx="231775" cy="230188"/>
          </a:xfrm>
          <a:solidFill>
            <a:schemeClr val="bg1"/>
          </a:solidFill>
        </p:grpSpPr>
        <p:sp>
          <p:nvSpPr>
            <p:cNvPr id="55" name="Freeform 38">
              <a:extLst>
                <a:ext uri="{FF2B5EF4-FFF2-40B4-BE49-F238E27FC236}">
                  <a16:creationId xmlns:a16="http://schemas.microsoft.com/office/drawing/2014/main" id="{4BE458E5-A5EA-40E5-BB33-5BB2B2DCF40F}"/>
                </a:ext>
              </a:extLst>
            </p:cNvPr>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solidFill>
                  <a:schemeClr val="tx1">
                    <a:lumMod val="50000"/>
                    <a:lumOff val="50000"/>
                  </a:schemeClr>
                </a:solidFill>
                <a:cs typeface="+mn-ea"/>
                <a:sym typeface="+mn-lt"/>
              </a:endParaRPr>
            </a:p>
          </p:txBody>
        </p:sp>
        <p:sp>
          <p:nvSpPr>
            <p:cNvPr id="56" name="Freeform 39">
              <a:extLst>
                <a:ext uri="{FF2B5EF4-FFF2-40B4-BE49-F238E27FC236}">
                  <a16:creationId xmlns:a16="http://schemas.microsoft.com/office/drawing/2014/main" id="{51C7AA9D-A9CF-473D-8E8E-14B9E8A7DE35}"/>
                </a:ext>
              </a:extLst>
            </p:cNvPr>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solidFill>
                  <a:schemeClr val="tx1">
                    <a:lumMod val="50000"/>
                    <a:lumOff val="50000"/>
                  </a:schemeClr>
                </a:solidFill>
                <a:cs typeface="+mn-ea"/>
                <a:sym typeface="+mn-lt"/>
              </a:endParaRPr>
            </a:p>
          </p:txBody>
        </p:sp>
        <p:sp>
          <p:nvSpPr>
            <p:cNvPr id="57" name="Oval 40">
              <a:extLst>
                <a:ext uri="{FF2B5EF4-FFF2-40B4-BE49-F238E27FC236}">
                  <a16:creationId xmlns:a16="http://schemas.microsoft.com/office/drawing/2014/main" id="{34346849-C090-48D9-8465-2683249EC97A}"/>
                </a:ext>
              </a:extLst>
            </p:cNvPr>
            <p:cNvSpPr>
              <a:spLocks noChangeArrowheads="1"/>
            </p:cNvSpPr>
            <p:nvPr/>
          </p:nvSpPr>
          <p:spPr bwMode="auto">
            <a:xfrm>
              <a:off x="2090738" y="3179763"/>
              <a:ext cx="6350" cy="6350"/>
            </a:xfrm>
            <a:prstGeom prst="ellipse">
              <a:avLst/>
            </a:pr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solidFill>
                  <a:schemeClr val="tx1">
                    <a:lumMod val="50000"/>
                    <a:lumOff val="50000"/>
                  </a:schemeClr>
                </a:solidFill>
                <a:cs typeface="+mn-ea"/>
                <a:sym typeface="+mn-lt"/>
              </a:endParaRPr>
            </a:p>
          </p:txBody>
        </p:sp>
      </p:grpSp>
      <p:grpSp>
        <p:nvGrpSpPr>
          <p:cNvPr id="58" name="Group 69">
            <a:extLst>
              <a:ext uri="{FF2B5EF4-FFF2-40B4-BE49-F238E27FC236}">
                <a16:creationId xmlns:a16="http://schemas.microsoft.com/office/drawing/2014/main" id="{A07EE7B4-18D3-439F-8272-ED534CD8B85E}"/>
              </a:ext>
            </a:extLst>
          </p:cNvPr>
          <p:cNvGrpSpPr/>
          <p:nvPr/>
        </p:nvGrpSpPr>
        <p:grpSpPr>
          <a:xfrm>
            <a:off x="4993369" y="2024928"/>
            <a:ext cx="339717" cy="327227"/>
            <a:chOff x="4616450" y="1549401"/>
            <a:chExt cx="215900" cy="207963"/>
          </a:xfrm>
          <a:solidFill>
            <a:schemeClr val="bg1"/>
          </a:solidFill>
        </p:grpSpPr>
        <p:sp>
          <p:nvSpPr>
            <p:cNvPr id="59" name="Freeform 6">
              <a:extLst>
                <a:ext uri="{FF2B5EF4-FFF2-40B4-BE49-F238E27FC236}">
                  <a16:creationId xmlns:a16="http://schemas.microsoft.com/office/drawing/2014/main" id="{01417955-E2E4-4F73-9898-E69FC5903F0F}"/>
                </a:ext>
              </a:extLst>
            </p:cNvPr>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solidFill>
                  <a:schemeClr val="tx1">
                    <a:lumMod val="50000"/>
                    <a:lumOff val="50000"/>
                  </a:schemeClr>
                </a:solidFill>
                <a:cs typeface="+mn-ea"/>
                <a:sym typeface="+mn-lt"/>
              </a:endParaRPr>
            </a:p>
          </p:txBody>
        </p:sp>
        <p:sp>
          <p:nvSpPr>
            <p:cNvPr id="60" name="Oval 7">
              <a:extLst>
                <a:ext uri="{FF2B5EF4-FFF2-40B4-BE49-F238E27FC236}">
                  <a16:creationId xmlns:a16="http://schemas.microsoft.com/office/drawing/2014/main" id="{F4F944A6-883C-41C1-97CA-8A90EA96BA9B}"/>
                </a:ext>
              </a:extLst>
            </p:cNvPr>
            <p:cNvSpPr>
              <a:spLocks noChangeArrowheads="1"/>
            </p:cNvSpPr>
            <p:nvPr/>
          </p:nvSpPr>
          <p:spPr bwMode="auto">
            <a:xfrm>
              <a:off x="4718050" y="1685926"/>
              <a:ext cx="15875" cy="17463"/>
            </a:xfrm>
            <a:prstGeom prst="ellipse">
              <a:avLst/>
            </a:pr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solidFill>
                  <a:schemeClr val="tx1">
                    <a:lumMod val="50000"/>
                    <a:lumOff val="50000"/>
                  </a:schemeClr>
                </a:solidFill>
                <a:cs typeface="+mn-ea"/>
                <a:sym typeface="+mn-lt"/>
              </a:endParaRPr>
            </a:p>
          </p:txBody>
        </p:sp>
      </p:grpSp>
      <p:grpSp>
        <p:nvGrpSpPr>
          <p:cNvPr id="61" name="Group 72">
            <a:extLst>
              <a:ext uri="{FF2B5EF4-FFF2-40B4-BE49-F238E27FC236}">
                <a16:creationId xmlns:a16="http://schemas.microsoft.com/office/drawing/2014/main" id="{856E5D24-03BC-46EA-9A76-30B2077CB7DD}"/>
              </a:ext>
            </a:extLst>
          </p:cNvPr>
          <p:cNvGrpSpPr/>
          <p:nvPr/>
        </p:nvGrpSpPr>
        <p:grpSpPr>
          <a:xfrm>
            <a:off x="3695281" y="2024928"/>
            <a:ext cx="438093" cy="299885"/>
            <a:chOff x="2324100" y="1814513"/>
            <a:chExt cx="266700" cy="182563"/>
          </a:xfrm>
          <a:solidFill>
            <a:schemeClr val="bg1"/>
          </a:solidFill>
        </p:grpSpPr>
        <p:sp>
          <p:nvSpPr>
            <p:cNvPr id="62" name="Freeform 73">
              <a:extLst>
                <a:ext uri="{FF2B5EF4-FFF2-40B4-BE49-F238E27FC236}">
                  <a16:creationId xmlns:a16="http://schemas.microsoft.com/office/drawing/2014/main" id="{65DD689C-0615-45E8-954B-B5A026A21174}"/>
                </a:ext>
              </a:extLst>
            </p:cNvPr>
            <p:cNvSpPr>
              <a:spLocks noEditPoints="1"/>
            </p:cNvSpPr>
            <p:nvPr/>
          </p:nvSpPr>
          <p:spPr bwMode="auto">
            <a:xfrm>
              <a:off x="2324100" y="1814513"/>
              <a:ext cx="188913" cy="182563"/>
            </a:xfrm>
            <a:custGeom>
              <a:avLst/>
              <a:gdLst>
                <a:gd name="T0" fmla="*/ 86 w 99"/>
                <a:gd name="T1" fmla="*/ 60 h 97"/>
                <a:gd name="T2" fmla="*/ 99 w 99"/>
                <a:gd name="T3" fmla="*/ 54 h 97"/>
                <a:gd name="T4" fmla="*/ 99 w 99"/>
                <a:gd name="T5" fmla="*/ 43 h 97"/>
                <a:gd name="T6" fmla="*/ 86 w 99"/>
                <a:gd name="T7" fmla="*/ 37 h 97"/>
                <a:gd name="T8" fmla="*/ 83 w 99"/>
                <a:gd name="T9" fmla="*/ 31 h 97"/>
                <a:gd name="T10" fmla="*/ 88 w 99"/>
                <a:gd name="T11" fmla="*/ 18 h 97"/>
                <a:gd name="T12" fmla="*/ 81 w 99"/>
                <a:gd name="T13" fmla="*/ 10 h 97"/>
                <a:gd name="T14" fmla="*/ 67 w 99"/>
                <a:gd name="T15" fmla="*/ 16 h 97"/>
                <a:gd name="T16" fmla="*/ 61 w 99"/>
                <a:gd name="T17" fmla="*/ 13 h 97"/>
                <a:gd name="T18" fmla="*/ 55 w 99"/>
                <a:gd name="T19" fmla="*/ 0 h 97"/>
                <a:gd name="T20" fmla="*/ 44 w 99"/>
                <a:gd name="T21" fmla="*/ 0 h 97"/>
                <a:gd name="T22" fmla="*/ 38 w 99"/>
                <a:gd name="T23" fmla="*/ 13 h 97"/>
                <a:gd name="T24" fmla="*/ 32 w 99"/>
                <a:gd name="T25" fmla="*/ 16 h 97"/>
                <a:gd name="T26" fmla="*/ 18 w 99"/>
                <a:gd name="T27" fmla="*/ 11 h 97"/>
                <a:gd name="T28" fmla="*/ 11 w 99"/>
                <a:gd name="T29" fmla="*/ 18 h 97"/>
                <a:gd name="T30" fmla="*/ 16 w 99"/>
                <a:gd name="T31" fmla="*/ 32 h 97"/>
                <a:gd name="T32" fmla="*/ 14 w 99"/>
                <a:gd name="T33" fmla="*/ 37 h 97"/>
                <a:gd name="T34" fmla="*/ 0 w 99"/>
                <a:gd name="T35" fmla="*/ 43 h 97"/>
                <a:gd name="T36" fmla="*/ 0 w 99"/>
                <a:gd name="T37" fmla="*/ 54 h 97"/>
                <a:gd name="T38" fmla="*/ 14 w 99"/>
                <a:gd name="T39" fmla="*/ 60 h 97"/>
                <a:gd name="T40" fmla="*/ 16 w 99"/>
                <a:gd name="T41" fmla="*/ 66 h 97"/>
                <a:gd name="T42" fmla="*/ 11 w 99"/>
                <a:gd name="T43" fmla="*/ 79 h 97"/>
                <a:gd name="T44" fmla="*/ 19 w 99"/>
                <a:gd name="T45" fmla="*/ 87 h 97"/>
                <a:gd name="T46" fmla="*/ 32 w 99"/>
                <a:gd name="T47" fmla="*/ 81 h 97"/>
                <a:gd name="T48" fmla="*/ 38 w 99"/>
                <a:gd name="T49" fmla="*/ 84 h 97"/>
                <a:gd name="T50" fmla="*/ 45 w 99"/>
                <a:gd name="T51" fmla="*/ 97 h 97"/>
                <a:gd name="T52" fmla="*/ 55 w 99"/>
                <a:gd name="T53" fmla="*/ 97 h 97"/>
                <a:gd name="T54" fmla="*/ 61 w 99"/>
                <a:gd name="T55" fmla="*/ 84 h 97"/>
                <a:gd name="T56" fmla="*/ 67 w 99"/>
                <a:gd name="T57" fmla="*/ 81 h 97"/>
                <a:gd name="T58" fmla="*/ 81 w 99"/>
                <a:gd name="T59" fmla="*/ 86 h 97"/>
                <a:gd name="T60" fmla="*/ 89 w 99"/>
                <a:gd name="T61" fmla="*/ 79 h 97"/>
                <a:gd name="T62" fmla="*/ 83 w 99"/>
                <a:gd name="T63" fmla="*/ 66 h 97"/>
                <a:gd name="T64" fmla="*/ 86 w 99"/>
                <a:gd name="T65" fmla="*/ 60 h 97"/>
                <a:gd name="T66" fmla="*/ 50 w 99"/>
                <a:gd name="T67" fmla="*/ 64 h 97"/>
                <a:gd name="T68" fmla="*/ 34 w 99"/>
                <a:gd name="T69" fmla="*/ 49 h 97"/>
                <a:gd name="T70" fmla="*/ 50 w 99"/>
                <a:gd name="T71" fmla="*/ 33 h 97"/>
                <a:gd name="T72" fmla="*/ 66 w 99"/>
                <a:gd name="T73" fmla="*/ 49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60"/>
                  </a:moveTo>
                  <a:cubicBezTo>
                    <a:pt x="86" y="60"/>
                    <a:pt x="99" y="54"/>
                    <a:pt x="99" y="54"/>
                  </a:cubicBezTo>
                  <a:cubicBezTo>
                    <a:pt x="99" y="43"/>
                    <a:pt x="99" y="43"/>
                    <a:pt x="99" y="43"/>
                  </a:cubicBezTo>
                  <a:cubicBezTo>
                    <a:pt x="99" y="42"/>
                    <a:pt x="86" y="37"/>
                    <a:pt x="86" y="37"/>
                  </a:cubicBezTo>
                  <a:cubicBezTo>
                    <a:pt x="83" y="31"/>
                    <a:pt x="83" y="31"/>
                    <a:pt x="83" y="31"/>
                  </a:cubicBezTo>
                  <a:cubicBezTo>
                    <a:pt x="83" y="31"/>
                    <a:pt x="89" y="18"/>
                    <a:pt x="88" y="18"/>
                  </a:cubicBezTo>
                  <a:cubicBezTo>
                    <a:pt x="81" y="10"/>
                    <a:pt x="81" y="10"/>
                    <a:pt x="81" y="10"/>
                  </a:cubicBezTo>
                  <a:cubicBezTo>
                    <a:pt x="80" y="10"/>
                    <a:pt x="67" y="16"/>
                    <a:pt x="67" y="16"/>
                  </a:cubicBezTo>
                  <a:cubicBezTo>
                    <a:pt x="61" y="13"/>
                    <a:pt x="61" y="13"/>
                    <a:pt x="61" y="13"/>
                  </a:cubicBezTo>
                  <a:cubicBezTo>
                    <a:pt x="61" y="13"/>
                    <a:pt x="56" y="0"/>
                    <a:pt x="55" y="0"/>
                  </a:cubicBezTo>
                  <a:cubicBezTo>
                    <a:pt x="44" y="0"/>
                    <a:pt x="44" y="0"/>
                    <a:pt x="44" y="0"/>
                  </a:cubicBezTo>
                  <a:cubicBezTo>
                    <a:pt x="43" y="0"/>
                    <a:pt x="38" y="13"/>
                    <a:pt x="38" y="13"/>
                  </a:cubicBezTo>
                  <a:cubicBezTo>
                    <a:pt x="32" y="16"/>
                    <a:pt x="32" y="16"/>
                    <a:pt x="32" y="16"/>
                  </a:cubicBezTo>
                  <a:cubicBezTo>
                    <a:pt x="32" y="16"/>
                    <a:pt x="19" y="10"/>
                    <a:pt x="18" y="11"/>
                  </a:cubicBezTo>
                  <a:cubicBezTo>
                    <a:pt x="11" y="18"/>
                    <a:pt x="11" y="18"/>
                    <a:pt x="11" y="18"/>
                  </a:cubicBezTo>
                  <a:cubicBezTo>
                    <a:pt x="10" y="19"/>
                    <a:pt x="16" y="32"/>
                    <a:pt x="16" y="32"/>
                  </a:cubicBezTo>
                  <a:cubicBezTo>
                    <a:pt x="14" y="37"/>
                    <a:pt x="14" y="37"/>
                    <a:pt x="14" y="37"/>
                  </a:cubicBezTo>
                  <a:cubicBezTo>
                    <a:pt x="14" y="37"/>
                    <a:pt x="0" y="43"/>
                    <a:pt x="0" y="43"/>
                  </a:cubicBezTo>
                  <a:cubicBezTo>
                    <a:pt x="0" y="54"/>
                    <a:pt x="0" y="54"/>
                    <a:pt x="0" y="54"/>
                  </a:cubicBezTo>
                  <a:cubicBezTo>
                    <a:pt x="0" y="55"/>
                    <a:pt x="14" y="60"/>
                    <a:pt x="14" y="60"/>
                  </a:cubicBezTo>
                  <a:cubicBezTo>
                    <a:pt x="16" y="66"/>
                    <a:pt x="16" y="66"/>
                    <a:pt x="16" y="66"/>
                  </a:cubicBezTo>
                  <a:cubicBezTo>
                    <a:pt x="16" y="66"/>
                    <a:pt x="10" y="79"/>
                    <a:pt x="11" y="79"/>
                  </a:cubicBezTo>
                  <a:cubicBezTo>
                    <a:pt x="19" y="87"/>
                    <a:pt x="19" y="87"/>
                    <a:pt x="19" y="87"/>
                  </a:cubicBezTo>
                  <a:cubicBezTo>
                    <a:pt x="19" y="87"/>
                    <a:pt x="32" y="81"/>
                    <a:pt x="32" y="81"/>
                  </a:cubicBezTo>
                  <a:cubicBezTo>
                    <a:pt x="38" y="84"/>
                    <a:pt x="38" y="84"/>
                    <a:pt x="38" y="84"/>
                  </a:cubicBezTo>
                  <a:cubicBezTo>
                    <a:pt x="38" y="84"/>
                    <a:pt x="44" y="97"/>
                    <a:pt x="45" y="97"/>
                  </a:cubicBezTo>
                  <a:cubicBezTo>
                    <a:pt x="55" y="97"/>
                    <a:pt x="55" y="97"/>
                    <a:pt x="55" y="97"/>
                  </a:cubicBezTo>
                  <a:cubicBezTo>
                    <a:pt x="56" y="97"/>
                    <a:pt x="61" y="84"/>
                    <a:pt x="61" y="84"/>
                  </a:cubicBezTo>
                  <a:cubicBezTo>
                    <a:pt x="67" y="81"/>
                    <a:pt x="67" y="81"/>
                    <a:pt x="67" y="81"/>
                  </a:cubicBezTo>
                  <a:cubicBezTo>
                    <a:pt x="67" y="81"/>
                    <a:pt x="81" y="87"/>
                    <a:pt x="81" y="86"/>
                  </a:cubicBezTo>
                  <a:cubicBezTo>
                    <a:pt x="89" y="79"/>
                    <a:pt x="89" y="79"/>
                    <a:pt x="89" y="79"/>
                  </a:cubicBezTo>
                  <a:cubicBezTo>
                    <a:pt x="89" y="78"/>
                    <a:pt x="83" y="66"/>
                    <a:pt x="83" y="66"/>
                  </a:cubicBezTo>
                  <a:lnTo>
                    <a:pt x="86" y="60"/>
                  </a:lnTo>
                  <a:close/>
                  <a:moveTo>
                    <a:pt x="50" y="64"/>
                  </a:moveTo>
                  <a:cubicBezTo>
                    <a:pt x="41" y="64"/>
                    <a:pt x="34" y="57"/>
                    <a:pt x="34" y="49"/>
                  </a:cubicBezTo>
                  <a:cubicBezTo>
                    <a:pt x="34" y="40"/>
                    <a:pt x="41" y="33"/>
                    <a:pt x="50" y="33"/>
                  </a:cubicBezTo>
                  <a:cubicBezTo>
                    <a:pt x="58" y="33"/>
                    <a:pt x="66" y="40"/>
                    <a:pt x="66" y="49"/>
                  </a:cubicBezTo>
                  <a:cubicBezTo>
                    <a:pt x="66" y="57"/>
                    <a:pt x="58" y="64"/>
                    <a:pt x="50" y="64"/>
                  </a:cubicBezTo>
                  <a:close/>
                </a:path>
              </a:pathLst>
            </a:cu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solidFill>
                  <a:schemeClr val="tx1">
                    <a:lumMod val="50000"/>
                    <a:lumOff val="50000"/>
                  </a:schemeClr>
                </a:solidFill>
                <a:cs typeface="+mn-ea"/>
                <a:sym typeface="+mn-lt"/>
              </a:endParaRPr>
            </a:p>
          </p:txBody>
        </p:sp>
        <p:sp>
          <p:nvSpPr>
            <p:cNvPr id="63" name="Freeform 74">
              <a:extLst>
                <a:ext uri="{FF2B5EF4-FFF2-40B4-BE49-F238E27FC236}">
                  <a16:creationId xmlns:a16="http://schemas.microsoft.com/office/drawing/2014/main" id="{14519DFA-F555-46BC-BB93-2C40E419743D}"/>
                </a:ext>
              </a:extLst>
            </p:cNvPr>
            <p:cNvSpPr>
              <a:spLocks noEditPoints="1"/>
            </p:cNvSpPr>
            <p:nvPr/>
          </p:nvSpPr>
          <p:spPr bwMode="auto">
            <a:xfrm>
              <a:off x="2501900" y="1905001"/>
              <a:ext cx="88900" cy="90488"/>
            </a:xfrm>
            <a:custGeom>
              <a:avLst/>
              <a:gdLst>
                <a:gd name="T0" fmla="*/ 41 w 47"/>
                <a:gd name="T1" fmla="*/ 23 h 48"/>
                <a:gd name="T2" fmla="*/ 41 w 47"/>
                <a:gd name="T3" fmla="*/ 20 h 48"/>
                <a:gd name="T4" fmla="*/ 45 w 47"/>
                <a:gd name="T5" fmla="*/ 14 h 48"/>
                <a:gd name="T6" fmla="*/ 42 w 47"/>
                <a:gd name="T7" fmla="*/ 9 h 48"/>
                <a:gd name="T8" fmla="*/ 35 w 47"/>
                <a:gd name="T9" fmla="*/ 11 h 48"/>
                <a:gd name="T10" fmla="*/ 33 w 47"/>
                <a:gd name="T11" fmla="*/ 9 h 48"/>
                <a:gd name="T12" fmla="*/ 31 w 47"/>
                <a:gd name="T13" fmla="*/ 2 h 48"/>
                <a:gd name="T14" fmla="*/ 26 w 47"/>
                <a:gd name="T15" fmla="*/ 1 h 48"/>
                <a:gd name="T16" fmla="*/ 22 w 47"/>
                <a:gd name="T17" fmla="*/ 6 h 48"/>
                <a:gd name="T18" fmla="*/ 19 w 47"/>
                <a:gd name="T19" fmla="*/ 7 h 48"/>
                <a:gd name="T20" fmla="*/ 14 w 47"/>
                <a:gd name="T21" fmla="*/ 3 h 48"/>
                <a:gd name="T22" fmla="*/ 9 w 47"/>
                <a:gd name="T23" fmla="*/ 5 h 48"/>
                <a:gd name="T24" fmla="*/ 10 w 47"/>
                <a:gd name="T25" fmla="*/ 12 h 48"/>
                <a:gd name="T26" fmla="*/ 8 w 47"/>
                <a:gd name="T27" fmla="*/ 15 h 48"/>
                <a:gd name="T28" fmla="*/ 1 w 47"/>
                <a:gd name="T29" fmla="*/ 16 h 48"/>
                <a:gd name="T30" fmla="*/ 0 w 47"/>
                <a:gd name="T31" fmla="*/ 21 h 48"/>
                <a:gd name="T32" fmla="*/ 6 w 47"/>
                <a:gd name="T33" fmla="*/ 25 h 48"/>
                <a:gd name="T34" fmla="*/ 6 w 47"/>
                <a:gd name="T35" fmla="*/ 28 h 48"/>
                <a:gd name="T36" fmla="*/ 2 w 47"/>
                <a:gd name="T37" fmla="*/ 34 h 48"/>
                <a:gd name="T38" fmla="*/ 5 w 47"/>
                <a:gd name="T39" fmla="*/ 39 h 48"/>
                <a:gd name="T40" fmla="*/ 12 w 47"/>
                <a:gd name="T41" fmla="*/ 38 h 48"/>
                <a:gd name="T42" fmla="*/ 14 w 47"/>
                <a:gd name="T43" fmla="*/ 39 h 48"/>
                <a:gd name="T44" fmla="*/ 15 w 47"/>
                <a:gd name="T45" fmla="*/ 46 h 48"/>
                <a:gd name="T46" fmla="*/ 20 w 47"/>
                <a:gd name="T47" fmla="*/ 48 h 48"/>
                <a:gd name="T48" fmla="*/ 24 w 47"/>
                <a:gd name="T49" fmla="*/ 42 h 48"/>
                <a:gd name="T50" fmla="*/ 27 w 47"/>
                <a:gd name="T51" fmla="*/ 42 h 48"/>
                <a:gd name="T52" fmla="*/ 33 w 47"/>
                <a:gd name="T53" fmla="*/ 46 h 48"/>
                <a:gd name="T54" fmla="*/ 38 w 47"/>
                <a:gd name="T55" fmla="*/ 43 h 48"/>
                <a:gd name="T56" fmla="*/ 37 w 47"/>
                <a:gd name="T57" fmla="*/ 36 h 48"/>
                <a:gd name="T58" fmla="*/ 38 w 47"/>
                <a:gd name="T59" fmla="*/ 33 h 48"/>
                <a:gd name="T60" fmla="*/ 45 w 47"/>
                <a:gd name="T61" fmla="*/ 32 h 48"/>
                <a:gd name="T62" fmla="*/ 46 w 47"/>
                <a:gd name="T63" fmla="*/ 27 h 48"/>
                <a:gd name="T64" fmla="*/ 41 w 47"/>
                <a:gd name="T65" fmla="*/ 23 h 48"/>
                <a:gd name="T66" fmla="*/ 31 w 47"/>
                <a:gd name="T67" fmla="*/ 26 h 48"/>
                <a:gd name="T68" fmla="*/ 22 w 47"/>
                <a:gd name="T69" fmla="*/ 31 h 48"/>
                <a:gd name="T70" fmla="*/ 16 w 47"/>
                <a:gd name="T71" fmla="*/ 22 h 48"/>
                <a:gd name="T72" fmla="*/ 25 w 47"/>
                <a:gd name="T73" fmla="*/ 17 h 48"/>
                <a:gd name="T74" fmla="*/ 31 w 47"/>
                <a:gd name="T75"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8">
                  <a:moveTo>
                    <a:pt x="41" y="23"/>
                  </a:moveTo>
                  <a:cubicBezTo>
                    <a:pt x="41" y="20"/>
                    <a:pt x="41" y="20"/>
                    <a:pt x="41" y="20"/>
                  </a:cubicBezTo>
                  <a:cubicBezTo>
                    <a:pt x="41" y="20"/>
                    <a:pt x="45" y="14"/>
                    <a:pt x="45" y="14"/>
                  </a:cubicBezTo>
                  <a:cubicBezTo>
                    <a:pt x="42" y="9"/>
                    <a:pt x="42" y="9"/>
                    <a:pt x="42" y="9"/>
                  </a:cubicBezTo>
                  <a:cubicBezTo>
                    <a:pt x="42" y="9"/>
                    <a:pt x="35" y="11"/>
                    <a:pt x="35" y="11"/>
                  </a:cubicBezTo>
                  <a:cubicBezTo>
                    <a:pt x="33" y="9"/>
                    <a:pt x="33" y="9"/>
                    <a:pt x="33" y="9"/>
                  </a:cubicBezTo>
                  <a:cubicBezTo>
                    <a:pt x="33" y="9"/>
                    <a:pt x="32" y="2"/>
                    <a:pt x="31" y="2"/>
                  </a:cubicBezTo>
                  <a:cubicBezTo>
                    <a:pt x="26" y="1"/>
                    <a:pt x="26" y="1"/>
                    <a:pt x="26" y="1"/>
                  </a:cubicBezTo>
                  <a:cubicBezTo>
                    <a:pt x="26" y="0"/>
                    <a:pt x="22" y="6"/>
                    <a:pt x="22" y="6"/>
                  </a:cubicBezTo>
                  <a:cubicBezTo>
                    <a:pt x="19" y="7"/>
                    <a:pt x="19" y="7"/>
                    <a:pt x="19" y="7"/>
                  </a:cubicBezTo>
                  <a:cubicBezTo>
                    <a:pt x="19" y="7"/>
                    <a:pt x="14" y="2"/>
                    <a:pt x="14" y="3"/>
                  </a:cubicBezTo>
                  <a:cubicBezTo>
                    <a:pt x="9" y="5"/>
                    <a:pt x="9" y="5"/>
                    <a:pt x="9" y="5"/>
                  </a:cubicBezTo>
                  <a:cubicBezTo>
                    <a:pt x="9" y="6"/>
                    <a:pt x="10" y="12"/>
                    <a:pt x="10" y="12"/>
                  </a:cubicBezTo>
                  <a:cubicBezTo>
                    <a:pt x="8" y="15"/>
                    <a:pt x="8" y="15"/>
                    <a:pt x="8" y="15"/>
                  </a:cubicBezTo>
                  <a:cubicBezTo>
                    <a:pt x="8" y="15"/>
                    <a:pt x="2" y="16"/>
                    <a:pt x="1" y="16"/>
                  </a:cubicBezTo>
                  <a:cubicBezTo>
                    <a:pt x="0" y="21"/>
                    <a:pt x="0" y="21"/>
                    <a:pt x="0" y="21"/>
                  </a:cubicBezTo>
                  <a:cubicBezTo>
                    <a:pt x="0" y="22"/>
                    <a:pt x="6" y="25"/>
                    <a:pt x="6" y="25"/>
                  </a:cubicBezTo>
                  <a:cubicBezTo>
                    <a:pt x="6" y="28"/>
                    <a:pt x="6" y="28"/>
                    <a:pt x="6" y="28"/>
                  </a:cubicBezTo>
                  <a:cubicBezTo>
                    <a:pt x="6" y="28"/>
                    <a:pt x="2" y="34"/>
                    <a:pt x="2" y="34"/>
                  </a:cubicBezTo>
                  <a:cubicBezTo>
                    <a:pt x="5" y="39"/>
                    <a:pt x="5" y="39"/>
                    <a:pt x="5" y="39"/>
                  </a:cubicBezTo>
                  <a:cubicBezTo>
                    <a:pt x="5" y="39"/>
                    <a:pt x="12" y="38"/>
                    <a:pt x="12" y="38"/>
                  </a:cubicBezTo>
                  <a:cubicBezTo>
                    <a:pt x="14" y="39"/>
                    <a:pt x="14" y="39"/>
                    <a:pt x="14" y="39"/>
                  </a:cubicBezTo>
                  <a:cubicBezTo>
                    <a:pt x="14" y="39"/>
                    <a:pt x="15" y="46"/>
                    <a:pt x="15" y="46"/>
                  </a:cubicBezTo>
                  <a:cubicBezTo>
                    <a:pt x="20" y="48"/>
                    <a:pt x="20" y="48"/>
                    <a:pt x="20" y="48"/>
                  </a:cubicBezTo>
                  <a:cubicBezTo>
                    <a:pt x="21" y="48"/>
                    <a:pt x="24" y="42"/>
                    <a:pt x="24" y="42"/>
                  </a:cubicBezTo>
                  <a:cubicBezTo>
                    <a:pt x="27" y="42"/>
                    <a:pt x="27" y="42"/>
                    <a:pt x="27" y="42"/>
                  </a:cubicBezTo>
                  <a:cubicBezTo>
                    <a:pt x="27" y="42"/>
                    <a:pt x="33" y="46"/>
                    <a:pt x="33" y="46"/>
                  </a:cubicBezTo>
                  <a:cubicBezTo>
                    <a:pt x="38" y="43"/>
                    <a:pt x="38" y="43"/>
                    <a:pt x="38" y="43"/>
                  </a:cubicBezTo>
                  <a:cubicBezTo>
                    <a:pt x="38" y="43"/>
                    <a:pt x="37" y="36"/>
                    <a:pt x="37" y="36"/>
                  </a:cubicBezTo>
                  <a:cubicBezTo>
                    <a:pt x="38" y="33"/>
                    <a:pt x="38" y="33"/>
                    <a:pt x="38" y="33"/>
                  </a:cubicBezTo>
                  <a:cubicBezTo>
                    <a:pt x="38" y="33"/>
                    <a:pt x="45" y="32"/>
                    <a:pt x="45" y="32"/>
                  </a:cubicBezTo>
                  <a:cubicBezTo>
                    <a:pt x="46" y="27"/>
                    <a:pt x="46" y="27"/>
                    <a:pt x="46" y="27"/>
                  </a:cubicBezTo>
                  <a:cubicBezTo>
                    <a:pt x="47" y="27"/>
                    <a:pt x="41" y="23"/>
                    <a:pt x="41" y="23"/>
                  </a:cubicBezTo>
                  <a:close/>
                  <a:moveTo>
                    <a:pt x="31" y="26"/>
                  </a:moveTo>
                  <a:cubicBezTo>
                    <a:pt x="30" y="30"/>
                    <a:pt x="26" y="32"/>
                    <a:pt x="22" y="31"/>
                  </a:cubicBezTo>
                  <a:cubicBezTo>
                    <a:pt x="18" y="30"/>
                    <a:pt x="15" y="26"/>
                    <a:pt x="16" y="22"/>
                  </a:cubicBezTo>
                  <a:cubicBezTo>
                    <a:pt x="17" y="18"/>
                    <a:pt x="21" y="16"/>
                    <a:pt x="25" y="17"/>
                  </a:cubicBezTo>
                  <a:cubicBezTo>
                    <a:pt x="29" y="18"/>
                    <a:pt x="32" y="22"/>
                    <a:pt x="31" y="26"/>
                  </a:cubicBezTo>
                  <a:close/>
                </a:path>
              </a:pathLst>
            </a:cu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solidFill>
                  <a:schemeClr val="tx1">
                    <a:lumMod val="50000"/>
                    <a:lumOff val="50000"/>
                  </a:schemeClr>
                </a:solidFill>
                <a:cs typeface="+mn-ea"/>
                <a:sym typeface="+mn-lt"/>
              </a:endParaRPr>
            </a:p>
          </p:txBody>
        </p:sp>
      </p:grpSp>
      <p:grpSp>
        <p:nvGrpSpPr>
          <p:cNvPr id="64" name="Group 75">
            <a:extLst>
              <a:ext uri="{FF2B5EF4-FFF2-40B4-BE49-F238E27FC236}">
                <a16:creationId xmlns:a16="http://schemas.microsoft.com/office/drawing/2014/main" id="{DD814F29-6055-4D1E-9CDF-7A9E93187C74}"/>
              </a:ext>
            </a:extLst>
          </p:cNvPr>
          <p:cNvGrpSpPr/>
          <p:nvPr/>
        </p:nvGrpSpPr>
        <p:grpSpPr>
          <a:xfrm>
            <a:off x="3623879" y="3244869"/>
            <a:ext cx="453120" cy="335645"/>
            <a:chOff x="4598988" y="3619501"/>
            <a:chExt cx="214313" cy="158750"/>
          </a:xfrm>
          <a:solidFill>
            <a:schemeClr val="bg1"/>
          </a:solidFill>
        </p:grpSpPr>
        <p:sp>
          <p:nvSpPr>
            <p:cNvPr id="65" name="Freeform 24">
              <a:extLst>
                <a:ext uri="{FF2B5EF4-FFF2-40B4-BE49-F238E27FC236}">
                  <a16:creationId xmlns:a16="http://schemas.microsoft.com/office/drawing/2014/main" id="{245DA002-76ED-4F97-9D18-79C1C6FDD75A}"/>
                </a:ext>
              </a:extLst>
            </p:cNvPr>
            <p:cNvSpPr>
              <a:spLocks/>
            </p:cNvSpPr>
            <p:nvPr/>
          </p:nvSpPr>
          <p:spPr bwMode="auto">
            <a:xfrm>
              <a:off x="4675188" y="3729038"/>
              <a:ext cx="61913" cy="49213"/>
            </a:xfrm>
            <a:custGeom>
              <a:avLst/>
              <a:gdLst>
                <a:gd name="T0" fmla="*/ 36 w 38"/>
                <a:gd name="T1" fmla="*/ 10 h 30"/>
                <a:gd name="T2" fmla="*/ 1 w 38"/>
                <a:gd name="T3" fmla="*/ 11 h 30"/>
                <a:gd name="T4" fmla="*/ 1 w 38"/>
                <a:gd name="T5" fmla="*/ 13 h 30"/>
                <a:gd name="T6" fmla="*/ 19 w 38"/>
                <a:gd name="T7" fmla="*/ 30 h 30"/>
                <a:gd name="T8" fmla="*/ 36 w 38"/>
                <a:gd name="T9" fmla="*/ 13 h 30"/>
                <a:gd name="T10" fmla="*/ 36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6" y="10"/>
                  </a:moveTo>
                  <a:cubicBezTo>
                    <a:pt x="26" y="1"/>
                    <a:pt x="12" y="0"/>
                    <a:pt x="1" y="11"/>
                  </a:cubicBezTo>
                  <a:cubicBezTo>
                    <a:pt x="0" y="11"/>
                    <a:pt x="0" y="12"/>
                    <a:pt x="1" y="13"/>
                  </a:cubicBezTo>
                  <a:cubicBezTo>
                    <a:pt x="19" y="30"/>
                    <a:pt x="19" y="30"/>
                    <a:pt x="19" y="30"/>
                  </a:cubicBezTo>
                  <a:cubicBezTo>
                    <a:pt x="36" y="13"/>
                    <a:pt x="36" y="13"/>
                    <a:pt x="36" y="13"/>
                  </a:cubicBezTo>
                  <a:cubicBezTo>
                    <a:pt x="38" y="11"/>
                    <a:pt x="37" y="11"/>
                    <a:pt x="36" y="10"/>
                  </a:cubicBezTo>
                  <a:close/>
                </a:path>
              </a:pathLst>
            </a:cu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cs typeface="+mn-ea"/>
                <a:sym typeface="+mn-lt"/>
              </a:endParaRPr>
            </a:p>
          </p:txBody>
        </p:sp>
        <p:sp>
          <p:nvSpPr>
            <p:cNvPr id="66" name="Freeform 25">
              <a:extLst>
                <a:ext uri="{FF2B5EF4-FFF2-40B4-BE49-F238E27FC236}">
                  <a16:creationId xmlns:a16="http://schemas.microsoft.com/office/drawing/2014/main" id="{BD637C2F-000E-4D17-A205-A4AA44FE988C}"/>
                </a:ext>
              </a:extLst>
            </p:cNvPr>
            <p:cNvSpPr>
              <a:spLocks/>
            </p:cNvSpPr>
            <p:nvPr/>
          </p:nvSpPr>
          <p:spPr bwMode="auto">
            <a:xfrm>
              <a:off x="4633913" y="3675063"/>
              <a:ext cx="142875" cy="63500"/>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lnTo>
                    <a:pt x="87" y="23"/>
                  </a:lnTo>
                  <a:close/>
                </a:path>
              </a:pathLst>
            </a:cu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cs typeface="+mn-ea"/>
                <a:sym typeface="+mn-lt"/>
              </a:endParaRPr>
            </a:p>
          </p:txBody>
        </p:sp>
        <p:sp>
          <p:nvSpPr>
            <p:cNvPr id="67" name="Freeform 26">
              <a:extLst>
                <a:ext uri="{FF2B5EF4-FFF2-40B4-BE49-F238E27FC236}">
                  <a16:creationId xmlns:a16="http://schemas.microsoft.com/office/drawing/2014/main" id="{CFE4029A-9166-4F4F-93EA-899AF026D9CE}"/>
                </a:ext>
              </a:extLst>
            </p:cNvPr>
            <p:cNvSpPr>
              <a:spLocks/>
            </p:cNvSpPr>
            <p:nvPr/>
          </p:nvSpPr>
          <p:spPr bwMode="auto">
            <a:xfrm>
              <a:off x="4598988" y="3619501"/>
              <a:ext cx="214313" cy="82550"/>
            </a:xfrm>
            <a:custGeom>
              <a:avLst/>
              <a:gdLst>
                <a:gd name="T0" fmla="*/ 131 w 132"/>
                <a:gd name="T1" fmla="*/ 36 h 51"/>
                <a:gd name="T2" fmla="*/ 131 w 132"/>
                <a:gd name="T3" fmla="*/ 36 h 51"/>
                <a:gd name="T4" fmla="*/ 1 w 132"/>
                <a:gd name="T5" fmla="*/ 36 h 51"/>
                <a:gd name="T6" fmla="*/ 1 w 132"/>
                <a:gd name="T7" fmla="*/ 38 h 51"/>
                <a:gd name="T8" fmla="*/ 13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6" y="0"/>
                    <a:pt x="1" y="36"/>
                  </a:cubicBezTo>
                  <a:cubicBezTo>
                    <a:pt x="0" y="37"/>
                    <a:pt x="0" y="37"/>
                    <a:pt x="1" y="38"/>
                  </a:cubicBezTo>
                  <a:cubicBezTo>
                    <a:pt x="13" y="51"/>
                    <a:pt x="13" y="51"/>
                    <a:pt x="13" y="51"/>
                  </a:cubicBezTo>
                  <a:cubicBezTo>
                    <a:pt x="14" y="51"/>
                    <a:pt x="15" y="51"/>
                    <a:pt x="16" y="51"/>
                  </a:cubicBezTo>
                  <a:cubicBezTo>
                    <a:pt x="43" y="23"/>
                    <a:pt x="88" y="23"/>
                    <a:pt x="116" y="51"/>
                  </a:cubicBezTo>
                  <a:cubicBezTo>
                    <a:pt x="117" y="51"/>
                    <a:pt x="118" y="51"/>
                    <a:pt x="118" y="51"/>
                  </a:cubicBezTo>
                  <a:cubicBezTo>
                    <a:pt x="131" y="38"/>
                    <a:pt x="131" y="38"/>
                    <a:pt x="131" y="38"/>
                  </a:cubicBezTo>
                  <a:cubicBezTo>
                    <a:pt x="131" y="38"/>
                    <a:pt x="131" y="38"/>
                    <a:pt x="131" y="38"/>
                  </a:cubicBezTo>
                  <a:cubicBezTo>
                    <a:pt x="132" y="37"/>
                    <a:pt x="132" y="37"/>
                    <a:pt x="131" y="36"/>
                  </a:cubicBezTo>
                  <a:close/>
                </a:path>
              </a:pathLst>
            </a:custGeom>
            <a:grpFill/>
            <a:ln w="9525">
              <a:noFill/>
              <a:round/>
              <a:headEnd/>
              <a:tailEnd/>
            </a:ln>
            <a:extLst/>
          </p:spPr>
          <p:txBody>
            <a:bodyPr vert="horz" wrap="square" lIns="67204" tIns="33602" rIns="67204" bIns="33602" numCol="1" anchor="t" anchorCtr="0" compatLnSpc="1">
              <a:prstTxWarp prst="textNoShape">
                <a:avLst/>
              </a:prstTxWarp>
            </a:bodyPr>
            <a:lstStyle/>
            <a:p>
              <a:endParaRPr lang="en-US" sz="975">
                <a:cs typeface="+mn-ea"/>
                <a:sym typeface="+mn-lt"/>
              </a:endParaRPr>
            </a:p>
          </p:txBody>
        </p:sp>
      </p:grpSp>
      <p:sp>
        <p:nvSpPr>
          <p:cNvPr id="68" name="Title 1">
            <a:extLst>
              <a:ext uri="{FF2B5EF4-FFF2-40B4-BE49-F238E27FC236}">
                <a16:creationId xmlns:a16="http://schemas.microsoft.com/office/drawing/2014/main" id="{9FF732DD-47F9-48D4-BF54-9D5F02720A51}"/>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69" name="椭圆 68">
            <a:extLst>
              <a:ext uri="{FF2B5EF4-FFF2-40B4-BE49-F238E27FC236}">
                <a16:creationId xmlns:a16="http://schemas.microsoft.com/office/drawing/2014/main" id="{F38161C9-86DB-4986-AF7B-1B534F1191F7}"/>
              </a:ext>
            </a:extLst>
          </p:cNvPr>
          <p:cNvSpPr>
            <a:spLocks noChangeArrowheads="1"/>
          </p:cNvSpPr>
          <p:nvPr/>
        </p:nvSpPr>
        <p:spPr bwMode="auto">
          <a:xfrm>
            <a:off x="323528" y="267494"/>
            <a:ext cx="216024" cy="216024"/>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185239530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in)">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1000"/>
                                        <p:tgtEl>
                                          <p:spTgt spid="4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ox(in)">
                                      <p:cBhvr>
                                        <p:cTn id="15" dur="1000"/>
                                        <p:tgtEl>
                                          <p:spTgt spid="4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in)">
                                      <p:cBhvr>
                                        <p:cTn id="18" dur="1000"/>
                                        <p:tgtEl>
                                          <p:spTgt spid="38"/>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ox(in)">
                                      <p:cBhvr>
                                        <p:cTn id="21" dur="10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1000"/>
                                        <p:tgtEl>
                                          <p:spTgt spid="52"/>
                                        </p:tgtEl>
                                      </p:cBhvr>
                                    </p:animEffect>
                                    <p:anim calcmode="lin" valueType="num">
                                      <p:cBhvr>
                                        <p:cTn id="27" dur="1000" fill="hold"/>
                                        <p:tgtEl>
                                          <p:spTgt spid="52"/>
                                        </p:tgtEl>
                                        <p:attrNameLst>
                                          <p:attrName>ppt_x</p:attrName>
                                        </p:attrNameLst>
                                      </p:cBhvr>
                                      <p:tavLst>
                                        <p:tav tm="0">
                                          <p:val>
                                            <p:strVal val="#ppt_x"/>
                                          </p:val>
                                        </p:tav>
                                        <p:tav tm="100000">
                                          <p:val>
                                            <p:strVal val="#ppt_x"/>
                                          </p:val>
                                        </p:tav>
                                      </p:tavLst>
                                    </p:anim>
                                    <p:anim calcmode="lin" valueType="num">
                                      <p:cBhvr>
                                        <p:cTn id="28" dur="1000" fill="hold"/>
                                        <p:tgtEl>
                                          <p:spTgt spid="5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anim calcmode="lin" valueType="num">
                                      <p:cBhvr>
                                        <p:cTn id="32" dur="1000" fill="hold"/>
                                        <p:tgtEl>
                                          <p:spTgt spid="50"/>
                                        </p:tgtEl>
                                        <p:attrNameLst>
                                          <p:attrName>ppt_x</p:attrName>
                                        </p:attrNameLst>
                                      </p:cBhvr>
                                      <p:tavLst>
                                        <p:tav tm="0">
                                          <p:val>
                                            <p:strVal val="#ppt_x"/>
                                          </p:val>
                                        </p:tav>
                                        <p:tav tm="100000">
                                          <p:val>
                                            <p:strVal val="#ppt_x"/>
                                          </p:val>
                                        </p:tav>
                                      </p:tavLst>
                                    </p:anim>
                                    <p:anim calcmode="lin" valueType="num">
                                      <p:cBhvr>
                                        <p:cTn id="33" dur="1000" fill="hold"/>
                                        <p:tgtEl>
                                          <p:spTgt spid="5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par>
                                <p:cTn id="44" presetID="4" presetClass="entr" presetSubtype="16"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box(in)">
                                      <p:cBhvr>
                                        <p:cTn id="46" dur="1000"/>
                                        <p:tgtEl>
                                          <p:spTgt spid="61"/>
                                        </p:tgtEl>
                                      </p:cBhvr>
                                    </p:animEffect>
                                  </p:childTnLst>
                                </p:cTn>
                              </p:par>
                              <p:par>
                                <p:cTn id="47" presetID="4" presetClass="entr" presetSubtype="16"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box(in)">
                                      <p:cBhvr>
                                        <p:cTn id="49" dur="1000"/>
                                        <p:tgtEl>
                                          <p:spTgt spid="64"/>
                                        </p:tgtEl>
                                      </p:cBhvr>
                                    </p:animEffect>
                                  </p:childTnLst>
                                </p:cTn>
                              </p:par>
                              <p:par>
                                <p:cTn id="50" presetID="4"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box(in)">
                                      <p:cBhvr>
                                        <p:cTn id="52" dur="1000"/>
                                        <p:tgtEl>
                                          <p:spTgt spid="58"/>
                                        </p:tgtEl>
                                      </p:cBhvr>
                                    </p:animEffect>
                                  </p:childTnLst>
                                </p:cTn>
                              </p:par>
                              <p:par>
                                <p:cTn id="53" presetID="4" presetClass="entr" presetSubtype="16"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ox(in)">
                                      <p:cBhvr>
                                        <p:cTn id="55"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2" grpId="0" animBg="1"/>
      <p:bldP spid="43" grpId="0" animBg="1"/>
      <p:bldP spid="50" grpId="0"/>
      <p:bldP spid="51" grpId="0"/>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22e26f2d-35b2-4758-87e4-99e3bc08fc93">
            <a:extLst>
              <a:ext uri="{FF2B5EF4-FFF2-40B4-BE49-F238E27FC236}">
                <a16:creationId xmlns:a16="http://schemas.microsoft.com/office/drawing/2014/main" id="{BF02FC01-6EB6-415D-8C4C-EAE6EB0AEB33}"/>
              </a:ext>
            </a:extLst>
          </p:cNvPr>
          <p:cNvGrpSpPr>
            <a:grpSpLocks noChangeAspect="1"/>
          </p:cNvGrpSpPr>
          <p:nvPr/>
        </p:nvGrpSpPr>
        <p:grpSpPr>
          <a:xfrm>
            <a:off x="807018" y="2079340"/>
            <a:ext cx="7536181" cy="2470933"/>
            <a:chOff x="1071532" y="2582635"/>
            <a:chExt cx="10253953" cy="3362026"/>
          </a:xfrm>
        </p:grpSpPr>
        <p:sp>
          <p:nvSpPr>
            <p:cNvPr id="12" name="箭头: 圆角右 1">
              <a:extLst>
                <a:ext uri="{FF2B5EF4-FFF2-40B4-BE49-F238E27FC236}">
                  <a16:creationId xmlns:a16="http://schemas.microsoft.com/office/drawing/2014/main" id="{F75B6187-5B2A-4177-8AA1-39E0F5A392C6}"/>
                </a:ext>
              </a:extLst>
            </p:cNvPr>
            <p:cNvSpPr/>
            <p:nvPr/>
          </p:nvSpPr>
          <p:spPr>
            <a:xfrm>
              <a:off x="8896593" y="2582635"/>
              <a:ext cx="2428892" cy="1550916"/>
            </a:xfrm>
            <a:prstGeom prst="bentArrow">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sz="975">
                <a:solidFill>
                  <a:schemeClr val="tx1">
                    <a:lumMod val="50000"/>
                    <a:lumOff val="50000"/>
                  </a:schemeClr>
                </a:solidFill>
                <a:cs typeface="+mn-ea"/>
                <a:sym typeface="+mn-lt"/>
              </a:endParaRPr>
            </a:p>
          </p:txBody>
        </p:sp>
        <p:sp>
          <p:nvSpPr>
            <p:cNvPr id="13" name="箭头: 圆角右 2">
              <a:extLst>
                <a:ext uri="{FF2B5EF4-FFF2-40B4-BE49-F238E27FC236}">
                  <a16:creationId xmlns:a16="http://schemas.microsoft.com/office/drawing/2014/main" id="{A2282AE0-6A9B-4D26-8FE4-0EA15E6BA30A}"/>
                </a:ext>
              </a:extLst>
            </p:cNvPr>
            <p:cNvSpPr/>
            <p:nvPr/>
          </p:nvSpPr>
          <p:spPr>
            <a:xfrm>
              <a:off x="1071532" y="4133551"/>
              <a:ext cx="2428892" cy="1550916"/>
            </a:xfrm>
            <a:prstGeom prst="bentArrow">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sz="975">
                <a:solidFill>
                  <a:schemeClr val="tx1">
                    <a:lumMod val="50000"/>
                    <a:lumOff val="50000"/>
                  </a:schemeClr>
                </a:solidFill>
                <a:cs typeface="+mn-ea"/>
                <a:sym typeface="+mn-lt"/>
              </a:endParaRPr>
            </a:p>
          </p:txBody>
        </p:sp>
        <p:sp>
          <p:nvSpPr>
            <p:cNvPr id="14" name="箭头: 圆角右 3">
              <a:extLst>
                <a:ext uri="{FF2B5EF4-FFF2-40B4-BE49-F238E27FC236}">
                  <a16:creationId xmlns:a16="http://schemas.microsoft.com/office/drawing/2014/main" id="{F6156DAD-BA68-41C2-A765-99440BEFBEB4}"/>
                </a:ext>
              </a:extLst>
            </p:cNvPr>
            <p:cNvSpPr/>
            <p:nvPr/>
          </p:nvSpPr>
          <p:spPr>
            <a:xfrm>
              <a:off x="6331404" y="3185768"/>
              <a:ext cx="2428892" cy="1550916"/>
            </a:xfrm>
            <a:prstGeom prst="bentArrow">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sz="975">
                <a:solidFill>
                  <a:schemeClr val="tx1">
                    <a:lumMod val="50000"/>
                    <a:lumOff val="50000"/>
                  </a:schemeClr>
                </a:solidFill>
                <a:cs typeface="+mn-ea"/>
                <a:sym typeface="+mn-lt"/>
              </a:endParaRPr>
            </a:p>
          </p:txBody>
        </p:sp>
        <p:sp>
          <p:nvSpPr>
            <p:cNvPr id="15" name="箭头: 圆角右 4">
              <a:extLst>
                <a:ext uri="{FF2B5EF4-FFF2-40B4-BE49-F238E27FC236}">
                  <a16:creationId xmlns:a16="http://schemas.microsoft.com/office/drawing/2014/main" id="{5DC15DFA-62D2-4C48-B36E-5DBBCFFFC847}"/>
                </a:ext>
              </a:extLst>
            </p:cNvPr>
            <p:cNvSpPr/>
            <p:nvPr/>
          </p:nvSpPr>
          <p:spPr>
            <a:xfrm>
              <a:off x="3693062" y="3616579"/>
              <a:ext cx="2428892" cy="1550916"/>
            </a:xfrm>
            <a:prstGeom prst="bentArrow">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sz="975">
                <a:solidFill>
                  <a:schemeClr val="tx1">
                    <a:lumMod val="50000"/>
                    <a:lumOff val="50000"/>
                  </a:schemeClr>
                </a:solidFill>
                <a:cs typeface="+mn-ea"/>
                <a:sym typeface="+mn-lt"/>
              </a:endParaRPr>
            </a:p>
          </p:txBody>
        </p:sp>
        <p:grpSp>
          <p:nvGrpSpPr>
            <p:cNvPr id="16" name="组合 15">
              <a:extLst>
                <a:ext uri="{FF2B5EF4-FFF2-40B4-BE49-F238E27FC236}">
                  <a16:creationId xmlns:a16="http://schemas.microsoft.com/office/drawing/2014/main" id="{B9C39D76-259C-46DC-9E0F-B805C7269CB9}"/>
                </a:ext>
              </a:extLst>
            </p:cNvPr>
            <p:cNvGrpSpPr/>
            <p:nvPr/>
          </p:nvGrpSpPr>
          <p:grpSpPr>
            <a:xfrm>
              <a:off x="1498339" y="4927621"/>
              <a:ext cx="1575278" cy="1017040"/>
              <a:chOff x="1531670" y="2415703"/>
              <a:chExt cx="1575278" cy="1017040"/>
            </a:xfrm>
          </p:grpSpPr>
          <p:sp>
            <p:nvSpPr>
              <p:cNvPr id="26" name="任意多边形: 形状 6">
                <a:extLst>
                  <a:ext uri="{FF2B5EF4-FFF2-40B4-BE49-F238E27FC236}">
                    <a16:creationId xmlns:a16="http://schemas.microsoft.com/office/drawing/2014/main" id="{FBEF4528-3514-4890-BD73-EFE6B2A6C8A2}"/>
                  </a:ext>
                </a:extLst>
              </p:cNvPr>
              <p:cNvSpPr>
                <a:spLocks/>
              </p:cNvSpPr>
              <p:nvPr/>
            </p:nvSpPr>
            <p:spPr bwMode="auto">
              <a:xfrm>
                <a:off x="2116389" y="2415703"/>
                <a:ext cx="405841" cy="387047"/>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lIns="0" tIns="0" rIns="0" bIns="0" anchor="ctr"/>
              <a:lstStyle/>
              <a:p>
                <a:pPr algn="ctr"/>
                <a:endParaRPr sz="975">
                  <a:solidFill>
                    <a:schemeClr val="tx1">
                      <a:lumMod val="50000"/>
                      <a:lumOff val="50000"/>
                    </a:schemeClr>
                  </a:solidFill>
                  <a:cs typeface="+mn-ea"/>
                  <a:sym typeface="+mn-lt"/>
                </a:endParaRPr>
              </a:p>
            </p:txBody>
          </p:sp>
          <p:sp>
            <p:nvSpPr>
              <p:cNvPr id="27" name="文本框 7">
                <a:extLst>
                  <a:ext uri="{FF2B5EF4-FFF2-40B4-BE49-F238E27FC236}">
                    <a16:creationId xmlns:a16="http://schemas.microsoft.com/office/drawing/2014/main" id="{C995AE86-0B1C-4FB7-A017-22736B004D04}"/>
                  </a:ext>
                </a:extLst>
              </p:cNvPr>
              <p:cNvSpPr txBox="1"/>
              <p:nvPr/>
            </p:nvSpPr>
            <p:spPr>
              <a:xfrm>
                <a:off x="1531670" y="2684592"/>
                <a:ext cx="1575278" cy="748151"/>
              </a:xfrm>
              <a:prstGeom prst="rect">
                <a:avLst/>
              </a:prstGeom>
              <a:noFill/>
            </p:spPr>
            <p:txBody>
              <a:bodyPr wrap="none" lIns="0" tIns="0" rIns="0" bIns="0" anchor="ctr" anchorCtr="0">
                <a:normAutofit/>
              </a:bodyPr>
              <a:lstStyle/>
              <a:p>
                <a:pPr algn="ctr"/>
                <a:r>
                  <a:rPr lang="zh-CN" altLang="en-US" sz="1764" dirty="0">
                    <a:solidFill>
                      <a:schemeClr val="tx1">
                        <a:lumMod val="50000"/>
                        <a:lumOff val="50000"/>
                      </a:schemeClr>
                    </a:solidFill>
                    <a:cs typeface="+mn-ea"/>
                    <a:sym typeface="+mn-lt"/>
                  </a:rPr>
                  <a:t>关键词</a:t>
                </a:r>
              </a:p>
            </p:txBody>
          </p:sp>
        </p:grpSp>
        <p:grpSp>
          <p:nvGrpSpPr>
            <p:cNvPr id="17" name="组合 16">
              <a:extLst>
                <a:ext uri="{FF2B5EF4-FFF2-40B4-BE49-F238E27FC236}">
                  <a16:creationId xmlns:a16="http://schemas.microsoft.com/office/drawing/2014/main" id="{B5191729-A713-4D07-BC99-D3E5A5C60FD8}"/>
                </a:ext>
              </a:extLst>
            </p:cNvPr>
            <p:cNvGrpSpPr/>
            <p:nvPr/>
          </p:nvGrpSpPr>
          <p:grpSpPr>
            <a:xfrm>
              <a:off x="4119869" y="4420147"/>
              <a:ext cx="1575278" cy="1026154"/>
              <a:chOff x="4229828" y="2406589"/>
              <a:chExt cx="1575278" cy="1026154"/>
            </a:xfrm>
          </p:grpSpPr>
          <p:sp>
            <p:nvSpPr>
              <p:cNvPr id="24" name="任意多边形: 形状 9">
                <a:extLst>
                  <a:ext uri="{FF2B5EF4-FFF2-40B4-BE49-F238E27FC236}">
                    <a16:creationId xmlns:a16="http://schemas.microsoft.com/office/drawing/2014/main" id="{ECED459E-D04D-4C5B-8480-0E3545773AF2}"/>
                  </a:ext>
                </a:extLst>
              </p:cNvPr>
              <p:cNvSpPr>
                <a:spLocks/>
              </p:cNvSpPr>
              <p:nvPr/>
            </p:nvSpPr>
            <p:spPr bwMode="auto">
              <a:xfrm>
                <a:off x="4814547" y="2406589"/>
                <a:ext cx="405841" cy="405275"/>
              </a:xfrm>
              <a:custGeom>
                <a:avLst/>
                <a:gdLst>
                  <a:gd name="connsiteX0" fmla="*/ 126452 w 606933"/>
                  <a:gd name="connsiteY0" fmla="*/ 239923 h 606087"/>
                  <a:gd name="connsiteX1" fmla="*/ 191364 w 606933"/>
                  <a:gd name="connsiteY1" fmla="*/ 239923 h 606087"/>
                  <a:gd name="connsiteX2" fmla="*/ 289791 w 606933"/>
                  <a:gd name="connsiteY2" fmla="*/ 336874 h 606087"/>
                  <a:gd name="connsiteX3" fmla="*/ 303467 w 606933"/>
                  <a:gd name="connsiteY3" fmla="*/ 345627 h 606087"/>
                  <a:gd name="connsiteX4" fmla="*/ 317142 w 606933"/>
                  <a:gd name="connsiteY4" fmla="*/ 336874 h 606087"/>
                  <a:gd name="connsiteX5" fmla="*/ 415569 w 606933"/>
                  <a:gd name="connsiteY5" fmla="*/ 239923 h 606087"/>
                  <a:gd name="connsiteX6" fmla="*/ 480481 w 606933"/>
                  <a:gd name="connsiteY6" fmla="*/ 239923 h 606087"/>
                  <a:gd name="connsiteX7" fmla="*/ 480481 w 606933"/>
                  <a:gd name="connsiteY7" fmla="*/ 404009 h 606087"/>
                  <a:gd name="connsiteX8" fmla="*/ 316083 w 606933"/>
                  <a:gd name="connsiteY8" fmla="*/ 404009 h 606087"/>
                  <a:gd name="connsiteX9" fmla="*/ 316083 w 606933"/>
                  <a:gd name="connsiteY9" fmla="*/ 441905 h 606087"/>
                  <a:gd name="connsiteX10" fmla="*/ 568988 w 606933"/>
                  <a:gd name="connsiteY10" fmla="*/ 441905 h 606087"/>
                  <a:gd name="connsiteX11" fmla="*/ 568988 w 606933"/>
                  <a:gd name="connsiteY11" fmla="*/ 505096 h 606087"/>
                  <a:gd name="connsiteX12" fmla="*/ 606933 w 606933"/>
                  <a:gd name="connsiteY12" fmla="*/ 505096 h 606087"/>
                  <a:gd name="connsiteX13" fmla="*/ 606933 w 606933"/>
                  <a:gd name="connsiteY13" fmla="*/ 606087 h 606087"/>
                  <a:gd name="connsiteX14" fmla="*/ 505714 w 606933"/>
                  <a:gd name="connsiteY14" fmla="*/ 606087 h 606087"/>
                  <a:gd name="connsiteX15" fmla="*/ 505714 w 606933"/>
                  <a:gd name="connsiteY15" fmla="*/ 505096 h 606087"/>
                  <a:gd name="connsiteX16" fmla="*/ 543659 w 606933"/>
                  <a:gd name="connsiteY16" fmla="*/ 505096 h 606087"/>
                  <a:gd name="connsiteX17" fmla="*/ 543659 w 606933"/>
                  <a:gd name="connsiteY17" fmla="*/ 467105 h 606087"/>
                  <a:gd name="connsiteX18" fmla="*/ 316083 w 606933"/>
                  <a:gd name="connsiteY18" fmla="*/ 467105 h 606087"/>
                  <a:gd name="connsiteX19" fmla="*/ 316083 w 606933"/>
                  <a:gd name="connsiteY19" fmla="*/ 505096 h 606087"/>
                  <a:gd name="connsiteX20" fmla="*/ 354028 w 606933"/>
                  <a:gd name="connsiteY20" fmla="*/ 505096 h 606087"/>
                  <a:gd name="connsiteX21" fmla="*/ 354028 w 606933"/>
                  <a:gd name="connsiteY21" fmla="*/ 606087 h 606087"/>
                  <a:gd name="connsiteX22" fmla="*/ 252905 w 606933"/>
                  <a:gd name="connsiteY22" fmla="*/ 606087 h 606087"/>
                  <a:gd name="connsiteX23" fmla="*/ 252905 w 606933"/>
                  <a:gd name="connsiteY23" fmla="*/ 505096 h 606087"/>
                  <a:gd name="connsiteX24" fmla="*/ 290850 w 606933"/>
                  <a:gd name="connsiteY24" fmla="*/ 505096 h 606087"/>
                  <a:gd name="connsiteX25" fmla="*/ 290850 w 606933"/>
                  <a:gd name="connsiteY25" fmla="*/ 467105 h 606087"/>
                  <a:gd name="connsiteX26" fmla="*/ 63274 w 606933"/>
                  <a:gd name="connsiteY26" fmla="*/ 467105 h 606087"/>
                  <a:gd name="connsiteX27" fmla="*/ 63274 w 606933"/>
                  <a:gd name="connsiteY27" fmla="*/ 505096 h 606087"/>
                  <a:gd name="connsiteX28" fmla="*/ 101123 w 606933"/>
                  <a:gd name="connsiteY28" fmla="*/ 505096 h 606087"/>
                  <a:gd name="connsiteX29" fmla="*/ 101123 w 606933"/>
                  <a:gd name="connsiteY29" fmla="*/ 606087 h 606087"/>
                  <a:gd name="connsiteX30" fmla="*/ 0 w 606933"/>
                  <a:gd name="connsiteY30" fmla="*/ 606087 h 606087"/>
                  <a:gd name="connsiteX31" fmla="*/ 0 w 606933"/>
                  <a:gd name="connsiteY31" fmla="*/ 505096 h 606087"/>
                  <a:gd name="connsiteX32" fmla="*/ 37945 w 606933"/>
                  <a:gd name="connsiteY32" fmla="*/ 505096 h 606087"/>
                  <a:gd name="connsiteX33" fmla="*/ 37945 w 606933"/>
                  <a:gd name="connsiteY33" fmla="*/ 441905 h 606087"/>
                  <a:gd name="connsiteX34" fmla="*/ 290850 w 606933"/>
                  <a:gd name="connsiteY34" fmla="*/ 441905 h 606087"/>
                  <a:gd name="connsiteX35" fmla="*/ 290850 w 606933"/>
                  <a:gd name="connsiteY35" fmla="*/ 404009 h 606087"/>
                  <a:gd name="connsiteX36" fmla="*/ 126452 w 606933"/>
                  <a:gd name="connsiteY36" fmla="*/ 404009 h 606087"/>
                  <a:gd name="connsiteX37" fmla="*/ 303502 w 606933"/>
                  <a:gd name="connsiteY37" fmla="*/ 71264 h 606087"/>
                  <a:gd name="connsiteX38" fmla="*/ 250822 w 606933"/>
                  <a:gd name="connsiteY38" fmla="*/ 122140 h 606087"/>
                  <a:gd name="connsiteX39" fmla="*/ 303502 w 606933"/>
                  <a:gd name="connsiteY39" fmla="*/ 173111 h 606087"/>
                  <a:gd name="connsiteX40" fmla="*/ 356183 w 606933"/>
                  <a:gd name="connsiteY40" fmla="*/ 122140 h 606087"/>
                  <a:gd name="connsiteX41" fmla="*/ 303502 w 606933"/>
                  <a:gd name="connsiteY41" fmla="*/ 71264 h 606087"/>
                  <a:gd name="connsiteX42" fmla="*/ 303502 w 606933"/>
                  <a:gd name="connsiteY42" fmla="*/ 0 h 606087"/>
                  <a:gd name="connsiteX43" fmla="*/ 429955 w 606933"/>
                  <a:gd name="connsiteY43" fmla="*/ 122140 h 606087"/>
                  <a:gd name="connsiteX44" fmla="*/ 303502 w 606933"/>
                  <a:gd name="connsiteY44" fmla="*/ 315639 h 606087"/>
                  <a:gd name="connsiteX45" fmla="*/ 177049 w 606933"/>
                  <a:gd name="connsiteY45" fmla="*/ 122140 h 606087"/>
                  <a:gd name="connsiteX46" fmla="*/ 303502 w 606933"/>
                  <a:gd name="connsiteY46" fmla="*/ 0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6933" h="606087">
                    <a:moveTo>
                      <a:pt x="126452" y="239923"/>
                    </a:moveTo>
                    <a:lnTo>
                      <a:pt x="191364" y="239923"/>
                    </a:lnTo>
                    <a:cubicBezTo>
                      <a:pt x="230851" y="298209"/>
                      <a:pt x="286131" y="334566"/>
                      <a:pt x="289791" y="336874"/>
                    </a:cubicBezTo>
                    <a:lnTo>
                      <a:pt x="303467" y="345627"/>
                    </a:lnTo>
                    <a:lnTo>
                      <a:pt x="317142" y="336874"/>
                    </a:lnTo>
                    <a:cubicBezTo>
                      <a:pt x="320802" y="334566"/>
                      <a:pt x="376083" y="298209"/>
                      <a:pt x="415569" y="239923"/>
                    </a:cubicBezTo>
                    <a:lnTo>
                      <a:pt x="480481" y="239923"/>
                    </a:lnTo>
                    <a:lnTo>
                      <a:pt x="480481" y="404009"/>
                    </a:lnTo>
                    <a:lnTo>
                      <a:pt x="316083" y="404009"/>
                    </a:lnTo>
                    <a:lnTo>
                      <a:pt x="316083" y="441905"/>
                    </a:lnTo>
                    <a:lnTo>
                      <a:pt x="568988" y="441905"/>
                    </a:lnTo>
                    <a:lnTo>
                      <a:pt x="568988" y="505096"/>
                    </a:lnTo>
                    <a:lnTo>
                      <a:pt x="606933" y="505096"/>
                    </a:lnTo>
                    <a:lnTo>
                      <a:pt x="606933" y="606087"/>
                    </a:lnTo>
                    <a:lnTo>
                      <a:pt x="505714" y="606087"/>
                    </a:lnTo>
                    <a:lnTo>
                      <a:pt x="505714" y="505096"/>
                    </a:lnTo>
                    <a:lnTo>
                      <a:pt x="543659" y="505096"/>
                    </a:lnTo>
                    <a:lnTo>
                      <a:pt x="543659" y="467105"/>
                    </a:lnTo>
                    <a:lnTo>
                      <a:pt x="316083" y="467105"/>
                    </a:lnTo>
                    <a:lnTo>
                      <a:pt x="316083" y="505096"/>
                    </a:lnTo>
                    <a:lnTo>
                      <a:pt x="354028" y="505096"/>
                    </a:lnTo>
                    <a:lnTo>
                      <a:pt x="354028" y="606087"/>
                    </a:lnTo>
                    <a:lnTo>
                      <a:pt x="252905" y="606087"/>
                    </a:lnTo>
                    <a:lnTo>
                      <a:pt x="252905" y="505096"/>
                    </a:lnTo>
                    <a:lnTo>
                      <a:pt x="290850" y="505096"/>
                    </a:lnTo>
                    <a:lnTo>
                      <a:pt x="290850" y="467105"/>
                    </a:lnTo>
                    <a:lnTo>
                      <a:pt x="63274" y="467105"/>
                    </a:lnTo>
                    <a:lnTo>
                      <a:pt x="63274" y="505096"/>
                    </a:lnTo>
                    <a:lnTo>
                      <a:pt x="101123" y="505096"/>
                    </a:lnTo>
                    <a:lnTo>
                      <a:pt x="101123" y="606087"/>
                    </a:lnTo>
                    <a:lnTo>
                      <a:pt x="0" y="606087"/>
                    </a:lnTo>
                    <a:lnTo>
                      <a:pt x="0" y="505096"/>
                    </a:lnTo>
                    <a:lnTo>
                      <a:pt x="37945" y="505096"/>
                    </a:lnTo>
                    <a:lnTo>
                      <a:pt x="37945" y="441905"/>
                    </a:lnTo>
                    <a:lnTo>
                      <a:pt x="290850" y="441905"/>
                    </a:lnTo>
                    <a:lnTo>
                      <a:pt x="290850" y="404009"/>
                    </a:lnTo>
                    <a:lnTo>
                      <a:pt x="126452" y="404009"/>
                    </a:lnTo>
                    <a:close/>
                    <a:moveTo>
                      <a:pt x="303502" y="71264"/>
                    </a:moveTo>
                    <a:cubicBezTo>
                      <a:pt x="274417" y="71264"/>
                      <a:pt x="250822" y="94057"/>
                      <a:pt x="250822" y="122140"/>
                    </a:cubicBezTo>
                    <a:cubicBezTo>
                      <a:pt x="250822" y="150318"/>
                      <a:pt x="274417" y="173111"/>
                      <a:pt x="303502" y="173111"/>
                    </a:cubicBezTo>
                    <a:cubicBezTo>
                      <a:pt x="332587" y="173111"/>
                      <a:pt x="356183" y="150318"/>
                      <a:pt x="356183" y="122140"/>
                    </a:cubicBezTo>
                    <a:cubicBezTo>
                      <a:pt x="356183" y="94057"/>
                      <a:pt x="332587" y="71264"/>
                      <a:pt x="303502" y="71264"/>
                    </a:cubicBezTo>
                    <a:close/>
                    <a:moveTo>
                      <a:pt x="303502" y="0"/>
                    </a:moveTo>
                    <a:cubicBezTo>
                      <a:pt x="373326" y="0"/>
                      <a:pt x="429955" y="54723"/>
                      <a:pt x="429955" y="122140"/>
                    </a:cubicBezTo>
                    <a:cubicBezTo>
                      <a:pt x="429955" y="234181"/>
                      <a:pt x="303502" y="315639"/>
                      <a:pt x="303502" y="315639"/>
                    </a:cubicBezTo>
                    <a:cubicBezTo>
                      <a:pt x="303502" y="315639"/>
                      <a:pt x="177049" y="234181"/>
                      <a:pt x="177049" y="122140"/>
                    </a:cubicBezTo>
                    <a:cubicBezTo>
                      <a:pt x="177049" y="54723"/>
                      <a:pt x="233679" y="0"/>
                      <a:pt x="303502" y="0"/>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p:spPr>
            <p:txBody>
              <a:bodyPr lIns="0" tIns="0" rIns="0" bIns="0" anchor="ctr"/>
              <a:lstStyle/>
              <a:p>
                <a:pPr algn="ctr"/>
                <a:endParaRPr sz="975">
                  <a:solidFill>
                    <a:schemeClr val="tx1">
                      <a:lumMod val="50000"/>
                      <a:lumOff val="50000"/>
                    </a:schemeClr>
                  </a:solidFill>
                  <a:cs typeface="+mn-ea"/>
                  <a:sym typeface="+mn-lt"/>
                </a:endParaRPr>
              </a:p>
            </p:txBody>
          </p:sp>
          <p:sp>
            <p:nvSpPr>
              <p:cNvPr id="25" name="文本框 10">
                <a:extLst>
                  <a:ext uri="{FF2B5EF4-FFF2-40B4-BE49-F238E27FC236}">
                    <a16:creationId xmlns:a16="http://schemas.microsoft.com/office/drawing/2014/main" id="{C2DB9BBA-D2C1-4D08-AE2C-2703F4024251}"/>
                  </a:ext>
                </a:extLst>
              </p:cNvPr>
              <p:cNvSpPr txBox="1"/>
              <p:nvPr/>
            </p:nvSpPr>
            <p:spPr>
              <a:xfrm>
                <a:off x="4229828" y="2684592"/>
                <a:ext cx="1575278" cy="748151"/>
              </a:xfrm>
              <a:prstGeom prst="rect">
                <a:avLst/>
              </a:prstGeom>
              <a:noFill/>
            </p:spPr>
            <p:txBody>
              <a:bodyPr wrap="none" lIns="0" tIns="0" rIns="0" bIns="0" anchor="ctr" anchorCtr="0">
                <a:normAutofit/>
              </a:bodyPr>
              <a:lstStyle/>
              <a:p>
                <a:pPr algn="ctr"/>
                <a:r>
                  <a:rPr lang="zh-CN" altLang="en-US" sz="1764" dirty="0">
                    <a:solidFill>
                      <a:schemeClr val="tx1">
                        <a:lumMod val="50000"/>
                        <a:lumOff val="50000"/>
                      </a:schemeClr>
                    </a:solidFill>
                    <a:cs typeface="+mn-ea"/>
                    <a:sym typeface="+mn-lt"/>
                  </a:rPr>
                  <a:t>关键词</a:t>
                </a:r>
              </a:p>
            </p:txBody>
          </p:sp>
        </p:grpSp>
        <p:grpSp>
          <p:nvGrpSpPr>
            <p:cNvPr id="18" name="组合 17">
              <a:extLst>
                <a:ext uri="{FF2B5EF4-FFF2-40B4-BE49-F238E27FC236}">
                  <a16:creationId xmlns:a16="http://schemas.microsoft.com/office/drawing/2014/main" id="{04C83BAD-2E1B-4E30-97AE-7BAF35854503}"/>
                </a:ext>
              </a:extLst>
            </p:cNvPr>
            <p:cNvGrpSpPr/>
            <p:nvPr/>
          </p:nvGrpSpPr>
          <p:grpSpPr>
            <a:xfrm>
              <a:off x="6758211" y="3984962"/>
              <a:ext cx="1575278" cy="1007041"/>
              <a:chOff x="6425339" y="2425702"/>
              <a:chExt cx="1575278" cy="1007041"/>
            </a:xfrm>
          </p:grpSpPr>
          <p:sp>
            <p:nvSpPr>
              <p:cNvPr id="22" name="任意多边形: 形状 12">
                <a:extLst>
                  <a:ext uri="{FF2B5EF4-FFF2-40B4-BE49-F238E27FC236}">
                    <a16:creationId xmlns:a16="http://schemas.microsoft.com/office/drawing/2014/main" id="{A7839897-D825-48FC-8F02-89EEADCF5EDC}"/>
                  </a:ext>
                </a:extLst>
              </p:cNvPr>
              <p:cNvSpPr>
                <a:spLocks/>
              </p:cNvSpPr>
              <p:nvPr/>
            </p:nvSpPr>
            <p:spPr bwMode="auto">
              <a:xfrm>
                <a:off x="7010058" y="2425702"/>
                <a:ext cx="405841" cy="367048"/>
              </a:xfrm>
              <a:custGeom>
                <a:avLst/>
                <a:gdLst>
                  <a:gd name="connsiteX0" fmla="*/ 503202 w 607568"/>
                  <a:gd name="connsiteY0" fmla="*/ 459310 h 549494"/>
                  <a:gd name="connsiteX1" fmla="*/ 548364 w 607568"/>
                  <a:gd name="connsiteY1" fmla="*/ 504402 h 549494"/>
                  <a:gd name="connsiteX2" fmla="*/ 503202 w 607568"/>
                  <a:gd name="connsiteY2" fmla="*/ 549494 h 549494"/>
                  <a:gd name="connsiteX3" fmla="*/ 458040 w 607568"/>
                  <a:gd name="connsiteY3" fmla="*/ 504402 h 549494"/>
                  <a:gd name="connsiteX4" fmla="*/ 503202 w 607568"/>
                  <a:gd name="connsiteY4" fmla="*/ 459310 h 549494"/>
                  <a:gd name="connsiteX5" fmla="*/ 197795 w 607568"/>
                  <a:gd name="connsiteY5" fmla="*/ 459310 h 549494"/>
                  <a:gd name="connsiteX6" fmla="*/ 242957 w 607568"/>
                  <a:gd name="connsiteY6" fmla="*/ 504402 h 549494"/>
                  <a:gd name="connsiteX7" fmla="*/ 197795 w 607568"/>
                  <a:gd name="connsiteY7" fmla="*/ 549494 h 549494"/>
                  <a:gd name="connsiteX8" fmla="*/ 152633 w 607568"/>
                  <a:gd name="connsiteY8" fmla="*/ 504402 h 549494"/>
                  <a:gd name="connsiteX9" fmla="*/ 197795 w 607568"/>
                  <a:gd name="connsiteY9" fmla="*/ 459310 h 549494"/>
                  <a:gd name="connsiteX10" fmla="*/ 143318 w 607568"/>
                  <a:gd name="connsiteY10" fmla="*/ 390791 h 549494"/>
                  <a:gd name="connsiteX11" fmla="*/ 554573 w 607568"/>
                  <a:gd name="connsiteY11" fmla="*/ 390791 h 549494"/>
                  <a:gd name="connsiteX12" fmla="*/ 554573 w 607568"/>
                  <a:gd name="connsiteY12" fmla="*/ 437435 h 549494"/>
                  <a:gd name="connsiteX13" fmla="*/ 143318 w 607568"/>
                  <a:gd name="connsiteY13" fmla="*/ 437435 h 549494"/>
                  <a:gd name="connsiteX14" fmla="*/ 115304 w 607568"/>
                  <a:gd name="connsiteY14" fmla="*/ 313028 h 549494"/>
                  <a:gd name="connsiteX15" fmla="*/ 582659 w 607568"/>
                  <a:gd name="connsiteY15" fmla="*/ 313028 h 549494"/>
                  <a:gd name="connsiteX16" fmla="*/ 582659 w 607568"/>
                  <a:gd name="connsiteY16" fmla="*/ 359672 h 549494"/>
                  <a:gd name="connsiteX17" fmla="*/ 115304 w 607568"/>
                  <a:gd name="connsiteY17" fmla="*/ 359672 h 549494"/>
                  <a:gd name="connsiteX18" fmla="*/ 0 w 607568"/>
                  <a:gd name="connsiteY18" fmla="*/ 169922 h 549494"/>
                  <a:gd name="connsiteX19" fmla="*/ 78962 w 607568"/>
                  <a:gd name="connsiteY19" fmla="*/ 169922 h 549494"/>
                  <a:gd name="connsiteX20" fmla="*/ 108516 w 607568"/>
                  <a:gd name="connsiteY20" fmla="*/ 235254 h 549494"/>
                  <a:gd name="connsiteX21" fmla="*/ 607568 w 607568"/>
                  <a:gd name="connsiteY21" fmla="*/ 235254 h 549494"/>
                  <a:gd name="connsiteX22" fmla="*/ 607568 w 607568"/>
                  <a:gd name="connsiteY22" fmla="*/ 281909 h 549494"/>
                  <a:gd name="connsiteX23" fmla="*/ 78428 w 607568"/>
                  <a:gd name="connsiteY23" fmla="*/ 281909 h 549494"/>
                  <a:gd name="connsiteX24" fmla="*/ 48798 w 607568"/>
                  <a:gd name="connsiteY24" fmla="*/ 216577 h 549494"/>
                  <a:gd name="connsiteX25" fmla="*/ 0 w 607568"/>
                  <a:gd name="connsiteY25" fmla="*/ 216577 h 549494"/>
                  <a:gd name="connsiteX26" fmla="*/ 257720 w 607568"/>
                  <a:gd name="connsiteY26" fmla="*/ 0 h 549494"/>
                  <a:gd name="connsiteX27" fmla="*/ 254207 w 607568"/>
                  <a:gd name="connsiteY27" fmla="*/ 30201 h 549494"/>
                  <a:gd name="connsiteX28" fmla="*/ 407797 w 607568"/>
                  <a:gd name="connsiteY28" fmla="*/ 197372 h 549494"/>
                  <a:gd name="connsiteX29" fmla="*/ 241147 w 607568"/>
                  <a:gd name="connsiteY29" fmla="*/ 144063 h 549494"/>
                  <a:gd name="connsiteX30" fmla="*/ 237633 w 607568"/>
                  <a:gd name="connsiteY30" fmla="*/ 174264 h 549494"/>
                  <a:gd name="connsiteX31" fmla="*/ 115586 w 607568"/>
                  <a:gd name="connsiteY31" fmla="*/ 71993 h 5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568" h="549494">
                    <a:moveTo>
                      <a:pt x="503202" y="459310"/>
                    </a:moveTo>
                    <a:cubicBezTo>
                      <a:pt x="528144" y="459310"/>
                      <a:pt x="548364" y="479498"/>
                      <a:pt x="548364" y="504402"/>
                    </a:cubicBezTo>
                    <a:cubicBezTo>
                      <a:pt x="548364" y="529306"/>
                      <a:pt x="528144" y="549494"/>
                      <a:pt x="503202" y="549494"/>
                    </a:cubicBezTo>
                    <a:cubicBezTo>
                      <a:pt x="478260" y="549494"/>
                      <a:pt x="458040" y="529306"/>
                      <a:pt x="458040" y="504402"/>
                    </a:cubicBezTo>
                    <a:cubicBezTo>
                      <a:pt x="458040" y="479498"/>
                      <a:pt x="478260" y="459310"/>
                      <a:pt x="503202" y="459310"/>
                    </a:cubicBezTo>
                    <a:close/>
                    <a:moveTo>
                      <a:pt x="197795" y="459310"/>
                    </a:moveTo>
                    <a:cubicBezTo>
                      <a:pt x="222737" y="459310"/>
                      <a:pt x="242957" y="479498"/>
                      <a:pt x="242957" y="504402"/>
                    </a:cubicBezTo>
                    <a:cubicBezTo>
                      <a:pt x="242957" y="529306"/>
                      <a:pt x="222737" y="549494"/>
                      <a:pt x="197795" y="549494"/>
                    </a:cubicBezTo>
                    <a:cubicBezTo>
                      <a:pt x="172853" y="549494"/>
                      <a:pt x="152633" y="529306"/>
                      <a:pt x="152633" y="504402"/>
                    </a:cubicBezTo>
                    <a:cubicBezTo>
                      <a:pt x="152633" y="479498"/>
                      <a:pt x="172853" y="459310"/>
                      <a:pt x="197795" y="459310"/>
                    </a:cubicBezTo>
                    <a:close/>
                    <a:moveTo>
                      <a:pt x="143318" y="390791"/>
                    </a:moveTo>
                    <a:lnTo>
                      <a:pt x="554573" y="390791"/>
                    </a:lnTo>
                    <a:lnTo>
                      <a:pt x="554573" y="437435"/>
                    </a:lnTo>
                    <a:lnTo>
                      <a:pt x="143318" y="437435"/>
                    </a:lnTo>
                    <a:close/>
                    <a:moveTo>
                      <a:pt x="115304" y="313028"/>
                    </a:moveTo>
                    <a:lnTo>
                      <a:pt x="582659" y="313028"/>
                    </a:lnTo>
                    <a:lnTo>
                      <a:pt x="582659" y="359672"/>
                    </a:lnTo>
                    <a:lnTo>
                      <a:pt x="115304" y="359672"/>
                    </a:lnTo>
                    <a:close/>
                    <a:moveTo>
                      <a:pt x="0" y="169922"/>
                    </a:moveTo>
                    <a:lnTo>
                      <a:pt x="78962" y="169922"/>
                    </a:lnTo>
                    <a:lnTo>
                      <a:pt x="108516" y="235254"/>
                    </a:lnTo>
                    <a:lnTo>
                      <a:pt x="607568" y="235254"/>
                    </a:lnTo>
                    <a:lnTo>
                      <a:pt x="607568" y="281909"/>
                    </a:lnTo>
                    <a:lnTo>
                      <a:pt x="78428" y="281909"/>
                    </a:lnTo>
                    <a:lnTo>
                      <a:pt x="48798" y="216577"/>
                    </a:lnTo>
                    <a:lnTo>
                      <a:pt x="0" y="216577"/>
                    </a:lnTo>
                    <a:close/>
                    <a:moveTo>
                      <a:pt x="257720" y="0"/>
                    </a:moveTo>
                    <a:lnTo>
                      <a:pt x="254207" y="30201"/>
                    </a:lnTo>
                    <a:cubicBezTo>
                      <a:pt x="405964" y="47665"/>
                      <a:pt x="407797" y="197372"/>
                      <a:pt x="407797" y="197372"/>
                    </a:cubicBezTo>
                    <a:cubicBezTo>
                      <a:pt x="407797" y="197372"/>
                      <a:pt x="364340" y="158248"/>
                      <a:pt x="241147" y="144063"/>
                    </a:cubicBezTo>
                    <a:lnTo>
                      <a:pt x="237633" y="174264"/>
                    </a:lnTo>
                    <a:lnTo>
                      <a:pt x="115586" y="71993"/>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txBody>
              <a:bodyPr lIns="0" tIns="0" rIns="0" bIns="0" anchor="ctr"/>
              <a:lstStyle/>
              <a:p>
                <a:pPr algn="ctr"/>
                <a:endParaRPr sz="975">
                  <a:solidFill>
                    <a:schemeClr val="tx1">
                      <a:lumMod val="50000"/>
                      <a:lumOff val="50000"/>
                    </a:schemeClr>
                  </a:solidFill>
                  <a:cs typeface="+mn-ea"/>
                  <a:sym typeface="+mn-lt"/>
                </a:endParaRPr>
              </a:p>
            </p:txBody>
          </p:sp>
          <p:sp>
            <p:nvSpPr>
              <p:cNvPr id="23" name="文本框 13">
                <a:extLst>
                  <a:ext uri="{FF2B5EF4-FFF2-40B4-BE49-F238E27FC236}">
                    <a16:creationId xmlns:a16="http://schemas.microsoft.com/office/drawing/2014/main" id="{AF91064B-AB3C-44B0-8434-6381BE02F4A0}"/>
                  </a:ext>
                </a:extLst>
              </p:cNvPr>
              <p:cNvSpPr txBox="1"/>
              <p:nvPr/>
            </p:nvSpPr>
            <p:spPr>
              <a:xfrm>
                <a:off x="6425339" y="2684592"/>
                <a:ext cx="1575278" cy="748151"/>
              </a:xfrm>
              <a:prstGeom prst="rect">
                <a:avLst/>
              </a:prstGeom>
              <a:noFill/>
            </p:spPr>
            <p:txBody>
              <a:bodyPr wrap="none" lIns="0" tIns="0" rIns="0" bIns="0" anchor="ctr" anchorCtr="0">
                <a:normAutofit/>
              </a:bodyPr>
              <a:lstStyle/>
              <a:p>
                <a:pPr algn="ctr"/>
                <a:r>
                  <a:rPr lang="zh-CN" altLang="en-US" sz="1764" dirty="0">
                    <a:solidFill>
                      <a:schemeClr val="tx1">
                        <a:lumMod val="50000"/>
                        <a:lumOff val="50000"/>
                      </a:schemeClr>
                    </a:solidFill>
                    <a:cs typeface="+mn-ea"/>
                    <a:sym typeface="+mn-lt"/>
                  </a:rPr>
                  <a:t>关键词</a:t>
                </a:r>
              </a:p>
            </p:txBody>
          </p:sp>
        </p:grpSp>
        <p:grpSp>
          <p:nvGrpSpPr>
            <p:cNvPr id="19" name="组合 18">
              <a:extLst>
                <a:ext uri="{FF2B5EF4-FFF2-40B4-BE49-F238E27FC236}">
                  <a16:creationId xmlns:a16="http://schemas.microsoft.com/office/drawing/2014/main" id="{41163332-E2B0-42E3-A140-706AC95B0926}"/>
                </a:ext>
              </a:extLst>
            </p:cNvPr>
            <p:cNvGrpSpPr/>
            <p:nvPr/>
          </p:nvGrpSpPr>
          <p:grpSpPr>
            <a:xfrm>
              <a:off x="9323400" y="3429000"/>
              <a:ext cx="1575278" cy="1026437"/>
              <a:chOff x="8592850" y="2406306"/>
              <a:chExt cx="1575278" cy="1026437"/>
            </a:xfrm>
          </p:grpSpPr>
          <p:sp>
            <p:nvSpPr>
              <p:cNvPr id="20" name="任意多边形: 形状 17">
                <a:extLst>
                  <a:ext uri="{FF2B5EF4-FFF2-40B4-BE49-F238E27FC236}">
                    <a16:creationId xmlns:a16="http://schemas.microsoft.com/office/drawing/2014/main" id="{EF340244-8396-4B80-9841-3D5E3795F3B4}"/>
                  </a:ext>
                </a:extLst>
              </p:cNvPr>
              <p:cNvSpPr>
                <a:spLocks/>
              </p:cNvSpPr>
              <p:nvPr/>
            </p:nvSpPr>
            <p:spPr bwMode="auto">
              <a:xfrm>
                <a:off x="9201517" y="2406306"/>
                <a:ext cx="357945" cy="405841"/>
              </a:xfrm>
              <a:custGeom>
                <a:avLst/>
                <a:gdLst>
                  <a:gd name="T0" fmla="*/ 2125 w 2288"/>
                  <a:gd name="T1" fmla="*/ 924 h 2598"/>
                  <a:gd name="T2" fmla="*/ 1863 w 2288"/>
                  <a:gd name="T3" fmla="*/ 1258 h 2598"/>
                  <a:gd name="T4" fmla="*/ 1848 w 2288"/>
                  <a:gd name="T5" fmla="*/ 1586 h 2598"/>
                  <a:gd name="T6" fmla="*/ 1899 w 2288"/>
                  <a:gd name="T7" fmla="*/ 1716 h 2598"/>
                  <a:gd name="T8" fmla="*/ 1211 w 2288"/>
                  <a:gd name="T9" fmla="*/ 2079 h 2598"/>
                  <a:gd name="T10" fmla="*/ 1176 w 2288"/>
                  <a:gd name="T11" fmla="*/ 2038 h 2598"/>
                  <a:gd name="T12" fmla="*/ 1200 w 2288"/>
                  <a:gd name="T13" fmla="*/ 965 h 2598"/>
                  <a:gd name="T14" fmla="*/ 1409 w 2288"/>
                  <a:gd name="T15" fmla="*/ 1012 h 2598"/>
                  <a:gd name="T16" fmla="*/ 1522 w 2288"/>
                  <a:gd name="T17" fmla="*/ 978 h 2598"/>
                  <a:gd name="T18" fmla="*/ 1526 w 2288"/>
                  <a:gd name="T19" fmla="*/ 847 h 2598"/>
                  <a:gd name="T20" fmla="*/ 1387 w 2288"/>
                  <a:gd name="T21" fmla="*/ 828 h 2598"/>
                  <a:gd name="T22" fmla="*/ 1193 w 2288"/>
                  <a:gd name="T23" fmla="*/ 584 h 2598"/>
                  <a:gd name="T24" fmla="*/ 1375 w 2288"/>
                  <a:gd name="T25" fmla="*/ 124 h 2598"/>
                  <a:gd name="T26" fmla="*/ 1109 w 2288"/>
                  <a:gd name="T27" fmla="*/ 37 h 2598"/>
                  <a:gd name="T28" fmla="*/ 1013 w 2288"/>
                  <a:gd name="T29" fmla="*/ 570 h 2598"/>
                  <a:gd name="T30" fmla="*/ 1056 w 2288"/>
                  <a:gd name="T31" fmla="*/ 808 h 2598"/>
                  <a:gd name="T32" fmla="*/ 891 w 2288"/>
                  <a:gd name="T33" fmla="*/ 784 h 2598"/>
                  <a:gd name="T34" fmla="*/ 748 w 2288"/>
                  <a:gd name="T35" fmla="*/ 921 h 2598"/>
                  <a:gd name="T36" fmla="*/ 899 w 2288"/>
                  <a:gd name="T37" fmla="*/ 946 h 2598"/>
                  <a:gd name="T38" fmla="*/ 1024 w 2288"/>
                  <a:gd name="T39" fmla="*/ 1479 h 2598"/>
                  <a:gd name="T40" fmla="*/ 1022 w 2288"/>
                  <a:gd name="T41" fmla="*/ 2081 h 2598"/>
                  <a:gd name="T42" fmla="*/ 434 w 2288"/>
                  <a:gd name="T43" fmla="*/ 1569 h 2598"/>
                  <a:gd name="T44" fmla="*/ 395 w 2288"/>
                  <a:gd name="T45" fmla="*/ 1470 h 2598"/>
                  <a:gd name="T46" fmla="*/ 88 w 2288"/>
                  <a:gd name="T47" fmla="*/ 1148 h 2598"/>
                  <a:gd name="T48" fmla="*/ 101 w 2288"/>
                  <a:gd name="T49" fmla="*/ 1658 h 2598"/>
                  <a:gd name="T50" fmla="*/ 906 w 2288"/>
                  <a:gd name="T51" fmla="*/ 2228 h 2598"/>
                  <a:gd name="T52" fmla="*/ 1177 w 2288"/>
                  <a:gd name="T53" fmla="*/ 2500 h 2598"/>
                  <a:gd name="T54" fmla="*/ 1223 w 2288"/>
                  <a:gd name="T55" fmla="*/ 2405 h 2598"/>
                  <a:gd name="T56" fmla="*/ 1273 w 2288"/>
                  <a:gd name="T57" fmla="*/ 2328 h 2598"/>
                  <a:gd name="T58" fmla="*/ 1280 w 2288"/>
                  <a:gd name="T59" fmla="*/ 2234 h 2598"/>
                  <a:gd name="T60" fmla="*/ 2094 w 2288"/>
                  <a:gd name="T61" fmla="*/ 1624 h 2598"/>
                  <a:gd name="T62" fmla="*/ 2274 w 2288"/>
                  <a:gd name="T63" fmla="*/ 1517 h 2598"/>
                  <a:gd name="T64" fmla="*/ 1065 w 2288"/>
                  <a:gd name="T65" fmla="*/ 420 h 2598"/>
                  <a:gd name="T66" fmla="*/ 1131 w 2288"/>
                  <a:gd name="T67" fmla="*/ 148 h 2598"/>
                  <a:gd name="T68" fmla="*/ 1165 w 2288"/>
                  <a:gd name="T69" fmla="*/ 430 h 2598"/>
                  <a:gd name="T70" fmla="*/ 1065 w 2288"/>
                  <a:gd name="T71" fmla="*/ 420 h 2598"/>
                  <a:gd name="T72" fmla="*/ 1040 w 2288"/>
                  <a:gd name="T73" fmla="*/ 2287 h 2598"/>
                  <a:gd name="T74" fmla="*/ 1032 w 2288"/>
                  <a:gd name="T75" fmla="*/ 2241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8" h="2598">
                    <a:moveTo>
                      <a:pt x="2281" y="1465"/>
                    </a:moveTo>
                    <a:cubicBezTo>
                      <a:pt x="2220" y="1286"/>
                      <a:pt x="2159" y="1111"/>
                      <a:pt x="2125" y="924"/>
                    </a:cubicBezTo>
                    <a:cubicBezTo>
                      <a:pt x="2112" y="850"/>
                      <a:pt x="2015" y="868"/>
                      <a:pt x="1992" y="924"/>
                    </a:cubicBezTo>
                    <a:cubicBezTo>
                      <a:pt x="1948" y="1035"/>
                      <a:pt x="1904" y="1146"/>
                      <a:pt x="1863" y="1258"/>
                    </a:cubicBezTo>
                    <a:cubicBezTo>
                      <a:pt x="1840" y="1319"/>
                      <a:pt x="1790" y="1411"/>
                      <a:pt x="1809" y="1480"/>
                    </a:cubicBezTo>
                    <a:cubicBezTo>
                      <a:pt x="1783" y="1516"/>
                      <a:pt x="1783" y="1565"/>
                      <a:pt x="1848" y="1586"/>
                    </a:cubicBezTo>
                    <a:cubicBezTo>
                      <a:pt x="1878" y="1596"/>
                      <a:pt x="1908" y="1602"/>
                      <a:pt x="1938" y="1607"/>
                    </a:cubicBezTo>
                    <a:cubicBezTo>
                      <a:pt x="1927" y="1644"/>
                      <a:pt x="1916" y="1681"/>
                      <a:pt x="1899" y="1716"/>
                    </a:cubicBezTo>
                    <a:cubicBezTo>
                      <a:pt x="1861" y="1789"/>
                      <a:pt x="1799" y="1850"/>
                      <a:pt x="1734" y="1899"/>
                    </a:cubicBezTo>
                    <a:cubicBezTo>
                      <a:pt x="1586" y="2012"/>
                      <a:pt x="1393" y="2062"/>
                      <a:pt x="1211" y="2079"/>
                    </a:cubicBezTo>
                    <a:cubicBezTo>
                      <a:pt x="1201" y="2080"/>
                      <a:pt x="1190" y="2080"/>
                      <a:pt x="1180" y="2081"/>
                    </a:cubicBezTo>
                    <a:cubicBezTo>
                      <a:pt x="1178" y="2066"/>
                      <a:pt x="1177" y="2052"/>
                      <a:pt x="1176" y="2038"/>
                    </a:cubicBezTo>
                    <a:cubicBezTo>
                      <a:pt x="1167" y="1852"/>
                      <a:pt x="1173" y="1665"/>
                      <a:pt x="1178" y="1479"/>
                    </a:cubicBezTo>
                    <a:cubicBezTo>
                      <a:pt x="1183" y="1309"/>
                      <a:pt x="1195" y="1137"/>
                      <a:pt x="1200" y="965"/>
                    </a:cubicBezTo>
                    <a:cubicBezTo>
                      <a:pt x="1262" y="972"/>
                      <a:pt x="1326" y="981"/>
                      <a:pt x="1388" y="979"/>
                    </a:cubicBezTo>
                    <a:cubicBezTo>
                      <a:pt x="1391" y="992"/>
                      <a:pt x="1399" y="1003"/>
                      <a:pt x="1409" y="1012"/>
                    </a:cubicBezTo>
                    <a:cubicBezTo>
                      <a:pt x="1434" y="1041"/>
                      <a:pt x="1476" y="1041"/>
                      <a:pt x="1501" y="1012"/>
                    </a:cubicBezTo>
                    <a:cubicBezTo>
                      <a:pt x="1511" y="1003"/>
                      <a:pt x="1519" y="991"/>
                      <a:pt x="1522" y="978"/>
                    </a:cubicBezTo>
                    <a:cubicBezTo>
                      <a:pt x="1528" y="956"/>
                      <a:pt x="1526" y="931"/>
                      <a:pt x="1526" y="908"/>
                    </a:cubicBezTo>
                    <a:lnTo>
                      <a:pt x="1526" y="847"/>
                    </a:lnTo>
                    <a:cubicBezTo>
                      <a:pt x="1526" y="809"/>
                      <a:pt x="1493" y="776"/>
                      <a:pt x="1455" y="776"/>
                    </a:cubicBezTo>
                    <a:cubicBezTo>
                      <a:pt x="1423" y="776"/>
                      <a:pt x="1395" y="799"/>
                      <a:pt x="1387" y="828"/>
                    </a:cubicBezTo>
                    <a:cubicBezTo>
                      <a:pt x="1327" y="813"/>
                      <a:pt x="1264" y="812"/>
                      <a:pt x="1202" y="810"/>
                    </a:cubicBezTo>
                    <a:cubicBezTo>
                      <a:pt x="1202" y="735"/>
                      <a:pt x="1199" y="659"/>
                      <a:pt x="1193" y="584"/>
                    </a:cubicBezTo>
                    <a:cubicBezTo>
                      <a:pt x="1297" y="558"/>
                      <a:pt x="1391" y="480"/>
                      <a:pt x="1431" y="385"/>
                    </a:cubicBezTo>
                    <a:cubicBezTo>
                      <a:pt x="1470" y="292"/>
                      <a:pt x="1441" y="197"/>
                      <a:pt x="1375" y="124"/>
                    </a:cubicBezTo>
                    <a:cubicBezTo>
                      <a:pt x="1315" y="57"/>
                      <a:pt x="1196" y="0"/>
                      <a:pt x="1109" y="37"/>
                    </a:cubicBezTo>
                    <a:cubicBezTo>
                      <a:pt x="1109" y="37"/>
                      <a:pt x="1109" y="37"/>
                      <a:pt x="1109" y="37"/>
                    </a:cubicBezTo>
                    <a:cubicBezTo>
                      <a:pt x="988" y="48"/>
                      <a:pt x="885" y="127"/>
                      <a:pt x="860" y="255"/>
                    </a:cubicBezTo>
                    <a:cubicBezTo>
                      <a:pt x="837" y="376"/>
                      <a:pt x="900" y="516"/>
                      <a:pt x="1013" y="570"/>
                    </a:cubicBezTo>
                    <a:cubicBezTo>
                      <a:pt x="1033" y="580"/>
                      <a:pt x="1055" y="586"/>
                      <a:pt x="1077" y="590"/>
                    </a:cubicBezTo>
                    <a:cubicBezTo>
                      <a:pt x="1068" y="662"/>
                      <a:pt x="1062" y="735"/>
                      <a:pt x="1056" y="808"/>
                    </a:cubicBezTo>
                    <a:cubicBezTo>
                      <a:pt x="1001" y="808"/>
                      <a:pt x="947" y="810"/>
                      <a:pt x="892" y="813"/>
                    </a:cubicBezTo>
                    <a:cubicBezTo>
                      <a:pt x="892" y="803"/>
                      <a:pt x="891" y="793"/>
                      <a:pt x="891" y="784"/>
                    </a:cubicBezTo>
                    <a:cubicBezTo>
                      <a:pt x="896" y="691"/>
                      <a:pt x="748" y="690"/>
                      <a:pt x="747" y="784"/>
                    </a:cubicBezTo>
                    <a:cubicBezTo>
                      <a:pt x="747" y="829"/>
                      <a:pt x="742" y="876"/>
                      <a:pt x="748" y="921"/>
                    </a:cubicBezTo>
                    <a:cubicBezTo>
                      <a:pt x="756" y="983"/>
                      <a:pt x="811" y="1002"/>
                      <a:pt x="851" y="981"/>
                    </a:cubicBezTo>
                    <a:cubicBezTo>
                      <a:pt x="872" y="980"/>
                      <a:pt x="891" y="967"/>
                      <a:pt x="899" y="946"/>
                    </a:cubicBezTo>
                    <a:cubicBezTo>
                      <a:pt x="948" y="949"/>
                      <a:pt x="998" y="951"/>
                      <a:pt x="1047" y="954"/>
                    </a:cubicBezTo>
                    <a:cubicBezTo>
                      <a:pt x="1037" y="1129"/>
                      <a:pt x="1031" y="1305"/>
                      <a:pt x="1024" y="1479"/>
                    </a:cubicBezTo>
                    <a:cubicBezTo>
                      <a:pt x="1017" y="1665"/>
                      <a:pt x="1014" y="1851"/>
                      <a:pt x="1021" y="2038"/>
                    </a:cubicBezTo>
                    <a:cubicBezTo>
                      <a:pt x="1022" y="2051"/>
                      <a:pt x="1022" y="2066"/>
                      <a:pt x="1022" y="2081"/>
                    </a:cubicBezTo>
                    <a:cubicBezTo>
                      <a:pt x="722" y="2061"/>
                      <a:pt x="421" y="1927"/>
                      <a:pt x="289" y="1649"/>
                    </a:cubicBezTo>
                    <a:cubicBezTo>
                      <a:pt x="342" y="1639"/>
                      <a:pt x="422" y="1633"/>
                      <a:pt x="434" y="1569"/>
                    </a:cubicBezTo>
                    <a:cubicBezTo>
                      <a:pt x="439" y="1539"/>
                      <a:pt x="429" y="1506"/>
                      <a:pt x="402" y="1492"/>
                    </a:cubicBezTo>
                    <a:cubicBezTo>
                      <a:pt x="401" y="1485"/>
                      <a:pt x="399" y="1478"/>
                      <a:pt x="395" y="1470"/>
                    </a:cubicBezTo>
                    <a:cubicBezTo>
                      <a:pt x="338" y="1362"/>
                      <a:pt x="258" y="1263"/>
                      <a:pt x="215" y="1148"/>
                    </a:cubicBezTo>
                    <a:cubicBezTo>
                      <a:pt x="192" y="1085"/>
                      <a:pt x="111" y="1085"/>
                      <a:pt x="88" y="1148"/>
                    </a:cubicBezTo>
                    <a:cubicBezTo>
                      <a:pt x="29" y="1306"/>
                      <a:pt x="0" y="1457"/>
                      <a:pt x="39" y="1624"/>
                    </a:cubicBezTo>
                    <a:cubicBezTo>
                      <a:pt x="45" y="1653"/>
                      <a:pt x="75" y="1663"/>
                      <a:pt x="101" y="1658"/>
                    </a:cubicBezTo>
                    <a:cubicBezTo>
                      <a:pt x="125" y="1661"/>
                      <a:pt x="149" y="1661"/>
                      <a:pt x="172" y="1661"/>
                    </a:cubicBezTo>
                    <a:cubicBezTo>
                      <a:pt x="253" y="2008"/>
                      <a:pt x="572" y="2179"/>
                      <a:pt x="906" y="2228"/>
                    </a:cubicBezTo>
                    <a:cubicBezTo>
                      <a:pt x="931" y="2337"/>
                      <a:pt x="982" y="2443"/>
                      <a:pt x="1043" y="2536"/>
                    </a:cubicBezTo>
                    <a:cubicBezTo>
                      <a:pt x="1083" y="2598"/>
                      <a:pt x="1172" y="2572"/>
                      <a:pt x="1177" y="2500"/>
                    </a:cubicBezTo>
                    <a:cubicBezTo>
                      <a:pt x="1177" y="2509"/>
                      <a:pt x="1185" y="2477"/>
                      <a:pt x="1189" y="2468"/>
                    </a:cubicBezTo>
                    <a:cubicBezTo>
                      <a:pt x="1199" y="2446"/>
                      <a:pt x="1211" y="2426"/>
                      <a:pt x="1223" y="2405"/>
                    </a:cubicBezTo>
                    <a:cubicBezTo>
                      <a:pt x="1234" y="2386"/>
                      <a:pt x="1247" y="2368"/>
                      <a:pt x="1259" y="2349"/>
                    </a:cubicBezTo>
                    <a:cubicBezTo>
                      <a:pt x="1264" y="2342"/>
                      <a:pt x="1268" y="2335"/>
                      <a:pt x="1273" y="2328"/>
                    </a:cubicBezTo>
                    <a:cubicBezTo>
                      <a:pt x="1277" y="2322"/>
                      <a:pt x="1293" y="2305"/>
                      <a:pt x="1277" y="2322"/>
                    </a:cubicBezTo>
                    <a:cubicBezTo>
                      <a:pt x="1304" y="2294"/>
                      <a:pt x="1300" y="2258"/>
                      <a:pt x="1280" y="2234"/>
                    </a:cubicBezTo>
                    <a:cubicBezTo>
                      <a:pt x="1483" y="2210"/>
                      <a:pt x="1683" y="2139"/>
                      <a:pt x="1845" y="2015"/>
                    </a:cubicBezTo>
                    <a:cubicBezTo>
                      <a:pt x="1948" y="1936"/>
                      <a:pt x="2086" y="1773"/>
                      <a:pt x="2094" y="1624"/>
                    </a:cubicBezTo>
                    <a:cubicBezTo>
                      <a:pt x="2146" y="1628"/>
                      <a:pt x="2201" y="1630"/>
                      <a:pt x="2245" y="1609"/>
                    </a:cubicBezTo>
                    <a:cubicBezTo>
                      <a:pt x="2278" y="1594"/>
                      <a:pt x="2287" y="1550"/>
                      <a:pt x="2274" y="1517"/>
                    </a:cubicBezTo>
                    <a:cubicBezTo>
                      <a:pt x="2284" y="1503"/>
                      <a:pt x="2288" y="1485"/>
                      <a:pt x="2281" y="1465"/>
                    </a:cubicBezTo>
                    <a:close/>
                    <a:moveTo>
                      <a:pt x="1065" y="420"/>
                    </a:moveTo>
                    <a:cubicBezTo>
                      <a:pt x="1019" y="392"/>
                      <a:pt x="1002" y="323"/>
                      <a:pt x="1010" y="274"/>
                    </a:cubicBezTo>
                    <a:cubicBezTo>
                      <a:pt x="1021" y="207"/>
                      <a:pt x="1073" y="171"/>
                      <a:pt x="1131" y="148"/>
                    </a:cubicBezTo>
                    <a:cubicBezTo>
                      <a:pt x="1208" y="195"/>
                      <a:pt x="1340" y="234"/>
                      <a:pt x="1280" y="343"/>
                    </a:cubicBezTo>
                    <a:cubicBezTo>
                      <a:pt x="1258" y="383"/>
                      <a:pt x="1213" y="417"/>
                      <a:pt x="1165" y="430"/>
                    </a:cubicBezTo>
                    <a:cubicBezTo>
                      <a:pt x="1148" y="418"/>
                      <a:pt x="1121" y="420"/>
                      <a:pt x="1105" y="434"/>
                    </a:cubicBezTo>
                    <a:cubicBezTo>
                      <a:pt x="1091" y="432"/>
                      <a:pt x="1077" y="428"/>
                      <a:pt x="1065" y="420"/>
                    </a:cubicBezTo>
                    <a:close/>
                    <a:moveTo>
                      <a:pt x="1032" y="2241"/>
                    </a:moveTo>
                    <a:cubicBezTo>
                      <a:pt x="1034" y="2257"/>
                      <a:pt x="1037" y="2272"/>
                      <a:pt x="1040" y="2287"/>
                    </a:cubicBezTo>
                    <a:cubicBezTo>
                      <a:pt x="1029" y="2271"/>
                      <a:pt x="1019" y="2255"/>
                      <a:pt x="1010" y="2239"/>
                    </a:cubicBezTo>
                    <a:cubicBezTo>
                      <a:pt x="1017" y="2240"/>
                      <a:pt x="1025" y="2241"/>
                      <a:pt x="1032" y="2241"/>
                    </a:cubicBez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a:noFill/>
              </a:ln>
            </p:spPr>
            <p:txBody>
              <a:bodyPr lIns="0" tIns="0" rIns="0" bIns="0" anchor="ctr"/>
              <a:lstStyle/>
              <a:p>
                <a:pPr algn="ctr"/>
                <a:endParaRPr sz="975">
                  <a:solidFill>
                    <a:schemeClr val="tx1">
                      <a:lumMod val="50000"/>
                      <a:lumOff val="50000"/>
                    </a:schemeClr>
                  </a:solidFill>
                  <a:cs typeface="+mn-ea"/>
                  <a:sym typeface="+mn-lt"/>
                </a:endParaRPr>
              </a:p>
            </p:txBody>
          </p:sp>
          <p:sp>
            <p:nvSpPr>
              <p:cNvPr id="21" name="文本框 18">
                <a:extLst>
                  <a:ext uri="{FF2B5EF4-FFF2-40B4-BE49-F238E27FC236}">
                    <a16:creationId xmlns:a16="http://schemas.microsoft.com/office/drawing/2014/main" id="{4453EB81-DFCB-4BD6-A4F2-F8A2657C6002}"/>
                  </a:ext>
                </a:extLst>
              </p:cNvPr>
              <p:cNvSpPr txBox="1"/>
              <p:nvPr/>
            </p:nvSpPr>
            <p:spPr>
              <a:xfrm>
                <a:off x="8592850" y="2684592"/>
                <a:ext cx="1575278" cy="748151"/>
              </a:xfrm>
              <a:prstGeom prst="rect">
                <a:avLst/>
              </a:prstGeom>
              <a:noFill/>
            </p:spPr>
            <p:txBody>
              <a:bodyPr wrap="none" lIns="0" tIns="0" rIns="0" bIns="0" anchor="ctr" anchorCtr="0">
                <a:normAutofit/>
              </a:bodyPr>
              <a:lstStyle/>
              <a:p>
                <a:pPr algn="ctr"/>
                <a:r>
                  <a:rPr lang="zh-CN" altLang="en-US" sz="1764" dirty="0">
                    <a:solidFill>
                      <a:schemeClr val="tx1">
                        <a:lumMod val="50000"/>
                        <a:lumOff val="50000"/>
                      </a:schemeClr>
                    </a:solidFill>
                    <a:cs typeface="+mn-ea"/>
                    <a:sym typeface="+mn-lt"/>
                  </a:rPr>
                  <a:t>关键词</a:t>
                </a:r>
              </a:p>
            </p:txBody>
          </p:sp>
        </p:grpSp>
      </p:grpSp>
      <p:sp>
        <p:nvSpPr>
          <p:cNvPr id="28" name="矩形 27">
            <a:extLst>
              <a:ext uri="{FF2B5EF4-FFF2-40B4-BE49-F238E27FC236}">
                <a16:creationId xmlns:a16="http://schemas.microsoft.com/office/drawing/2014/main" id="{81455C2D-F3BE-4462-AEAA-C297A6EE1CB8}"/>
              </a:ext>
            </a:extLst>
          </p:cNvPr>
          <p:cNvSpPr/>
          <p:nvPr/>
        </p:nvSpPr>
        <p:spPr>
          <a:xfrm>
            <a:off x="126068" y="2343893"/>
            <a:ext cx="2152390"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1176" dirty="0">
              <a:cs typeface="+mn-ea"/>
              <a:sym typeface="+mn-lt"/>
            </a:endParaRPr>
          </a:p>
        </p:txBody>
      </p:sp>
      <p:sp>
        <p:nvSpPr>
          <p:cNvPr id="29" name="矩形 28">
            <a:extLst>
              <a:ext uri="{FF2B5EF4-FFF2-40B4-BE49-F238E27FC236}">
                <a16:creationId xmlns:a16="http://schemas.microsoft.com/office/drawing/2014/main" id="{78A1B704-9A82-4AD5-B665-34BE08F72729}"/>
              </a:ext>
            </a:extLst>
          </p:cNvPr>
          <p:cNvSpPr/>
          <p:nvPr/>
        </p:nvSpPr>
        <p:spPr>
          <a:xfrm>
            <a:off x="2265876" y="1943943"/>
            <a:ext cx="2152390"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1176" dirty="0">
              <a:cs typeface="+mn-ea"/>
              <a:sym typeface="+mn-lt"/>
            </a:endParaRPr>
          </a:p>
        </p:txBody>
      </p:sp>
      <p:sp>
        <p:nvSpPr>
          <p:cNvPr id="30" name="矩形 29">
            <a:extLst>
              <a:ext uri="{FF2B5EF4-FFF2-40B4-BE49-F238E27FC236}">
                <a16:creationId xmlns:a16="http://schemas.microsoft.com/office/drawing/2014/main" id="{67020800-A0E6-48A4-9B3F-335A7B43A6D5}"/>
              </a:ext>
            </a:extLst>
          </p:cNvPr>
          <p:cNvSpPr/>
          <p:nvPr/>
        </p:nvSpPr>
        <p:spPr>
          <a:xfrm>
            <a:off x="4205161" y="1601805"/>
            <a:ext cx="2152390"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1176" dirty="0">
              <a:cs typeface="+mn-ea"/>
              <a:sym typeface="+mn-lt"/>
            </a:endParaRPr>
          </a:p>
        </p:txBody>
      </p:sp>
      <p:sp>
        <p:nvSpPr>
          <p:cNvPr id="31" name="矩形 30">
            <a:extLst>
              <a:ext uri="{FF2B5EF4-FFF2-40B4-BE49-F238E27FC236}">
                <a16:creationId xmlns:a16="http://schemas.microsoft.com/office/drawing/2014/main" id="{BBFA0939-D4CF-4CEC-8060-E0E9622D56E1}"/>
              </a:ext>
            </a:extLst>
          </p:cNvPr>
          <p:cNvSpPr/>
          <p:nvPr/>
        </p:nvSpPr>
        <p:spPr>
          <a:xfrm>
            <a:off x="6144220" y="1232024"/>
            <a:ext cx="2152390" cy="646331"/>
          </a:xfrm>
          <a:prstGeom prst="rect">
            <a:avLst/>
          </a:prstGeom>
        </p:spPr>
        <p:txBody>
          <a:bodyPr wrap="square">
            <a:spAutoFit/>
          </a:bodyPr>
          <a:lstStyle/>
          <a:p>
            <a:pPr algn="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1176" dirty="0">
              <a:cs typeface="+mn-ea"/>
              <a:sym typeface="+mn-lt"/>
            </a:endParaRPr>
          </a:p>
        </p:txBody>
      </p:sp>
      <p:sp>
        <p:nvSpPr>
          <p:cNvPr id="32" name="Title 1">
            <a:extLst>
              <a:ext uri="{FF2B5EF4-FFF2-40B4-BE49-F238E27FC236}">
                <a16:creationId xmlns:a16="http://schemas.microsoft.com/office/drawing/2014/main" id="{B99C0B01-EA67-4BEF-A896-0228B1CC1165}"/>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a:t>
            </a:r>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33" name="椭圆 32">
            <a:extLst>
              <a:ext uri="{FF2B5EF4-FFF2-40B4-BE49-F238E27FC236}">
                <a16:creationId xmlns:a16="http://schemas.microsoft.com/office/drawing/2014/main" id="{0A2BF25C-0CFD-46DA-8BC5-3603F098915D}"/>
              </a:ext>
            </a:extLst>
          </p:cNvPr>
          <p:cNvSpPr>
            <a:spLocks noChangeArrowheads="1"/>
          </p:cNvSpPr>
          <p:nvPr/>
        </p:nvSpPr>
        <p:spPr bwMode="auto">
          <a:xfrm>
            <a:off x="323528" y="267494"/>
            <a:ext cx="216024" cy="216024"/>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13201205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0d626416-39af-47a5-8149-d69eaff81ad1">
            <a:extLst>
              <a:ext uri="{FF2B5EF4-FFF2-40B4-BE49-F238E27FC236}">
                <a16:creationId xmlns:a16="http://schemas.microsoft.com/office/drawing/2014/main" id="{D11398DA-BC48-4747-8141-2D9EBC0D17B7}"/>
              </a:ext>
            </a:extLst>
          </p:cNvPr>
          <p:cNvGrpSpPr>
            <a:grpSpLocks noChangeAspect="1"/>
          </p:cNvGrpSpPr>
          <p:nvPr/>
        </p:nvGrpSpPr>
        <p:grpSpPr>
          <a:xfrm>
            <a:off x="682199" y="1412630"/>
            <a:ext cx="7635140" cy="1439553"/>
            <a:chOff x="901700" y="2278744"/>
            <a:chExt cx="10388600" cy="1958699"/>
          </a:xfrm>
        </p:grpSpPr>
        <p:sp>
          <p:nvSpPr>
            <p:cNvPr id="34" name="对角圆角矩形 7">
              <a:extLst>
                <a:ext uri="{FF2B5EF4-FFF2-40B4-BE49-F238E27FC236}">
                  <a16:creationId xmlns:a16="http://schemas.microsoft.com/office/drawing/2014/main" id="{06A7636F-B33A-4005-822B-E790D8E571D7}"/>
                </a:ext>
              </a:extLst>
            </p:cNvPr>
            <p:cNvSpPr/>
            <p:nvPr/>
          </p:nvSpPr>
          <p:spPr>
            <a:xfrm>
              <a:off x="901700" y="2278744"/>
              <a:ext cx="2057400" cy="1474292"/>
            </a:xfrm>
            <a:prstGeom prst="round2Diag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cs typeface="+mn-ea"/>
                <a:sym typeface="+mn-lt"/>
              </a:endParaRPr>
            </a:p>
          </p:txBody>
        </p:sp>
        <p:sp>
          <p:nvSpPr>
            <p:cNvPr id="35" name="对角圆角矩形 8">
              <a:extLst>
                <a:ext uri="{FF2B5EF4-FFF2-40B4-BE49-F238E27FC236}">
                  <a16:creationId xmlns:a16="http://schemas.microsoft.com/office/drawing/2014/main" id="{CD659446-B600-4F48-AD44-66D413D35313}"/>
                </a:ext>
              </a:extLst>
            </p:cNvPr>
            <p:cNvSpPr/>
            <p:nvPr/>
          </p:nvSpPr>
          <p:spPr>
            <a:xfrm>
              <a:off x="3678767" y="2278744"/>
              <a:ext cx="2057400" cy="1474292"/>
            </a:xfrm>
            <a:prstGeom prst="round2Diag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cs typeface="+mn-ea"/>
                <a:sym typeface="+mn-lt"/>
              </a:endParaRPr>
            </a:p>
          </p:txBody>
        </p:sp>
        <p:sp>
          <p:nvSpPr>
            <p:cNvPr id="38" name="对角圆角矩形 9">
              <a:extLst>
                <a:ext uri="{FF2B5EF4-FFF2-40B4-BE49-F238E27FC236}">
                  <a16:creationId xmlns:a16="http://schemas.microsoft.com/office/drawing/2014/main" id="{44EFD1B8-B603-49E5-AC31-813C80AB3585}"/>
                </a:ext>
              </a:extLst>
            </p:cNvPr>
            <p:cNvSpPr/>
            <p:nvPr/>
          </p:nvSpPr>
          <p:spPr>
            <a:xfrm>
              <a:off x="6455834" y="2278744"/>
              <a:ext cx="2057400" cy="1474292"/>
            </a:xfrm>
            <a:prstGeom prst="round2Diag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cs typeface="+mn-ea"/>
                <a:sym typeface="+mn-lt"/>
              </a:endParaRPr>
            </a:p>
          </p:txBody>
        </p:sp>
        <p:sp>
          <p:nvSpPr>
            <p:cNvPr id="39" name="对角圆角矩形 10">
              <a:extLst>
                <a:ext uri="{FF2B5EF4-FFF2-40B4-BE49-F238E27FC236}">
                  <a16:creationId xmlns:a16="http://schemas.microsoft.com/office/drawing/2014/main" id="{4F975687-E5ED-42AF-9B5D-C81AC48C0C2E}"/>
                </a:ext>
              </a:extLst>
            </p:cNvPr>
            <p:cNvSpPr/>
            <p:nvPr/>
          </p:nvSpPr>
          <p:spPr>
            <a:xfrm>
              <a:off x="9232900" y="2278744"/>
              <a:ext cx="2057400" cy="1474292"/>
            </a:xfrm>
            <a:prstGeom prst="round2Diag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cs typeface="+mn-ea"/>
                <a:sym typeface="+mn-lt"/>
              </a:endParaRPr>
            </a:p>
          </p:txBody>
        </p:sp>
        <p:sp>
          <p:nvSpPr>
            <p:cNvPr id="40" name="文本框 5">
              <a:extLst>
                <a:ext uri="{FF2B5EF4-FFF2-40B4-BE49-F238E27FC236}">
                  <a16:creationId xmlns:a16="http://schemas.microsoft.com/office/drawing/2014/main" id="{C17B190E-1130-4A5B-8C43-32AD73CF5010}"/>
                </a:ext>
              </a:extLst>
            </p:cNvPr>
            <p:cNvSpPr txBox="1"/>
            <p:nvPr/>
          </p:nvSpPr>
          <p:spPr>
            <a:xfrm>
              <a:off x="1453346" y="3213390"/>
              <a:ext cx="954107" cy="400110"/>
            </a:xfrm>
            <a:prstGeom prst="rect">
              <a:avLst/>
            </a:prstGeom>
            <a:noFill/>
          </p:spPr>
          <p:txBody>
            <a:bodyPr wrap="none">
              <a:normAutofit lnSpcReduction="10000"/>
            </a:bodyPr>
            <a:lstStyle/>
            <a:p>
              <a:pPr algn="ctr"/>
              <a:r>
                <a:rPr lang="zh-CN" altLang="en-US" sz="1470">
                  <a:solidFill>
                    <a:schemeClr val="bg1"/>
                  </a:solidFill>
                  <a:cs typeface="+mn-ea"/>
                  <a:sym typeface="+mn-lt"/>
                </a:rPr>
                <a:t>关键词</a:t>
              </a:r>
            </a:p>
          </p:txBody>
        </p:sp>
        <p:sp>
          <p:nvSpPr>
            <p:cNvPr id="41" name="文本框 6">
              <a:extLst>
                <a:ext uri="{FF2B5EF4-FFF2-40B4-BE49-F238E27FC236}">
                  <a16:creationId xmlns:a16="http://schemas.microsoft.com/office/drawing/2014/main" id="{E18F264D-3AAF-4923-95C2-FEBF0B341138}"/>
                </a:ext>
              </a:extLst>
            </p:cNvPr>
            <p:cNvSpPr txBox="1"/>
            <p:nvPr/>
          </p:nvSpPr>
          <p:spPr>
            <a:xfrm>
              <a:off x="4238590" y="3213390"/>
              <a:ext cx="954107" cy="400110"/>
            </a:xfrm>
            <a:prstGeom prst="rect">
              <a:avLst/>
            </a:prstGeom>
            <a:noFill/>
          </p:spPr>
          <p:txBody>
            <a:bodyPr wrap="none">
              <a:normAutofit lnSpcReduction="10000"/>
            </a:bodyPr>
            <a:lstStyle/>
            <a:p>
              <a:pPr algn="ctr"/>
              <a:r>
                <a:rPr lang="zh-CN" altLang="en-US" sz="1470">
                  <a:solidFill>
                    <a:schemeClr val="bg1"/>
                  </a:solidFill>
                  <a:cs typeface="+mn-ea"/>
                  <a:sym typeface="+mn-lt"/>
                </a:rPr>
                <a:t>关键词</a:t>
              </a:r>
            </a:p>
          </p:txBody>
        </p:sp>
        <p:sp>
          <p:nvSpPr>
            <p:cNvPr id="42" name="文本框 7">
              <a:extLst>
                <a:ext uri="{FF2B5EF4-FFF2-40B4-BE49-F238E27FC236}">
                  <a16:creationId xmlns:a16="http://schemas.microsoft.com/office/drawing/2014/main" id="{030B2467-878B-4CD0-BC89-DB2BE6B124DB}"/>
                </a:ext>
              </a:extLst>
            </p:cNvPr>
            <p:cNvSpPr txBox="1"/>
            <p:nvPr/>
          </p:nvSpPr>
          <p:spPr>
            <a:xfrm>
              <a:off x="7004536" y="3213390"/>
              <a:ext cx="954107" cy="400110"/>
            </a:xfrm>
            <a:prstGeom prst="rect">
              <a:avLst/>
            </a:prstGeom>
            <a:noFill/>
          </p:spPr>
          <p:txBody>
            <a:bodyPr wrap="none">
              <a:normAutofit lnSpcReduction="10000"/>
            </a:bodyPr>
            <a:lstStyle/>
            <a:p>
              <a:pPr algn="ctr"/>
              <a:r>
                <a:rPr lang="zh-CN" altLang="en-US" sz="1470">
                  <a:solidFill>
                    <a:schemeClr val="bg1"/>
                  </a:solidFill>
                  <a:cs typeface="+mn-ea"/>
                  <a:sym typeface="+mn-lt"/>
                </a:rPr>
                <a:t>关键词</a:t>
              </a:r>
            </a:p>
          </p:txBody>
        </p:sp>
        <p:sp>
          <p:nvSpPr>
            <p:cNvPr id="43" name="文本框 8">
              <a:extLst>
                <a:ext uri="{FF2B5EF4-FFF2-40B4-BE49-F238E27FC236}">
                  <a16:creationId xmlns:a16="http://schemas.microsoft.com/office/drawing/2014/main" id="{394413C3-606D-4ABC-9379-9DAED6D3C73E}"/>
                </a:ext>
              </a:extLst>
            </p:cNvPr>
            <p:cNvSpPr txBox="1"/>
            <p:nvPr/>
          </p:nvSpPr>
          <p:spPr>
            <a:xfrm>
              <a:off x="9784548" y="3213390"/>
              <a:ext cx="954107" cy="400110"/>
            </a:xfrm>
            <a:prstGeom prst="rect">
              <a:avLst/>
            </a:prstGeom>
            <a:noFill/>
          </p:spPr>
          <p:txBody>
            <a:bodyPr wrap="none">
              <a:normAutofit lnSpcReduction="10000"/>
            </a:bodyPr>
            <a:lstStyle/>
            <a:p>
              <a:pPr algn="ctr"/>
              <a:r>
                <a:rPr lang="zh-CN" altLang="en-US" sz="1470">
                  <a:solidFill>
                    <a:schemeClr val="bg1"/>
                  </a:solidFill>
                  <a:cs typeface="+mn-ea"/>
                  <a:sym typeface="+mn-lt"/>
                </a:rPr>
                <a:t>关键词</a:t>
              </a:r>
            </a:p>
          </p:txBody>
        </p:sp>
        <p:sp>
          <p:nvSpPr>
            <p:cNvPr id="44" name="文本框 10">
              <a:extLst>
                <a:ext uri="{FF2B5EF4-FFF2-40B4-BE49-F238E27FC236}">
                  <a16:creationId xmlns:a16="http://schemas.microsoft.com/office/drawing/2014/main" id="{47F75CBD-6440-4F2B-8B32-CFDEB89D9C32}"/>
                </a:ext>
              </a:extLst>
            </p:cNvPr>
            <p:cNvSpPr txBox="1"/>
            <p:nvPr/>
          </p:nvSpPr>
          <p:spPr>
            <a:xfrm>
              <a:off x="901701" y="3898889"/>
              <a:ext cx="2039342" cy="338554"/>
            </a:xfrm>
            <a:prstGeom prst="rect">
              <a:avLst/>
            </a:prstGeom>
            <a:noFill/>
          </p:spPr>
          <p:txBody>
            <a:bodyPr wrap="none">
              <a:noAutofit/>
            </a:bodyPr>
            <a:lstStyle/>
            <a:p>
              <a:pPr algn="ctr"/>
              <a:r>
                <a:rPr lang="zh-CN" altLang="en-US" sz="1470" b="1" spc="441" dirty="0">
                  <a:cs typeface="+mn-ea"/>
                  <a:sym typeface="+mn-lt"/>
                </a:rPr>
                <a:t>标题文本</a:t>
              </a:r>
            </a:p>
          </p:txBody>
        </p:sp>
        <p:sp>
          <p:nvSpPr>
            <p:cNvPr id="45" name="文本框 13">
              <a:extLst>
                <a:ext uri="{FF2B5EF4-FFF2-40B4-BE49-F238E27FC236}">
                  <a16:creationId xmlns:a16="http://schemas.microsoft.com/office/drawing/2014/main" id="{0FA3F4A3-A08B-4065-AB09-36A1402F1FF3}"/>
                </a:ext>
              </a:extLst>
            </p:cNvPr>
            <p:cNvSpPr txBox="1"/>
            <p:nvPr/>
          </p:nvSpPr>
          <p:spPr>
            <a:xfrm>
              <a:off x="3678767" y="3898889"/>
              <a:ext cx="2039342" cy="338554"/>
            </a:xfrm>
            <a:prstGeom prst="rect">
              <a:avLst/>
            </a:prstGeom>
            <a:noFill/>
          </p:spPr>
          <p:txBody>
            <a:bodyPr wrap="none">
              <a:noAutofit/>
            </a:bodyPr>
            <a:lstStyle/>
            <a:p>
              <a:pPr algn="ctr"/>
              <a:r>
                <a:rPr lang="zh-CN" altLang="en-US" sz="1470" b="1" spc="441" dirty="0">
                  <a:solidFill>
                    <a:schemeClr val="tx1">
                      <a:lumMod val="50000"/>
                      <a:lumOff val="50000"/>
                    </a:schemeClr>
                  </a:solidFill>
                  <a:cs typeface="+mn-ea"/>
                  <a:sym typeface="+mn-lt"/>
                </a:rPr>
                <a:t>标题文本</a:t>
              </a:r>
            </a:p>
          </p:txBody>
        </p:sp>
        <p:sp>
          <p:nvSpPr>
            <p:cNvPr id="46" name="文本框 16">
              <a:extLst>
                <a:ext uri="{FF2B5EF4-FFF2-40B4-BE49-F238E27FC236}">
                  <a16:creationId xmlns:a16="http://schemas.microsoft.com/office/drawing/2014/main" id="{D70C97CD-8B71-4D06-A195-99854F547693}"/>
                </a:ext>
              </a:extLst>
            </p:cNvPr>
            <p:cNvSpPr txBox="1"/>
            <p:nvPr/>
          </p:nvSpPr>
          <p:spPr>
            <a:xfrm>
              <a:off x="6455832" y="3898889"/>
              <a:ext cx="2039342" cy="338554"/>
            </a:xfrm>
            <a:prstGeom prst="rect">
              <a:avLst/>
            </a:prstGeom>
            <a:noFill/>
          </p:spPr>
          <p:txBody>
            <a:bodyPr wrap="none">
              <a:noAutofit/>
            </a:bodyPr>
            <a:lstStyle/>
            <a:p>
              <a:pPr algn="ctr"/>
              <a:r>
                <a:rPr lang="zh-CN" altLang="en-US" sz="1470" b="1" spc="441" dirty="0">
                  <a:solidFill>
                    <a:schemeClr val="tx1">
                      <a:lumMod val="50000"/>
                      <a:lumOff val="50000"/>
                    </a:schemeClr>
                  </a:solidFill>
                  <a:cs typeface="+mn-ea"/>
                  <a:sym typeface="+mn-lt"/>
                </a:rPr>
                <a:t>标题文本</a:t>
              </a:r>
            </a:p>
          </p:txBody>
        </p:sp>
        <p:sp>
          <p:nvSpPr>
            <p:cNvPr id="47" name="文本框 19">
              <a:extLst>
                <a:ext uri="{FF2B5EF4-FFF2-40B4-BE49-F238E27FC236}">
                  <a16:creationId xmlns:a16="http://schemas.microsoft.com/office/drawing/2014/main" id="{D6BB66D4-DA8F-4D98-91ED-B0CD23470B1C}"/>
                </a:ext>
              </a:extLst>
            </p:cNvPr>
            <p:cNvSpPr txBox="1"/>
            <p:nvPr/>
          </p:nvSpPr>
          <p:spPr>
            <a:xfrm>
              <a:off x="9232896" y="3898889"/>
              <a:ext cx="2039342" cy="338554"/>
            </a:xfrm>
            <a:prstGeom prst="rect">
              <a:avLst/>
            </a:prstGeom>
            <a:noFill/>
          </p:spPr>
          <p:txBody>
            <a:bodyPr wrap="none">
              <a:noAutofit/>
            </a:bodyPr>
            <a:lstStyle/>
            <a:p>
              <a:pPr algn="ctr"/>
              <a:r>
                <a:rPr lang="zh-CN" altLang="en-US" sz="1470" b="1" spc="441" dirty="0">
                  <a:solidFill>
                    <a:schemeClr val="tx1">
                      <a:lumMod val="50000"/>
                      <a:lumOff val="50000"/>
                    </a:schemeClr>
                  </a:solidFill>
                  <a:cs typeface="+mn-ea"/>
                  <a:sym typeface="+mn-lt"/>
                </a:rPr>
                <a:t>标题文本</a:t>
              </a:r>
            </a:p>
          </p:txBody>
        </p:sp>
        <p:sp>
          <p:nvSpPr>
            <p:cNvPr id="48" name="任意多边形 19">
              <a:extLst>
                <a:ext uri="{FF2B5EF4-FFF2-40B4-BE49-F238E27FC236}">
                  <a16:creationId xmlns:a16="http://schemas.microsoft.com/office/drawing/2014/main" id="{AFCF905B-6C8A-4E0B-AC07-CCD9C70290B4}"/>
                </a:ext>
              </a:extLst>
            </p:cNvPr>
            <p:cNvSpPr/>
            <p:nvPr/>
          </p:nvSpPr>
          <p:spPr>
            <a:xfrm>
              <a:off x="1694785" y="2554581"/>
              <a:ext cx="471231" cy="512956"/>
            </a:xfrm>
            <a:custGeom>
              <a:avLst/>
              <a:gdLst>
                <a:gd name="connsiteX0" fmla="*/ 141287 w 304800"/>
                <a:gd name="connsiteY0" fmla="*/ 280988 h 331788"/>
                <a:gd name="connsiteX1" fmla="*/ 204787 w 304800"/>
                <a:gd name="connsiteY1" fmla="*/ 305737 h 331788"/>
                <a:gd name="connsiteX2" fmla="*/ 268287 w 304800"/>
                <a:gd name="connsiteY2" fmla="*/ 280988 h 331788"/>
                <a:gd name="connsiteX3" fmla="*/ 268287 w 304800"/>
                <a:gd name="connsiteY3" fmla="*/ 305737 h 331788"/>
                <a:gd name="connsiteX4" fmla="*/ 204787 w 304800"/>
                <a:gd name="connsiteY4" fmla="*/ 331788 h 331788"/>
                <a:gd name="connsiteX5" fmla="*/ 141287 w 304800"/>
                <a:gd name="connsiteY5" fmla="*/ 305737 h 331788"/>
                <a:gd name="connsiteX6" fmla="*/ 141287 w 304800"/>
                <a:gd name="connsiteY6" fmla="*/ 280988 h 331788"/>
                <a:gd name="connsiteX7" fmla="*/ 17462 w 304800"/>
                <a:gd name="connsiteY7" fmla="*/ 249238 h 331788"/>
                <a:gd name="connsiteX8" fmla="*/ 81265 w 304800"/>
                <a:gd name="connsiteY8" fmla="*/ 274638 h 331788"/>
                <a:gd name="connsiteX9" fmla="*/ 133350 w 304800"/>
                <a:gd name="connsiteY9" fmla="*/ 263208 h 331788"/>
                <a:gd name="connsiteX10" fmla="*/ 133350 w 304800"/>
                <a:gd name="connsiteY10" fmla="*/ 288608 h 331788"/>
                <a:gd name="connsiteX11" fmla="*/ 81265 w 304800"/>
                <a:gd name="connsiteY11" fmla="*/ 300038 h 331788"/>
                <a:gd name="connsiteX12" fmla="*/ 17462 w 304800"/>
                <a:gd name="connsiteY12" fmla="*/ 274638 h 331788"/>
                <a:gd name="connsiteX13" fmla="*/ 17462 w 304800"/>
                <a:gd name="connsiteY13" fmla="*/ 249238 h 331788"/>
                <a:gd name="connsiteX14" fmla="*/ 223837 w 304800"/>
                <a:gd name="connsiteY14" fmla="*/ 226394 h 331788"/>
                <a:gd name="connsiteX15" fmla="*/ 236313 w 304800"/>
                <a:gd name="connsiteY15" fmla="*/ 228141 h 331788"/>
                <a:gd name="connsiteX16" fmla="*/ 223837 w 304800"/>
                <a:gd name="connsiteY16" fmla="*/ 255588 h 331788"/>
                <a:gd name="connsiteX17" fmla="*/ 204787 w 304800"/>
                <a:gd name="connsiteY17" fmla="*/ 217488 h 331788"/>
                <a:gd name="connsiteX18" fmla="*/ 223837 w 304800"/>
                <a:gd name="connsiteY18" fmla="*/ 220641 h 331788"/>
                <a:gd name="connsiteX19" fmla="*/ 223837 w 304800"/>
                <a:gd name="connsiteY19" fmla="*/ 226394 h 331788"/>
                <a:gd name="connsiteX20" fmla="*/ 205582 w 304800"/>
                <a:gd name="connsiteY20" fmla="*/ 223838 h 331788"/>
                <a:gd name="connsiteX21" fmla="*/ 149225 w 304800"/>
                <a:gd name="connsiteY21" fmla="*/ 242888 h 331788"/>
                <a:gd name="connsiteX22" fmla="*/ 205582 w 304800"/>
                <a:gd name="connsiteY22" fmla="*/ 261938 h 331788"/>
                <a:gd name="connsiteX23" fmla="*/ 261939 w 304800"/>
                <a:gd name="connsiteY23" fmla="*/ 242888 h 331788"/>
                <a:gd name="connsiteX24" fmla="*/ 245433 w 304800"/>
                <a:gd name="connsiteY24" fmla="*/ 229418 h 331788"/>
                <a:gd name="connsiteX25" fmla="*/ 236313 w 304800"/>
                <a:gd name="connsiteY25" fmla="*/ 228141 h 331788"/>
                <a:gd name="connsiteX26" fmla="*/ 238611 w 304800"/>
                <a:gd name="connsiteY26" fmla="*/ 223086 h 331788"/>
                <a:gd name="connsiteX27" fmla="*/ 249659 w 304800"/>
                <a:gd name="connsiteY27" fmla="*/ 224914 h 331788"/>
                <a:gd name="connsiteX28" fmla="*/ 268287 w 304800"/>
                <a:gd name="connsiteY28" fmla="*/ 242027 h 331788"/>
                <a:gd name="connsiteX29" fmla="*/ 268287 w 304800"/>
                <a:gd name="connsiteY29" fmla="*/ 267858 h 331788"/>
                <a:gd name="connsiteX30" fmla="*/ 204787 w 304800"/>
                <a:gd name="connsiteY30" fmla="*/ 293688 h 331788"/>
                <a:gd name="connsiteX31" fmla="*/ 141287 w 304800"/>
                <a:gd name="connsiteY31" fmla="*/ 267858 h 331788"/>
                <a:gd name="connsiteX32" fmla="*/ 141287 w 304800"/>
                <a:gd name="connsiteY32" fmla="*/ 242027 h 331788"/>
                <a:gd name="connsiteX33" fmla="*/ 204787 w 304800"/>
                <a:gd name="connsiteY33" fmla="*/ 217488 h 331788"/>
                <a:gd name="connsiteX34" fmla="*/ 223837 w 304800"/>
                <a:gd name="connsiteY34" fmla="*/ 195310 h 331788"/>
                <a:gd name="connsiteX35" fmla="*/ 223837 w 304800"/>
                <a:gd name="connsiteY35" fmla="*/ 211770 h 331788"/>
                <a:gd name="connsiteX36" fmla="*/ 192182 w 304800"/>
                <a:gd name="connsiteY36" fmla="*/ 209562 h 331788"/>
                <a:gd name="connsiteX37" fmla="*/ 153115 w 304800"/>
                <a:gd name="connsiteY37" fmla="*/ 219075 h 331788"/>
                <a:gd name="connsiteX38" fmla="*/ 153115 w 304800"/>
                <a:gd name="connsiteY38" fmla="*/ 211336 h 331788"/>
                <a:gd name="connsiteX39" fmla="*/ 149225 w 304800"/>
                <a:gd name="connsiteY39" fmla="*/ 199727 h 331788"/>
                <a:gd name="connsiteX40" fmla="*/ 177755 w 304800"/>
                <a:gd name="connsiteY40" fmla="*/ 203597 h 331788"/>
                <a:gd name="connsiteX41" fmla="*/ 222658 w 304800"/>
                <a:gd name="connsiteY41" fmla="*/ 196019 h 331788"/>
                <a:gd name="connsiteX42" fmla="*/ 80962 w 304800"/>
                <a:gd name="connsiteY42" fmla="*/ 192088 h 331788"/>
                <a:gd name="connsiteX43" fmla="*/ 80963 w 304800"/>
                <a:gd name="connsiteY43" fmla="*/ 192088 h 331788"/>
                <a:gd name="connsiteX44" fmla="*/ 80963 w 304800"/>
                <a:gd name="connsiteY44" fmla="*/ 206375 h 331788"/>
                <a:gd name="connsiteX45" fmla="*/ 74852 w 304800"/>
                <a:gd name="connsiteY45" fmla="*/ 192932 h 331788"/>
                <a:gd name="connsiteX46" fmla="*/ 80963 w 304800"/>
                <a:gd name="connsiteY46" fmla="*/ 185738 h 331788"/>
                <a:gd name="connsiteX47" fmla="*/ 125833 w 304800"/>
                <a:gd name="connsiteY47" fmla="*/ 192800 h 331788"/>
                <a:gd name="connsiteX48" fmla="*/ 144462 w 304800"/>
                <a:gd name="connsiteY48" fmla="*/ 210700 h 331788"/>
                <a:gd name="connsiteX49" fmla="*/ 144462 w 304800"/>
                <a:gd name="connsiteY49" fmla="*/ 223838 h 331788"/>
                <a:gd name="connsiteX50" fmla="*/ 132798 w 304800"/>
                <a:gd name="connsiteY50" fmla="*/ 242231 h 331788"/>
                <a:gd name="connsiteX51" fmla="*/ 132798 w 304800"/>
                <a:gd name="connsiteY51" fmla="*/ 251428 h 331788"/>
                <a:gd name="connsiteX52" fmla="*/ 80962 w 304800"/>
                <a:gd name="connsiteY52" fmla="*/ 261938 h 331788"/>
                <a:gd name="connsiteX53" fmla="*/ 17462 w 304800"/>
                <a:gd name="connsiteY53" fmla="*/ 236976 h 331788"/>
                <a:gd name="connsiteX54" fmla="*/ 17462 w 304800"/>
                <a:gd name="connsiteY54" fmla="*/ 210700 h 331788"/>
                <a:gd name="connsiteX55" fmla="*/ 36091 w 304800"/>
                <a:gd name="connsiteY55" fmla="*/ 192800 h 331788"/>
                <a:gd name="connsiteX56" fmla="*/ 72209 w 304800"/>
                <a:gd name="connsiteY56" fmla="*/ 187116 h 331788"/>
                <a:gd name="connsiteX57" fmla="*/ 74852 w 304800"/>
                <a:gd name="connsiteY57" fmla="*/ 192932 h 331788"/>
                <a:gd name="connsiteX58" fmla="*/ 40551 w 304800"/>
                <a:gd name="connsiteY58" fmla="*/ 197668 h 331788"/>
                <a:gd name="connsiteX59" fmla="*/ 23812 w 304800"/>
                <a:gd name="connsiteY59" fmla="*/ 211138 h 331788"/>
                <a:gd name="connsiteX60" fmla="*/ 80962 w 304800"/>
                <a:gd name="connsiteY60" fmla="*/ 230188 h 331788"/>
                <a:gd name="connsiteX61" fmla="*/ 138112 w 304800"/>
                <a:gd name="connsiteY61" fmla="*/ 211138 h 331788"/>
                <a:gd name="connsiteX62" fmla="*/ 121373 w 304800"/>
                <a:gd name="connsiteY62" fmla="*/ 197668 h 331788"/>
                <a:gd name="connsiteX63" fmla="*/ 80963 w 304800"/>
                <a:gd name="connsiteY63" fmla="*/ 192088 h 331788"/>
                <a:gd name="connsiteX64" fmla="*/ 241300 w 304800"/>
                <a:gd name="connsiteY64" fmla="*/ 157163 h 331788"/>
                <a:gd name="connsiteX65" fmla="*/ 304800 w 304800"/>
                <a:gd name="connsiteY65" fmla="*/ 157163 h 331788"/>
                <a:gd name="connsiteX66" fmla="*/ 304800 w 304800"/>
                <a:gd name="connsiteY66" fmla="*/ 220663 h 331788"/>
                <a:gd name="connsiteX67" fmla="*/ 239712 w 304800"/>
                <a:gd name="connsiteY67" fmla="*/ 220663 h 331788"/>
                <a:gd name="connsiteX68" fmla="*/ 238611 w 304800"/>
                <a:gd name="connsiteY68" fmla="*/ 223086 h 331788"/>
                <a:gd name="connsiteX69" fmla="*/ 223837 w 304800"/>
                <a:gd name="connsiteY69" fmla="*/ 220641 h 331788"/>
                <a:gd name="connsiteX70" fmla="*/ 223837 w 304800"/>
                <a:gd name="connsiteY70" fmla="*/ 211770 h 331788"/>
                <a:gd name="connsiteX71" fmla="*/ 236113 w 304800"/>
                <a:gd name="connsiteY71" fmla="*/ 212626 h 331788"/>
                <a:gd name="connsiteX72" fmla="*/ 241300 w 304800"/>
                <a:gd name="connsiteY72" fmla="*/ 203597 h 331788"/>
                <a:gd name="connsiteX73" fmla="*/ 241300 w 304800"/>
                <a:gd name="connsiteY73" fmla="*/ 177800 h 331788"/>
                <a:gd name="connsiteX74" fmla="*/ 236295 w 304800"/>
                <a:gd name="connsiteY74" fmla="*/ 187816 h 331788"/>
                <a:gd name="connsiteX75" fmla="*/ 223837 w 304800"/>
                <a:gd name="connsiteY75" fmla="*/ 195310 h 331788"/>
                <a:gd name="connsiteX76" fmla="*/ 223837 w 304800"/>
                <a:gd name="connsiteY76" fmla="*/ 182139 h 331788"/>
                <a:gd name="connsiteX77" fmla="*/ 236299 w 304800"/>
                <a:gd name="connsiteY77" fmla="*/ 174564 h 331788"/>
                <a:gd name="connsiteX78" fmla="*/ 241300 w 304800"/>
                <a:gd name="connsiteY78" fmla="*/ 164449 h 331788"/>
                <a:gd name="connsiteX79" fmla="*/ 114300 w 304800"/>
                <a:gd name="connsiteY79" fmla="*/ 139700 h 331788"/>
                <a:gd name="connsiteX80" fmla="*/ 177800 w 304800"/>
                <a:gd name="connsiteY80" fmla="*/ 164449 h 331788"/>
                <a:gd name="connsiteX81" fmla="*/ 241300 w 304800"/>
                <a:gd name="connsiteY81" fmla="*/ 139700 h 331788"/>
                <a:gd name="connsiteX82" fmla="*/ 241300 w 304800"/>
                <a:gd name="connsiteY82" fmla="*/ 150141 h 331788"/>
                <a:gd name="connsiteX83" fmla="*/ 241300 w 304800"/>
                <a:gd name="connsiteY83" fmla="*/ 157163 h 331788"/>
                <a:gd name="connsiteX84" fmla="*/ 223837 w 304800"/>
                <a:gd name="connsiteY84" fmla="*/ 157163 h 331788"/>
                <a:gd name="connsiteX85" fmla="*/ 223837 w 304800"/>
                <a:gd name="connsiteY85" fmla="*/ 182139 h 331788"/>
                <a:gd name="connsiteX86" fmla="*/ 222671 w 304800"/>
                <a:gd name="connsiteY86" fmla="*/ 182847 h 331788"/>
                <a:gd name="connsiteX87" fmla="*/ 177800 w 304800"/>
                <a:gd name="connsiteY87" fmla="*/ 190500 h 331788"/>
                <a:gd name="connsiteX88" fmla="*/ 114300 w 304800"/>
                <a:gd name="connsiteY88" fmla="*/ 164449 h 331788"/>
                <a:gd name="connsiteX89" fmla="*/ 114300 w 304800"/>
                <a:gd name="connsiteY89" fmla="*/ 139700 h 331788"/>
                <a:gd name="connsiteX90" fmla="*/ 0 w 304800"/>
                <a:gd name="connsiteY90" fmla="*/ 107950 h 331788"/>
                <a:gd name="connsiteX91" fmla="*/ 80963 w 304800"/>
                <a:gd name="connsiteY91" fmla="*/ 107950 h 331788"/>
                <a:gd name="connsiteX92" fmla="*/ 80963 w 304800"/>
                <a:gd name="connsiteY92" fmla="*/ 185738 h 331788"/>
                <a:gd name="connsiteX93" fmla="*/ 80962 w 304800"/>
                <a:gd name="connsiteY93" fmla="*/ 185738 h 331788"/>
                <a:gd name="connsiteX94" fmla="*/ 72209 w 304800"/>
                <a:gd name="connsiteY94" fmla="*/ 187116 h 331788"/>
                <a:gd name="connsiteX95" fmla="*/ 65088 w 304800"/>
                <a:gd name="connsiteY95" fmla="*/ 171450 h 331788"/>
                <a:gd name="connsiteX96" fmla="*/ 0 w 304800"/>
                <a:gd name="connsiteY96" fmla="*/ 171450 h 331788"/>
                <a:gd name="connsiteX97" fmla="*/ 174625 w 304800"/>
                <a:gd name="connsiteY97" fmla="*/ 82988 h 331788"/>
                <a:gd name="connsiteX98" fmla="*/ 174625 w 304800"/>
                <a:gd name="connsiteY98" fmla="*/ 98425 h 331788"/>
                <a:gd name="connsiteX99" fmla="*/ 168293 w 304800"/>
                <a:gd name="connsiteY99" fmla="*/ 83863 h 331788"/>
                <a:gd name="connsiteX100" fmla="*/ 177800 w 304800"/>
                <a:gd name="connsiteY100" fmla="*/ 76200 h 331788"/>
                <a:gd name="connsiteX101" fmla="*/ 241300 w 304800"/>
                <a:gd name="connsiteY101" fmla="*/ 100642 h 331788"/>
                <a:gd name="connsiteX102" fmla="*/ 241300 w 304800"/>
                <a:gd name="connsiteY102" fmla="*/ 126371 h 331788"/>
                <a:gd name="connsiteX103" fmla="*/ 177800 w 304800"/>
                <a:gd name="connsiteY103" fmla="*/ 150813 h 331788"/>
                <a:gd name="connsiteX104" fmla="*/ 114300 w 304800"/>
                <a:gd name="connsiteY104" fmla="*/ 126371 h 331788"/>
                <a:gd name="connsiteX105" fmla="*/ 114300 w 304800"/>
                <a:gd name="connsiteY105" fmla="*/ 100642 h 331788"/>
                <a:gd name="connsiteX106" fmla="*/ 132929 w 304800"/>
                <a:gd name="connsiteY106" fmla="*/ 83115 h 331788"/>
                <a:gd name="connsiteX107" fmla="*/ 165768 w 304800"/>
                <a:gd name="connsiteY107" fmla="*/ 78054 h 331788"/>
                <a:gd name="connsiteX108" fmla="*/ 168293 w 304800"/>
                <a:gd name="connsiteY108" fmla="*/ 83863 h 331788"/>
                <a:gd name="connsiteX109" fmla="*/ 137389 w 304800"/>
                <a:gd name="connsiteY109" fmla="*/ 88130 h 331788"/>
                <a:gd name="connsiteX110" fmla="*/ 120650 w 304800"/>
                <a:gd name="connsiteY110" fmla="*/ 101600 h 331788"/>
                <a:gd name="connsiteX111" fmla="*/ 177800 w 304800"/>
                <a:gd name="connsiteY111" fmla="*/ 120650 h 331788"/>
                <a:gd name="connsiteX112" fmla="*/ 234950 w 304800"/>
                <a:gd name="connsiteY112" fmla="*/ 101600 h 331788"/>
                <a:gd name="connsiteX113" fmla="*/ 177800 w 304800"/>
                <a:gd name="connsiteY113" fmla="*/ 82550 h 331788"/>
                <a:gd name="connsiteX114" fmla="*/ 174625 w 304800"/>
                <a:gd name="connsiteY114" fmla="*/ 82988 h 331788"/>
                <a:gd name="connsiteX115" fmla="*/ 174625 w 304800"/>
                <a:gd name="connsiteY115" fmla="*/ 76689 h 331788"/>
                <a:gd name="connsiteX116" fmla="*/ 92075 w 304800"/>
                <a:gd name="connsiteY116" fmla="*/ 0 h 331788"/>
                <a:gd name="connsiteX117" fmla="*/ 174625 w 304800"/>
                <a:gd name="connsiteY117" fmla="*/ 0 h 331788"/>
                <a:gd name="connsiteX118" fmla="*/ 174625 w 304800"/>
                <a:gd name="connsiteY118" fmla="*/ 76689 h 331788"/>
                <a:gd name="connsiteX119" fmla="*/ 165768 w 304800"/>
                <a:gd name="connsiteY119" fmla="*/ 78054 h 331788"/>
                <a:gd name="connsiteX120" fmla="*/ 158750 w 304800"/>
                <a:gd name="connsiteY120" fmla="*/ 61913 h 331788"/>
                <a:gd name="connsiteX121" fmla="*/ 92075 w 304800"/>
                <a:gd name="connsiteY121" fmla="*/ 61913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04800" h="331788">
                  <a:moveTo>
                    <a:pt x="141287" y="280988"/>
                  </a:moveTo>
                  <a:cubicBezTo>
                    <a:pt x="141287" y="295316"/>
                    <a:pt x="169797" y="305737"/>
                    <a:pt x="204787" y="305737"/>
                  </a:cubicBezTo>
                  <a:cubicBezTo>
                    <a:pt x="239777" y="305737"/>
                    <a:pt x="268287" y="295316"/>
                    <a:pt x="268287" y="280988"/>
                  </a:cubicBezTo>
                  <a:cubicBezTo>
                    <a:pt x="268287" y="280988"/>
                    <a:pt x="268287" y="280988"/>
                    <a:pt x="268287" y="305737"/>
                  </a:cubicBezTo>
                  <a:cubicBezTo>
                    <a:pt x="268287" y="320065"/>
                    <a:pt x="239777" y="331788"/>
                    <a:pt x="204787" y="331788"/>
                  </a:cubicBezTo>
                  <a:cubicBezTo>
                    <a:pt x="169797" y="331788"/>
                    <a:pt x="141287" y="320065"/>
                    <a:pt x="141287" y="305737"/>
                  </a:cubicBezTo>
                  <a:cubicBezTo>
                    <a:pt x="141287" y="305737"/>
                    <a:pt x="141287" y="305737"/>
                    <a:pt x="141287" y="280988"/>
                  </a:cubicBezTo>
                  <a:close/>
                  <a:moveTo>
                    <a:pt x="17462" y="249238"/>
                  </a:moveTo>
                  <a:cubicBezTo>
                    <a:pt x="17462" y="263208"/>
                    <a:pt x="46108" y="274638"/>
                    <a:pt x="81265" y="274638"/>
                  </a:cubicBezTo>
                  <a:cubicBezTo>
                    <a:pt x="103401" y="274638"/>
                    <a:pt x="121631" y="270828"/>
                    <a:pt x="133350" y="263208"/>
                  </a:cubicBezTo>
                  <a:lnTo>
                    <a:pt x="133350" y="288608"/>
                  </a:lnTo>
                  <a:cubicBezTo>
                    <a:pt x="121631" y="294958"/>
                    <a:pt x="103401" y="300038"/>
                    <a:pt x="81265" y="300038"/>
                  </a:cubicBezTo>
                  <a:cubicBezTo>
                    <a:pt x="46108" y="300038"/>
                    <a:pt x="17462" y="288608"/>
                    <a:pt x="17462" y="274638"/>
                  </a:cubicBezTo>
                  <a:cubicBezTo>
                    <a:pt x="17462" y="274638"/>
                    <a:pt x="17462" y="274638"/>
                    <a:pt x="17462" y="249238"/>
                  </a:cubicBezTo>
                  <a:close/>
                  <a:moveTo>
                    <a:pt x="223837" y="226394"/>
                  </a:moveTo>
                  <a:lnTo>
                    <a:pt x="236313" y="228141"/>
                  </a:lnTo>
                  <a:lnTo>
                    <a:pt x="223837" y="255588"/>
                  </a:lnTo>
                  <a:close/>
                  <a:moveTo>
                    <a:pt x="204787" y="217488"/>
                  </a:moveTo>
                  <a:lnTo>
                    <a:pt x="223837" y="220641"/>
                  </a:lnTo>
                  <a:lnTo>
                    <a:pt x="223837" y="226394"/>
                  </a:lnTo>
                  <a:lnTo>
                    <a:pt x="205582" y="223838"/>
                  </a:lnTo>
                  <a:cubicBezTo>
                    <a:pt x="174457" y="223838"/>
                    <a:pt x="149225" y="232367"/>
                    <a:pt x="149225" y="242888"/>
                  </a:cubicBezTo>
                  <a:cubicBezTo>
                    <a:pt x="149225" y="253409"/>
                    <a:pt x="174457" y="261938"/>
                    <a:pt x="205582" y="261938"/>
                  </a:cubicBezTo>
                  <a:cubicBezTo>
                    <a:pt x="236707" y="261938"/>
                    <a:pt x="261939" y="253409"/>
                    <a:pt x="261939" y="242888"/>
                  </a:cubicBezTo>
                  <a:cubicBezTo>
                    <a:pt x="261939" y="237628"/>
                    <a:pt x="255631" y="232865"/>
                    <a:pt x="245433" y="229418"/>
                  </a:cubicBezTo>
                  <a:lnTo>
                    <a:pt x="236313" y="228141"/>
                  </a:lnTo>
                  <a:lnTo>
                    <a:pt x="238611" y="223086"/>
                  </a:lnTo>
                  <a:lnTo>
                    <a:pt x="249659" y="224914"/>
                  </a:lnTo>
                  <a:cubicBezTo>
                    <a:pt x="261160" y="229435"/>
                    <a:pt x="268287" y="235569"/>
                    <a:pt x="268287" y="242027"/>
                  </a:cubicBezTo>
                  <a:cubicBezTo>
                    <a:pt x="268287" y="242027"/>
                    <a:pt x="268287" y="242027"/>
                    <a:pt x="268287" y="267858"/>
                  </a:cubicBezTo>
                  <a:cubicBezTo>
                    <a:pt x="268287" y="282064"/>
                    <a:pt x="239777" y="293688"/>
                    <a:pt x="204787" y="293688"/>
                  </a:cubicBezTo>
                  <a:cubicBezTo>
                    <a:pt x="169797" y="293688"/>
                    <a:pt x="141287" y="282064"/>
                    <a:pt x="141287" y="267858"/>
                  </a:cubicBezTo>
                  <a:cubicBezTo>
                    <a:pt x="141287" y="267858"/>
                    <a:pt x="141287" y="267858"/>
                    <a:pt x="141287" y="242027"/>
                  </a:cubicBezTo>
                  <a:cubicBezTo>
                    <a:pt x="141287" y="229112"/>
                    <a:pt x="169797" y="217488"/>
                    <a:pt x="204787" y="217488"/>
                  </a:cubicBezTo>
                  <a:close/>
                  <a:moveTo>
                    <a:pt x="223837" y="195310"/>
                  </a:moveTo>
                  <a:lnTo>
                    <a:pt x="223837" y="211770"/>
                  </a:lnTo>
                  <a:lnTo>
                    <a:pt x="192182" y="209562"/>
                  </a:lnTo>
                  <a:cubicBezTo>
                    <a:pt x="177431" y="210691"/>
                    <a:pt x="163490" y="213916"/>
                    <a:pt x="153115" y="219075"/>
                  </a:cubicBezTo>
                  <a:lnTo>
                    <a:pt x="153115" y="211336"/>
                  </a:lnTo>
                  <a:cubicBezTo>
                    <a:pt x="153115" y="207466"/>
                    <a:pt x="150522" y="203597"/>
                    <a:pt x="149225" y="199727"/>
                  </a:cubicBezTo>
                  <a:cubicBezTo>
                    <a:pt x="157006" y="202307"/>
                    <a:pt x="167380" y="203597"/>
                    <a:pt x="177755" y="203597"/>
                  </a:cubicBezTo>
                  <a:cubicBezTo>
                    <a:pt x="195262" y="203597"/>
                    <a:pt x="211148" y="200695"/>
                    <a:pt x="222658" y="196019"/>
                  </a:cubicBezTo>
                  <a:close/>
                  <a:moveTo>
                    <a:pt x="80962" y="192088"/>
                  </a:moveTo>
                  <a:lnTo>
                    <a:pt x="80963" y="192088"/>
                  </a:lnTo>
                  <a:lnTo>
                    <a:pt x="80963" y="206375"/>
                  </a:lnTo>
                  <a:lnTo>
                    <a:pt x="74852" y="192932"/>
                  </a:lnTo>
                  <a:close/>
                  <a:moveTo>
                    <a:pt x="80963" y="185738"/>
                  </a:moveTo>
                  <a:lnTo>
                    <a:pt x="125833" y="192800"/>
                  </a:lnTo>
                  <a:cubicBezTo>
                    <a:pt x="137334" y="197234"/>
                    <a:pt x="144462" y="203474"/>
                    <a:pt x="144462" y="210700"/>
                  </a:cubicBezTo>
                  <a:cubicBezTo>
                    <a:pt x="144462" y="210700"/>
                    <a:pt x="144462" y="210700"/>
                    <a:pt x="144462" y="223838"/>
                  </a:cubicBezTo>
                  <a:cubicBezTo>
                    <a:pt x="137982" y="229093"/>
                    <a:pt x="132798" y="235662"/>
                    <a:pt x="132798" y="242231"/>
                  </a:cubicBezTo>
                  <a:lnTo>
                    <a:pt x="132798" y="251428"/>
                  </a:lnTo>
                  <a:cubicBezTo>
                    <a:pt x="121135" y="257997"/>
                    <a:pt x="102992" y="261938"/>
                    <a:pt x="80962" y="261938"/>
                  </a:cubicBezTo>
                  <a:cubicBezTo>
                    <a:pt x="45972" y="261938"/>
                    <a:pt x="17462" y="251428"/>
                    <a:pt x="17462" y="236976"/>
                  </a:cubicBezTo>
                  <a:cubicBezTo>
                    <a:pt x="17462" y="236976"/>
                    <a:pt x="17462" y="236976"/>
                    <a:pt x="17462" y="210700"/>
                  </a:cubicBezTo>
                  <a:cubicBezTo>
                    <a:pt x="17462" y="203474"/>
                    <a:pt x="24589" y="197234"/>
                    <a:pt x="36091" y="192800"/>
                  </a:cubicBezTo>
                  <a:lnTo>
                    <a:pt x="72209" y="187116"/>
                  </a:lnTo>
                  <a:lnTo>
                    <a:pt x="74852" y="192932"/>
                  </a:lnTo>
                  <a:lnTo>
                    <a:pt x="40551" y="197668"/>
                  </a:lnTo>
                  <a:cubicBezTo>
                    <a:pt x="30209" y="201115"/>
                    <a:pt x="23812" y="205878"/>
                    <a:pt x="23812" y="211138"/>
                  </a:cubicBezTo>
                  <a:cubicBezTo>
                    <a:pt x="23812" y="221659"/>
                    <a:pt x="49399" y="230188"/>
                    <a:pt x="80962" y="230188"/>
                  </a:cubicBezTo>
                  <a:cubicBezTo>
                    <a:pt x="112525" y="230188"/>
                    <a:pt x="138112" y="221659"/>
                    <a:pt x="138112" y="211138"/>
                  </a:cubicBezTo>
                  <a:cubicBezTo>
                    <a:pt x="138112" y="205878"/>
                    <a:pt x="131715" y="201115"/>
                    <a:pt x="121373" y="197668"/>
                  </a:cubicBezTo>
                  <a:lnTo>
                    <a:pt x="80963" y="192088"/>
                  </a:lnTo>
                  <a:close/>
                  <a:moveTo>
                    <a:pt x="241300" y="157163"/>
                  </a:moveTo>
                  <a:lnTo>
                    <a:pt x="304800" y="157163"/>
                  </a:lnTo>
                  <a:lnTo>
                    <a:pt x="304800" y="220663"/>
                  </a:lnTo>
                  <a:lnTo>
                    <a:pt x="239712" y="220663"/>
                  </a:lnTo>
                  <a:lnTo>
                    <a:pt x="238611" y="223086"/>
                  </a:lnTo>
                  <a:lnTo>
                    <a:pt x="223837" y="220641"/>
                  </a:lnTo>
                  <a:lnTo>
                    <a:pt x="223837" y="211770"/>
                  </a:lnTo>
                  <a:lnTo>
                    <a:pt x="236113" y="212626"/>
                  </a:lnTo>
                  <a:cubicBezTo>
                    <a:pt x="238707" y="208756"/>
                    <a:pt x="241300" y="206177"/>
                    <a:pt x="241300" y="203597"/>
                  </a:cubicBezTo>
                  <a:cubicBezTo>
                    <a:pt x="241300" y="177800"/>
                    <a:pt x="241300" y="177800"/>
                    <a:pt x="241300" y="177800"/>
                  </a:cubicBezTo>
                  <a:cubicBezTo>
                    <a:pt x="241300" y="181347"/>
                    <a:pt x="239517" y="184733"/>
                    <a:pt x="236295" y="187816"/>
                  </a:cubicBezTo>
                  <a:lnTo>
                    <a:pt x="223837" y="195310"/>
                  </a:lnTo>
                  <a:lnTo>
                    <a:pt x="223837" y="182139"/>
                  </a:lnTo>
                  <a:lnTo>
                    <a:pt x="236299" y="174564"/>
                  </a:lnTo>
                  <a:cubicBezTo>
                    <a:pt x="239518" y="171450"/>
                    <a:pt x="241300" y="168031"/>
                    <a:pt x="241300" y="164449"/>
                  </a:cubicBezTo>
                  <a:close/>
                  <a:moveTo>
                    <a:pt x="114300" y="139700"/>
                  </a:moveTo>
                  <a:cubicBezTo>
                    <a:pt x="114300" y="152726"/>
                    <a:pt x="142810" y="164449"/>
                    <a:pt x="177800" y="164449"/>
                  </a:cubicBezTo>
                  <a:cubicBezTo>
                    <a:pt x="212790" y="164449"/>
                    <a:pt x="241300" y="152726"/>
                    <a:pt x="241300" y="139700"/>
                  </a:cubicBezTo>
                  <a:cubicBezTo>
                    <a:pt x="241300" y="139700"/>
                    <a:pt x="241300" y="139700"/>
                    <a:pt x="241300" y="150141"/>
                  </a:cubicBezTo>
                  <a:lnTo>
                    <a:pt x="241300" y="157163"/>
                  </a:lnTo>
                  <a:lnTo>
                    <a:pt x="223837" y="157163"/>
                  </a:lnTo>
                  <a:lnTo>
                    <a:pt x="223837" y="182139"/>
                  </a:lnTo>
                  <a:lnTo>
                    <a:pt x="222671" y="182847"/>
                  </a:lnTo>
                  <a:cubicBezTo>
                    <a:pt x="211170" y="187569"/>
                    <a:pt x="195295" y="190500"/>
                    <a:pt x="177800" y="190500"/>
                  </a:cubicBezTo>
                  <a:cubicBezTo>
                    <a:pt x="142810" y="190500"/>
                    <a:pt x="114300" y="178777"/>
                    <a:pt x="114300" y="164449"/>
                  </a:cubicBezTo>
                  <a:cubicBezTo>
                    <a:pt x="114300" y="164449"/>
                    <a:pt x="114300" y="164449"/>
                    <a:pt x="114300" y="139700"/>
                  </a:cubicBezTo>
                  <a:close/>
                  <a:moveTo>
                    <a:pt x="0" y="107950"/>
                  </a:moveTo>
                  <a:lnTo>
                    <a:pt x="80963" y="107950"/>
                  </a:lnTo>
                  <a:lnTo>
                    <a:pt x="80963" y="185738"/>
                  </a:lnTo>
                  <a:lnTo>
                    <a:pt x="80962" y="185738"/>
                  </a:lnTo>
                  <a:lnTo>
                    <a:pt x="72209" y="187116"/>
                  </a:lnTo>
                  <a:lnTo>
                    <a:pt x="65088" y="171450"/>
                  </a:lnTo>
                  <a:lnTo>
                    <a:pt x="0" y="171450"/>
                  </a:lnTo>
                  <a:close/>
                  <a:moveTo>
                    <a:pt x="174625" y="82988"/>
                  </a:moveTo>
                  <a:lnTo>
                    <a:pt x="174625" y="98425"/>
                  </a:lnTo>
                  <a:lnTo>
                    <a:pt x="168293" y="83863"/>
                  </a:lnTo>
                  <a:close/>
                  <a:moveTo>
                    <a:pt x="177800" y="76200"/>
                  </a:moveTo>
                  <a:cubicBezTo>
                    <a:pt x="212790" y="76200"/>
                    <a:pt x="241300" y="86491"/>
                    <a:pt x="241300" y="100642"/>
                  </a:cubicBezTo>
                  <a:cubicBezTo>
                    <a:pt x="241300" y="100642"/>
                    <a:pt x="241300" y="100642"/>
                    <a:pt x="241300" y="126371"/>
                  </a:cubicBezTo>
                  <a:cubicBezTo>
                    <a:pt x="241300" y="140522"/>
                    <a:pt x="212790" y="150813"/>
                    <a:pt x="177800" y="150813"/>
                  </a:cubicBezTo>
                  <a:cubicBezTo>
                    <a:pt x="142810" y="150813"/>
                    <a:pt x="114300" y="140522"/>
                    <a:pt x="114300" y="126371"/>
                  </a:cubicBezTo>
                  <a:cubicBezTo>
                    <a:pt x="114300" y="126371"/>
                    <a:pt x="114300" y="126371"/>
                    <a:pt x="114300" y="100642"/>
                  </a:cubicBezTo>
                  <a:cubicBezTo>
                    <a:pt x="114300" y="93567"/>
                    <a:pt x="121427" y="87456"/>
                    <a:pt x="132929" y="83115"/>
                  </a:cubicBezTo>
                  <a:lnTo>
                    <a:pt x="165768" y="78054"/>
                  </a:lnTo>
                  <a:lnTo>
                    <a:pt x="168293" y="83863"/>
                  </a:lnTo>
                  <a:lnTo>
                    <a:pt x="137389" y="88130"/>
                  </a:lnTo>
                  <a:cubicBezTo>
                    <a:pt x="127047" y="91577"/>
                    <a:pt x="120650" y="96340"/>
                    <a:pt x="120650" y="101600"/>
                  </a:cubicBezTo>
                  <a:cubicBezTo>
                    <a:pt x="120650" y="112121"/>
                    <a:pt x="146237" y="120650"/>
                    <a:pt x="177800" y="120650"/>
                  </a:cubicBezTo>
                  <a:cubicBezTo>
                    <a:pt x="209363" y="120650"/>
                    <a:pt x="234950" y="112121"/>
                    <a:pt x="234950" y="101600"/>
                  </a:cubicBezTo>
                  <a:cubicBezTo>
                    <a:pt x="234950" y="91079"/>
                    <a:pt x="209363" y="82550"/>
                    <a:pt x="177800" y="82550"/>
                  </a:cubicBezTo>
                  <a:lnTo>
                    <a:pt x="174625" y="82988"/>
                  </a:lnTo>
                  <a:lnTo>
                    <a:pt x="174625" y="76689"/>
                  </a:lnTo>
                  <a:close/>
                  <a:moveTo>
                    <a:pt x="92075" y="0"/>
                  </a:moveTo>
                  <a:lnTo>
                    <a:pt x="174625" y="0"/>
                  </a:lnTo>
                  <a:lnTo>
                    <a:pt x="174625" y="76689"/>
                  </a:lnTo>
                  <a:lnTo>
                    <a:pt x="165768" y="78054"/>
                  </a:lnTo>
                  <a:lnTo>
                    <a:pt x="158750" y="61913"/>
                  </a:lnTo>
                  <a:lnTo>
                    <a:pt x="92075" y="619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cs typeface="+mn-ea"/>
                <a:sym typeface="+mn-lt"/>
              </a:endParaRPr>
            </a:p>
          </p:txBody>
        </p:sp>
        <p:sp>
          <p:nvSpPr>
            <p:cNvPr id="49" name="任意多边形 20">
              <a:extLst>
                <a:ext uri="{FF2B5EF4-FFF2-40B4-BE49-F238E27FC236}">
                  <a16:creationId xmlns:a16="http://schemas.microsoft.com/office/drawing/2014/main" id="{62529A90-A2EE-4EA0-B6DF-46B3746E65E4}"/>
                </a:ext>
              </a:extLst>
            </p:cNvPr>
            <p:cNvSpPr/>
            <p:nvPr/>
          </p:nvSpPr>
          <p:spPr>
            <a:xfrm>
              <a:off x="4480029" y="2554581"/>
              <a:ext cx="471231" cy="512956"/>
            </a:xfrm>
            <a:custGeom>
              <a:avLst/>
              <a:gdLst>
                <a:gd name="connsiteX0" fmla="*/ 141287 w 304800"/>
                <a:gd name="connsiteY0" fmla="*/ 280988 h 331788"/>
                <a:gd name="connsiteX1" fmla="*/ 204787 w 304800"/>
                <a:gd name="connsiteY1" fmla="*/ 305737 h 331788"/>
                <a:gd name="connsiteX2" fmla="*/ 268287 w 304800"/>
                <a:gd name="connsiteY2" fmla="*/ 280988 h 331788"/>
                <a:gd name="connsiteX3" fmla="*/ 268287 w 304800"/>
                <a:gd name="connsiteY3" fmla="*/ 305737 h 331788"/>
                <a:gd name="connsiteX4" fmla="*/ 204787 w 304800"/>
                <a:gd name="connsiteY4" fmla="*/ 331788 h 331788"/>
                <a:gd name="connsiteX5" fmla="*/ 141287 w 304800"/>
                <a:gd name="connsiteY5" fmla="*/ 305737 h 331788"/>
                <a:gd name="connsiteX6" fmla="*/ 141287 w 304800"/>
                <a:gd name="connsiteY6" fmla="*/ 280988 h 331788"/>
                <a:gd name="connsiteX7" fmla="*/ 17462 w 304800"/>
                <a:gd name="connsiteY7" fmla="*/ 249238 h 331788"/>
                <a:gd name="connsiteX8" fmla="*/ 81265 w 304800"/>
                <a:gd name="connsiteY8" fmla="*/ 274638 h 331788"/>
                <a:gd name="connsiteX9" fmla="*/ 133350 w 304800"/>
                <a:gd name="connsiteY9" fmla="*/ 263208 h 331788"/>
                <a:gd name="connsiteX10" fmla="*/ 133350 w 304800"/>
                <a:gd name="connsiteY10" fmla="*/ 288608 h 331788"/>
                <a:gd name="connsiteX11" fmla="*/ 81265 w 304800"/>
                <a:gd name="connsiteY11" fmla="*/ 300038 h 331788"/>
                <a:gd name="connsiteX12" fmla="*/ 17462 w 304800"/>
                <a:gd name="connsiteY12" fmla="*/ 274638 h 331788"/>
                <a:gd name="connsiteX13" fmla="*/ 17462 w 304800"/>
                <a:gd name="connsiteY13" fmla="*/ 249238 h 331788"/>
                <a:gd name="connsiteX14" fmla="*/ 223837 w 304800"/>
                <a:gd name="connsiteY14" fmla="*/ 226394 h 331788"/>
                <a:gd name="connsiteX15" fmla="*/ 236313 w 304800"/>
                <a:gd name="connsiteY15" fmla="*/ 228141 h 331788"/>
                <a:gd name="connsiteX16" fmla="*/ 223837 w 304800"/>
                <a:gd name="connsiteY16" fmla="*/ 255588 h 331788"/>
                <a:gd name="connsiteX17" fmla="*/ 204787 w 304800"/>
                <a:gd name="connsiteY17" fmla="*/ 217488 h 331788"/>
                <a:gd name="connsiteX18" fmla="*/ 223837 w 304800"/>
                <a:gd name="connsiteY18" fmla="*/ 220641 h 331788"/>
                <a:gd name="connsiteX19" fmla="*/ 223837 w 304800"/>
                <a:gd name="connsiteY19" fmla="*/ 226394 h 331788"/>
                <a:gd name="connsiteX20" fmla="*/ 205582 w 304800"/>
                <a:gd name="connsiteY20" fmla="*/ 223838 h 331788"/>
                <a:gd name="connsiteX21" fmla="*/ 149225 w 304800"/>
                <a:gd name="connsiteY21" fmla="*/ 242888 h 331788"/>
                <a:gd name="connsiteX22" fmla="*/ 205582 w 304800"/>
                <a:gd name="connsiteY22" fmla="*/ 261938 h 331788"/>
                <a:gd name="connsiteX23" fmla="*/ 261939 w 304800"/>
                <a:gd name="connsiteY23" fmla="*/ 242888 h 331788"/>
                <a:gd name="connsiteX24" fmla="*/ 245433 w 304800"/>
                <a:gd name="connsiteY24" fmla="*/ 229418 h 331788"/>
                <a:gd name="connsiteX25" fmla="*/ 236313 w 304800"/>
                <a:gd name="connsiteY25" fmla="*/ 228141 h 331788"/>
                <a:gd name="connsiteX26" fmla="*/ 238611 w 304800"/>
                <a:gd name="connsiteY26" fmla="*/ 223086 h 331788"/>
                <a:gd name="connsiteX27" fmla="*/ 249659 w 304800"/>
                <a:gd name="connsiteY27" fmla="*/ 224914 h 331788"/>
                <a:gd name="connsiteX28" fmla="*/ 268287 w 304800"/>
                <a:gd name="connsiteY28" fmla="*/ 242027 h 331788"/>
                <a:gd name="connsiteX29" fmla="*/ 268287 w 304800"/>
                <a:gd name="connsiteY29" fmla="*/ 267858 h 331788"/>
                <a:gd name="connsiteX30" fmla="*/ 204787 w 304800"/>
                <a:gd name="connsiteY30" fmla="*/ 293688 h 331788"/>
                <a:gd name="connsiteX31" fmla="*/ 141287 w 304800"/>
                <a:gd name="connsiteY31" fmla="*/ 267858 h 331788"/>
                <a:gd name="connsiteX32" fmla="*/ 141287 w 304800"/>
                <a:gd name="connsiteY32" fmla="*/ 242027 h 331788"/>
                <a:gd name="connsiteX33" fmla="*/ 204787 w 304800"/>
                <a:gd name="connsiteY33" fmla="*/ 217488 h 331788"/>
                <a:gd name="connsiteX34" fmla="*/ 223837 w 304800"/>
                <a:gd name="connsiteY34" fmla="*/ 195310 h 331788"/>
                <a:gd name="connsiteX35" fmla="*/ 223837 w 304800"/>
                <a:gd name="connsiteY35" fmla="*/ 211770 h 331788"/>
                <a:gd name="connsiteX36" fmla="*/ 192182 w 304800"/>
                <a:gd name="connsiteY36" fmla="*/ 209562 h 331788"/>
                <a:gd name="connsiteX37" fmla="*/ 153115 w 304800"/>
                <a:gd name="connsiteY37" fmla="*/ 219075 h 331788"/>
                <a:gd name="connsiteX38" fmla="*/ 153115 w 304800"/>
                <a:gd name="connsiteY38" fmla="*/ 211336 h 331788"/>
                <a:gd name="connsiteX39" fmla="*/ 149225 w 304800"/>
                <a:gd name="connsiteY39" fmla="*/ 199727 h 331788"/>
                <a:gd name="connsiteX40" fmla="*/ 177755 w 304800"/>
                <a:gd name="connsiteY40" fmla="*/ 203597 h 331788"/>
                <a:gd name="connsiteX41" fmla="*/ 222658 w 304800"/>
                <a:gd name="connsiteY41" fmla="*/ 196019 h 331788"/>
                <a:gd name="connsiteX42" fmla="*/ 80962 w 304800"/>
                <a:gd name="connsiteY42" fmla="*/ 192088 h 331788"/>
                <a:gd name="connsiteX43" fmla="*/ 80963 w 304800"/>
                <a:gd name="connsiteY43" fmla="*/ 192088 h 331788"/>
                <a:gd name="connsiteX44" fmla="*/ 80963 w 304800"/>
                <a:gd name="connsiteY44" fmla="*/ 206375 h 331788"/>
                <a:gd name="connsiteX45" fmla="*/ 74852 w 304800"/>
                <a:gd name="connsiteY45" fmla="*/ 192932 h 331788"/>
                <a:gd name="connsiteX46" fmla="*/ 80963 w 304800"/>
                <a:gd name="connsiteY46" fmla="*/ 185738 h 331788"/>
                <a:gd name="connsiteX47" fmla="*/ 125833 w 304800"/>
                <a:gd name="connsiteY47" fmla="*/ 192800 h 331788"/>
                <a:gd name="connsiteX48" fmla="*/ 144462 w 304800"/>
                <a:gd name="connsiteY48" fmla="*/ 210700 h 331788"/>
                <a:gd name="connsiteX49" fmla="*/ 144462 w 304800"/>
                <a:gd name="connsiteY49" fmla="*/ 223838 h 331788"/>
                <a:gd name="connsiteX50" fmla="*/ 132798 w 304800"/>
                <a:gd name="connsiteY50" fmla="*/ 242231 h 331788"/>
                <a:gd name="connsiteX51" fmla="*/ 132798 w 304800"/>
                <a:gd name="connsiteY51" fmla="*/ 251428 h 331788"/>
                <a:gd name="connsiteX52" fmla="*/ 80962 w 304800"/>
                <a:gd name="connsiteY52" fmla="*/ 261938 h 331788"/>
                <a:gd name="connsiteX53" fmla="*/ 17462 w 304800"/>
                <a:gd name="connsiteY53" fmla="*/ 236976 h 331788"/>
                <a:gd name="connsiteX54" fmla="*/ 17462 w 304800"/>
                <a:gd name="connsiteY54" fmla="*/ 210700 h 331788"/>
                <a:gd name="connsiteX55" fmla="*/ 36091 w 304800"/>
                <a:gd name="connsiteY55" fmla="*/ 192800 h 331788"/>
                <a:gd name="connsiteX56" fmla="*/ 72209 w 304800"/>
                <a:gd name="connsiteY56" fmla="*/ 187116 h 331788"/>
                <a:gd name="connsiteX57" fmla="*/ 74852 w 304800"/>
                <a:gd name="connsiteY57" fmla="*/ 192932 h 331788"/>
                <a:gd name="connsiteX58" fmla="*/ 40551 w 304800"/>
                <a:gd name="connsiteY58" fmla="*/ 197668 h 331788"/>
                <a:gd name="connsiteX59" fmla="*/ 23812 w 304800"/>
                <a:gd name="connsiteY59" fmla="*/ 211138 h 331788"/>
                <a:gd name="connsiteX60" fmla="*/ 80962 w 304800"/>
                <a:gd name="connsiteY60" fmla="*/ 230188 h 331788"/>
                <a:gd name="connsiteX61" fmla="*/ 138112 w 304800"/>
                <a:gd name="connsiteY61" fmla="*/ 211138 h 331788"/>
                <a:gd name="connsiteX62" fmla="*/ 121373 w 304800"/>
                <a:gd name="connsiteY62" fmla="*/ 197668 h 331788"/>
                <a:gd name="connsiteX63" fmla="*/ 80963 w 304800"/>
                <a:gd name="connsiteY63" fmla="*/ 192088 h 331788"/>
                <a:gd name="connsiteX64" fmla="*/ 241300 w 304800"/>
                <a:gd name="connsiteY64" fmla="*/ 157163 h 331788"/>
                <a:gd name="connsiteX65" fmla="*/ 304800 w 304800"/>
                <a:gd name="connsiteY65" fmla="*/ 157163 h 331788"/>
                <a:gd name="connsiteX66" fmla="*/ 304800 w 304800"/>
                <a:gd name="connsiteY66" fmla="*/ 220663 h 331788"/>
                <a:gd name="connsiteX67" fmla="*/ 239712 w 304800"/>
                <a:gd name="connsiteY67" fmla="*/ 220663 h 331788"/>
                <a:gd name="connsiteX68" fmla="*/ 238611 w 304800"/>
                <a:gd name="connsiteY68" fmla="*/ 223086 h 331788"/>
                <a:gd name="connsiteX69" fmla="*/ 223837 w 304800"/>
                <a:gd name="connsiteY69" fmla="*/ 220641 h 331788"/>
                <a:gd name="connsiteX70" fmla="*/ 223837 w 304800"/>
                <a:gd name="connsiteY70" fmla="*/ 211770 h 331788"/>
                <a:gd name="connsiteX71" fmla="*/ 236113 w 304800"/>
                <a:gd name="connsiteY71" fmla="*/ 212626 h 331788"/>
                <a:gd name="connsiteX72" fmla="*/ 241300 w 304800"/>
                <a:gd name="connsiteY72" fmla="*/ 203597 h 331788"/>
                <a:gd name="connsiteX73" fmla="*/ 241300 w 304800"/>
                <a:gd name="connsiteY73" fmla="*/ 177800 h 331788"/>
                <a:gd name="connsiteX74" fmla="*/ 236295 w 304800"/>
                <a:gd name="connsiteY74" fmla="*/ 187816 h 331788"/>
                <a:gd name="connsiteX75" fmla="*/ 223837 w 304800"/>
                <a:gd name="connsiteY75" fmla="*/ 195310 h 331788"/>
                <a:gd name="connsiteX76" fmla="*/ 223837 w 304800"/>
                <a:gd name="connsiteY76" fmla="*/ 182139 h 331788"/>
                <a:gd name="connsiteX77" fmla="*/ 236299 w 304800"/>
                <a:gd name="connsiteY77" fmla="*/ 174564 h 331788"/>
                <a:gd name="connsiteX78" fmla="*/ 241300 w 304800"/>
                <a:gd name="connsiteY78" fmla="*/ 164449 h 331788"/>
                <a:gd name="connsiteX79" fmla="*/ 114300 w 304800"/>
                <a:gd name="connsiteY79" fmla="*/ 139700 h 331788"/>
                <a:gd name="connsiteX80" fmla="*/ 177800 w 304800"/>
                <a:gd name="connsiteY80" fmla="*/ 164449 h 331788"/>
                <a:gd name="connsiteX81" fmla="*/ 241300 w 304800"/>
                <a:gd name="connsiteY81" fmla="*/ 139700 h 331788"/>
                <a:gd name="connsiteX82" fmla="*/ 241300 w 304800"/>
                <a:gd name="connsiteY82" fmla="*/ 150141 h 331788"/>
                <a:gd name="connsiteX83" fmla="*/ 241300 w 304800"/>
                <a:gd name="connsiteY83" fmla="*/ 157163 h 331788"/>
                <a:gd name="connsiteX84" fmla="*/ 223837 w 304800"/>
                <a:gd name="connsiteY84" fmla="*/ 157163 h 331788"/>
                <a:gd name="connsiteX85" fmla="*/ 223837 w 304800"/>
                <a:gd name="connsiteY85" fmla="*/ 182139 h 331788"/>
                <a:gd name="connsiteX86" fmla="*/ 222671 w 304800"/>
                <a:gd name="connsiteY86" fmla="*/ 182847 h 331788"/>
                <a:gd name="connsiteX87" fmla="*/ 177800 w 304800"/>
                <a:gd name="connsiteY87" fmla="*/ 190500 h 331788"/>
                <a:gd name="connsiteX88" fmla="*/ 114300 w 304800"/>
                <a:gd name="connsiteY88" fmla="*/ 164449 h 331788"/>
                <a:gd name="connsiteX89" fmla="*/ 114300 w 304800"/>
                <a:gd name="connsiteY89" fmla="*/ 139700 h 331788"/>
                <a:gd name="connsiteX90" fmla="*/ 0 w 304800"/>
                <a:gd name="connsiteY90" fmla="*/ 107950 h 331788"/>
                <a:gd name="connsiteX91" fmla="*/ 80963 w 304800"/>
                <a:gd name="connsiteY91" fmla="*/ 107950 h 331788"/>
                <a:gd name="connsiteX92" fmla="*/ 80963 w 304800"/>
                <a:gd name="connsiteY92" fmla="*/ 185738 h 331788"/>
                <a:gd name="connsiteX93" fmla="*/ 80962 w 304800"/>
                <a:gd name="connsiteY93" fmla="*/ 185738 h 331788"/>
                <a:gd name="connsiteX94" fmla="*/ 72209 w 304800"/>
                <a:gd name="connsiteY94" fmla="*/ 187116 h 331788"/>
                <a:gd name="connsiteX95" fmla="*/ 65088 w 304800"/>
                <a:gd name="connsiteY95" fmla="*/ 171450 h 331788"/>
                <a:gd name="connsiteX96" fmla="*/ 0 w 304800"/>
                <a:gd name="connsiteY96" fmla="*/ 171450 h 331788"/>
                <a:gd name="connsiteX97" fmla="*/ 174625 w 304800"/>
                <a:gd name="connsiteY97" fmla="*/ 82988 h 331788"/>
                <a:gd name="connsiteX98" fmla="*/ 174625 w 304800"/>
                <a:gd name="connsiteY98" fmla="*/ 98425 h 331788"/>
                <a:gd name="connsiteX99" fmla="*/ 168293 w 304800"/>
                <a:gd name="connsiteY99" fmla="*/ 83863 h 331788"/>
                <a:gd name="connsiteX100" fmla="*/ 177800 w 304800"/>
                <a:gd name="connsiteY100" fmla="*/ 76200 h 331788"/>
                <a:gd name="connsiteX101" fmla="*/ 241300 w 304800"/>
                <a:gd name="connsiteY101" fmla="*/ 100642 h 331788"/>
                <a:gd name="connsiteX102" fmla="*/ 241300 w 304800"/>
                <a:gd name="connsiteY102" fmla="*/ 126371 h 331788"/>
                <a:gd name="connsiteX103" fmla="*/ 177800 w 304800"/>
                <a:gd name="connsiteY103" fmla="*/ 150813 h 331788"/>
                <a:gd name="connsiteX104" fmla="*/ 114300 w 304800"/>
                <a:gd name="connsiteY104" fmla="*/ 126371 h 331788"/>
                <a:gd name="connsiteX105" fmla="*/ 114300 w 304800"/>
                <a:gd name="connsiteY105" fmla="*/ 100642 h 331788"/>
                <a:gd name="connsiteX106" fmla="*/ 132929 w 304800"/>
                <a:gd name="connsiteY106" fmla="*/ 83115 h 331788"/>
                <a:gd name="connsiteX107" fmla="*/ 165768 w 304800"/>
                <a:gd name="connsiteY107" fmla="*/ 78054 h 331788"/>
                <a:gd name="connsiteX108" fmla="*/ 168293 w 304800"/>
                <a:gd name="connsiteY108" fmla="*/ 83863 h 331788"/>
                <a:gd name="connsiteX109" fmla="*/ 137389 w 304800"/>
                <a:gd name="connsiteY109" fmla="*/ 88130 h 331788"/>
                <a:gd name="connsiteX110" fmla="*/ 120650 w 304800"/>
                <a:gd name="connsiteY110" fmla="*/ 101600 h 331788"/>
                <a:gd name="connsiteX111" fmla="*/ 177800 w 304800"/>
                <a:gd name="connsiteY111" fmla="*/ 120650 h 331788"/>
                <a:gd name="connsiteX112" fmla="*/ 234950 w 304800"/>
                <a:gd name="connsiteY112" fmla="*/ 101600 h 331788"/>
                <a:gd name="connsiteX113" fmla="*/ 177800 w 304800"/>
                <a:gd name="connsiteY113" fmla="*/ 82550 h 331788"/>
                <a:gd name="connsiteX114" fmla="*/ 174625 w 304800"/>
                <a:gd name="connsiteY114" fmla="*/ 82988 h 331788"/>
                <a:gd name="connsiteX115" fmla="*/ 174625 w 304800"/>
                <a:gd name="connsiteY115" fmla="*/ 76689 h 331788"/>
                <a:gd name="connsiteX116" fmla="*/ 92075 w 304800"/>
                <a:gd name="connsiteY116" fmla="*/ 0 h 331788"/>
                <a:gd name="connsiteX117" fmla="*/ 174625 w 304800"/>
                <a:gd name="connsiteY117" fmla="*/ 0 h 331788"/>
                <a:gd name="connsiteX118" fmla="*/ 174625 w 304800"/>
                <a:gd name="connsiteY118" fmla="*/ 76689 h 331788"/>
                <a:gd name="connsiteX119" fmla="*/ 165768 w 304800"/>
                <a:gd name="connsiteY119" fmla="*/ 78054 h 331788"/>
                <a:gd name="connsiteX120" fmla="*/ 158750 w 304800"/>
                <a:gd name="connsiteY120" fmla="*/ 61913 h 331788"/>
                <a:gd name="connsiteX121" fmla="*/ 92075 w 304800"/>
                <a:gd name="connsiteY121" fmla="*/ 61913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04800" h="331788">
                  <a:moveTo>
                    <a:pt x="141287" y="280988"/>
                  </a:moveTo>
                  <a:cubicBezTo>
                    <a:pt x="141287" y="295316"/>
                    <a:pt x="169797" y="305737"/>
                    <a:pt x="204787" y="305737"/>
                  </a:cubicBezTo>
                  <a:cubicBezTo>
                    <a:pt x="239777" y="305737"/>
                    <a:pt x="268287" y="295316"/>
                    <a:pt x="268287" y="280988"/>
                  </a:cubicBezTo>
                  <a:cubicBezTo>
                    <a:pt x="268287" y="280988"/>
                    <a:pt x="268287" y="280988"/>
                    <a:pt x="268287" y="305737"/>
                  </a:cubicBezTo>
                  <a:cubicBezTo>
                    <a:pt x="268287" y="320065"/>
                    <a:pt x="239777" y="331788"/>
                    <a:pt x="204787" y="331788"/>
                  </a:cubicBezTo>
                  <a:cubicBezTo>
                    <a:pt x="169797" y="331788"/>
                    <a:pt x="141287" y="320065"/>
                    <a:pt x="141287" y="305737"/>
                  </a:cubicBezTo>
                  <a:cubicBezTo>
                    <a:pt x="141287" y="305737"/>
                    <a:pt x="141287" y="305737"/>
                    <a:pt x="141287" y="280988"/>
                  </a:cubicBezTo>
                  <a:close/>
                  <a:moveTo>
                    <a:pt x="17462" y="249238"/>
                  </a:moveTo>
                  <a:cubicBezTo>
                    <a:pt x="17462" y="263208"/>
                    <a:pt x="46108" y="274638"/>
                    <a:pt x="81265" y="274638"/>
                  </a:cubicBezTo>
                  <a:cubicBezTo>
                    <a:pt x="103401" y="274638"/>
                    <a:pt x="121631" y="270828"/>
                    <a:pt x="133350" y="263208"/>
                  </a:cubicBezTo>
                  <a:lnTo>
                    <a:pt x="133350" y="288608"/>
                  </a:lnTo>
                  <a:cubicBezTo>
                    <a:pt x="121631" y="294958"/>
                    <a:pt x="103401" y="300038"/>
                    <a:pt x="81265" y="300038"/>
                  </a:cubicBezTo>
                  <a:cubicBezTo>
                    <a:pt x="46108" y="300038"/>
                    <a:pt x="17462" y="288608"/>
                    <a:pt x="17462" y="274638"/>
                  </a:cubicBezTo>
                  <a:cubicBezTo>
                    <a:pt x="17462" y="274638"/>
                    <a:pt x="17462" y="274638"/>
                    <a:pt x="17462" y="249238"/>
                  </a:cubicBezTo>
                  <a:close/>
                  <a:moveTo>
                    <a:pt x="223837" y="226394"/>
                  </a:moveTo>
                  <a:lnTo>
                    <a:pt x="236313" y="228141"/>
                  </a:lnTo>
                  <a:lnTo>
                    <a:pt x="223837" y="255588"/>
                  </a:lnTo>
                  <a:close/>
                  <a:moveTo>
                    <a:pt x="204787" y="217488"/>
                  </a:moveTo>
                  <a:lnTo>
                    <a:pt x="223837" y="220641"/>
                  </a:lnTo>
                  <a:lnTo>
                    <a:pt x="223837" y="226394"/>
                  </a:lnTo>
                  <a:lnTo>
                    <a:pt x="205582" y="223838"/>
                  </a:lnTo>
                  <a:cubicBezTo>
                    <a:pt x="174457" y="223838"/>
                    <a:pt x="149225" y="232367"/>
                    <a:pt x="149225" y="242888"/>
                  </a:cubicBezTo>
                  <a:cubicBezTo>
                    <a:pt x="149225" y="253409"/>
                    <a:pt x="174457" y="261938"/>
                    <a:pt x="205582" y="261938"/>
                  </a:cubicBezTo>
                  <a:cubicBezTo>
                    <a:pt x="236707" y="261938"/>
                    <a:pt x="261939" y="253409"/>
                    <a:pt x="261939" y="242888"/>
                  </a:cubicBezTo>
                  <a:cubicBezTo>
                    <a:pt x="261939" y="237628"/>
                    <a:pt x="255631" y="232865"/>
                    <a:pt x="245433" y="229418"/>
                  </a:cubicBezTo>
                  <a:lnTo>
                    <a:pt x="236313" y="228141"/>
                  </a:lnTo>
                  <a:lnTo>
                    <a:pt x="238611" y="223086"/>
                  </a:lnTo>
                  <a:lnTo>
                    <a:pt x="249659" y="224914"/>
                  </a:lnTo>
                  <a:cubicBezTo>
                    <a:pt x="261160" y="229435"/>
                    <a:pt x="268287" y="235569"/>
                    <a:pt x="268287" y="242027"/>
                  </a:cubicBezTo>
                  <a:cubicBezTo>
                    <a:pt x="268287" y="242027"/>
                    <a:pt x="268287" y="242027"/>
                    <a:pt x="268287" y="267858"/>
                  </a:cubicBezTo>
                  <a:cubicBezTo>
                    <a:pt x="268287" y="282064"/>
                    <a:pt x="239777" y="293688"/>
                    <a:pt x="204787" y="293688"/>
                  </a:cubicBezTo>
                  <a:cubicBezTo>
                    <a:pt x="169797" y="293688"/>
                    <a:pt x="141287" y="282064"/>
                    <a:pt x="141287" y="267858"/>
                  </a:cubicBezTo>
                  <a:cubicBezTo>
                    <a:pt x="141287" y="267858"/>
                    <a:pt x="141287" y="267858"/>
                    <a:pt x="141287" y="242027"/>
                  </a:cubicBezTo>
                  <a:cubicBezTo>
                    <a:pt x="141287" y="229112"/>
                    <a:pt x="169797" y="217488"/>
                    <a:pt x="204787" y="217488"/>
                  </a:cubicBezTo>
                  <a:close/>
                  <a:moveTo>
                    <a:pt x="223837" y="195310"/>
                  </a:moveTo>
                  <a:lnTo>
                    <a:pt x="223837" y="211770"/>
                  </a:lnTo>
                  <a:lnTo>
                    <a:pt x="192182" y="209562"/>
                  </a:lnTo>
                  <a:cubicBezTo>
                    <a:pt x="177431" y="210691"/>
                    <a:pt x="163490" y="213916"/>
                    <a:pt x="153115" y="219075"/>
                  </a:cubicBezTo>
                  <a:lnTo>
                    <a:pt x="153115" y="211336"/>
                  </a:lnTo>
                  <a:cubicBezTo>
                    <a:pt x="153115" y="207466"/>
                    <a:pt x="150522" y="203597"/>
                    <a:pt x="149225" y="199727"/>
                  </a:cubicBezTo>
                  <a:cubicBezTo>
                    <a:pt x="157006" y="202307"/>
                    <a:pt x="167380" y="203597"/>
                    <a:pt x="177755" y="203597"/>
                  </a:cubicBezTo>
                  <a:cubicBezTo>
                    <a:pt x="195262" y="203597"/>
                    <a:pt x="211148" y="200695"/>
                    <a:pt x="222658" y="196019"/>
                  </a:cubicBezTo>
                  <a:close/>
                  <a:moveTo>
                    <a:pt x="80962" y="192088"/>
                  </a:moveTo>
                  <a:lnTo>
                    <a:pt x="80963" y="192088"/>
                  </a:lnTo>
                  <a:lnTo>
                    <a:pt x="80963" y="206375"/>
                  </a:lnTo>
                  <a:lnTo>
                    <a:pt x="74852" y="192932"/>
                  </a:lnTo>
                  <a:close/>
                  <a:moveTo>
                    <a:pt x="80963" y="185738"/>
                  </a:moveTo>
                  <a:lnTo>
                    <a:pt x="125833" y="192800"/>
                  </a:lnTo>
                  <a:cubicBezTo>
                    <a:pt x="137334" y="197234"/>
                    <a:pt x="144462" y="203474"/>
                    <a:pt x="144462" y="210700"/>
                  </a:cubicBezTo>
                  <a:cubicBezTo>
                    <a:pt x="144462" y="210700"/>
                    <a:pt x="144462" y="210700"/>
                    <a:pt x="144462" y="223838"/>
                  </a:cubicBezTo>
                  <a:cubicBezTo>
                    <a:pt x="137982" y="229093"/>
                    <a:pt x="132798" y="235662"/>
                    <a:pt x="132798" y="242231"/>
                  </a:cubicBezTo>
                  <a:lnTo>
                    <a:pt x="132798" y="251428"/>
                  </a:lnTo>
                  <a:cubicBezTo>
                    <a:pt x="121135" y="257997"/>
                    <a:pt x="102992" y="261938"/>
                    <a:pt x="80962" y="261938"/>
                  </a:cubicBezTo>
                  <a:cubicBezTo>
                    <a:pt x="45972" y="261938"/>
                    <a:pt x="17462" y="251428"/>
                    <a:pt x="17462" y="236976"/>
                  </a:cubicBezTo>
                  <a:cubicBezTo>
                    <a:pt x="17462" y="236976"/>
                    <a:pt x="17462" y="236976"/>
                    <a:pt x="17462" y="210700"/>
                  </a:cubicBezTo>
                  <a:cubicBezTo>
                    <a:pt x="17462" y="203474"/>
                    <a:pt x="24589" y="197234"/>
                    <a:pt x="36091" y="192800"/>
                  </a:cubicBezTo>
                  <a:lnTo>
                    <a:pt x="72209" y="187116"/>
                  </a:lnTo>
                  <a:lnTo>
                    <a:pt x="74852" y="192932"/>
                  </a:lnTo>
                  <a:lnTo>
                    <a:pt x="40551" y="197668"/>
                  </a:lnTo>
                  <a:cubicBezTo>
                    <a:pt x="30209" y="201115"/>
                    <a:pt x="23812" y="205878"/>
                    <a:pt x="23812" y="211138"/>
                  </a:cubicBezTo>
                  <a:cubicBezTo>
                    <a:pt x="23812" y="221659"/>
                    <a:pt x="49399" y="230188"/>
                    <a:pt x="80962" y="230188"/>
                  </a:cubicBezTo>
                  <a:cubicBezTo>
                    <a:pt x="112525" y="230188"/>
                    <a:pt x="138112" y="221659"/>
                    <a:pt x="138112" y="211138"/>
                  </a:cubicBezTo>
                  <a:cubicBezTo>
                    <a:pt x="138112" y="205878"/>
                    <a:pt x="131715" y="201115"/>
                    <a:pt x="121373" y="197668"/>
                  </a:cubicBezTo>
                  <a:lnTo>
                    <a:pt x="80963" y="192088"/>
                  </a:lnTo>
                  <a:close/>
                  <a:moveTo>
                    <a:pt x="241300" y="157163"/>
                  </a:moveTo>
                  <a:lnTo>
                    <a:pt x="304800" y="157163"/>
                  </a:lnTo>
                  <a:lnTo>
                    <a:pt x="304800" y="220663"/>
                  </a:lnTo>
                  <a:lnTo>
                    <a:pt x="239712" y="220663"/>
                  </a:lnTo>
                  <a:lnTo>
                    <a:pt x="238611" y="223086"/>
                  </a:lnTo>
                  <a:lnTo>
                    <a:pt x="223837" y="220641"/>
                  </a:lnTo>
                  <a:lnTo>
                    <a:pt x="223837" y="211770"/>
                  </a:lnTo>
                  <a:lnTo>
                    <a:pt x="236113" y="212626"/>
                  </a:lnTo>
                  <a:cubicBezTo>
                    <a:pt x="238707" y="208756"/>
                    <a:pt x="241300" y="206177"/>
                    <a:pt x="241300" y="203597"/>
                  </a:cubicBezTo>
                  <a:cubicBezTo>
                    <a:pt x="241300" y="177800"/>
                    <a:pt x="241300" y="177800"/>
                    <a:pt x="241300" y="177800"/>
                  </a:cubicBezTo>
                  <a:cubicBezTo>
                    <a:pt x="241300" y="181347"/>
                    <a:pt x="239517" y="184733"/>
                    <a:pt x="236295" y="187816"/>
                  </a:cubicBezTo>
                  <a:lnTo>
                    <a:pt x="223837" y="195310"/>
                  </a:lnTo>
                  <a:lnTo>
                    <a:pt x="223837" y="182139"/>
                  </a:lnTo>
                  <a:lnTo>
                    <a:pt x="236299" y="174564"/>
                  </a:lnTo>
                  <a:cubicBezTo>
                    <a:pt x="239518" y="171450"/>
                    <a:pt x="241300" y="168031"/>
                    <a:pt x="241300" y="164449"/>
                  </a:cubicBezTo>
                  <a:close/>
                  <a:moveTo>
                    <a:pt x="114300" y="139700"/>
                  </a:moveTo>
                  <a:cubicBezTo>
                    <a:pt x="114300" y="152726"/>
                    <a:pt x="142810" y="164449"/>
                    <a:pt x="177800" y="164449"/>
                  </a:cubicBezTo>
                  <a:cubicBezTo>
                    <a:pt x="212790" y="164449"/>
                    <a:pt x="241300" y="152726"/>
                    <a:pt x="241300" y="139700"/>
                  </a:cubicBezTo>
                  <a:cubicBezTo>
                    <a:pt x="241300" y="139700"/>
                    <a:pt x="241300" y="139700"/>
                    <a:pt x="241300" y="150141"/>
                  </a:cubicBezTo>
                  <a:lnTo>
                    <a:pt x="241300" y="157163"/>
                  </a:lnTo>
                  <a:lnTo>
                    <a:pt x="223837" y="157163"/>
                  </a:lnTo>
                  <a:lnTo>
                    <a:pt x="223837" y="182139"/>
                  </a:lnTo>
                  <a:lnTo>
                    <a:pt x="222671" y="182847"/>
                  </a:lnTo>
                  <a:cubicBezTo>
                    <a:pt x="211170" y="187569"/>
                    <a:pt x="195295" y="190500"/>
                    <a:pt x="177800" y="190500"/>
                  </a:cubicBezTo>
                  <a:cubicBezTo>
                    <a:pt x="142810" y="190500"/>
                    <a:pt x="114300" y="178777"/>
                    <a:pt x="114300" y="164449"/>
                  </a:cubicBezTo>
                  <a:cubicBezTo>
                    <a:pt x="114300" y="164449"/>
                    <a:pt x="114300" y="164449"/>
                    <a:pt x="114300" y="139700"/>
                  </a:cubicBezTo>
                  <a:close/>
                  <a:moveTo>
                    <a:pt x="0" y="107950"/>
                  </a:moveTo>
                  <a:lnTo>
                    <a:pt x="80963" y="107950"/>
                  </a:lnTo>
                  <a:lnTo>
                    <a:pt x="80963" y="185738"/>
                  </a:lnTo>
                  <a:lnTo>
                    <a:pt x="80962" y="185738"/>
                  </a:lnTo>
                  <a:lnTo>
                    <a:pt x="72209" y="187116"/>
                  </a:lnTo>
                  <a:lnTo>
                    <a:pt x="65088" y="171450"/>
                  </a:lnTo>
                  <a:lnTo>
                    <a:pt x="0" y="171450"/>
                  </a:lnTo>
                  <a:close/>
                  <a:moveTo>
                    <a:pt x="174625" y="82988"/>
                  </a:moveTo>
                  <a:lnTo>
                    <a:pt x="174625" y="98425"/>
                  </a:lnTo>
                  <a:lnTo>
                    <a:pt x="168293" y="83863"/>
                  </a:lnTo>
                  <a:close/>
                  <a:moveTo>
                    <a:pt x="177800" y="76200"/>
                  </a:moveTo>
                  <a:cubicBezTo>
                    <a:pt x="212790" y="76200"/>
                    <a:pt x="241300" y="86491"/>
                    <a:pt x="241300" y="100642"/>
                  </a:cubicBezTo>
                  <a:cubicBezTo>
                    <a:pt x="241300" y="100642"/>
                    <a:pt x="241300" y="100642"/>
                    <a:pt x="241300" y="126371"/>
                  </a:cubicBezTo>
                  <a:cubicBezTo>
                    <a:pt x="241300" y="140522"/>
                    <a:pt x="212790" y="150813"/>
                    <a:pt x="177800" y="150813"/>
                  </a:cubicBezTo>
                  <a:cubicBezTo>
                    <a:pt x="142810" y="150813"/>
                    <a:pt x="114300" y="140522"/>
                    <a:pt x="114300" y="126371"/>
                  </a:cubicBezTo>
                  <a:cubicBezTo>
                    <a:pt x="114300" y="126371"/>
                    <a:pt x="114300" y="126371"/>
                    <a:pt x="114300" y="100642"/>
                  </a:cubicBezTo>
                  <a:cubicBezTo>
                    <a:pt x="114300" y="93567"/>
                    <a:pt x="121427" y="87456"/>
                    <a:pt x="132929" y="83115"/>
                  </a:cubicBezTo>
                  <a:lnTo>
                    <a:pt x="165768" y="78054"/>
                  </a:lnTo>
                  <a:lnTo>
                    <a:pt x="168293" y="83863"/>
                  </a:lnTo>
                  <a:lnTo>
                    <a:pt x="137389" y="88130"/>
                  </a:lnTo>
                  <a:cubicBezTo>
                    <a:pt x="127047" y="91577"/>
                    <a:pt x="120650" y="96340"/>
                    <a:pt x="120650" y="101600"/>
                  </a:cubicBezTo>
                  <a:cubicBezTo>
                    <a:pt x="120650" y="112121"/>
                    <a:pt x="146237" y="120650"/>
                    <a:pt x="177800" y="120650"/>
                  </a:cubicBezTo>
                  <a:cubicBezTo>
                    <a:pt x="209363" y="120650"/>
                    <a:pt x="234950" y="112121"/>
                    <a:pt x="234950" y="101600"/>
                  </a:cubicBezTo>
                  <a:cubicBezTo>
                    <a:pt x="234950" y="91079"/>
                    <a:pt x="209363" y="82550"/>
                    <a:pt x="177800" y="82550"/>
                  </a:cubicBezTo>
                  <a:lnTo>
                    <a:pt x="174625" y="82988"/>
                  </a:lnTo>
                  <a:lnTo>
                    <a:pt x="174625" y="76689"/>
                  </a:lnTo>
                  <a:close/>
                  <a:moveTo>
                    <a:pt x="92075" y="0"/>
                  </a:moveTo>
                  <a:lnTo>
                    <a:pt x="174625" y="0"/>
                  </a:lnTo>
                  <a:lnTo>
                    <a:pt x="174625" y="76689"/>
                  </a:lnTo>
                  <a:lnTo>
                    <a:pt x="165768" y="78054"/>
                  </a:lnTo>
                  <a:lnTo>
                    <a:pt x="158750" y="61913"/>
                  </a:lnTo>
                  <a:lnTo>
                    <a:pt x="92075" y="619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cs typeface="+mn-ea"/>
                <a:sym typeface="+mn-lt"/>
              </a:endParaRPr>
            </a:p>
          </p:txBody>
        </p:sp>
        <p:sp>
          <p:nvSpPr>
            <p:cNvPr id="50" name="任意多边形 21">
              <a:extLst>
                <a:ext uri="{FF2B5EF4-FFF2-40B4-BE49-F238E27FC236}">
                  <a16:creationId xmlns:a16="http://schemas.microsoft.com/office/drawing/2014/main" id="{ADE7D7C8-E615-4754-AFCC-B7B4DFBF0E5C}"/>
                </a:ext>
              </a:extLst>
            </p:cNvPr>
            <p:cNvSpPr/>
            <p:nvPr/>
          </p:nvSpPr>
          <p:spPr>
            <a:xfrm>
              <a:off x="7239888" y="2554581"/>
              <a:ext cx="471231" cy="512956"/>
            </a:xfrm>
            <a:custGeom>
              <a:avLst/>
              <a:gdLst>
                <a:gd name="connsiteX0" fmla="*/ 141287 w 304800"/>
                <a:gd name="connsiteY0" fmla="*/ 280988 h 331788"/>
                <a:gd name="connsiteX1" fmla="*/ 204787 w 304800"/>
                <a:gd name="connsiteY1" fmla="*/ 305737 h 331788"/>
                <a:gd name="connsiteX2" fmla="*/ 268287 w 304800"/>
                <a:gd name="connsiteY2" fmla="*/ 280988 h 331788"/>
                <a:gd name="connsiteX3" fmla="*/ 268287 w 304800"/>
                <a:gd name="connsiteY3" fmla="*/ 305737 h 331788"/>
                <a:gd name="connsiteX4" fmla="*/ 204787 w 304800"/>
                <a:gd name="connsiteY4" fmla="*/ 331788 h 331788"/>
                <a:gd name="connsiteX5" fmla="*/ 141287 w 304800"/>
                <a:gd name="connsiteY5" fmla="*/ 305737 h 331788"/>
                <a:gd name="connsiteX6" fmla="*/ 141287 w 304800"/>
                <a:gd name="connsiteY6" fmla="*/ 280988 h 331788"/>
                <a:gd name="connsiteX7" fmla="*/ 17462 w 304800"/>
                <a:gd name="connsiteY7" fmla="*/ 249238 h 331788"/>
                <a:gd name="connsiteX8" fmla="*/ 81265 w 304800"/>
                <a:gd name="connsiteY8" fmla="*/ 274638 h 331788"/>
                <a:gd name="connsiteX9" fmla="*/ 133350 w 304800"/>
                <a:gd name="connsiteY9" fmla="*/ 263208 h 331788"/>
                <a:gd name="connsiteX10" fmla="*/ 133350 w 304800"/>
                <a:gd name="connsiteY10" fmla="*/ 288608 h 331788"/>
                <a:gd name="connsiteX11" fmla="*/ 81265 w 304800"/>
                <a:gd name="connsiteY11" fmla="*/ 300038 h 331788"/>
                <a:gd name="connsiteX12" fmla="*/ 17462 w 304800"/>
                <a:gd name="connsiteY12" fmla="*/ 274638 h 331788"/>
                <a:gd name="connsiteX13" fmla="*/ 17462 w 304800"/>
                <a:gd name="connsiteY13" fmla="*/ 249238 h 331788"/>
                <a:gd name="connsiteX14" fmla="*/ 223837 w 304800"/>
                <a:gd name="connsiteY14" fmla="*/ 226394 h 331788"/>
                <a:gd name="connsiteX15" fmla="*/ 236313 w 304800"/>
                <a:gd name="connsiteY15" fmla="*/ 228141 h 331788"/>
                <a:gd name="connsiteX16" fmla="*/ 223837 w 304800"/>
                <a:gd name="connsiteY16" fmla="*/ 255588 h 331788"/>
                <a:gd name="connsiteX17" fmla="*/ 204787 w 304800"/>
                <a:gd name="connsiteY17" fmla="*/ 217488 h 331788"/>
                <a:gd name="connsiteX18" fmla="*/ 223837 w 304800"/>
                <a:gd name="connsiteY18" fmla="*/ 220641 h 331788"/>
                <a:gd name="connsiteX19" fmla="*/ 223837 w 304800"/>
                <a:gd name="connsiteY19" fmla="*/ 226394 h 331788"/>
                <a:gd name="connsiteX20" fmla="*/ 205582 w 304800"/>
                <a:gd name="connsiteY20" fmla="*/ 223838 h 331788"/>
                <a:gd name="connsiteX21" fmla="*/ 149225 w 304800"/>
                <a:gd name="connsiteY21" fmla="*/ 242888 h 331788"/>
                <a:gd name="connsiteX22" fmla="*/ 205582 w 304800"/>
                <a:gd name="connsiteY22" fmla="*/ 261938 h 331788"/>
                <a:gd name="connsiteX23" fmla="*/ 261939 w 304800"/>
                <a:gd name="connsiteY23" fmla="*/ 242888 h 331788"/>
                <a:gd name="connsiteX24" fmla="*/ 245433 w 304800"/>
                <a:gd name="connsiteY24" fmla="*/ 229418 h 331788"/>
                <a:gd name="connsiteX25" fmla="*/ 236313 w 304800"/>
                <a:gd name="connsiteY25" fmla="*/ 228141 h 331788"/>
                <a:gd name="connsiteX26" fmla="*/ 238611 w 304800"/>
                <a:gd name="connsiteY26" fmla="*/ 223086 h 331788"/>
                <a:gd name="connsiteX27" fmla="*/ 249659 w 304800"/>
                <a:gd name="connsiteY27" fmla="*/ 224914 h 331788"/>
                <a:gd name="connsiteX28" fmla="*/ 268287 w 304800"/>
                <a:gd name="connsiteY28" fmla="*/ 242027 h 331788"/>
                <a:gd name="connsiteX29" fmla="*/ 268287 w 304800"/>
                <a:gd name="connsiteY29" fmla="*/ 267858 h 331788"/>
                <a:gd name="connsiteX30" fmla="*/ 204787 w 304800"/>
                <a:gd name="connsiteY30" fmla="*/ 293688 h 331788"/>
                <a:gd name="connsiteX31" fmla="*/ 141287 w 304800"/>
                <a:gd name="connsiteY31" fmla="*/ 267858 h 331788"/>
                <a:gd name="connsiteX32" fmla="*/ 141287 w 304800"/>
                <a:gd name="connsiteY32" fmla="*/ 242027 h 331788"/>
                <a:gd name="connsiteX33" fmla="*/ 204787 w 304800"/>
                <a:gd name="connsiteY33" fmla="*/ 217488 h 331788"/>
                <a:gd name="connsiteX34" fmla="*/ 223837 w 304800"/>
                <a:gd name="connsiteY34" fmla="*/ 195310 h 331788"/>
                <a:gd name="connsiteX35" fmla="*/ 223837 w 304800"/>
                <a:gd name="connsiteY35" fmla="*/ 211770 h 331788"/>
                <a:gd name="connsiteX36" fmla="*/ 192182 w 304800"/>
                <a:gd name="connsiteY36" fmla="*/ 209562 h 331788"/>
                <a:gd name="connsiteX37" fmla="*/ 153115 w 304800"/>
                <a:gd name="connsiteY37" fmla="*/ 219075 h 331788"/>
                <a:gd name="connsiteX38" fmla="*/ 153115 w 304800"/>
                <a:gd name="connsiteY38" fmla="*/ 211336 h 331788"/>
                <a:gd name="connsiteX39" fmla="*/ 149225 w 304800"/>
                <a:gd name="connsiteY39" fmla="*/ 199727 h 331788"/>
                <a:gd name="connsiteX40" fmla="*/ 177755 w 304800"/>
                <a:gd name="connsiteY40" fmla="*/ 203597 h 331788"/>
                <a:gd name="connsiteX41" fmla="*/ 222658 w 304800"/>
                <a:gd name="connsiteY41" fmla="*/ 196019 h 331788"/>
                <a:gd name="connsiteX42" fmla="*/ 80962 w 304800"/>
                <a:gd name="connsiteY42" fmla="*/ 192088 h 331788"/>
                <a:gd name="connsiteX43" fmla="*/ 80963 w 304800"/>
                <a:gd name="connsiteY43" fmla="*/ 192088 h 331788"/>
                <a:gd name="connsiteX44" fmla="*/ 80963 w 304800"/>
                <a:gd name="connsiteY44" fmla="*/ 206375 h 331788"/>
                <a:gd name="connsiteX45" fmla="*/ 74852 w 304800"/>
                <a:gd name="connsiteY45" fmla="*/ 192932 h 331788"/>
                <a:gd name="connsiteX46" fmla="*/ 80963 w 304800"/>
                <a:gd name="connsiteY46" fmla="*/ 185738 h 331788"/>
                <a:gd name="connsiteX47" fmla="*/ 125833 w 304800"/>
                <a:gd name="connsiteY47" fmla="*/ 192800 h 331788"/>
                <a:gd name="connsiteX48" fmla="*/ 144462 w 304800"/>
                <a:gd name="connsiteY48" fmla="*/ 210700 h 331788"/>
                <a:gd name="connsiteX49" fmla="*/ 144462 w 304800"/>
                <a:gd name="connsiteY49" fmla="*/ 223838 h 331788"/>
                <a:gd name="connsiteX50" fmla="*/ 132798 w 304800"/>
                <a:gd name="connsiteY50" fmla="*/ 242231 h 331788"/>
                <a:gd name="connsiteX51" fmla="*/ 132798 w 304800"/>
                <a:gd name="connsiteY51" fmla="*/ 251428 h 331788"/>
                <a:gd name="connsiteX52" fmla="*/ 80962 w 304800"/>
                <a:gd name="connsiteY52" fmla="*/ 261938 h 331788"/>
                <a:gd name="connsiteX53" fmla="*/ 17462 w 304800"/>
                <a:gd name="connsiteY53" fmla="*/ 236976 h 331788"/>
                <a:gd name="connsiteX54" fmla="*/ 17462 w 304800"/>
                <a:gd name="connsiteY54" fmla="*/ 210700 h 331788"/>
                <a:gd name="connsiteX55" fmla="*/ 36091 w 304800"/>
                <a:gd name="connsiteY55" fmla="*/ 192800 h 331788"/>
                <a:gd name="connsiteX56" fmla="*/ 72209 w 304800"/>
                <a:gd name="connsiteY56" fmla="*/ 187116 h 331788"/>
                <a:gd name="connsiteX57" fmla="*/ 74852 w 304800"/>
                <a:gd name="connsiteY57" fmla="*/ 192932 h 331788"/>
                <a:gd name="connsiteX58" fmla="*/ 40551 w 304800"/>
                <a:gd name="connsiteY58" fmla="*/ 197668 h 331788"/>
                <a:gd name="connsiteX59" fmla="*/ 23812 w 304800"/>
                <a:gd name="connsiteY59" fmla="*/ 211138 h 331788"/>
                <a:gd name="connsiteX60" fmla="*/ 80962 w 304800"/>
                <a:gd name="connsiteY60" fmla="*/ 230188 h 331788"/>
                <a:gd name="connsiteX61" fmla="*/ 138112 w 304800"/>
                <a:gd name="connsiteY61" fmla="*/ 211138 h 331788"/>
                <a:gd name="connsiteX62" fmla="*/ 121373 w 304800"/>
                <a:gd name="connsiteY62" fmla="*/ 197668 h 331788"/>
                <a:gd name="connsiteX63" fmla="*/ 80963 w 304800"/>
                <a:gd name="connsiteY63" fmla="*/ 192088 h 331788"/>
                <a:gd name="connsiteX64" fmla="*/ 241300 w 304800"/>
                <a:gd name="connsiteY64" fmla="*/ 157163 h 331788"/>
                <a:gd name="connsiteX65" fmla="*/ 304800 w 304800"/>
                <a:gd name="connsiteY65" fmla="*/ 157163 h 331788"/>
                <a:gd name="connsiteX66" fmla="*/ 304800 w 304800"/>
                <a:gd name="connsiteY66" fmla="*/ 220663 h 331788"/>
                <a:gd name="connsiteX67" fmla="*/ 239712 w 304800"/>
                <a:gd name="connsiteY67" fmla="*/ 220663 h 331788"/>
                <a:gd name="connsiteX68" fmla="*/ 238611 w 304800"/>
                <a:gd name="connsiteY68" fmla="*/ 223086 h 331788"/>
                <a:gd name="connsiteX69" fmla="*/ 223837 w 304800"/>
                <a:gd name="connsiteY69" fmla="*/ 220641 h 331788"/>
                <a:gd name="connsiteX70" fmla="*/ 223837 w 304800"/>
                <a:gd name="connsiteY70" fmla="*/ 211770 h 331788"/>
                <a:gd name="connsiteX71" fmla="*/ 236113 w 304800"/>
                <a:gd name="connsiteY71" fmla="*/ 212626 h 331788"/>
                <a:gd name="connsiteX72" fmla="*/ 241300 w 304800"/>
                <a:gd name="connsiteY72" fmla="*/ 203597 h 331788"/>
                <a:gd name="connsiteX73" fmla="*/ 241300 w 304800"/>
                <a:gd name="connsiteY73" fmla="*/ 177800 h 331788"/>
                <a:gd name="connsiteX74" fmla="*/ 236295 w 304800"/>
                <a:gd name="connsiteY74" fmla="*/ 187816 h 331788"/>
                <a:gd name="connsiteX75" fmla="*/ 223837 w 304800"/>
                <a:gd name="connsiteY75" fmla="*/ 195310 h 331788"/>
                <a:gd name="connsiteX76" fmla="*/ 223837 w 304800"/>
                <a:gd name="connsiteY76" fmla="*/ 182139 h 331788"/>
                <a:gd name="connsiteX77" fmla="*/ 236299 w 304800"/>
                <a:gd name="connsiteY77" fmla="*/ 174564 h 331788"/>
                <a:gd name="connsiteX78" fmla="*/ 241300 w 304800"/>
                <a:gd name="connsiteY78" fmla="*/ 164449 h 331788"/>
                <a:gd name="connsiteX79" fmla="*/ 114300 w 304800"/>
                <a:gd name="connsiteY79" fmla="*/ 139700 h 331788"/>
                <a:gd name="connsiteX80" fmla="*/ 177800 w 304800"/>
                <a:gd name="connsiteY80" fmla="*/ 164449 h 331788"/>
                <a:gd name="connsiteX81" fmla="*/ 241300 w 304800"/>
                <a:gd name="connsiteY81" fmla="*/ 139700 h 331788"/>
                <a:gd name="connsiteX82" fmla="*/ 241300 w 304800"/>
                <a:gd name="connsiteY82" fmla="*/ 150141 h 331788"/>
                <a:gd name="connsiteX83" fmla="*/ 241300 w 304800"/>
                <a:gd name="connsiteY83" fmla="*/ 157163 h 331788"/>
                <a:gd name="connsiteX84" fmla="*/ 223837 w 304800"/>
                <a:gd name="connsiteY84" fmla="*/ 157163 h 331788"/>
                <a:gd name="connsiteX85" fmla="*/ 223837 w 304800"/>
                <a:gd name="connsiteY85" fmla="*/ 182139 h 331788"/>
                <a:gd name="connsiteX86" fmla="*/ 222671 w 304800"/>
                <a:gd name="connsiteY86" fmla="*/ 182847 h 331788"/>
                <a:gd name="connsiteX87" fmla="*/ 177800 w 304800"/>
                <a:gd name="connsiteY87" fmla="*/ 190500 h 331788"/>
                <a:gd name="connsiteX88" fmla="*/ 114300 w 304800"/>
                <a:gd name="connsiteY88" fmla="*/ 164449 h 331788"/>
                <a:gd name="connsiteX89" fmla="*/ 114300 w 304800"/>
                <a:gd name="connsiteY89" fmla="*/ 139700 h 331788"/>
                <a:gd name="connsiteX90" fmla="*/ 0 w 304800"/>
                <a:gd name="connsiteY90" fmla="*/ 107950 h 331788"/>
                <a:gd name="connsiteX91" fmla="*/ 80963 w 304800"/>
                <a:gd name="connsiteY91" fmla="*/ 107950 h 331788"/>
                <a:gd name="connsiteX92" fmla="*/ 80963 w 304800"/>
                <a:gd name="connsiteY92" fmla="*/ 185738 h 331788"/>
                <a:gd name="connsiteX93" fmla="*/ 80962 w 304800"/>
                <a:gd name="connsiteY93" fmla="*/ 185738 h 331788"/>
                <a:gd name="connsiteX94" fmla="*/ 72209 w 304800"/>
                <a:gd name="connsiteY94" fmla="*/ 187116 h 331788"/>
                <a:gd name="connsiteX95" fmla="*/ 65088 w 304800"/>
                <a:gd name="connsiteY95" fmla="*/ 171450 h 331788"/>
                <a:gd name="connsiteX96" fmla="*/ 0 w 304800"/>
                <a:gd name="connsiteY96" fmla="*/ 171450 h 331788"/>
                <a:gd name="connsiteX97" fmla="*/ 174625 w 304800"/>
                <a:gd name="connsiteY97" fmla="*/ 82988 h 331788"/>
                <a:gd name="connsiteX98" fmla="*/ 174625 w 304800"/>
                <a:gd name="connsiteY98" fmla="*/ 98425 h 331788"/>
                <a:gd name="connsiteX99" fmla="*/ 168293 w 304800"/>
                <a:gd name="connsiteY99" fmla="*/ 83863 h 331788"/>
                <a:gd name="connsiteX100" fmla="*/ 177800 w 304800"/>
                <a:gd name="connsiteY100" fmla="*/ 76200 h 331788"/>
                <a:gd name="connsiteX101" fmla="*/ 241300 w 304800"/>
                <a:gd name="connsiteY101" fmla="*/ 100642 h 331788"/>
                <a:gd name="connsiteX102" fmla="*/ 241300 w 304800"/>
                <a:gd name="connsiteY102" fmla="*/ 126371 h 331788"/>
                <a:gd name="connsiteX103" fmla="*/ 177800 w 304800"/>
                <a:gd name="connsiteY103" fmla="*/ 150813 h 331788"/>
                <a:gd name="connsiteX104" fmla="*/ 114300 w 304800"/>
                <a:gd name="connsiteY104" fmla="*/ 126371 h 331788"/>
                <a:gd name="connsiteX105" fmla="*/ 114300 w 304800"/>
                <a:gd name="connsiteY105" fmla="*/ 100642 h 331788"/>
                <a:gd name="connsiteX106" fmla="*/ 132929 w 304800"/>
                <a:gd name="connsiteY106" fmla="*/ 83115 h 331788"/>
                <a:gd name="connsiteX107" fmla="*/ 165768 w 304800"/>
                <a:gd name="connsiteY107" fmla="*/ 78054 h 331788"/>
                <a:gd name="connsiteX108" fmla="*/ 168293 w 304800"/>
                <a:gd name="connsiteY108" fmla="*/ 83863 h 331788"/>
                <a:gd name="connsiteX109" fmla="*/ 137389 w 304800"/>
                <a:gd name="connsiteY109" fmla="*/ 88130 h 331788"/>
                <a:gd name="connsiteX110" fmla="*/ 120650 w 304800"/>
                <a:gd name="connsiteY110" fmla="*/ 101600 h 331788"/>
                <a:gd name="connsiteX111" fmla="*/ 177800 w 304800"/>
                <a:gd name="connsiteY111" fmla="*/ 120650 h 331788"/>
                <a:gd name="connsiteX112" fmla="*/ 234950 w 304800"/>
                <a:gd name="connsiteY112" fmla="*/ 101600 h 331788"/>
                <a:gd name="connsiteX113" fmla="*/ 177800 w 304800"/>
                <a:gd name="connsiteY113" fmla="*/ 82550 h 331788"/>
                <a:gd name="connsiteX114" fmla="*/ 174625 w 304800"/>
                <a:gd name="connsiteY114" fmla="*/ 82988 h 331788"/>
                <a:gd name="connsiteX115" fmla="*/ 174625 w 304800"/>
                <a:gd name="connsiteY115" fmla="*/ 76689 h 331788"/>
                <a:gd name="connsiteX116" fmla="*/ 92075 w 304800"/>
                <a:gd name="connsiteY116" fmla="*/ 0 h 331788"/>
                <a:gd name="connsiteX117" fmla="*/ 174625 w 304800"/>
                <a:gd name="connsiteY117" fmla="*/ 0 h 331788"/>
                <a:gd name="connsiteX118" fmla="*/ 174625 w 304800"/>
                <a:gd name="connsiteY118" fmla="*/ 76689 h 331788"/>
                <a:gd name="connsiteX119" fmla="*/ 165768 w 304800"/>
                <a:gd name="connsiteY119" fmla="*/ 78054 h 331788"/>
                <a:gd name="connsiteX120" fmla="*/ 158750 w 304800"/>
                <a:gd name="connsiteY120" fmla="*/ 61913 h 331788"/>
                <a:gd name="connsiteX121" fmla="*/ 92075 w 304800"/>
                <a:gd name="connsiteY121" fmla="*/ 61913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04800" h="331788">
                  <a:moveTo>
                    <a:pt x="141287" y="280988"/>
                  </a:moveTo>
                  <a:cubicBezTo>
                    <a:pt x="141287" y="295316"/>
                    <a:pt x="169797" y="305737"/>
                    <a:pt x="204787" y="305737"/>
                  </a:cubicBezTo>
                  <a:cubicBezTo>
                    <a:pt x="239777" y="305737"/>
                    <a:pt x="268287" y="295316"/>
                    <a:pt x="268287" y="280988"/>
                  </a:cubicBezTo>
                  <a:cubicBezTo>
                    <a:pt x="268287" y="280988"/>
                    <a:pt x="268287" y="280988"/>
                    <a:pt x="268287" y="305737"/>
                  </a:cubicBezTo>
                  <a:cubicBezTo>
                    <a:pt x="268287" y="320065"/>
                    <a:pt x="239777" y="331788"/>
                    <a:pt x="204787" y="331788"/>
                  </a:cubicBezTo>
                  <a:cubicBezTo>
                    <a:pt x="169797" y="331788"/>
                    <a:pt x="141287" y="320065"/>
                    <a:pt x="141287" y="305737"/>
                  </a:cubicBezTo>
                  <a:cubicBezTo>
                    <a:pt x="141287" y="305737"/>
                    <a:pt x="141287" y="305737"/>
                    <a:pt x="141287" y="280988"/>
                  </a:cubicBezTo>
                  <a:close/>
                  <a:moveTo>
                    <a:pt x="17462" y="249238"/>
                  </a:moveTo>
                  <a:cubicBezTo>
                    <a:pt x="17462" y="263208"/>
                    <a:pt x="46108" y="274638"/>
                    <a:pt x="81265" y="274638"/>
                  </a:cubicBezTo>
                  <a:cubicBezTo>
                    <a:pt x="103401" y="274638"/>
                    <a:pt x="121631" y="270828"/>
                    <a:pt x="133350" y="263208"/>
                  </a:cubicBezTo>
                  <a:lnTo>
                    <a:pt x="133350" y="288608"/>
                  </a:lnTo>
                  <a:cubicBezTo>
                    <a:pt x="121631" y="294958"/>
                    <a:pt x="103401" y="300038"/>
                    <a:pt x="81265" y="300038"/>
                  </a:cubicBezTo>
                  <a:cubicBezTo>
                    <a:pt x="46108" y="300038"/>
                    <a:pt x="17462" y="288608"/>
                    <a:pt x="17462" y="274638"/>
                  </a:cubicBezTo>
                  <a:cubicBezTo>
                    <a:pt x="17462" y="274638"/>
                    <a:pt x="17462" y="274638"/>
                    <a:pt x="17462" y="249238"/>
                  </a:cubicBezTo>
                  <a:close/>
                  <a:moveTo>
                    <a:pt x="223837" y="226394"/>
                  </a:moveTo>
                  <a:lnTo>
                    <a:pt x="236313" y="228141"/>
                  </a:lnTo>
                  <a:lnTo>
                    <a:pt x="223837" y="255588"/>
                  </a:lnTo>
                  <a:close/>
                  <a:moveTo>
                    <a:pt x="204787" y="217488"/>
                  </a:moveTo>
                  <a:lnTo>
                    <a:pt x="223837" y="220641"/>
                  </a:lnTo>
                  <a:lnTo>
                    <a:pt x="223837" y="226394"/>
                  </a:lnTo>
                  <a:lnTo>
                    <a:pt x="205582" y="223838"/>
                  </a:lnTo>
                  <a:cubicBezTo>
                    <a:pt x="174457" y="223838"/>
                    <a:pt x="149225" y="232367"/>
                    <a:pt x="149225" y="242888"/>
                  </a:cubicBezTo>
                  <a:cubicBezTo>
                    <a:pt x="149225" y="253409"/>
                    <a:pt x="174457" y="261938"/>
                    <a:pt x="205582" y="261938"/>
                  </a:cubicBezTo>
                  <a:cubicBezTo>
                    <a:pt x="236707" y="261938"/>
                    <a:pt x="261939" y="253409"/>
                    <a:pt x="261939" y="242888"/>
                  </a:cubicBezTo>
                  <a:cubicBezTo>
                    <a:pt x="261939" y="237628"/>
                    <a:pt x="255631" y="232865"/>
                    <a:pt x="245433" y="229418"/>
                  </a:cubicBezTo>
                  <a:lnTo>
                    <a:pt x="236313" y="228141"/>
                  </a:lnTo>
                  <a:lnTo>
                    <a:pt x="238611" y="223086"/>
                  </a:lnTo>
                  <a:lnTo>
                    <a:pt x="249659" y="224914"/>
                  </a:lnTo>
                  <a:cubicBezTo>
                    <a:pt x="261160" y="229435"/>
                    <a:pt x="268287" y="235569"/>
                    <a:pt x="268287" y="242027"/>
                  </a:cubicBezTo>
                  <a:cubicBezTo>
                    <a:pt x="268287" y="242027"/>
                    <a:pt x="268287" y="242027"/>
                    <a:pt x="268287" y="267858"/>
                  </a:cubicBezTo>
                  <a:cubicBezTo>
                    <a:pt x="268287" y="282064"/>
                    <a:pt x="239777" y="293688"/>
                    <a:pt x="204787" y="293688"/>
                  </a:cubicBezTo>
                  <a:cubicBezTo>
                    <a:pt x="169797" y="293688"/>
                    <a:pt x="141287" y="282064"/>
                    <a:pt x="141287" y="267858"/>
                  </a:cubicBezTo>
                  <a:cubicBezTo>
                    <a:pt x="141287" y="267858"/>
                    <a:pt x="141287" y="267858"/>
                    <a:pt x="141287" y="242027"/>
                  </a:cubicBezTo>
                  <a:cubicBezTo>
                    <a:pt x="141287" y="229112"/>
                    <a:pt x="169797" y="217488"/>
                    <a:pt x="204787" y="217488"/>
                  </a:cubicBezTo>
                  <a:close/>
                  <a:moveTo>
                    <a:pt x="223837" y="195310"/>
                  </a:moveTo>
                  <a:lnTo>
                    <a:pt x="223837" y="211770"/>
                  </a:lnTo>
                  <a:lnTo>
                    <a:pt x="192182" y="209562"/>
                  </a:lnTo>
                  <a:cubicBezTo>
                    <a:pt x="177431" y="210691"/>
                    <a:pt x="163490" y="213916"/>
                    <a:pt x="153115" y="219075"/>
                  </a:cubicBezTo>
                  <a:lnTo>
                    <a:pt x="153115" y="211336"/>
                  </a:lnTo>
                  <a:cubicBezTo>
                    <a:pt x="153115" y="207466"/>
                    <a:pt x="150522" y="203597"/>
                    <a:pt x="149225" y="199727"/>
                  </a:cubicBezTo>
                  <a:cubicBezTo>
                    <a:pt x="157006" y="202307"/>
                    <a:pt x="167380" y="203597"/>
                    <a:pt x="177755" y="203597"/>
                  </a:cubicBezTo>
                  <a:cubicBezTo>
                    <a:pt x="195262" y="203597"/>
                    <a:pt x="211148" y="200695"/>
                    <a:pt x="222658" y="196019"/>
                  </a:cubicBezTo>
                  <a:close/>
                  <a:moveTo>
                    <a:pt x="80962" y="192088"/>
                  </a:moveTo>
                  <a:lnTo>
                    <a:pt x="80963" y="192088"/>
                  </a:lnTo>
                  <a:lnTo>
                    <a:pt x="80963" y="206375"/>
                  </a:lnTo>
                  <a:lnTo>
                    <a:pt x="74852" y="192932"/>
                  </a:lnTo>
                  <a:close/>
                  <a:moveTo>
                    <a:pt x="80963" y="185738"/>
                  </a:moveTo>
                  <a:lnTo>
                    <a:pt x="125833" y="192800"/>
                  </a:lnTo>
                  <a:cubicBezTo>
                    <a:pt x="137334" y="197234"/>
                    <a:pt x="144462" y="203474"/>
                    <a:pt x="144462" y="210700"/>
                  </a:cubicBezTo>
                  <a:cubicBezTo>
                    <a:pt x="144462" y="210700"/>
                    <a:pt x="144462" y="210700"/>
                    <a:pt x="144462" y="223838"/>
                  </a:cubicBezTo>
                  <a:cubicBezTo>
                    <a:pt x="137982" y="229093"/>
                    <a:pt x="132798" y="235662"/>
                    <a:pt x="132798" y="242231"/>
                  </a:cubicBezTo>
                  <a:lnTo>
                    <a:pt x="132798" y="251428"/>
                  </a:lnTo>
                  <a:cubicBezTo>
                    <a:pt x="121135" y="257997"/>
                    <a:pt x="102992" y="261938"/>
                    <a:pt x="80962" y="261938"/>
                  </a:cubicBezTo>
                  <a:cubicBezTo>
                    <a:pt x="45972" y="261938"/>
                    <a:pt x="17462" y="251428"/>
                    <a:pt x="17462" y="236976"/>
                  </a:cubicBezTo>
                  <a:cubicBezTo>
                    <a:pt x="17462" y="236976"/>
                    <a:pt x="17462" y="236976"/>
                    <a:pt x="17462" y="210700"/>
                  </a:cubicBezTo>
                  <a:cubicBezTo>
                    <a:pt x="17462" y="203474"/>
                    <a:pt x="24589" y="197234"/>
                    <a:pt x="36091" y="192800"/>
                  </a:cubicBezTo>
                  <a:lnTo>
                    <a:pt x="72209" y="187116"/>
                  </a:lnTo>
                  <a:lnTo>
                    <a:pt x="74852" y="192932"/>
                  </a:lnTo>
                  <a:lnTo>
                    <a:pt x="40551" y="197668"/>
                  </a:lnTo>
                  <a:cubicBezTo>
                    <a:pt x="30209" y="201115"/>
                    <a:pt x="23812" y="205878"/>
                    <a:pt x="23812" y="211138"/>
                  </a:cubicBezTo>
                  <a:cubicBezTo>
                    <a:pt x="23812" y="221659"/>
                    <a:pt x="49399" y="230188"/>
                    <a:pt x="80962" y="230188"/>
                  </a:cubicBezTo>
                  <a:cubicBezTo>
                    <a:pt x="112525" y="230188"/>
                    <a:pt x="138112" y="221659"/>
                    <a:pt x="138112" y="211138"/>
                  </a:cubicBezTo>
                  <a:cubicBezTo>
                    <a:pt x="138112" y="205878"/>
                    <a:pt x="131715" y="201115"/>
                    <a:pt x="121373" y="197668"/>
                  </a:cubicBezTo>
                  <a:lnTo>
                    <a:pt x="80963" y="192088"/>
                  </a:lnTo>
                  <a:close/>
                  <a:moveTo>
                    <a:pt x="241300" y="157163"/>
                  </a:moveTo>
                  <a:lnTo>
                    <a:pt x="304800" y="157163"/>
                  </a:lnTo>
                  <a:lnTo>
                    <a:pt x="304800" y="220663"/>
                  </a:lnTo>
                  <a:lnTo>
                    <a:pt x="239712" y="220663"/>
                  </a:lnTo>
                  <a:lnTo>
                    <a:pt x="238611" y="223086"/>
                  </a:lnTo>
                  <a:lnTo>
                    <a:pt x="223837" y="220641"/>
                  </a:lnTo>
                  <a:lnTo>
                    <a:pt x="223837" y="211770"/>
                  </a:lnTo>
                  <a:lnTo>
                    <a:pt x="236113" y="212626"/>
                  </a:lnTo>
                  <a:cubicBezTo>
                    <a:pt x="238707" y="208756"/>
                    <a:pt x="241300" y="206177"/>
                    <a:pt x="241300" y="203597"/>
                  </a:cubicBezTo>
                  <a:cubicBezTo>
                    <a:pt x="241300" y="177800"/>
                    <a:pt x="241300" y="177800"/>
                    <a:pt x="241300" y="177800"/>
                  </a:cubicBezTo>
                  <a:cubicBezTo>
                    <a:pt x="241300" y="181347"/>
                    <a:pt x="239517" y="184733"/>
                    <a:pt x="236295" y="187816"/>
                  </a:cubicBezTo>
                  <a:lnTo>
                    <a:pt x="223837" y="195310"/>
                  </a:lnTo>
                  <a:lnTo>
                    <a:pt x="223837" y="182139"/>
                  </a:lnTo>
                  <a:lnTo>
                    <a:pt x="236299" y="174564"/>
                  </a:lnTo>
                  <a:cubicBezTo>
                    <a:pt x="239518" y="171450"/>
                    <a:pt x="241300" y="168031"/>
                    <a:pt x="241300" y="164449"/>
                  </a:cubicBezTo>
                  <a:close/>
                  <a:moveTo>
                    <a:pt x="114300" y="139700"/>
                  </a:moveTo>
                  <a:cubicBezTo>
                    <a:pt x="114300" y="152726"/>
                    <a:pt x="142810" y="164449"/>
                    <a:pt x="177800" y="164449"/>
                  </a:cubicBezTo>
                  <a:cubicBezTo>
                    <a:pt x="212790" y="164449"/>
                    <a:pt x="241300" y="152726"/>
                    <a:pt x="241300" y="139700"/>
                  </a:cubicBezTo>
                  <a:cubicBezTo>
                    <a:pt x="241300" y="139700"/>
                    <a:pt x="241300" y="139700"/>
                    <a:pt x="241300" y="150141"/>
                  </a:cubicBezTo>
                  <a:lnTo>
                    <a:pt x="241300" y="157163"/>
                  </a:lnTo>
                  <a:lnTo>
                    <a:pt x="223837" y="157163"/>
                  </a:lnTo>
                  <a:lnTo>
                    <a:pt x="223837" y="182139"/>
                  </a:lnTo>
                  <a:lnTo>
                    <a:pt x="222671" y="182847"/>
                  </a:lnTo>
                  <a:cubicBezTo>
                    <a:pt x="211170" y="187569"/>
                    <a:pt x="195295" y="190500"/>
                    <a:pt x="177800" y="190500"/>
                  </a:cubicBezTo>
                  <a:cubicBezTo>
                    <a:pt x="142810" y="190500"/>
                    <a:pt x="114300" y="178777"/>
                    <a:pt x="114300" y="164449"/>
                  </a:cubicBezTo>
                  <a:cubicBezTo>
                    <a:pt x="114300" y="164449"/>
                    <a:pt x="114300" y="164449"/>
                    <a:pt x="114300" y="139700"/>
                  </a:cubicBezTo>
                  <a:close/>
                  <a:moveTo>
                    <a:pt x="0" y="107950"/>
                  </a:moveTo>
                  <a:lnTo>
                    <a:pt x="80963" y="107950"/>
                  </a:lnTo>
                  <a:lnTo>
                    <a:pt x="80963" y="185738"/>
                  </a:lnTo>
                  <a:lnTo>
                    <a:pt x="80962" y="185738"/>
                  </a:lnTo>
                  <a:lnTo>
                    <a:pt x="72209" y="187116"/>
                  </a:lnTo>
                  <a:lnTo>
                    <a:pt x="65088" y="171450"/>
                  </a:lnTo>
                  <a:lnTo>
                    <a:pt x="0" y="171450"/>
                  </a:lnTo>
                  <a:close/>
                  <a:moveTo>
                    <a:pt x="174625" y="82988"/>
                  </a:moveTo>
                  <a:lnTo>
                    <a:pt x="174625" y="98425"/>
                  </a:lnTo>
                  <a:lnTo>
                    <a:pt x="168293" y="83863"/>
                  </a:lnTo>
                  <a:close/>
                  <a:moveTo>
                    <a:pt x="177800" y="76200"/>
                  </a:moveTo>
                  <a:cubicBezTo>
                    <a:pt x="212790" y="76200"/>
                    <a:pt x="241300" y="86491"/>
                    <a:pt x="241300" y="100642"/>
                  </a:cubicBezTo>
                  <a:cubicBezTo>
                    <a:pt x="241300" y="100642"/>
                    <a:pt x="241300" y="100642"/>
                    <a:pt x="241300" y="126371"/>
                  </a:cubicBezTo>
                  <a:cubicBezTo>
                    <a:pt x="241300" y="140522"/>
                    <a:pt x="212790" y="150813"/>
                    <a:pt x="177800" y="150813"/>
                  </a:cubicBezTo>
                  <a:cubicBezTo>
                    <a:pt x="142810" y="150813"/>
                    <a:pt x="114300" y="140522"/>
                    <a:pt x="114300" y="126371"/>
                  </a:cubicBezTo>
                  <a:cubicBezTo>
                    <a:pt x="114300" y="126371"/>
                    <a:pt x="114300" y="126371"/>
                    <a:pt x="114300" y="100642"/>
                  </a:cubicBezTo>
                  <a:cubicBezTo>
                    <a:pt x="114300" y="93567"/>
                    <a:pt x="121427" y="87456"/>
                    <a:pt x="132929" y="83115"/>
                  </a:cubicBezTo>
                  <a:lnTo>
                    <a:pt x="165768" y="78054"/>
                  </a:lnTo>
                  <a:lnTo>
                    <a:pt x="168293" y="83863"/>
                  </a:lnTo>
                  <a:lnTo>
                    <a:pt x="137389" y="88130"/>
                  </a:lnTo>
                  <a:cubicBezTo>
                    <a:pt x="127047" y="91577"/>
                    <a:pt x="120650" y="96340"/>
                    <a:pt x="120650" y="101600"/>
                  </a:cubicBezTo>
                  <a:cubicBezTo>
                    <a:pt x="120650" y="112121"/>
                    <a:pt x="146237" y="120650"/>
                    <a:pt x="177800" y="120650"/>
                  </a:cubicBezTo>
                  <a:cubicBezTo>
                    <a:pt x="209363" y="120650"/>
                    <a:pt x="234950" y="112121"/>
                    <a:pt x="234950" y="101600"/>
                  </a:cubicBezTo>
                  <a:cubicBezTo>
                    <a:pt x="234950" y="91079"/>
                    <a:pt x="209363" y="82550"/>
                    <a:pt x="177800" y="82550"/>
                  </a:cubicBezTo>
                  <a:lnTo>
                    <a:pt x="174625" y="82988"/>
                  </a:lnTo>
                  <a:lnTo>
                    <a:pt x="174625" y="76689"/>
                  </a:lnTo>
                  <a:close/>
                  <a:moveTo>
                    <a:pt x="92075" y="0"/>
                  </a:moveTo>
                  <a:lnTo>
                    <a:pt x="174625" y="0"/>
                  </a:lnTo>
                  <a:lnTo>
                    <a:pt x="174625" y="76689"/>
                  </a:lnTo>
                  <a:lnTo>
                    <a:pt x="165768" y="78054"/>
                  </a:lnTo>
                  <a:lnTo>
                    <a:pt x="158750" y="61913"/>
                  </a:lnTo>
                  <a:lnTo>
                    <a:pt x="92075" y="619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cs typeface="+mn-ea"/>
                <a:sym typeface="+mn-lt"/>
              </a:endParaRPr>
            </a:p>
          </p:txBody>
        </p:sp>
        <p:sp>
          <p:nvSpPr>
            <p:cNvPr id="51" name="任意多边形 22">
              <a:extLst>
                <a:ext uri="{FF2B5EF4-FFF2-40B4-BE49-F238E27FC236}">
                  <a16:creationId xmlns:a16="http://schemas.microsoft.com/office/drawing/2014/main" id="{B95A4430-4823-40A2-85F8-77978E5462C0}"/>
                </a:ext>
              </a:extLst>
            </p:cNvPr>
            <p:cNvSpPr/>
            <p:nvPr/>
          </p:nvSpPr>
          <p:spPr>
            <a:xfrm>
              <a:off x="10016951" y="2554581"/>
              <a:ext cx="471231" cy="512956"/>
            </a:xfrm>
            <a:custGeom>
              <a:avLst/>
              <a:gdLst>
                <a:gd name="connsiteX0" fmla="*/ 141287 w 304800"/>
                <a:gd name="connsiteY0" fmla="*/ 280988 h 331788"/>
                <a:gd name="connsiteX1" fmla="*/ 204787 w 304800"/>
                <a:gd name="connsiteY1" fmla="*/ 305737 h 331788"/>
                <a:gd name="connsiteX2" fmla="*/ 268287 w 304800"/>
                <a:gd name="connsiteY2" fmla="*/ 280988 h 331788"/>
                <a:gd name="connsiteX3" fmla="*/ 268287 w 304800"/>
                <a:gd name="connsiteY3" fmla="*/ 305737 h 331788"/>
                <a:gd name="connsiteX4" fmla="*/ 204787 w 304800"/>
                <a:gd name="connsiteY4" fmla="*/ 331788 h 331788"/>
                <a:gd name="connsiteX5" fmla="*/ 141287 w 304800"/>
                <a:gd name="connsiteY5" fmla="*/ 305737 h 331788"/>
                <a:gd name="connsiteX6" fmla="*/ 141287 w 304800"/>
                <a:gd name="connsiteY6" fmla="*/ 280988 h 331788"/>
                <a:gd name="connsiteX7" fmla="*/ 17462 w 304800"/>
                <a:gd name="connsiteY7" fmla="*/ 249238 h 331788"/>
                <a:gd name="connsiteX8" fmla="*/ 81265 w 304800"/>
                <a:gd name="connsiteY8" fmla="*/ 274638 h 331788"/>
                <a:gd name="connsiteX9" fmla="*/ 133350 w 304800"/>
                <a:gd name="connsiteY9" fmla="*/ 263208 h 331788"/>
                <a:gd name="connsiteX10" fmla="*/ 133350 w 304800"/>
                <a:gd name="connsiteY10" fmla="*/ 288608 h 331788"/>
                <a:gd name="connsiteX11" fmla="*/ 81265 w 304800"/>
                <a:gd name="connsiteY11" fmla="*/ 300038 h 331788"/>
                <a:gd name="connsiteX12" fmla="*/ 17462 w 304800"/>
                <a:gd name="connsiteY12" fmla="*/ 274638 h 331788"/>
                <a:gd name="connsiteX13" fmla="*/ 17462 w 304800"/>
                <a:gd name="connsiteY13" fmla="*/ 249238 h 331788"/>
                <a:gd name="connsiteX14" fmla="*/ 223837 w 304800"/>
                <a:gd name="connsiteY14" fmla="*/ 226394 h 331788"/>
                <a:gd name="connsiteX15" fmla="*/ 236313 w 304800"/>
                <a:gd name="connsiteY15" fmla="*/ 228141 h 331788"/>
                <a:gd name="connsiteX16" fmla="*/ 223837 w 304800"/>
                <a:gd name="connsiteY16" fmla="*/ 255588 h 331788"/>
                <a:gd name="connsiteX17" fmla="*/ 204787 w 304800"/>
                <a:gd name="connsiteY17" fmla="*/ 217488 h 331788"/>
                <a:gd name="connsiteX18" fmla="*/ 223837 w 304800"/>
                <a:gd name="connsiteY18" fmla="*/ 220641 h 331788"/>
                <a:gd name="connsiteX19" fmla="*/ 223837 w 304800"/>
                <a:gd name="connsiteY19" fmla="*/ 226394 h 331788"/>
                <a:gd name="connsiteX20" fmla="*/ 205582 w 304800"/>
                <a:gd name="connsiteY20" fmla="*/ 223838 h 331788"/>
                <a:gd name="connsiteX21" fmla="*/ 149225 w 304800"/>
                <a:gd name="connsiteY21" fmla="*/ 242888 h 331788"/>
                <a:gd name="connsiteX22" fmla="*/ 205582 w 304800"/>
                <a:gd name="connsiteY22" fmla="*/ 261938 h 331788"/>
                <a:gd name="connsiteX23" fmla="*/ 261939 w 304800"/>
                <a:gd name="connsiteY23" fmla="*/ 242888 h 331788"/>
                <a:gd name="connsiteX24" fmla="*/ 245433 w 304800"/>
                <a:gd name="connsiteY24" fmla="*/ 229418 h 331788"/>
                <a:gd name="connsiteX25" fmla="*/ 236313 w 304800"/>
                <a:gd name="connsiteY25" fmla="*/ 228141 h 331788"/>
                <a:gd name="connsiteX26" fmla="*/ 238611 w 304800"/>
                <a:gd name="connsiteY26" fmla="*/ 223086 h 331788"/>
                <a:gd name="connsiteX27" fmla="*/ 249659 w 304800"/>
                <a:gd name="connsiteY27" fmla="*/ 224914 h 331788"/>
                <a:gd name="connsiteX28" fmla="*/ 268287 w 304800"/>
                <a:gd name="connsiteY28" fmla="*/ 242027 h 331788"/>
                <a:gd name="connsiteX29" fmla="*/ 268287 w 304800"/>
                <a:gd name="connsiteY29" fmla="*/ 267858 h 331788"/>
                <a:gd name="connsiteX30" fmla="*/ 204787 w 304800"/>
                <a:gd name="connsiteY30" fmla="*/ 293688 h 331788"/>
                <a:gd name="connsiteX31" fmla="*/ 141287 w 304800"/>
                <a:gd name="connsiteY31" fmla="*/ 267858 h 331788"/>
                <a:gd name="connsiteX32" fmla="*/ 141287 w 304800"/>
                <a:gd name="connsiteY32" fmla="*/ 242027 h 331788"/>
                <a:gd name="connsiteX33" fmla="*/ 204787 w 304800"/>
                <a:gd name="connsiteY33" fmla="*/ 217488 h 331788"/>
                <a:gd name="connsiteX34" fmla="*/ 223837 w 304800"/>
                <a:gd name="connsiteY34" fmla="*/ 195310 h 331788"/>
                <a:gd name="connsiteX35" fmla="*/ 223837 w 304800"/>
                <a:gd name="connsiteY35" fmla="*/ 211770 h 331788"/>
                <a:gd name="connsiteX36" fmla="*/ 192182 w 304800"/>
                <a:gd name="connsiteY36" fmla="*/ 209562 h 331788"/>
                <a:gd name="connsiteX37" fmla="*/ 153115 w 304800"/>
                <a:gd name="connsiteY37" fmla="*/ 219075 h 331788"/>
                <a:gd name="connsiteX38" fmla="*/ 153115 w 304800"/>
                <a:gd name="connsiteY38" fmla="*/ 211336 h 331788"/>
                <a:gd name="connsiteX39" fmla="*/ 149225 w 304800"/>
                <a:gd name="connsiteY39" fmla="*/ 199727 h 331788"/>
                <a:gd name="connsiteX40" fmla="*/ 177755 w 304800"/>
                <a:gd name="connsiteY40" fmla="*/ 203597 h 331788"/>
                <a:gd name="connsiteX41" fmla="*/ 222658 w 304800"/>
                <a:gd name="connsiteY41" fmla="*/ 196019 h 331788"/>
                <a:gd name="connsiteX42" fmla="*/ 80962 w 304800"/>
                <a:gd name="connsiteY42" fmla="*/ 192088 h 331788"/>
                <a:gd name="connsiteX43" fmla="*/ 80963 w 304800"/>
                <a:gd name="connsiteY43" fmla="*/ 192088 h 331788"/>
                <a:gd name="connsiteX44" fmla="*/ 80963 w 304800"/>
                <a:gd name="connsiteY44" fmla="*/ 206375 h 331788"/>
                <a:gd name="connsiteX45" fmla="*/ 74852 w 304800"/>
                <a:gd name="connsiteY45" fmla="*/ 192932 h 331788"/>
                <a:gd name="connsiteX46" fmla="*/ 80963 w 304800"/>
                <a:gd name="connsiteY46" fmla="*/ 185738 h 331788"/>
                <a:gd name="connsiteX47" fmla="*/ 125833 w 304800"/>
                <a:gd name="connsiteY47" fmla="*/ 192800 h 331788"/>
                <a:gd name="connsiteX48" fmla="*/ 144462 w 304800"/>
                <a:gd name="connsiteY48" fmla="*/ 210700 h 331788"/>
                <a:gd name="connsiteX49" fmla="*/ 144462 w 304800"/>
                <a:gd name="connsiteY49" fmla="*/ 223838 h 331788"/>
                <a:gd name="connsiteX50" fmla="*/ 132798 w 304800"/>
                <a:gd name="connsiteY50" fmla="*/ 242231 h 331788"/>
                <a:gd name="connsiteX51" fmla="*/ 132798 w 304800"/>
                <a:gd name="connsiteY51" fmla="*/ 251428 h 331788"/>
                <a:gd name="connsiteX52" fmla="*/ 80962 w 304800"/>
                <a:gd name="connsiteY52" fmla="*/ 261938 h 331788"/>
                <a:gd name="connsiteX53" fmla="*/ 17462 w 304800"/>
                <a:gd name="connsiteY53" fmla="*/ 236976 h 331788"/>
                <a:gd name="connsiteX54" fmla="*/ 17462 w 304800"/>
                <a:gd name="connsiteY54" fmla="*/ 210700 h 331788"/>
                <a:gd name="connsiteX55" fmla="*/ 36091 w 304800"/>
                <a:gd name="connsiteY55" fmla="*/ 192800 h 331788"/>
                <a:gd name="connsiteX56" fmla="*/ 72209 w 304800"/>
                <a:gd name="connsiteY56" fmla="*/ 187116 h 331788"/>
                <a:gd name="connsiteX57" fmla="*/ 74852 w 304800"/>
                <a:gd name="connsiteY57" fmla="*/ 192932 h 331788"/>
                <a:gd name="connsiteX58" fmla="*/ 40551 w 304800"/>
                <a:gd name="connsiteY58" fmla="*/ 197668 h 331788"/>
                <a:gd name="connsiteX59" fmla="*/ 23812 w 304800"/>
                <a:gd name="connsiteY59" fmla="*/ 211138 h 331788"/>
                <a:gd name="connsiteX60" fmla="*/ 80962 w 304800"/>
                <a:gd name="connsiteY60" fmla="*/ 230188 h 331788"/>
                <a:gd name="connsiteX61" fmla="*/ 138112 w 304800"/>
                <a:gd name="connsiteY61" fmla="*/ 211138 h 331788"/>
                <a:gd name="connsiteX62" fmla="*/ 121373 w 304800"/>
                <a:gd name="connsiteY62" fmla="*/ 197668 h 331788"/>
                <a:gd name="connsiteX63" fmla="*/ 80963 w 304800"/>
                <a:gd name="connsiteY63" fmla="*/ 192088 h 331788"/>
                <a:gd name="connsiteX64" fmla="*/ 241300 w 304800"/>
                <a:gd name="connsiteY64" fmla="*/ 157163 h 331788"/>
                <a:gd name="connsiteX65" fmla="*/ 304800 w 304800"/>
                <a:gd name="connsiteY65" fmla="*/ 157163 h 331788"/>
                <a:gd name="connsiteX66" fmla="*/ 304800 w 304800"/>
                <a:gd name="connsiteY66" fmla="*/ 220663 h 331788"/>
                <a:gd name="connsiteX67" fmla="*/ 239712 w 304800"/>
                <a:gd name="connsiteY67" fmla="*/ 220663 h 331788"/>
                <a:gd name="connsiteX68" fmla="*/ 238611 w 304800"/>
                <a:gd name="connsiteY68" fmla="*/ 223086 h 331788"/>
                <a:gd name="connsiteX69" fmla="*/ 223837 w 304800"/>
                <a:gd name="connsiteY69" fmla="*/ 220641 h 331788"/>
                <a:gd name="connsiteX70" fmla="*/ 223837 w 304800"/>
                <a:gd name="connsiteY70" fmla="*/ 211770 h 331788"/>
                <a:gd name="connsiteX71" fmla="*/ 236113 w 304800"/>
                <a:gd name="connsiteY71" fmla="*/ 212626 h 331788"/>
                <a:gd name="connsiteX72" fmla="*/ 241300 w 304800"/>
                <a:gd name="connsiteY72" fmla="*/ 203597 h 331788"/>
                <a:gd name="connsiteX73" fmla="*/ 241300 w 304800"/>
                <a:gd name="connsiteY73" fmla="*/ 177800 h 331788"/>
                <a:gd name="connsiteX74" fmla="*/ 236295 w 304800"/>
                <a:gd name="connsiteY74" fmla="*/ 187816 h 331788"/>
                <a:gd name="connsiteX75" fmla="*/ 223837 w 304800"/>
                <a:gd name="connsiteY75" fmla="*/ 195310 h 331788"/>
                <a:gd name="connsiteX76" fmla="*/ 223837 w 304800"/>
                <a:gd name="connsiteY76" fmla="*/ 182139 h 331788"/>
                <a:gd name="connsiteX77" fmla="*/ 236299 w 304800"/>
                <a:gd name="connsiteY77" fmla="*/ 174564 h 331788"/>
                <a:gd name="connsiteX78" fmla="*/ 241300 w 304800"/>
                <a:gd name="connsiteY78" fmla="*/ 164449 h 331788"/>
                <a:gd name="connsiteX79" fmla="*/ 114300 w 304800"/>
                <a:gd name="connsiteY79" fmla="*/ 139700 h 331788"/>
                <a:gd name="connsiteX80" fmla="*/ 177800 w 304800"/>
                <a:gd name="connsiteY80" fmla="*/ 164449 h 331788"/>
                <a:gd name="connsiteX81" fmla="*/ 241300 w 304800"/>
                <a:gd name="connsiteY81" fmla="*/ 139700 h 331788"/>
                <a:gd name="connsiteX82" fmla="*/ 241300 w 304800"/>
                <a:gd name="connsiteY82" fmla="*/ 150141 h 331788"/>
                <a:gd name="connsiteX83" fmla="*/ 241300 w 304800"/>
                <a:gd name="connsiteY83" fmla="*/ 157163 h 331788"/>
                <a:gd name="connsiteX84" fmla="*/ 223837 w 304800"/>
                <a:gd name="connsiteY84" fmla="*/ 157163 h 331788"/>
                <a:gd name="connsiteX85" fmla="*/ 223837 w 304800"/>
                <a:gd name="connsiteY85" fmla="*/ 182139 h 331788"/>
                <a:gd name="connsiteX86" fmla="*/ 222671 w 304800"/>
                <a:gd name="connsiteY86" fmla="*/ 182847 h 331788"/>
                <a:gd name="connsiteX87" fmla="*/ 177800 w 304800"/>
                <a:gd name="connsiteY87" fmla="*/ 190500 h 331788"/>
                <a:gd name="connsiteX88" fmla="*/ 114300 w 304800"/>
                <a:gd name="connsiteY88" fmla="*/ 164449 h 331788"/>
                <a:gd name="connsiteX89" fmla="*/ 114300 w 304800"/>
                <a:gd name="connsiteY89" fmla="*/ 139700 h 331788"/>
                <a:gd name="connsiteX90" fmla="*/ 0 w 304800"/>
                <a:gd name="connsiteY90" fmla="*/ 107950 h 331788"/>
                <a:gd name="connsiteX91" fmla="*/ 80963 w 304800"/>
                <a:gd name="connsiteY91" fmla="*/ 107950 h 331788"/>
                <a:gd name="connsiteX92" fmla="*/ 80963 w 304800"/>
                <a:gd name="connsiteY92" fmla="*/ 185738 h 331788"/>
                <a:gd name="connsiteX93" fmla="*/ 80962 w 304800"/>
                <a:gd name="connsiteY93" fmla="*/ 185738 h 331788"/>
                <a:gd name="connsiteX94" fmla="*/ 72209 w 304800"/>
                <a:gd name="connsiteY94" fmla="*/ 187116 h 331788"/>
                <a:gd name="connsiteX95" fmla="*/ 65088 w 304800"/>
                <a:gd name="connsiteY95" fmla="*/ 171450 h 331788"/>
                <a:gd name="connsiteX96" fmla="*/ 0 w 304800"/>
                <a:gd name="connsiteY96" fmla="*/ 171450 h 331788"/>
                <a:gd name="connsiteX97" fmla="*/ 174625 w 304800"/>
                <a:gd name="connsiteY97" fmla="*/ 82988 h 331788"/>
                <a:gd name="connsiteX98" fmla="*/ 174625 w 304800"/>
                <a:gd name="connsiteY98" fmla="*/ 98425 h 331788"/>
                <a:gd name="connsiteX99" fmla="*/ 168293 w 304800"/>
                <a:gd name="connsiteY99" fmla="*/ 83863 h 331788"/>
                <a:gd name="connsiteX100" fmla="*/ 177800 w 304800"/>
                <a:gd name="connsiteY100" fmla="*/ 76200 h 331788"/>
                <a:gd name="connsiteX101" fmla="*/ 241300 w 304800"/>
                <a:gd name="connsiteY101" fmla="*/ 100642 h 331788"/>
                <a:gd name="connsiteX102" fmla="*/ 241300 w 304800"/>
                <a:gd name="connsiteY102" fmla="*/ 126371 h 331788"/>
                <a:gd name="connsiteX103" fmla="*/ 177800 w 304800"/>
                <a:gd name="connsiteY103" fmla="*/ 150813 h 331788"/>
                <a:gd name="connsiteX104" fmla="*/ 114300 w 304800"/>
                <a:gd name="connsiteY104" fmla="*/ 126371 h 331788"/>
                <a:gd name="connsiteX105" fmla="*/ 114300 w 304800"/>
                <a:gd name="connsiteY105" fmla="*/ 100642 h 331788"/>
                <a:gd name="connsiteX106" fmla="*/ 132929 w 304800"/>
                <a:gd name="connsiteY106" fmla="*/ 83115 h 331788"/>
                <a:gd name="connsiteX107" fmla="*/ 165768 w 304800"/>
                <a:gd name="connsiteY107" fmla="*/ 78054 h 331788"/>
                <a:gd name="connsiteX108" fmla="*/ 168293 w 304800"/>
                <a:gd name="connsiteY108" fmla="*/ 83863 h 331788"/>
                <a:gd name="connsiteX109" fmla="*/ 137389 w 304800"/>
                <a:gd name="connsiteY109" fmla="*/ 88130 h 331788"/>
                <a:gd name="connsiteX110" fmla="*/ 120650 w 304800"/>
                <a:gd name="connsiteY110" fmla="*/ 101600 h 331788"/>
                <a:gd name="connsiteX111" fmla="*/ 177800 w 304800"/>
                <a:gd name="connsiteY111" fmla="*/ 120650 h 331788"/>
                <a:gd name="connsiteX112" fmla="*/ 234950 w 304800"/>
                <a:gd name="connsiteY112" fmla="*/ 101600 h 331788"/>
                <a:gd name="connsiteX113" fmla="*/ 177800 w 304800"/>
                <a:gd name="connsiteY113" fmla="*/ 82550 h 331788"/>
                <a:gd name="connsiteX114" fmla="*/ 174625 w 304800"/>
                <a:gd name="connsiteY114" fmla="*/ 82988 h 331788"/>
                <a:gd name="connsiteX115" fmla="*/ 174625 w 304800"/>
                <a:gd name="connsiteY115" fmla="*/ 76689 h 331788"/>
                <a:gd name="connsiteX116" fmla="*/ 92075 w 304800"/>
                <a:gd name="connsiteY116" fmla="*/ 0 h 331788"/>
                <a:gd name="connsiteX117" fmla="*/ 174625 w 304800"/>
                <a:gd name="connsiteY117" fmla="*/ 0 h 331788"/>
                <a:gd name="connsiteX118" fmla="*/ 174625 w 304800"/>
                <a:gd name="connsiteY118" fmla="*/ 76689 h 331788"/>
                <a:gd name="connsiteX119" fmla="*/ 165768 w 304800"/>
                <a:gd name="connsiteY119" fmla="*/ 78054 h 331788"/>
                <a:gd name="connsiteX120" fmla="*/ 158750 w 304800"/>
                <a:gd name="connsiteY120" fmla="*/ 61913 h 331788"/>
                <a:gd name="connsiteX121" fmla="*/ 92075 w 304800"/>
                <a:gd name="connsiteY121" fmla="*/ 61913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04800" h="331788">
                  <a:moveTo>
                    <a:pt x="141287" y="280988"/>
                  </a:moveTo>
                  <a:cubicBezTo>
                    <a:pt x="141287" y="295316"/>
                    <a:pt x="169797" y="305737"/>
                    <a:pt x="204787" y="305737"/>
                  </a:cubicBezTo>
                  <a:cubicBezTo>
                    <a:pt x="239777" y="305737"/>
                    <a:pt x="268287" y="295316"/>
                    <a:pt x="268287" y="280988"/>
                  </a:cubicBezTo>
                  <a:cubicBezTo>
                    <a:pt x="268287" y="280988"/>
                    <a:pt x="268287" y="280988"/>
                    <a:pt x="268287" y="305737"/>
                  </a:cubicBezTo>
                  <a:cubicBezTo>
                    <a:pt x="268287" y="320065"/>
                    <a:pt x="239777" y="331788"/>
                    <a:pt x="204787" y="331788"/>
                  </a:cubicBezTo>
                  <a:cubicBezTo>
                    <a:pt x="169797" y="331788"/>
                    <a:pt x="141287" y="320065"/>
                    <a:pt x="141287" y="305737"/>
                  </a:cubicBezTo>
                  <a:cubicBezTo>
                    <a:pt x="141287" y="305737"/>
                    <a:pt x="141287" y="305737"/>
                    <a:pt x="141287" y="280988"/>
                  </a:cubicBezTo>
                  <a:close/>
                  <a:moveTo>
                    <a:pt x="17462" y="249238"/>
                  </a:moveTo>
                  <a:cubicBezTo>
                    <a:pt x="17462" y="263208"/>
                    <a:pt x="46108" y="274638"/>
                    <a:pt x="81265" y="274638"/>
                  </a:cubicBezTo>
                  <a:cubicBezTo>
                    <a:pt x="103401" y="274638"/>
                    <a:pt x="121631" y="270828"/>
                    <a:pt x="133350" y="263208"/>
                  </a:cubicBezTo>
                  <a:lnTo>
                    <a:pt x="133350" y="288608"/>
                  </a:lnTo>
                  <a:cubicBezTo>
                    <a:pt x="121631" y="294958"/>
                    <a:pt x="103401" y="300038"/>
                    <a:pt x="81265" y="300038"/>
                  </a:cubicBezTo>
                  <a:cubicBezTo>
                    <a:pt x="46108" y="300038"/>
                    <a:pt x="17462" y="288608"/>
                    <a:pt x="17462" y="274638"/>
                  </a:cubicBezTo>
                  <a:cubicBezTo>
                    <a:pt x="17462" y="274638"/>
                    <a:pt x="17462" y="274638"/>
                    <a:pt x="17462" y="249238"/>
                  </a:cubicBezTo>
                  <a:close/>
                  <a:moveTo>
                    <a:pt x="223837" y="226394"/>
                  </a:moveTo>
                  <a:lnTo>
                    <a:pt x="236313" y="228141"/>
                  </a:lnTo>
                  <a:lnTo>
                    <a:pt x="223837" y="255588"/>
                  </a:lnTo>
                  <a:close/>
                  <a:moveTo>
                    <a:pt x="204787" y="217488"/>
                  </a:moveTo>
                  <a:lnTo>
                    <a:pt x="223837" y="220641"/>
                  </a:lnTo>
                  <a:lnTo>
                    <a:pt x="223837" y="226394"/>
                  </a:lnTo>
                  <a:lnTo>
                    <a:pt x="205582" y="223838"/>
                  </a:lnTo>
                  <a:cubicBezTo>
                    <a:pt x="174457" y="223838"/>
                    <a:pt x="149225" y="232367"/>
                    <a:pt x="149225" y="242888"/>
                  </a:cubicBezTo>
                  <a:cubicBezTo>
                    <a:pt x="149225" y="253409"/>
                    <a:pt x="174457" y="261938"/>
                    <a:pt x="205582" y="261938"/>
                  </a:cubicBezTo>
                  <a:cubicBezTo>
                    <a:pt x="236707" y="261938"/>
                    <a:pt x="261939" y="253409"/>
                    <a:pt x="261939" y="242888"/>
                  </a:cubicBezTo>
                  <a:cubicBezTo>
                    <a:pt x="261939" y="237628"/>
                    <a:pt x="255631" y="232865"/>
                    <a:pt x="245433" y="229418"/>
                  </a:cubicBezTo>
                  <a:lnTo>
                    <a:pt x="236313" y="228141"/>
                  </a:lnTo>
                  <a:lnTo>
                    <a:pt x="238611" y="223086"/>
                  </a:lnTo>
                  <a:lnTo>
                    <a:pt x="249659" y="224914"/>
                  </a:lnTo>
                  <a:cubicBezTo>
                    <a:pt x="261160" y="229435"/>
                    <a:pt x="268287" y="235569"/>
                    <a:pt x="268287" y="242027"/>
                  </a:cubicBezTo>
                  <a:cubicBezTo>
                    <a:pt x="268287" y="242027"/>
                    <a:pt x="268287" y="242027"/>
                    <a:pt x="268287" y="267858"/>
                  </a:cubicBezTo>
                  <a:cubicBezTo>
                    <a:pt x="268287" y="282064"/>
                    <a:pt x="239777" y="293688"/>
                    <a:pt x="204787" y="293688"/>
                  </a:cubicBezTo>
                  <a:cubicBezTo>
                    <a:pt x="169797" y="293688"/>
                    <a:pt x="141287" y="282064"/>
                    <a:pt x="141287" y="267858"/>
                  </a:cubicBezTo>
                  <a:cubicBezTo>
                    <a:pt x="141287" y="267858"/>
                    <a:pt x="141287" y="267858"/>
                    <a:pt x="141287" y="242027"/>
                  </a:cubicBezTo>
                  <a:cubicBezTo>
                    <a:pt x="141287" y="229112"/>
                    <a:pt x="169797" y="217488"/>
                    <a:pt x="204787" y="217488"/>
                  </a:cubicBezTo>
                  <a:close/>
                  <a:moveTo>
                    <a:pt x="223837" y="195310"/>
                  </a:moveTo>
                  <a:lnTo>
                    <a:pt x="223837" y="211770"/>
                  </a:lnTo>
                  <a:lnTo>
                    <a:pt x="192182" y="209562"/>
                  </a:lnTo>
                  <a:cubicBezTo>
                    <a:pt x="177431" y="210691"/>
                    <a:pt x="163490" y="213916"/>
                    <a:pt x="153115" y="219075"/>
                  </a:cubicBezTo>
                  <a:lnTo>
                    <a:pt x="153115" y="211336"/>
                  </a:lnTo>
                  <a:cubicBezTo>
                    <a:pt x="153115" y="207466"/>
                    <a:pt x="150522" y="203597"/>
                    <a:pt x="149225" y="199727"/>
                  </a:cubicBezTo>
                  <a:cubicBezTo>
                    <a:pt x="157006" y="202307"/>
                    <a:pt x="167380" y="203597"/>
                    <a:pt x="177755" y="203597"/>
                  </a:cubicBezTo>
                  <a:cubicBezTo>
                    <a:pt x="195262" y="203597"/>
                    <a:pt x="211148" y="200695"/>
                    <a:pt x="222658" y="196019"/>
                  </a:cubicBezTo>
                  <a:close/>
                  <a:moveTo>
                    <a:pt x="80962" y="192088"/>
                  </a:moveTo>
                  <a:lnTo>
                    <a:pt x="80963" y="192088"/>
                  </a:lnTo>
                  <a:lnTo>
                    <a:pt x="80963" y="206375"/>
                  </a:lnTo>
                  <a:lnTo>
                    <a:pt x="74852" y="192932"/>
                  </a:lnTo>
                  <a:close/>
                  <a:moveTo>
                    <a:pt x="80963" y="185738"/>
                  </a:moveTo>
                  <a:lnTo>
                    <a:pt x="125833" y="192800"/>
                  </a:lnTo>
                  <a:cubicBezTo>
                    <a:pt x="137334" y="197234"/>
                    <a:pt x="144462" y="203474"/>
                    <a:pt x="144462" y="210700"/>
                  </a:cubicBezTo>
                  <a:cubicBezTo>
                    <a:pt x="144462" y="210700"/>
                    <a:pt x="144462" y="210700"/>
                    <a:pt x="144462" y="223838"/>
                  </a:cubicBezTo>
                  <a:cubicBezTo>
                    <a:pt x="137982" y="229093"/>
                    <a:pt x="132798" y="235662"/>
                    <a:pt x="132798" y="242231"/>
                  </a:cubicBezTo>
                  <a:lnTo>
                    <a:pt x="132798" y="251428"/>
                  </a:lnTo>
                  <a:cubicBezTo>
                    <a:pt x="121135" y="257997"/>
                    <a:pt x="102992" y="261938"/>
                    <a:pt x="80962" y="261938"/>
                  </a:cubicBezTo>
                  <a:cubicBezTo>
                    <a:pt x="45972" y="261938"/>
                    <a:pt x="17462" y="251428"/>
                    <a:pt x="17462" y="236976"/>
                  </a:cubicBezTo>
                  <a:cubicBezTo>
                    <a:pt x="17462" y="236976"/>
                    <a:pt x="17462" y="236976"/>
                    <a:pt x="17462" y="210700"/>
                  </a:cubicBezTo>
                  <a:cubicBezTo>
                    <a:pt x="17462" y="203474"/>
                    <a:pt x="24589" y="197234"/>
                    <a:pt x="36091" y="192800"/>
                  </a:cubicBezTo>
                  <a:lnTo>
                    <a:pt x="72209" y="187116"/>
                  </a:lnTo>
                  <a:lnTo>
                    <a:pt x="74852" y="192932"/>
                  </a:lnTo>
                  <a:lnTo>
                    <a:pt x="40551" y="197668"/>
                  </a:lnTo>
                  <a:cubicBezTo>
                    <a:pt x="30209" y="201115"/>
                    <a:pt x="23812" y="205878"/>
                    <a:pt x="23812" y="211138"/>
                  </a:cubicBezTo>
                  <a:cubicBezTo>
                    <a:pt x="23812" y="221659"/>
                    <a:pt x="49399" y="230188"/>
                    <a:pt x="80962" y="230188"/>
                  </a:cubicBezTo>
                  <a:cubicBezTo>
                    <a:pt x="112525" y="230188"/>
                    <a:pt x="138112" y="221659"/>
                    <a:pt x="138112" y="211138"/>
                  </a:cubicBezTo>
                  <a:cubicBezTo>
                    <a:pt x="138112" y="205878"/>
                    <a:pt x="131715" y="201115"/>
                    <a:pt x="121373" y="197668"/>
                  </a:cubicBezTo>
                  <a:lnTo>
                    <a:pt x="80963" y="192088"/>
                  </a:lnTo>
                  <a:close/>
                  <a:moveTo>
                    <a:pt x="241300" y="157163"/>
                  </a:moveTo>
                  <a:lnTo>
                    <a:pt x="304800" y="157163"/>
                  </a:lnTo>
                  <a:lnTo>
                    <a:pt x="304800" y="220663"/>
                  </a:lnTo>
                  <a:lnTo>
                    <a:pt x="239712" y="220663"/>
                  </a:lnTo>
                  <a:lnTo>
                    <a:pt x="238611" y="223086"/>
                  </a:lnTo>
                  <a:lnTo>
                    <a:pt x="223837" y="220641"/>
                  </a:lnTo>
                  <a:lnTo>
                    <a:pt x="223837" y="211770"/>
                  </a:lnTo>
                  <a:lnTo>
                    <a:pt x="236113" y="212626"/>
                  </a:lnTo>
                  <a:cubicBezTo>
                    <a:pt x="238707" y="208756"/>
                    <a:pt x="241300" y="206177"/>
                    <a:pt x="241300" y="203597"/>
                  </a:cubicBezTo>
                  <a:cubicBezTo>
                    <a:pt x="241300" y="177800"/>
                    <a:pt x="241300" y="177800"/>
                    <a:pt x="241300" y="177800"/>
                  </a:cubicBezTo>
                  <a:cubicBezTo>
                    <a:pt x="241300" y="181347"/>
                    <a:pt x="239517" y="184733"/>
                    <a:pt x="236295" y="187816"/>
                  </a:cubicBezTo>
                  <a:lnTo>
                    <a:pt x="223837" y="195310"/>
                  </a:lnTo>
                  <a:lnTo>
                    <a:pt x="223837" y="182139"/>
                  </a:lnTo>
                  <a:lnTo>
                    <a:pt x="236299" y="174564"/>
                  </a:lnTo>
                  <a:cubicBezTo>
                    <a:pt x="239518" y="171450"/>
                    <a:pt x="241300" y="168031"/>
                    <a:pt x="241300" y="164449"/>
                  </a:cubicBezTo>
                  <a:close/>
                  <a:moveTo>
                    <a:pt x="114300" y="139700"/>
                  </a:moveTo>
                  <a:cubicBezTo>
                    <a:pt x="114300" y="152726"/>
                    <a:pt x="142810" y="164449"/>
                    <a:pt x="177800" y="164449"/>
                  </a:cubicBezTo>
                  <a:cubicBezTo>
                    <a:pt x="212790" y="164449"/>
                    <a:pt x="241300" y="152726"/>
                    <a:pt x="241300" y="139700"/>
                  </a:cubicBezTo>
                  <a:cubicBezTo>
                    <a:pt x="241300" y="139700"/>
                    <a:pt x="241300" y="139700"/>
                    <a:pt x="241300" y="150141"/>
                  </a:cubicBezTo>
                  <a:lnTo>
                    <a:pt x="241300" y="157163"/>
                  </a:lnTo>
                  <a:lnTo>
                    <a:pt x="223837" y="157163"/>
                  </a:lnTo>
                  <a:lnTo>
                    <a:pt x="223837" y="182139"/>
                  </a:lnTo>
                  <a:lnTo>
                    <a:pt x="222671" y="182847"/>
                  </a:lnTo>
                  <a:cubicBezTo>
                    <a:pt x="211170" y="187569"/>
                    <a:pt x="195295" y="190500"/>
                    <a:pt x="177800" y="190500"/>
                  </a:cubicBezTo>
                  <a:cubicBezTo>
                    <a:pt x="142810" y="190500"/>
                    <a:pt x="114300" y="178777"/>
                    <a:pt x="114300" y="164449"/>
                  </a:cubicBezTo>
                  <a:cubicBezTo>
                    <a:pt x="114300" y="164449"/>
                    <a:pt x="114300" y="164449"/>
                    <a:pt x="114300" y="139700"/>
                  </a:cubicBezTo>
                  <a:close/>
                  <a:moveTo>
                    <a:pt x="0" y="107950"/>
                  </a:moveTo>
                  <a:lnTo>
                    <a:pt x="80963" y="107950"/>
                  </a:lnTo>
                  <a:lnTo>
                    <a:pt x="80963" y="185738"/>
                  </a:lnTo>
                  <a:lnTo>
                    <a:pt x="80962" y="185738"/>
                  </a:lnTo>
                  <a:lnTo>
                    <a:pt x="72209" y="187116"/>
                  </a:lnTo>
                  <a:lnTo>
                    <a:pt x="65088" y="171450"/>
                  </a:lnTo>
                  <a:lnTo>
                    <a:pt x="0" y="171450"/>
                  </a:lnTo>
                  <a:close/>
                  <a:moveTo>
                    <a:pt x="174625" y="82988"/>
                  </a:moveTo>
                  <a:lnTo>
                    <a:pt x="174625" y="98425"/>
                  </a:lnTo>
                  <a:lnTo>
                    <a:pt x="168293" y="83863"/>
                  </a:lnTo>
                  <a:close/>
                  <a:moveTo>
                    <a:pt x="177800" y="76200"/>
                  </a:moveTo>
                  <a:cubicBezTo>
                    <a:pt x="212790" y="76200"/>
                    <a:pt x="241300" y="86491"/>
                    <a:pt x="241300" y="100642"/>
                  </a:cubicBezTo>
                  <a:cubicBezTo>
                    <a:pt x="241300" y="100642"/>
                    <a:pt x="241300" y="100642"/>
                    <a:pt x="241300" y="126371"/>
                  </a:cubicBezTo>
                  <a:cubicBezTo>
                    <a:pt x="241300" y="140522"/>
                    <a:pt x="212790" y="150813"/>
                    <a:pt x="177800" y="150813"/>
                  </a:cubicBezTo>
                  <a:cubicBezTo>
                    <a:pt x="142810" y="150813"/>
                    <a:pt x="114300" y="140522"/>
                    <a:pt x="114300" y="126371"/>
                  </a:cubicBezTo>
                  <a:cubicBezTo>
                    <a:pt x="114300" y="126371"/>
                    <a:pt x="114300" y="126371"/>
                    <a:pt x="114300" y="100642"/>
                  </a:cubicBezTo>
                  <a:cubicBezTo>
                    <a:pt x="114300" y="93567"/>
                    <a:pt x="121427" y="87456"/>
                    <a:pt x="132929" y="83115"/>
                  </a:cubicBezTo>
                  <a:lnTo>
                    <a:pt x="165768" y="78054"/>
                  </a:lnTo>
                  <a:lnTo>
                    <a:pt x="168293" y="83863"/>
                  </a:lnTo>
                  <a:lnTo>
                    <a:pt x="137389" y="88130"/>
                  </a:lnTo>
                  <a:cubicBezTo>
                    <a:pt x="127047" y="91577"/>
                    <a:pt x="120650" y="96340"/>
                    <a:pt x="120650" y="101600"/>
                  </a:cubicBezTo>
                  <a:cubicBezTo>
                    <a:pt x="120650" y="112121"/>
                    <a:pt x="146237" y="120650"/>
                    <a:pt x="177800" y="120650"/>
                  </a:cubicBezTo>
                  <a:cubicBezTo>
                    <a:pt x="209363" y="120650"/>
                    <a:pt x="234950" y="112121"/>
                    <a:pt x="234950" y="101600"/>
                  </a:cubicBezTo>
                  <a:cubicBezTo>
                    <a:pt x="234950" y="91079"/>
                    <a:pt x="209363" y="82550"/>
                    <a:pt x="177800" y="82550"/>
                  </a:cubicBezTo>
                  <a:lnTo>
                    <a:pt x="174625" y="82988"/>
                  </a:lnTo>
                  <a:lnTo>
                    <a:pt x="174625" y="76689"/>
                  </a:lnTo>
                  <a:close/>
                  <a:moveTo>
                    <a:pt x="92075" y="0"/>
                  </a:moveTo>
                  <a:lnTo>
                    <a:pt x="174625" y="0"/>
                  </a:lnTo>
                  <a:lnTo>
                    <a:pt x="174625" y="76689"/>
                  </a:lnTo>
                  <a:lnTo>
                    <a:pt x="165768" y="78054"/>
                  </a:lnTo>
                  <a:lnTo>
                    <a:pt x="158750" y="61913"/>
                  </a:lnTo>
                  <a:lnTo>
                    <a:pt x="92075" y="619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cs typeface="+mn-ea"/>
                <a:sym typeface="+mn-lt"/>
              </a:endParaRPr>
            </a:p>
          </p:txBody>
        </p:sp>
      </p:grpSp>
      <p:sp>
        <p:nvSpPr>
          <p:cNvPr id="52" name="矩形 51">
            <a:extLst>
              <a:ext uri="{FF2B5EF4-FFF2-40B4-BE49-F238E27FC236}">
                <a16:creationId xmlns:a16="http://schemas.microsoft.com/office/drawing/2014/main" id="{5C88FCCB-3702-47DC-B49F-0744653A7E67}"/>
              </a:ext>
            </a:extLst>
          </p:cNvPr>
          <p:cNvSpPr/>
          <p:nvPr/>
        </p:nvSpPr>
        <p:spPr>
          <a:xfrm>
            <a:off x="797506" y="3080535"/>
            <a:ext cx="1247160"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53" name="矩形 52">
            <a:extLst>
              <a:ext uri="{FF2B5EF4-FFF2-40B4-BE49-F238E27FC236}">
                <a16:creationId xmlns:a16="http://schemas.microsoft.com/office/drawing/2014/main" id="{B52A20CE-8568-452D-9AED-CBF387D0A3EA}"/>
              </a:ext>
            </a:extLst>
          </p:cNvPr>
          <p:cNvSpPr/>
          <p:nvPr/>
        </p:nvSpPr>
        <p:spPr>
          <a:xfrm>
            <a:off x="6937712" y="3080535"/>
            <a:ext cx="1247160"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54" name="矩形 53">
            <a:extLst>
              <a:ext uri="{FF2B5EF4-FFF2-40B4-BE49-F238E27FC236}">
                <a16:creationId xmlns:a16="http://schemas.microsoft.com/office/drawing/2014/main" id="{C6A6D0C8-E148-4E25-BA10-BF2845AB527E}"/>
              </a:ext>
            </a:extLst>
          </p:cNvPr>
          <p:cNvSpPr/>
          <p:nvPr/>
        </p:nvSpPr>
        <p:spPr>
          <a:xfrm>
            <a:off x="4890060" y="3080535"/>
            <a:ext cx="1247160"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55" name="矩形 54">
            <a:extLst>
              <a:ext uri="{FF2B5EF4-FFF2-40B4-BE49-F238E27FC236}">
                <a16:creationId xmlns:a16="http://schemas.microsoft.com/office/drawing/2014/main" id="{52C9DC4C-E8C0-4EEC-A403-FEDDCEFF6425}"/>
              </a:ext>
            </a:extLst>
          </p:cNvPr>
          <p:cNvSpPr/>
          <p:nvPr/>
        </p:nvSpPr>
        <p:spPr>
          <a:xfrm>
            <a:off x="2819755" y="3080535"/>
            <a:ext cx="1247160"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56" name="Title 1">
            <a:extLst>
              <a:ext uri="{FF2B5EF4-FFF2-40B4-BE49-F238E27FC236}">
                <a16:creationId xmlns:a16="http://schemas.microsoft.com/office/drawing/2014/main" id="{9AC2BF27-4F5B-489D-94D6-F2C46EE68C2A}"/>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57" name="椭圆 56">
            <a:extLst>
              <a:ext uri="{FF2B5EF4-FFF2-40B4-BE49-F238E27FC236}">
                <a16:creationId xmlns:a16="http://schemas.microsoft.com/office/drawing/2014/main" id="{B29686DD-C871-46E6-A736-162FC1A8FE47}"/>
              </a:ext>
            </a:extLst>
          </p:cNvPr>
          <p:cNvSpPr>
            <a:spLocks noChangeArrowheads="1"/>
          </p:cNvSpPr>
          <p:nvPr/>
        </p:nvSpPr>
        <p:spPr bwMode="auto">
          <a:xfrm>
            <a:off x="323528" y="267494"/>
            <a:ext cx="216024" cy="21602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9775511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0"/>
                                        <p:tgtEl>
                                          <p:spTgt spid="53"/>
                                        </p:tgtEl>
                                      </p:cBhvr>
                                    </p:animEffect>
                                    <p:anim calcmode="lin" valueType="num">
                                      <p:cBhvr>
                                        <p:cTn id="28" dur="1000" fill="hold"/>
                                        <p:tgtEl>
                                          <p:spTgt spid="53"/>
                                        </p:tgtEl>
                                        <p:attrNameLst>
                                          <p:attrName>ppt_x</p:attrName>
                                        </p:attrNameLst>
                                      </p:cBhvr>
                                      <p:tavLst>
                                        <p:tav tm="0">
                                          <p:val>
                                            <p:strVal val="#ppt_x"/>
                                          </p:val>
                                        </p:tav>
                                        <p:tav tm="100000">
                                          <p:val>
                                            <p:strVal val="#ppt_x"/>
                                          </p:val>
                                        </p:tav>
                                      </p:tavLst>
                                    </p:anim>
                                    <p:anim calcmode="lin" valueType="num">
                                      <p:cBhvr>
                                        <p:cTn id="2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327ee6f-968c-4899-80ba-da1677722480">
            <a:extLst>
              <a:ext uri="{FF2B5EF4-FFF2-40B4-BE49-F238E27FC236}">
                <a16:creationId xmlns:a16="http://schemas.microsoft.com/office/drawing/2014/main" id="{BF1010A0-4349-4115-9896-32D99862BF17}"/>
              </a:ext>
            </a:extLst>
          </p:cNvPr>
          <p:cNvGrpSpPr>
            <a:grpSpLocks noChangeAspect="1"/>
          </p:cNvGrpSpPr>
          <p:nvPr/>
        </p:nvGrpSpPr>
        <p:grpSpPr>
          <a:xfrm>
            <a:off x="548024" y="1446471"/>
            <a:ext cx="7903490" cy="2542223"/>
            <a:chOff x="719137" y="1968112"/>
            <a:chExt cx="10753725" cy="3459024"/>
          </a:xfrm>
        </p:grpSpPr>
        <p:sp>
          <p:nvSpPr>
            <p:cNvPr id="3" name="箭头: 五边形 1">
              <a:extLst>
                <a:ext uri="{FF2B5EF4-FFF2-40B4-BE49-F238E27FC236}">
                  <a16:creationId xmlns:a16="http://schemas.microsoft.com/office/drawing/2014/main" id="{8744072D-B32F-4122-BDEF-C0A18262DB7D}"/>
                </a:ext>
              </a:extLst>
            </p:cNvPr>
            <p:cNvSpPr/>
            <p:nvPr/>
          </p:nvSpPr>
          <p:spPr bwMode="auto">
            <a:xfrm rot="5400000">
              <a:off x="426714" y="2470063"/>
              <a:ext cx="2475611" cy="1890765"/>
            </a:xfrm>
            <a:prstGeom prst="homePlate">
              <a:avLst>
                <a:gd name="adj" fmla="val 20341"/>
              </a:avLst>
            </a:prstGeom>
            <a:noFill/>
            <a:ln w="19050">
              <a:noFill/>
              <a:round/>
              <a:headEnd/>
              <a:tailEnd/>
            </a:ln>
          </p:spPr>
          <p:txBody>
            <a:bodyPr anchor="ctr"/>
            <a:lstStyle/>
            <a:p>
              <a:pPr algn="ctr"/>
              <a:endParaRPr sz="975">
                <a:cs typeface="+mn-ea"/>
                <a:sym typeface="+mn-lt"/>
              </a:endParaRPr>
            </a:p>
          </p:txBody>
        </p:sp>
        <p:sp>
          <p:nvSpPr>
            <p:cNvPr id="4" name="箭头: 五边形 2">
              <a:extLst>
                <a:ext uri="{FF2B5EF4-FFF2-40B4-BE49-F238E27FC236}">
                  <a16:creationId xmlns:a16="http://schemas.microsoft.com/office/drawing/2014/main" id="{1822C3E5-CEC3-4B00-9260-FC3231657E9A}"/>
                </a:ext>
              </a:extLst>
            </p:cNvPr>
            <p:cNvSpPr/>
            <p:nvPr/>
          </p:nvSpPr>
          <p:spPr bwMode="auto">
            <a:xfrm>
              <a:off x="720779" y="1968112"/>
              <a:ext cx="1887483" cy="546905"/>
            </a:xfrm>
            <a:prstGeom prst="homePlate">
              <a:avLst/>
            </a:prstGeom>
            <a:blipFill dpi="0" rotWithShape="1">
              <a:blip r:embed="rId8">
                <a:extLst>
                  <a:ext uri="{28A0092B-C50C-407E-A947-70E740481C1C}">
                    <a14:useLocalDpi xmlns:a14="http://schemas.microsoft.com/office/drawing/2010/main" val="0"/>
                  </a:ext>
                </a:extLst>
              </a:blip>
              <a:srcRect/>
              <a:stretch>
                <a:fillRect/>
              </a:stretch>
            </a:blipFill>
            <a:ln w="19050">
              <a:noFill/>
              <a:round/>
              <a:headEnd/>
              <a:tailEnd/>
            </a:ln>
            <a:effectLst/>
          </p:spPr>
          <p:txBody>
            <a:bodyPr vert="horz" wrap="none" lIns="67204" tIns="33602" rIns="67204" bIns="33602" anchor="ctr" anchorCtr="1" compatLnSpc="1">
              <a:prstTxWarp prst="textNoShape">
                <a:avLst/>
              </a:prstTxWarp>
            </a:bodyPr>
            <a:lstStyle/>
            <a:p>
              <a:pPr algn="ctr"/>
              <a:r>
                <a:rPr lang="zh-CN" altLang="en-US" sz="1764" b="1" spc="221" dirty="0">
                  <a:solidFill>
                    <a:schemeClr val="bg1"/>
                  </a:solidFill>
                  <a:cs typeface="+mn-ea"/>
                  <a:sym typeface="+mn-lt"/>
                </a:rPr>
                <a:t>标题文本</a:t>
              </a:r>
            </a:p>
          </p:txBody>
        </p:sp>
        <p:sp>
          <p:nvSpPr>
            <p:cNvPr id="5" name="椭圆 4">
              <a:extLst>
                <a:ext uri="{FF2B5EF4-FFF2-40B4-BE49-F238E27FC236}">
                  <a16:creationId xmlns:a16="http://schemas.microsoft.com/office/drawing/2014/main" id="{C10F62B5-3371-4DA3-9C1A-715B18E6E54B}"/>
                </a:ext>
              </a:extLst>
            </p:cNvPr>
            <p:cNvSpPr/>
            <p:nvPr/>
          </p:nvSpPr>
          <p:spPr bwMode="auto">
            <a:xfrm>
              <a:off x="1323168" y="4744434"/>
              <a:ext cx="682702" cy="682702"/>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9050">
              <a:solidFill>
                <a:schemeClr val="bg1"/>
              </a:solidFill>
              <a:round/>
              <a:headEnd/>
              <a:tailEnd/>
            </a:ln>
            <a:effectLst/>
          </p:spPr>
          <p:txBody>
            <a:bodyPr anchor="ctr"/>
            <a:lstStyle/>
            <a:p>
              <a:pPr algn="ctr"/>
              <a:endParaRPr sz="975">
                <a:cs typeface="+mn-ea"/>
                <a:sym typeface="+mn-lt"/>
              </a:endParaRPr>
            </a:p>
          </p:txBody>
        </p:sp>
        <p:sp>
          <p:nvSpPr>
            <p:cNvPr id="6" name="椭圆 5">
              <a:extLst>
                <a:ext uri="{FF2B5EF4-FFF2-40B4-BE49-F238E27FC236}">
                  <a16:creationId xmlns:a16="http://schemas.microsoft.com/office/drawing/2014/main" id="{B7A1EF27-C6E6-42ED-8E57-242434BF2F2E}"/>
                </a:ext>
              </a:extLst>
            </p:cNvPr>
            <p:cNvSpPr/>
            <p:nvPr/>
          </p:nvSpPr>
          <p:spPr bwMode="auto">
            <a:xfrm>
              <a:off x="3538909" y="4744434"/>
              <a:ext cx="682702" cy="682702"/>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9050">
              <a:solidFill>
                <a:schemeClr val="bg1"/>
              </a:solidFill>
              <a:round/>
              <a:headEnd/>
              <a:tailEnd/>
            </a:ln>
            <a:effectLst/>
          </p:spPr>
          <p:txBody>
            <a:bodyPr anchor="ctr"/>
            <a:lstStyle/>
            <a:p>
              <a:pPr algn="ctr"/>
              <a:endParaRPr sz="975">
                <a:cs typeface="+mn-ea"/>
                <a:sym typeface="+mn-lt"/>
              </a:endParaRPr>
            </a:p>
          </p:txBody>
        </p:sp>
        <p:sp>
          <p:nvSpPr>
            <p:cNvPr id="7" name="椭圆 6">
              <a:extLst>
                <a:ext uri="{FF2B5EF4-FFF2-40B4-BE49-F238E27FC236}">
                  <a16:creationId xmlns:a16="http://schemas.microsoft.com/office/drawing/2014/main" id="{D03FACCE-9733-4119-A75A-B5A8644AFD45}"/>
                </a:ext>
              </a:extLst>
            </p:cNvPr>
            <p:cNvSpPr/>
            <p:nvPr/>
          </p:nvSpPr>
          <p:spPr bwMode="auto">
            <a:xfrm>
              <a:off x="7970389" y="4744434"/>
              <a:ext cx="682702" cy="682702"/>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9050">
              <a:solidFill>
                <a:schemeClr val="bg1"/>
              </a:solidFill>
              <a:round/>
              <a:headEnd/>
              <a:tailEnd/>
            </a:ln>
            <a:effectLst/>
          </p:spPr>
          <p:txBody>
            <a:bodyPr anchor="ctr"/>
            <a:lstStyle/>
            <a:p>
              <a:pPr algn="ctr"/>
              <a:endParaRPr sz="975">
                <a:cs typeface="+mn-ea"/>
                <a:sym typeface="+mn-lt"/>
              </a:endParaRPr>
            </a:p>
          </p:txBody>
        </p:sp>
        <p:sp>
          <p:nvSpPr>
            <p:cNvPr id="8" name="椭圆 7">
              <a:extLst>
                <a:ext uri="{FF2B5EF4-FFF2-40B4-BE49-F238E27FC236}">
                  <a16:creationId xmlns:a16="http://schemas.microsoft.com/office/drawing/2014/main" id="{3FF4D1CA-021E-4423-8C0B-3A806721F1E6}"/>
                </a:ext>
              </a:extLst>
            </p:cNvPr>
            <p:cNvSpPr/>
            <p:nvPr/>
          </p:nvSpPr>
          <p:spPr bwMode="auto">
            <a:xfrm>
              <a:off x="10186128" y="4744434"/>
              <a:ext cx="682702" cy="682702"/>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9050">
              <a:solidFill>
                <a:schemeClr val="bg1"/>
              </a:solidFill>
              <a:round/>
              <a:headEnd/>
              <a:tailEnd/>
            </a:ln>
            <a:effectLst/>
          </p:spPr>
          <p:txBody>
            <a:bodyPr anchor="ctr"/>
            <a:lstStyle/>
            <a:p>
              <a:pPr algn="ctr"/>
              <a:endParaRPr sz="975">
                <a:cs typeface="+mn-ea"/>
                <a:sym typeface="+mn-lt"/>
              </a:endParaRPr>
            </a:p>
          </p:txBody>
        </p:sp>
        <p:sp>
          <p:nvSpPr>
            <p:cNvPr id="9" name="椭圆 8">
              <a:extLst>
                <a:ext uri="{FF2B5EF4-FFF2-40B4-BE49-F238E27FC236}">
                  <a16:creationId xmlns:a16="http://schemas.microsoft.com/office/drawing/2014/main" id="{045D5A30-ADE8-45BC-8948-882AF0FEE5B6}"/>
                </a:ext>
              </a:extLst>
            </p:cNvPr>
            <p:cNvSpPr/>
            <p:nvPr/>
          </p:nvSpPr>
          <p:spPr bwMode="auto">
            <a:xfrm>
              <a:off x="5754649" y="4744434"/>
              <a:ext cx="682702" cy="682702"/>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9050">
              <a:solidFill>
                <a:schemeClr val="bg1"/>
              </a:solidFill>
              <a:round/>
              <a:headEnd/>
              <a:tailEnd/>
            </a:ln>
            <a:effectLst/>
          </p:spPr>
          <p:txBody>
            <a:bodyPr anchor="ctr"/>
            <a:lstStyle/>
            <a:p>
              <a:pPr algn="ctr"/>
              <a:endParaRPr sz="975">
                <a:cs typeface="+mn-ea"/>
                <a:sym typeface="+mn-lt"/>
              </a:endParaRPr>
            </a:p>
          </p:txBody>
        </p:sp>
        <p:sp>
          <p:nvSpPr>
            <p:cNvPr id="10" name="箭头: 五边形 38">
              <a:extLst>
                <a:ext uri="{FF2B5EF4-FFF2-40B4-BE49-F238E27FC236}">
                  <a16:creationId xmlns:a16="http://schemas.microsoft.com/office/drawing/2014/main" id="{1D6B822C-CA1D-42F3-B81E-32A3DD021D1A}"/>
                </a:ext>
              </a:extLst>
            </p:cNvPr>
            <p:cNvSpPr/>
            <p:nvPr/>
          </p:nvSpPr>
          <p:spPr bwMode="auto">
            <a:xfrm rot="5400000">
              <a:off x="2642455" y="2470065"/>
              <a:ext cx="2475611" cy="1890765"/>
            </a:xfrm>
            <a:prstGeom prst="homePlate">
              <a:avLst>
                <a:gd name="adj" fmla="val 20341"/>
              </a:avLst>
            </a:prstGeom>
            <a:noFill/>
            <a:ln w="19050">
              <a:noFill/>
              <a:round/>
              <a:headEnd/>
              <a:tailEnd/>
            </a:ln>
          </p:spPr>
          <p:txBody>
            <a:bodyPr anchor="ctr"/>
            <a:lstStyle/>
            <a:p>
              <a:pPr algn="ctr"/>
              <a:endParaRPr sz="975">
                <a:cs typeface="+mn-ea"/>
                <a:sym typeface="+mn-lt"/>
              </a:endParaRPr>
            </a:p>
          </p:txBody>
        </p:sp>
        <p:sp>
          <p:nvSpPr>
            <p:cNvPr id="11" name="箭头: 五边形 39">
              <a:extLst>
                <a:ext uri="{FF2B5EF4-FFF2-40B4-BE49-F238E27FC236}">
                  <a16:creationId xmlns:a16="http://schemas.microsoft.com/office/drawing/2014/main" id="{E85886CD-9332-4F86-B855-4A3126FB17EE}"/>
                </a:ext>
              </a:extLst>
            </p:cNvPr>
            <p:cNvSpPr/>
            <p:nvPr/>
          </p:nvSpPr>
          <p:spPr bwMode="auto">
            <a:xfrm>
              <a:off x="2936520" y="1968113"/>
              <a:ext cx="1887483" cy="546905"/>
            </a:xfrm>
            <a:prstGeom prst="homePlate">
              <a:avLst/>
            </a:prstGeom>
            <a:blipFill dpi="0" rotWithShape="1">
              <a:blip r:embed="rId8">
                <a:extLst>
                  <a:ext uri="{28A0092B-C50C-407E-A947-70E740481C1C}">
                    <a14:useLocalDpi xmlns:a14="http://schemas.microsoft.com/office/drawing/2010/main" val="0"/>
                  </a:ext>
                </a:extLst>
              </a:blip>
              <a:srcRect/>
              <a:stretch>
                <a:fillRect/>
              </a:stretch>
            </a:blipFill>
            <a:ln w="19050">
              <a:noFill/>
              <a:round/>
              <a:headEnd/>
              <a:tailEnd/>
            </a:ln>
            <a:effectLst/>
          </p:spPr>
          <p:txBody>
            <a:bodyPr vert="horz" wrap="none" lIns="67204" tIns="33602" rIns="67204" bIns="33602" anchor="ctr" anchorCtr="1" compatLnSpc="1">
              <a:prstTxWarp prst="textNoShape">
                <a:avLst/>
              </a:prstTxWarp>
            </a:bodyPr>
            <a:lstStyle/>
            <a:p>
              <a:pPr lvl="0" algn="ctr"/>
              <a:r>
                <a:rPr lang="zh-CN" altLang="en-US" sz="1764" b="1" spc="221" dirty="0">
                  <a:solidFill>
                    <a:prstClr val="white"/>
                  </a:solidFill>
                  <a:cs typeface="+mn-ea"/>
                  <a:sym typeface="+mn-lt"/>
                </a:rPr>
                <a:t>标题文本</a:t>
              </a:r>
            </a:p>
          </p:txBody>
        </p:sp>
        <p:sp>
          <p:nvSpPr>
            <p:cNvPr id="12" name="箭头: 五边形 41">
              <a:extLst>
                <a:ext uri="{FF2B5EF4-FFF2-40B4-BE49-F238E27FC236}">
                  <a16:creationId xmlns:a16="http://schemas.microsoft.com/office/drawing/2014/main" id="{BC4C3C77-B875-4E05-95F6-9E6D829519E7}"/>
                </a:ext>
              </a:extLst>
            </p:cNvPr>
            <p:cNvSpPr/>
            <p:nvPr/>
          </p:nvSpPr>
          <p:spPr bwMode="auto">
            <a:xfrm rot="5400000">
              <a:off x="4858195" y="2470066"/>
              <a:ext cx="2475611" cy="1890765"/>
            </a:xfrm>
            <a:prstGeom prst="homePlate">
              <a:avLst>
                <a:gd name="adj" fmla="val 20341"/>
              </a:avLst>
            </a:prstGeom>
            <a:noFill/>
            <a:ln w="19050">
              <a:noFill/>
              <a:round/>
              <a:headEnd/>
              <a:tailEnd/>
            </a:ln>
          </p:spPr>
          <p:txBody>
            <a:bodyPr anchor="ctr"/>
            <a:lstStyle/>
            <a:p>
              <a:pPr algn="ctr"/>
              <a:endParaRPr sz="975">
                <a:cs typeface="+mn-ea"/>
                <a:sym typeface="+mn-lt"/>
              </a:endParaRPr>
            </a:p>
          </p:txBody>
        </p:sp>
        <p:sp>
          <p:nvSpPr>
            <p:cNvPr id="13" name="箭头: 五边形 42">
              <a:extLst>
                <a:ext uri="{FF2B5EF4-FFF2-40B4-BE49-F238E27FC236}">
                  <a16:creationId xmlns:a16="http://schemas.microsoft.com/office/drawing/2014/main" id="{9A5C3C32-5472-4D89-AB0A-716F39B425F8}"/>
                </a:ext>
              </a:extLst>
            </p:cNvPr>
            <p:cNvSpPr/>
            <p:nvPr/>
          </p:nvSpPr>
          <p:spPr bwMode="auto">
            <a:xfrm>
              <a:off x="5152260" y="1968115"/>
              <a:ext cx="1887483" cy="546905"/>
            </a:xfrm>
            <a:prstGeom prst="homePlate">
              <a:avLst/>
            </a:prstGeom>
            <a:blipFill dpi="0" rotWithShape="1">
              <a:blip r:embed="rId8">
                <a:extLst>
                  <a:ext uri="{28A0092B-C50C-407E-A947-70E740481C1C}">
                    <a14:useLocalDpi xmlns:a14="http://schemas.microsoft.com/office/drawing/2010/main" val="0"/>
                  </a:ext>
                </a:extLst>
              </a:blip>
              <a:srcRect/>
              <a:stretch>
                <a:fillRect/>
              </a:stretch>
            </a:blipFill>
            <a:ln w="19050">
              <a:noFill/>
              <a:round/>
              <a:headEnd/>
              <a:tailEnd/>
            </a:ln>
            <a:effectLst/>
          </p:spPr>
          <p:txBody>
            <a:bodyPr vert="horz" wrap="none" lIns="67204" tIns="33602" rIns="67204" bIns="33602" anchor="ctr" anchorCtr="1" compatLnSpc="1">
              <a:prstTxWarp prst="textNoShape">
                <a:avLst/>
              </a:prstTxWarp>
            </a:bodyPr>
            <a:lstStyle/>
            <a:p>
              <a:pPr lvl="0" algn="ctr"/>
              <a:r>
                <a:rPr lang="zh-CN" altLang="en-US" sz="1764" b="1" spc="221" dirty="0">
                  <a:solidFill>
                    <a:prstClr val="white"/>
                  </a:solidFill>
                  <a:cs typeface="+mn-ea"/>
                  <a:sym typeface="+mn-lt"/>
                </a:rPr>
                <a:t>标题文本</a:t>
              </a:r>
            </a:p>
          </p:txBody>
        </p:sp>
        <p:sp>
          <p:nvSpPr>
            <p:cNvPr id="14" name="箭头: 五边形 44">
              <a:extLst>
                <a:ext uri="{FF2B5EF4-FFF2-40B4-BE49-F238E27FC236}">
                  <a16:creationId xmlns:a16="http://schemas.microsoft.com/office/drawing/2014/main" id="{9C088AED-EE11-4B5B-84ED-12A8267D6A1B}"/>
                </a:ext>
              </a:extLst>
            </p:cNvPr>
            <p:cNvSpPr/>
            <p:nvPr/>
          </p:nvSpPr>
          <p:spPr bwMode="auto">
            <a:xfrm rot="5400000">
              <a:off x="7073935" y="2470067"/>
              <a:ext cx="2475611" cy="1890765"/>
            </a:xfrm>
            <a:prstGeom prst="homePlate">
              <a:avLst>
                <a:gd name="adj" fmla="val 20341"/>
              </a:avLst>
            </a:prstGeom>
            <a:noFill/>
            <a:ln w="19050">
              <a:noFill/>
              <a:round/>
              <a:headEnd/>
              <a:tailEnd/>
            </a:ln>
          </p:spPr>
          <p:txBody>
            <a:bodyPr anchor="ctr"/>
            <a:lstStyle/>
            <a:p>
              <a:pPr algn="ctr"/>
              <a:endParaRPr sz="975">
                <a:cs typeface="+mn-ea"/>
                <a:sym typeface="+mn-lt"/>
              </a:endParaRPr>
            </a:p>
          </p:txBody>
        </p:sp>
        <p:sp>
          <p:nvSpPr>
            <p:cNvPr id="15" name="箭头: 五边形 45">
              <a:extLst>
                <a:ext uri="{FF2B5EF4-FFF2-40B4-BE49-F238E27FC236}">
                  <a16:creationId xmlns:a16="http://schemas.microsoft.com/office/drawing/2014/main" id="{15A1D8C9-C3EC-49C4-90D8-13C67AD3B6F1}"/>
                </a:ext>
              </a:extLst>
            </p:cNvPr>
            <p:cNvSpPr/>
            <p:nvPr/>
          </p:nvSpPr>
          <p:spPr bwMode="auto">
            <a:xfrm>
              <a:off x="7368000" y="1968116"/>
              <a:ext cx="1887483" cy="546905"/>
            </a:xfrm>
            <a:prstGeom prst="homePlate">
              <a:avLst/>
            </a:prstGeom>
            <a:blipFill dpi="0" rotWithShape="1">
              <a:blip r:embed="rId8">
                <a:extLst>
                  <a:ext uri="{28A0092B-C50C-407E-A947-70E740481C1C}">
                    <a14:useLocalDpi xmlns:a14="http://schemas.microsoft.com/office/drawing/2010/main" val="0"/>
                  </a:ext>
                </a:extLst>
              </a:blip>
              <a:srcRect/>
              <a:stretch>
                <a:fillRect/>
              </a:stretch>
            </a:blipFill>
            <a:ln w="19050">
              <a:noFill/>
              <a:round/>
              <a:headEnd/>
              <a:tailEnd/>
            </a:ln>
            <a:effectLst/>
          </p:spPr>
          <p:txBody>
            <a:bodyPr vert="horz" wrap="none" lIns="67204" tIns="33602" rIns="67204" bIns="33602" anchor="ctr" anchorCtr="1" compatLnSpc="1">
              <a:prstTxWarp prst="textNoShape">
                <a:avLst/>
              </a:prstTxWarp>
            </a:bodyPr>
            <a:lstStyle/>
            <a:p>
              <a:pPr lvl="0" algn="ctr"/>
              <a:r>
                <a:rPr lang="zh-CN" altLang="en-US" sz="1764" b="1" spc="221" dirty="0">
                  <a:solidFill>
                    <a:prstClr val="white"/>
                  </a:solidFill>
                  <a:cs typeface="+mn-ea"/>
                  <a:sym typeface="+mn-lt"/>
                </a:rPr>
                <a:t>标题文本</a:t>
              </a:r>
            </a:p>
          </p:txBody>
        </p:sp>
        <p:sp>
          <p:nvSpPr>
            <p:cNvPr id="16" name="箭头: 五边形 47">
              <a:extLst>
                <a:ext uri="{FF2B5EF4-FFF2-40B4-BE49-F238E27FC236}">
                  <a16:creationId xmlns:a16="http://schemas.microsoft.com/office/drawing/2014/main" id="{58346474-59A1-4602-AC05-DD063E41CE6C}"/>
                </a:ext>
              </a:extLst>
            </p:cNvPr>
            <p:cNvSpPr/>
            <p:nvPr/>
          </p:nvSpPr>
          <p:spPr bwMode="auto">
            <a:xfrm rot="5400000">
              <a:off x="9289674" y="2470069"/>
              <a:ext cx="2475611" cy="1890765"/>
            </a:xfrm>
            <a:prstGeom prst="homePlate">
              <a:avLst>
                <a:gd name="adj" fmla="val 20341"/>
              </a:avLst>
            </a:prstGeom>
            <a:noFill/>
            <a:ln w="19050">
              <a:noFill/>
              <a:round/>
              <a:headEnd/>
              <a:tailEnd/>
            </a:ln>
          </p:spPr>
          <p:txBody>
            <a:bodyPr anchor="ctr"/>
            <a:lstStyle/>
            <a:p>
              <a:pPr algn="ctr"/>
              <a:endParaRPr sz="975">
                <a:cs typeface="+mn-ea"/>
                <a:sym typeface="+mn-lt"/>
              </a:endParaRPr>
            </a:p>
          </p:txBody>
        </p:sp>
        <p:sp>
          <p:nvSpPr>
            <p:cNvPr id="17" name="箭头: 五边形 48">
              <a:extLst>
                <a:ext uri="{FF2B5EF4-FFF2-40B4-BE49-F238E27FC236}">
                  <a16:creationId xmlns:a16="http://schemas.microsoft.com/office/drawing/2014/main" id="{D6F62CBB-9CC3-4351-A142-6DE56B6FAAB4}"/>
                </a:ext>
              </a:extLst>
            </p:cNvPr>
            <p:cNvSpPr/>
            <p:nvPr/>
          </p:nvSpPr>
          <p:spPr bwMode="auto">
            <a:xfrm>
              <a:off x="9583739" y="1968118"/>
              <a:ext cx="1887483" cy="546905"/>
            </a:xfrm>
            <a:prstGeom prst="homePlate">
              <a:avLst/>
            </a:prstGeom>
            <a:blipFill dpi="0" rotWithShape="1">
              <a:blip r:embed="rId8">
                <a:extLst>
                  <a:ext uri="{28A0092B-C50C-407E-A947-70E740481C1C}">
                    <a14:useLocalDpi xmlns:a14="http://schemas.microsoft.com/office/drawing/2010/main" val="0"/>
                  </a:ext>
                </a:extLst>
              </a:blip>
              <a:srcRect/>
              <a:stretch>
                <a:fillRect/>
              </a:stretch>
            </a:blipFill>
            <a:ln w="19050">
              <a:noFill/>
              <a:round/>
              <a:headEnd/>
              <a:tailEnd/>
            </a:ln>
            <a:effectLst/>
          </p:spPr>
          <p:txBody>
            <a:bodyPr vert="horz" wrap="none" lIns="67204" tIns="33602" rIns="67204" bIns="33602" anchor="ctr" anchorCtr="1" compatLnSpc="1">
              <a:prstTxWarp prst="textNoShape">
                <a:avLst/>
              </a:prstTxWarp>
            </a:bodyPr>
            <a:lstStyle/>
            <a:p>
              <a:pPr lvl="0" algn="ctr"/>
              <a:r>
                <a:rPr lang="zh-CN" altLang="en-US" sz="1764" b="1" spc="221" dirty="0">
                  <a:solidFill>
                    <a:prstClr val="white"/>
                  </a:solidFill>
                  <a:cs typeface="+mn-ea"/>
                  <a:sym typeface="+mn-lt"/>
                </a:rPr>
                <a:t>标题文本</a:t>
              </a:r>
            </a:p>
          </p:txBody>
        </p:sp>
        <p:sp>
          <p:nvSpPr>
            <p:cNvPr id="18" name="任意多边形: 形状 57">
              <a:extLst>
                <a:ext uri="{FF2B5EF4-FFF2-40B4-BE49-F238E27FC236}">
                  <a16:creationId xmlns:a16="http://schemas.microsoft.com/office/drawing/2014/main" id="{D9A55458-DBAB-4BF8-86F0-DBF40E08DC80}"/>
                </a:ext>
              </a:extLst>
            </p:cNvPr>
            <p:cNvSpPr/>
            <p:nvPr/>
          </p:nvSpPr>
          <p:spPr bwMode="auto">
            <a:xfrm>
              <a:off x="1491627" y="4904624"/>
              <a:ext cx="345783" cy="362322"/>
            </a:xfrm>
            <a:custGeom>
              <a:avLst/>
              <a:gdLst>
                <a:gd name="connsiteX0" fmla="*/ 75115 w 321487"/>
                <a:gd name="connsiteY0" fmla="*/ 204009 h 336863"/>
                <a:gd name="connsiteX1" fmla="*/ 94628 w 321487"/>
                <a:gd name="connsiteY1" fmla="*/ 207993 h 336863"/>
                <a:gd name="connsiteX2" fmla="*/ 114472 w 321487"/>
                <a:gd name="connsiteY2" fmla="*/ 225257 h 336863"/>
                <a:gd name="connsiteX3" fmla="*/ 156805 w 321487"/>
                <a:gd name="connsiteY3" fmla="*/ 239866 h 336863"/>
                <a:gd name="connsiteX4" fmla="*/ 170035 w 321487"/>
                <a:gd name="connsiteY4" fmla="*/ 239866 h 336863"/>
                <a:gd name="connsiteX5" fmla="*/ 212368 w 321487"/>
                <a:gd name="connsiteY5" fmla="*/ 225257 h 336863"/>
                <a:gd name="connsiteX6" fmla="*/ 230889 w 321487"/>
                <a:gd name="connsiteY6" fmla="*/ 207993 h 336863"/>
                <a:gd name="connsiteX7" fmla="*/ 269254 w 321487"/>
                <a:gd name="connsiteY7" fmla="*/ 215961 h 336863"/>
                <a:gd name="connsiteX8" fmla="*/ 310264 w 321487"/>
                <a:gd name="connsiteY8" fmla="*/ 286346 h 336863"/>
                <a:gd name="connsiteX9" fmla="*/ 316879 w 321487"/>
                <a:gd name="connsiteY9" fmla="*/ 302282 h 336863"/>
                <a:gd name="connsiteX10" fmla="*/ 319524 w 321487"/>
                <a:gd name="connsiteY10" fmla="*/ 327514 h 336863"/>
                <a:gd name="connsiteX11" fmla="*/ 295712 w 321487"/>
                <a:gd name="connsiteY11" fmla="*/ 336810 h 336863"/>
                <a:gd name="connsiteX12" fmla="*/ 28482 w 321487"/>
                <a:gd name="connsiteY12" fmla="*/ 336810 h 336863"/>
                <a:gd name="connsiteX13" fmla="*/ 2024 w 321487"/>
                <a:gd name="connsiteY13" fmla="*/ 327514 h 336863"/>
                <a:gd name="connsiteX14" fmla="*/ 3347 w 321487"/>
                <a:gd name="connsiteY14" fmla="*/ 302282 h 336863"/>
                <a:gd name="connsiteX15" fmla="*/ 11284 w 321487"/>
                <a:gd name="connsiteY15" fmla="*/ 286346 h 336863"/>
                <a:gd name="connsiteX16" fmla="*/ 53618 w 321487"/>
                <a:gd name="connsiteY16" fmla="*/ 215961 h 336863"/>
                <a:gd name="connsiteX17" fmla="*/ 75115 w 321487"/>
                <a:gd name="connsiteY17" fmla="*/ 204009 h 336863"/>
                <a:gd name="connsiteX18" fmla="*/ 160774 w 321487"/>
                <a:gd name="connsiteY18" fmla="*/ 0 h 336863"/>
                <a:gd name="connsiteX19" fmla="*/ 245706 w 321487"/>
                <a:gd name="connsiteY19" fmla="*/ 100013 h 336863"/>
                <a:gd name="connsiteX20" fmla="*/ 160774 w 321487"/>
                <a:gd name="connsiteY20" fmla="*/ 200026 h 336863"/>
                <a:gd name="connsiteX21" fmla="*/ 75842 w 321487"/>
                <a:gd name="connsiteY21" fmla="*/ 100013 h 336863"/>
                <a:gd name="connsiteX22" fmla="*/ 160774 w 321487"/>
                <a:gd name="connsiteY22" fmla="*/ 0 h 3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487" h="336863">
                  <a:moveTo>
                    <a:pt x="75115" y="204009"/>
                  </a:moveTo>
                  <a:cubicBezTo>
                    <a:pt x="82391" y="203345"/>
                    <a:pt x="89337" y="205337"/>
                    <a:pt x="94628" y="207993"/>
                  </a:cubicBezTo>
                  <a:cubicBezTo>
                    <a:pt x="101243" y="211977"/>
                    <a:pt x="109180" y="221273"/>
                    <a:pt x="114472" y="225257"/>
                  </a:cubicBezTo>
                  <a:cubicBezTo>
                    <a:pt x="121087" y="231897"/>
                    <a:pt x="134316" y="239866"/>
                    <a:pt x="156805" y="239866"/>
                  </a:cubicBezTo>
                  <a:cubicBezTo>
                    <a:pt x="170035" y="239866"/>
                    <a:pt x="170035" y="239866"/>
                    <a:pt x="170035" y="239866"/>
                  </a:cubicBezTo>
                  <a:cubicBezTo>
                    <a:pt x="191201" y="239866"/>
                    <a:pt x="204431" y="231897"/>
                    <a:pt x="212368" y="225257"/>
                  </a:cubicBezTo>
                  <a:cubicBezTo>
                    <a:pt x="217660" y="221273"/>
                    <a:pt x="224274" y="210649"/>
                    <a:pt x="230889" y="207993"/>
                  </a:cubicBezTo>
                  <a:cubicBezTo>
                    <a:pt x="241472" y="202681"/>
                    <a:pt x="256024" y="200025"/>
                    <a:pt x="269254" y="215961"/>
                  </a:cubicBezTo>
                  <a:cubicBezTo>
                    <a:pt x="291743" y="241194"/>
                    <a:pt x="310264" y="286346"/>
                    <a:pt x="310264" y="286346"/>
                  </a:cubicBezTo>
                  <a:cubicBezTo>
                    <a:pt x="316879" y="302282"/>
                    <a:pt x="316879" y="302282"/>
                    <a:pt x="316879" y="302282"/>
                  </a:cubicBezTo>
                  <a:cubicBezTo>
                    <a:pt x="320847" y="308922"/>
                    <a:pt x="323493" y="320874"/>
                    <a:pt x="319524" y="327514"/>
                  </a:cubicBezTo>
                  <a:cubicBezTo>
                    <a:pt x="311587" y="338138"/>
                    <a:pt x="295712" y="336810"/>
                    <a:pt x="295712" y="336810"/>
                  </a:cubicBezTo>
                  <a:lnTo>
                    <a:pt x="28482" y="336810"/>
                  </a:lnTo>
                  <a:cubicBezTo>
                    <a:pt x="28482" y="336810"/>
                    <a:pt x="9962" y="338138"/>
                    <a:pt x="2024" y="327514"/>
                  </a:cubicBezTo>
                  <a:cubicBezTo>
                    <a:pt x="-1945" y="320874"/>
                    <a:pt x="701" y="308922"/>
                    <a:pt x="3347" y="302282"/>
                  </a:cubicBezTo>
                  <a:cubicBezTo>
                    <a:pt x="11284" y="286346"/>
                    <a:pt x="11284" y="286346"/>
                    <a:pt x="11284" y="286346"/>
                  </a:cubicBezTo>
                  <a:cubicBezTo>
                    <a:pt x="11284" y="286346"/>
                    <a:pt x="31128" y="241194"/>
                    <a:pt x="53618" y="215961"/>
                  </a:cubicBezTo>
                  <a:cubicBezTo>
                    <a:pt x="60233" y="207993"/>
                    <a:pt x="67839" y="204673"/>
                    <a:pt x="75115" y="204009"/>
                  </a:cubicBezTo>
                  <a:close/>
                  <a:moveTo>
                    <a:pt x="160774" y="0"/>
                  </a:moveTo>
                  <a:cubicBezTo>
                    <a:pt x="207681" y="0"/>
                    <a:pt x="245706" y="44777"/>
                    <a:pt x="245706" y="100013"/>
                  </a:cubicBezTo>
                  <a:cubicBezTo>
                    <a:pt x="245706" y="155249"/>
                    <a:pt x="207681" y="200026"/>
                    <a:pt x="160774" y="200026"/>
                  </a:cubicBezTo>
                  <a:cubicBezTo>
                    <a:pt x="113867" y="200026"/>
                    <a:pt x="75842" y="155249"/>
                    <a:pt x="75842" y="100013"/>
                  </a:cubicBezTo>
                  <a:cubicBezTo>
                    <a:pt x="75842" y="44777"/>
                    <a:pt x="113867" y="0"/>
                    <a:pt x="160774" y="0"/>
                  </a:cubicBezTo>
                  <a:close/>
                </a:path>
              </a:pathLst>
            </a:custGeom>
            <a:solidFill>
              <a:schemeClr val="bg1"/>
            </a:solidFill>
            <a:ln w="19050">
              <a:noFill/>
              <a:round/>
              <a:headEnd/>
              <a:tailEnd/>
            </a:ln>
            <a:effectLst/>
          </p:spPr>
          <p:txBody>
            <a:bodyPr anchor="ctr"/>
            <a:lstStyle/>
            <a:p>
              <a:pPr algn="ctr"/>
              <a:endParaRPr sz="975">
                <a:cs typeface="+mn-ea"/>
                <a:sym typeface="+mn-lt"/>
              </a:endParaRPr>
            </a:p>
          </p:txBody>
        </p:sp>
        <p:sp>
          <p:nvSpPr>
            <p:cNvPr id="19" name="任意多边形: 形状 58">
              <a:extLst>
                <a:ext uri="{FF2B5EF4-FFF2-40B4-BE49-F238E27FC236}">
                  <a16:creationId xmlns:a16="http://schemas.microsoft.com/office/drawing/2014/main" id="{36CD111F-4A43-4B91-A592-1BCB241A6298}"/>
                </a:ext>
              </a:extLst>
            </p:cNvPr>
            <p:cNvSpPr/>
            <p:nvPr/>
          </p:nvSpPr>
          <p:spPr bwMode="auto">
            <a:xfrm>
              <a:off x="3707369" y="4904624"/>
              <a:ext cx="345783" cy="362322"/>
            </a:xfrm>
            <a:custGeom>
              <a:avLst/>
              <a:gdLst>
                <a:gd name="connsiteX0" fmla="*/ 75115 w 321487"/>
                <a:gd name="connsiteY0" fmla="*/ 204009 h 336863"/>
                <a:gd name="connsiteX1" fmla="*/ 94628 w 321487"/>
                <a:gd name="connsiteY1" fmla="*/ 207993 h 336863"/>
                <a:gd name="connsiteX2" fmla="*/ 114472 w 321487"/>
                <a:gd name="connsiteY2" fmla="*/ 225257 h 336863"/>
                <a:gd name="connsiteX3" fmla="*/ 156805 w 321487"/>
                <a:gd name="connsiteY3" fmla="*/ 239866 h 336863"/>
                <a:gd name="connsiteX4" fmla="*/ 170035 w 321487"/>
                <a:gd name="connsiteY4" fmla="*/ 239866 h 336863"/>
                <a:gd name="connsiteX5" fmla="*/ 212368 w 321487"/>
                <a:gd name="connsiteY5" fmla="*/ 225257 h 336863"/>
                <a:gd name="connsiteX6" fmla="*/ 230889 w 321487"/>
                <a:gd name="connsiteY6" fmla="*/ 207993 h 336863"/>
                <a:gd name="connsiteX7" fmla="*/ 269254 w 321487"/>
                <a:gd name="connsiteY7" fmla="*/ 215961 h 336863"/>
                <a:gd name="connsiteX8" fmla="*/ 310264 w 321487"/>
                <a:gd name="connsiteY8" fmla="*/ 286346 h 336863"/>
                <a:gd name="connsiteX9" fmla="*/ 316879 w 321487"/>
                <a:gd name="connsiteY9" fmla="*/ 302282 h 336863"/>
                <a:gd name="connsiteX10" fmla="*/ 319524 w 321487"/>
                <a:gd name="connsiteY10" fmla="*/ 327514 h 336863"/>
                <a:gd name="connsiteX11" fmla="*/ 295712 w 321487"/>
                <a:gd name="connsiteY11" fmla="*/ 336810 h 336863"/>
                <a:gd name="connsiteX12" fmla="*/ 28482 w 321487"/>
                <a:gd name="connsiteY12" fmla="*/ 336810 h 336863"/>
                <a:gd name="connsiteX13" fmla="*/ 2024 w 321487"/>
                <a:gd name="connsiteY13" fmla="*/ 327514 h 336863"/>
                <a:gd name="connsiteX14" fmla="*/ 3347 w 321487"/>
                <a:gd name="connsiteY14" fmla="*/ 302282 h 336863"/>
                <a:gd name="connsiteX15" fmla="*/ 11284 w 321487"/>
                <a:gd name="connsiteY15" fmla="*/ 286346 h 336863"/>
                <a:gd name="connsiteX16" fmla="*/ 53618 w 321487"/>
                <a:gd name="connsiteY16" fmla="*/ 215961 h 336863"/>
                <a:gd name="connsiteX17" fmla="*/ 75115 w 321487"/>
                <a:gd name="connsiteY17" fmla="*/ 204009 h 336863"/>
                <a:gd name="connsiteX18" fmla="*/ 160774 w 321487"/>
                <a:gd name="connsiteY18" fmla="*/ 0 h 336863"/>
                <a:gd name="connsiteX19" fmla="*/ 245706 w 321487"/>
                <a:gd name="connsiteY19" fmla="*/ 100013 h 336863"/>
                <a:gd name="connsiteX20" fmla="*/ 160774 w 321487"/>
                <a:gd name="connsiteY20" fmla="*/ 200026 h 336863"/>
                <a:gd name="connsiteX21" fmla="*/ 75842 w 321487"/>
                <a:gd name="connsiteY21" fmla="*/ 100013 h 336863"/>
                <a:gd name="connsiteX22" fmla="*/ 160774 w 321487"/>
                <a:gd name="connsiteY22" fmla="*/ 0 h 3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487" h="336863">
                  <a:moveTo>
                    <a:pt x="75115" y="204009"/>
                  </a:moveTo>
                  <a:cubicBezTo>
                    <a:pt x="82391" y="203345"/>
                    <a:pt x="89337" y="205337"/>
                    <a:pt x="94628" y="207993"/>
                  </a:cubicBezTo>
                  <a:cubicBezTo>
                    <a:pt x="101243" y="211977"/>
                    <a:pt x="109180" y="221273"/>
                    <a:pt x="114472" y="225257"/>
                  </a:cubicBezTo>
                  <a:cubicBezTo>
                    <a:pt x="121087" y="231897"/>
                    <a:pt x="134316" y="239866"/>
                    <a:pt x="156805" y="239866"/>
                  </a:cubicBezTo>
                  <a:cubicBezTo>
                    <a:pt x="170035" y="239866"/>
                    <a:pt x="170035" y="239866"/>
                    <a:pt x="170035" y="239866"/>
                  </a:cubicBezTo>
                  <a:cubicBezTo>
                    <a:pt x="191201" y="239866"/>
                    <a:pt x="204431" y="231897"/>
                    <a:pt x="212368" y="225257"/>
                  </a:cubicBezTo>
                  <a:cubicBezTo>
                    <a:pt x="217660" y="221273"/>
                    <a:pt x="224274" y="210649"/>
                    <a:pt x="230889" y="207993"/>
                  </a:cubicBezTo>
                  <a:cubicBezTo>
                    <a:pt x="241472" y="202681"/>
                    <a:pt x="256024" y="200025"/>
                    <a:pt x="269254" y="215961"/>
                  </a:cubicBezTo>
                  <a:cubicBezTo>
                    <a:pt x="291743" y="241194"/>
                    <a:pt x="310264" y="286346"/>
                    <a:pt x="310264" y="286346"/>
                  </a:cubicBezTo>
                  <a:cubicBezTo>
                    <a:pt x="316879" y="302282"/>
                    <a:pt x="316879" y="302282"/>
                    <a:pt x="316879" y="302282"/>
                  </a:cubicBezTo>
                  <a:cubicBezTo>
                    <a:pt x="320847" y="308922"/>
                    <a:pt x="323493" y="320874"/>
                    <a:pt x="319524" y="327514"/>
                  </a:cubicBezTo>
                  <a:cubicBezTo>
                    <a:pt x="311587" y="338138"/>
                    <a:pt x="295712" y="336810"/>
                    <a:pt x="295712" y="336810"/>
                  </a:cubicBezTo>
                  <a:lnTo>
                    <a:pt x="28482" y="336810"/>
                  </a:lnTo>
                  <a:cubicBezTo>
                    <a:pt x="28482" y="336810"/>
                    <a:pt x="9962" y="338138"/>
                    <a:pt x="2024" y="327514"/>
                  </a:cubicBezTo>
                  <a:cubicBezTo>
                    <a:pt x="-1945" y="320874"/>
                    <a:pt x="701" y="308922"/>
                    <a:pt x="3347" y="302282"/>
                  </a:cubicBezTo>
                  <a:cubicBezTo>
                    <a:pt x="11284" y="286346"/>
                    <a:pt x="11284" y="286346"/>
                    <a:pt x="11284" y="286346"/>
                  </a:cubicBezTo>
                  <a:cubicBezTo>
                    <a:pt x="11284" y="286346"/>
                    <a:pt x="31128" y="241194"/>
                    <a:pt x="53618" y="215961"/>
                  </a:cubicBezTo>
                  <a:cubicBezTo>
                    <a:pt x="60233" y="207993"/>
                    <a:pt x="67839" y="204673"/>
                    <a:pt x="75115" y="204009"/>
                  </a:cubicBezTo>
                  <a:close/>
                  <a:moveTo>
                    <a:pt x="160774" y="0"/>
                  </a:moveTo>
                  <a:cubicBezTo>
                    <a:pt x="207681" y="0"/>
                    <a:pt x="245706" y="44777"/>
                    <a:pt x="245706" y="100013"/>
                  </a:cubicBezTo>
                  <a:cubicBezTo>
                    <a:pt x="245706" y="155249"/>
                    <a:pt x="207681" y="200026"/>
                    <a:pt x="160774" y="200026"/>
                  </a:cubicBezTo>
                  <a:cubicBezTo>
                    <a:pt x="113867" y="200026"/>
                    <a:pt x="75842" y="155249"/>
                    <a:pt x="75842" y="100013"/>
                  </a:cubicBezTo>
                  <a:cubicBezTo>
                    <a:pt x="75842" y="44777"/>
                    <a:pt x="113867" y="0"/>
                    <a:pt x="160774" y="0"/>
                  </a:cubicBezTo>
                  <a:close/>
                </a:path>
              </a:pathLst>
            </a:custGeom>
            <a:solidFill>
              <a:schemeClr val="bg1"/>
            </a:solidFill>
            <a:ln w="19050">
              <a:noFill/>
              <a:round/>
              <a:headEnd/>
              <a:tailEnd/>
            </a:ln>
            <a:effectLst/>
          </p:spPr>
          <p:txBody>
            <a:bodyPr anchor="ctr"/>
            <a:lstStyle/>
            <a:p>
              <a:pPr algn="ctr"/>
              <a:endParaRPr sz="975">
                <a:cs typeface="+mn-ea"/>
                <a:sym typeface="+mn-lt"/>
              </a:endParaRPr>
            </a:p>
          </p:txBody>
        </p:sp>
        <p:sp>
          <p:nvSpPr>
            <p:cNvPr id="20" name="任意多边形: 形状 59">
              <a:extLst>
                <a:ext uri="{FF2B5EF4-FFF2-40B4-BE49-F238E27FC236}">
                  <a16:creationId xmlns:a16="http://schemas.microsoft.com/office/drawing/2014/main" id="{08D25958-6F84-44EC-AECF-A22737B1073D}"/>
                </a:ext>
              </a:extLst>
            </p:cNvPr>
            <p:cNvSpPr/>
            <p:nvPr/>
          </p:nvSpPr>
          <p:spPr bwMode="auto">
            <a:xfrm>
              <a:off x="8138848" y="4904624"/>
              <a:ext cx="345783" cy="362322"/>
            </a:xfrm>
            <a:custGeom>
              <a:avLst/>
              <a:gdLst>
                <a:gd name="connsiteX0" fmla="*/ 75115 w 321487"/>
                <a:gd name="connsiteY0" fmla="*/ 204009 h 336863"/>
                <a:gd name="connsiteX1" fmla="*/ 94628 w 321487"/>
                <a:gd name="connsiteY1" fmla="*/ 207993 h 336863"/>
                <a:gd name="connsiteX2" fmla="*/ 114472 w 321487"/>
                <a:gd name="connsiteY2" fmla="*/ 225257 h 336863"/>
                <a:gd name="connsiteX3" fmla="*/ 156805 w 321487"/>
                <a:gd name="connsiteY3" fmla="*/ 239866 h 336863"/>
                <a:gd name="connsiteX4" fmla="*/ 170035 w 321487"/>
                <a:gd name="connsiteY4" fmla="*/ 239866 h 336863"/>
                <a:gd name="connsiteX5" fmla="*/ 212368 w 321487"/>
                <a:gd name="connsiteY5" fmla="*/ 225257 h 336863"/>
                <a:gd name="connsiteX6" fmla="*/ 230889 w 321487"/>
                <a:gd name="connsiteY6" fmla="*/ 207993 h 336863"/>
                <a:gd name="connsiteX7" fmla="*/ 269254 w 321487"/>
                <a:gd name="connsiteY7" fmla="*/ 215961 h 336863"/>
                <a:gd name="connsiteX8" fmla="*/ 310264 w 321487"/>
                <a:gd name="connsiteY8" fmla="*/ 286346 h 336863"/>
                <a:gd name="connsiteX9" fmla="*/ 316879 w 321487"/>
                <a:gd name="connsiteY9" fmla="*/ 302282 h 336863"/>
                <a:gd name="connsiteX10" fmla="*/ 319524 w 321487"/>
                <a:gd name="connsiteY10" fmla="*/ 327514 h 336863"/>
                <a:gd name="connsiteX11" fmla="*/ 295712 w 321487"/>
                <a:gd name="connsiteY11" fmla="*/ 336810 h 336863"/>
                <a:gd name="connsiteX12" fmla="*/ 28482 w 321487"/>
                <a:gd name="connsiteY12" fmla="*/ 336810 h 336863"/>
                <a:gd name="connsiteX13" fmla="*/ 2024 w 321487"/>
                <a:gd name="connsiteY13" fmla="*/ 327514 h 336863"/>
                <a:gd name="connsiteX14" fmla="*/ 3347 w 321487"/>
                <a:gd name="connsiteY14" fmla="*/ 302282 h 336863"/>
                <a:gd name="connsiteX15" fmla="*/ 11284 w 321487"/>
                <a:gd name="connsiteY15" fmla="*/ 286346 h 336863"/>
                <a:gd name="connsiteX16" fmla="*/ 53618 w 321487"/>
                <a:gd name="connsiteY16" fmla="*/ 215961 h 336863"/>
                <a:gd name="connsiteX17" fmla="*/ 75115 w 321487"/>
                <a:gd name="connsiteY17" fmla="*/ 204009 h 336863"/>
                <a:gd name="connsiteX18" fmla="*/ 160774 w 321487"/>
                <a:gd name="connsiteY18" fmla="*/ 0 h 336863"/>
                <a:gd name="connsiteX19" fmla="*/ 245706 w 321487"/>
                <a:gd name="connsiteY19" fmla="*/ 100013 h 336863"/>
                <a:gd name="connsiteX20" fmla="*/ 160774 w 321487"/>
                <a:gd name="connsiteY20" fmla="*/ 200026 h 336863"/>
                <a:gd name="connsiteX21" fmla="*/ 75842 w 321487"/>
                <a:gd name="connsiteY21" fmla="*/ 100013 h 336863"/>
                <a:gd name="connsiteX22" fmla="*/ 160774 w 321487"/>
                <a:gd name="connsiteY22" fmla="*/ 0 h 3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487" h="336863">
                  <a:moveTo>
                    <a:pt x="75115" y="204009"/>
                  </a:moveTo>
                  <a:cubicBezTo>
                    <a:pt x="82391" y="203345"/>
                    <a:pt x="89337" y="205337"/>
                    <a:pt x="94628" y="207993"/>
                  </a:cubicBezTo>
                  <a:cubicBezTo>
                    <a:pt x="101243" y="211977"/>
                    <a:pt x="109180" y="221273"/>
                    <a:pt x="114472" y="225257"/>
                  </a:cubicBezTo>
                  <a:cubicBezTo>
                    <a:pt x="121087" y="231897"/>
                    <a:pt x="134316" y="239866"/>
                    <a:pt x="156805" y="239866"/>
                  </a:cubicBezTo>
                  <a:cubicBezTo>
                    <a:pt x="170035" y="239866"/>
                    <a:pt x="170035" y="239866"/>
                    <a:pt x="170035" y="239866"/>
                  </a:cubicBezTo>
                  <a:cubicBezTo>
                    <a:pt x="191201" y="239866"/>
                    <a:pt x="204431" y="231897"/>
                    <a:pt x="212368" y="225257"/>
                  </a:cubicBezTo>
                  <a:cubicBezTo>
                    <a:pt x="217660" y="221273"/>
                    <a:pt x="224274" y="210649"/>
                    <a:pt x="230889" y="207993"/>
                  </a:cubicBezTo>
                  <a:cubicBezTo>
                    <a:pt x="241472" y="202681"/>
                    <a:pt x="256024" y="200025"/>
                    <a:pt x="269254" y="215961"/>
                  </a:cubicBezTo>
                  <a:cubicBezTo>
                    <a:pt x="291743" y="241194"/>
                    <a:pt x="310264" y="286346"/>
                    <a:pt x="310264" y="286346"/>
                  </a:cubicBezTo>
                  <a:cubicBezTo>
                    <a:pt x="316879" y="302282"/>
                    <a:pt x="316879" y="302282"/>
                    <a:pt x="316879" y="302282"/>
                  </a:cubicBezTo>
                  <a:cubicBezTo>
                    <a:pt x="320847" y="308922"/>
                    <a:pt x="323493" y="320874"/>
                    <a:pt x="319524" y="327514"/>
                  </a:cubicBezTo>
                  <a:cubicBezTo>
                    <a:pt x="311587" y="338138"/>
                    <a:pt x="295712" y="336810"/>
                    <a:pt x="295712" y="336810"/>
                  </a:cubicBezTo>
                  <a:lnTo>
                    <a:pt x="28482" y="336810"/>
                  </a:lnTo>
                  <a:cubicBezTo>
                    <a:pt x="28482" y="336810"/>
                    <a:pt x="9962" y="338138"/>
                    <a:pt x="2024" y="327514"/>
                  </a:cubicBezTo>
                  <a:cubicBezTo>
                    <a:pt x="-1945" y="320874"/>
                    <a:pt x="701" y="308922"/>
                    <a:pt x="3347" y="302282"/>
                  </a:cubicBezTo>
                  <a:cubicBezTo>
                    <a:pt x="11284" y="286346"/>
                    <a:pt x="11284" y="286346"/>
                    <a:pt x="11284" y="286346"/>
                  </a:cubicBezTo>
                  <a:cubicBezTo>
                    <a:pt x="11284" y="286346"/>
                    <a:pt x="31128" y="241194"/>
                    <a:pt x="53618" y="215961"/>
                  </a:cubicBezTo>
                  <a:cubicBezTo>
                    <a:pt x="60233" y="207993"/>
                    <a:pt x="67839" y="204673"/>
                    <a:pt x="75115" y="204009"/>
                  </a:cubicBezTo>
                  <a:close/>
                  <a:moveTo>
                    <a:pt x="160774" y="0"/>
                  </a:moveTo>
                  <a:cubicBezTo>
                    <a:pt x="207681" y="0"/>
                    <a:pt x="245706" y="44777"/>
                    <a:pt x="245706" y="100013"/>
                  </a:cubicBezTo>
                  <a:cubicBezTo>
                    <a:pt x="245706" y="155249"/>
                    <a:pt x="207681" y="200026"/>
                    <a:pt x="160774" y="200026"/>
                  </a:cubicBezTo>
                  <a:cubicBezTo>
                    <a:pt x="113867" y="200026"/>
                    <a:pt x="75842" y="155249"/>
                    <a:pt x="75842" y="100013"/>
                  </a:cubicBezTo>
                  <a:cubicBezTo>
                    <a:pt x="75842" y="44777"/>
                    <a:pt x="113867" y="0"/>
                    <a:pt x="160774" y="0"/>
                  </a:cubicBezTo>
                  <a:close/>
                </a:path>
              </a:pathLst>
            </a:custGeom>
            <a:solidFill>
              <a:schemeClr val="bg1"/>
            </a:solidFill>
            <a:ln w="19050">
              <a:noFill/>
              <a:round/>
              <a:headEnd/>
              <a:tailEnd/>
            </a:ln>
            <a:effectLst/>
          </p:spPr>
          <p:txBody>
            <a:bodyPr anchor="ctr"/>
            <a:lstStyle/>
            <a:p>
              <a:pPr algn="ctr"/>
              <a:endParaRPr sz="975">
                <a:cs typeface="+mn-ea"/>
                <a:sym typeface="+mn-lt"/>
              </a:endParaRPr>
            </a:p>
          </p:txBody>
        </p:sp>
        <p:sp>
          <p:nvSpPr>
            <p:cNvPr id="21" name="任意多边形: 形状 60">
              <a:extLst>
                <a:ext uri="{FF2B5EF4-FFF2-40B4-BE49-F238E27FC236}">
                  <a16:creationId xmlns:a16="http://schemas.microsoft.com/office/drawing/2014/main" id="{50DF0EA7-162F-41B7-A74F-43FF2B8BF39F}"/>
                </a:ext>
              </a:extLst>
            </p:cNvPr>
            <p:cNvSpPr/>
            <p:nvPr/>
          </p:nvSpPr>
          <p:spPr bwMode="auto">
            <a:xfrm>
              <a:off x="10354587" y="4904624"/>
              <a:ext cx="345783" cy="362322"/>
            </a:xfrm>
            <a:custGeom>
              <a:avLst/>
              <a:gdLst>
                <a:gd name="connsiteX0" fmla="*/ 75115 w 321487"/>
                <a:gd name="connsiteY0" fmla="*/ 204009 h 336863"/>
                <a:gd name="connsiteX1" fmla="*/ 94628 w 321487"/>
                <a:gd name="connsiteY1" fmla="*/ 207993 h 336863"/>
                <a:gd name="connsiteX2" fmla="*/ 114472 w 321487"/>
                <a:gd name="connsiteY2" fmla="*/ 225257 h 336863"/>
                <a:gd name="connsiteX3" fmla="*/ 156805 w 321487"/>
                <a:gd name="connsiteY3" fmla="*/ 239866 h 336863"/>
                <a:gd name="connsiteX4" fmla="*/ 170035 w 321487"/>
                <a:gd name="connsiteY4" fmla="*/ 239866 h 336863"/>
                <a:gd name="connsiteX5" fmla="*/ 212368 w 321487"/>
                <a:gd name="connsiteY5" fmla="*/ 225257 h 336863"/>
                <a:gd name="connsiteX6" fmla="*/ 230889 w 321487"/>
                <a:gd name="connsiteY6" fmla="*/ 207993 h 336863"/>
                <a:gd name="connsiteX7" fmla="*/ 269254 w 321487"/>
                <a:gd name="connsiteY7" fmla="*/ 215961 h 336863"/>
                <a:gd name="connsiteX8" fmla="*/ 310264 w 321487"/>
                <a:gd name="connsiteY8" fmla="*/ 286346 h 336863"/>
                <a:gd name="connsiteX9" fmla="*/ 316879 w 321487"/>
                <a:gd name="connsiteY9" fmla="*/ 302282 h 336863"/>
                <a:gd name="connsiteX10" fmla="*/ 319524 w 321487"/>
                <a:gd name="connsiteY10" fmla="*/ 327514 h 336863"/>
                <a:gd name="connsiteX11" fmla="*/ 295712 w 321487"/>
                <a:gd name="connsiteY11" fmla="*/ 336810 h 336863"/>
                <a:gd name="connsiteX12" fmla="*/ 28482 w 321487"/>
                <a:gd name="connsiteY12" fmla="*/ 336810 h 336863"/>
                <a:gd name="connsiteX13" fmla="*/ 2024 w 321487"/>
                <a:gd name="connsiteY13" fmla="*/ 327514 h 336863"/>
                <a:gd name="connsiteX14" fmla="*/ 3347 w 321487"/>
                <a:gd name="connsiteY14" fmla="*/ 302282 h 336863"/>
                <a:gd name="connsiteX15" fmla="*/ 11284 w 321487"/>
                <a:gd name="connsiteY15" fmla="*/ 286346 h 336863"/>
                <a:gd name="connsiteX16" fmla="*/ 53618 w 321487"/>
                <a:gd name="connsiteY16" fmla="*/ 215961 h 336863"/>
                <a:gd name="connsiteX17" fmla="*/ 75115 w 321487"/>
                <a:gd name="connsiteY17" fmla="*/ 204009 h 336863"/>
                <a:gd name="connsiteX18" fmla="*/ 160774 w 321487"/>
                <a:gd name="connsiteY18" fmla="*/ 0 h 336863"/>
                <a:gd name="connsiteX19" fmla="*/ 245706 w 321487"/>
                <a:gd name="connsiteY19" fmla="*/ 100013 h 336863"/>
                <a:gd name="connsiteX20" fmla="*/ 160774 w 321487"/>
                <a:gd name="connsiteY20" fmla="*/ 200026 h 336863"/>
                <a:gd name="connsiteX21" fmla="*/ 75842 w 321487"/>
                <a:gd name="connsiteY21" fmla="*/ 100013 h 336863"/>
                <a:gd name="connsiteX22" fmla="*/ 160774 w 321487"/>
                <a:gd name="connsiteY22" fmla="*/ 0 h 3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487" h="336863">
                  <a:moveTo>
                    <a:pt x="75115" y="204009"/>
                  </a:moveTo>
                  <a:cubicBezTo>
                    <a:pt x="82391" y="203345"/>
                    <a:pt x="89337" y="205337"/>
                    <a:pt x="94628" y="207993"/>
                  </a:cubicBezTo>
                  <a:cubicBezTo>
                    <a:pt x="101243" y="211977"/>
                    <a:pt x="109180" y="221273"/>
                    <a:pt x="114472" y="225257"/>
                  </a:cubicBezTo>
                  <a:cubicBezTo>
                    <a:pt x="121087" y="231897"/>
                    <a:pt x="134316" y="239866"/>
                    <a:pt x="156805" y="239866"/>
                  </a:cubicBezTo>
                  <a:cubicBezTo>
                    <a:pt x="170035" y="239866"/>
                    <a:pt x="170035" y="239866"/>
                    <a:pt x="170035" y="239866"/>
                  </a:cubicBezTo>
                  <a:cubicBezTo>
                    <a:pt x="191201" y="239866"/>
                    <a:pt x="204431" y="231897"/>
                    <a:pt x="212368" y="225257"/>
                  </a:cubicBezTo>
                  <a:cubicBezTo>
                    <a:pt x="217660" y="221273"/>
                    <a:pt x="224274" y="210649"/>
                    <a:pt x="230889" y="207993"/>
                  </a:cubicBezTo>
                  <a:cubicBezTo>
                    <a:pt x="241472" y="202681"/>
                    <a:pt x="256024" y="200025"/>
                    <a:pt x="269254" y="215961"/>
                  </a:cubicBezTo>
                  <a:cubicBezTo>
                    <a:pt x="291743" y="241194"/>
                    <a:pt x="310264" y="286346"/>
                    <a:pt x="310264" y="286346"/>
                  </a:cubicBezTo>
                  <a:cubicBezTo>
                    <a:pt x="316879" y="302282"/>
                    <a:pt x="316879" y="302282"/>
                    <a:pt x="316879" y="302282"/>
                  </a:cubicBezTo>
                  <a:cubicBezTo>
                    <a:pt x="320847" y="308922"/>
                    <a:pt x="323493" y="320874"/>
                    <a:pt x="319524" y="327514"/>
                  </a:cubicBezTo>
                  <a:cubicBezTo>
                    <a:pt x="311587" y="338138"/>
                    <a:pt x="295712" y="336810"/>
                    <a:pt x="295712" y="336810"/>
                  </a:cubicBezTo>
                  <a:lnTo>
                    <a:pt x="28482" y="336810"/>
                  </a:lnTo>
                  <a:cubicBezTo>
                    <a:pt x="28482" y="336810"/>
                    <a:pt x="9962" y="338138"/>
                    <a:pt x="2024" y="327514"/>
                  </a:cubicBezTo>
                  <a:cubicBezTo>
                    <a:pt x="-1945" y="320874"/>
                    <a:pt x="701" y="308922"/>
                    <a:pt x="3347" y="302282"/>
                  </a:cubicBezTo>
                  <a:cubicBezTo>
                    <a:pt x="11284" y="286346"/>
                    <a:pt x="11284" y="286346"/>
                    <a:pt x="11284" y="286346"/>
                  </a:cubicBezTo>
                  <a:cubicBezTo>
                    <a:pt x="11284" y="286346"/>
                    <a:pt x="31128" y="241194"/>
                    <a:pt x="53618" y="215961"/>
                  </a:cubicBezTo>
                  <a:cubicBezTo>
                    <a:pt x="60233" y="207993"/>
                    <a:pt x="67839" y="204673"/>
                    <a:pt x="75115" y="204009"/>
                  </a:cubicBezTo>
                  <a:close/>
                  <a:moveTo>
                    <a:pt x="160774" y="0"/>
                  </a:moveTo>
                  <a:cubicBezTo>
                    <a:pt x="207681" y="0"/>
                    <a:pt x="245706" y="44777"/>
                    <a:pt x="245706" y="100013"/>
                  </a:cubicBezTo>
                  <a:cubicBezTo>
                    <a:pt x="245706" y="155249"/>
                    <a:pt x="207681" y="200026"/>
                    <a:pt x="160774" y="200026"/>
                  </a:cubicBezTo>
                  <a:cubicBezTo>
                    <a:pt x="113867" y="200026"/>
                    <a:pt x="75842" y="155249"/>
                    <a:pt x="75842" y="100013"/>
                  </a:cubicBezTo>
                  <a:cubicBezTo>
                    <a:pt x="75842" y="44777"/>
                    <a:pt x="113867" y="0"/>
                    <a:pt x="160774" y="0"/>
                  </a:cubicBezTo>
                  <a:close/>
                </a:path>
              </a:pathLst>
            </a:custGeom>
            <a:solidFill>
              <a:schemeClr val="bg1"/>
            </a:solidFill>
            <a:ln w="19050">
              <a:noFill/>
              <a:round/>
              <a:headEnd/>
              <a:tailEnd/>
            </a:ln>
            <a:effectLst/>
          </p:spPr>
          <p:txBody>
            <a:bodyPr anchor="ctr"/>
            <a:lstStyle/>
            <a:p>
              <a:pPr algn="ctr"/>
              <a:endParaRPr sz="975">
                <a:cs typeface="+mn-ea"/>
                <a:sym typeface="+mn-lt"/>
              </a:endParaRPr>
            </a:p>
          </p:txBody>
        </p:sp>
        <p:sp>
          <p:nvSpPr>
            <p:cNvPr id="22" name="任意多边形: 形状 61">
              <a:extLst>
                <a:ext uri="{FF2B5EF4-FFF2-40B4-BE49-F238E27FC236}">
                  <a16:creationId xmlns:a16="http://schemas.microsoft.com/office/drawing/2014/main" id="{2902C661-2EA3-4E2B-8EFA-97D33B2EAE8F}"/>
                </a:ext>
              </a:extLst>
            </p:cNvPr>
            <p:cNvSpPr/>
            <p:nvPr/>
          </p:nvSpPr>
          <p:spPr bwMode="auto">
            <a:xfrm>
              <a:off x="5923109" y="4904624"/>
              <a:ext cx="345783" cy="362322"/>
            </a:xfrm>
            <a:custGeom>
              <a:avLst/>
              <a:gdLst>
                <a:gd name="connsiteX0" fmla="*/ 75115 w 321487"/>
                <a:gd name="connsiteY0" fmla="*/ 204009 h 336863"/>
                <a:gd name="connsiteX1" fmla="*/ 94628 w 321487"/>
                <a:gd name="connsiteY1" fmla="*/ 207993 h 336863"/>
                <a:gd name="connsiteX2" fmla="*/ 114472 w 321487"/>
                <a:gd name="connsiteY2" fmla="*/ 225257 h 336863"/>
                <a:gd name="connsiteX3" fmla="*/ 156805 w 321487"/>
                <a:gd name="connsiteY3" fmla="*/ 239866 h 336863"/>
                <a:gd name="connsiteX4" fmla="*/ 170035 w 321487"/>
                <a:gd name="connsiteY4" fmla="*/ 239866 h 336863"/>
                <a:gd name="connsiteX5" fmla="*/ 212368 w 321487"/>
                <a:gd name="connsiteY5" fmla="*/ 225257 h 336863"/>
                <a:gd name="connsiteX6" fmla="*/ 230889 w 321487"/>
                <a:gd name="connsiteY6" fmla="*/ 207993 h 336863"/>
                <a:gd name="connsiteX7" fmla="*/ 269254 w 321487"/>
                <a:gd name="connsiteY7" fmla="*/ 215961 h 336863"/>
                <a:gd name="connsiteX8" fmla="*/ 310264 w 321487"/>
                <a:gd name="connsiteY8" fmla="*/ 286346 h 336863"/>
                <a:gd name="connsiteX9" fmla="*/ 316879 w 321487"/>
                <a:gd name="connsiteY9" fmla="*/ 302282 h 336863"/>
                <a:gd name="connsiteX10" fmla="*/ 319524 w 321487"/>
                <a:gd name="connsiteY10" fmla="*/ 327514 h 336863"/>
                <a:gd name="connsiteX11" fmla="*/ 295712 w 321487"/>
                <a:gd name="connsiteY11" fmla="*/ 336810 h 336863"/>
                <a:gd name="connsiteX12" fmla="*/ 28482 w 321487"/>
                <a:gd name="connsiteY12" fmla="*/ 336810 h 336863"/>
                <a:gd name="connsiteX13" fmla="*/ 2024 w 321487"/>
                <a:gd name="connsiteY13" fmla="*/ 327514 h 336863"/>
                <a:gd name="connsiteX14" fmla="*/ 3347 w 321487"/>
                <a:gd name="connsiteY14" fmla="*/ 302282 h 336863"/>
                <a:gd name="connsiteX15" fmla="*/ 11284 w 321487"/>
                <a:gd name="connsiteY15" fmla="*/ 286346 h 336863"/>
                <a:gd name="connsiteX16" fmla="*/ 53618 w 321487"/>
                <a:gd name="connsiteY16" fmla="*/ 215961 h 336863"/>
                <a:gd name="connsiteX17" fmla="*/ 75115 w 321487"/>
                <a:gd name="connsiteY17" fmla="*/ 204009 h 336863"/>
                <a:gd name="connsiteX18" fmla="*/ 160774 w 321487"/>
                <a:gd name="connsiteY18" fmla="*/ 0 h 336863"/>
                <a:gd name="connsiteX19" fmla="*/ 245706 w 321487"/>
                <a:gd name="connsiteY19" fmla="*/ 100013 h 336863"/>
                <a:gd name="connsiteX20" fmla="*/ 160774 w 321487"/>
                <a:gd name="connsiteY20" fmla="*/ 200026 h 336863"/>
                <a:gd name="connsiteX21" fmla="*/ 75842 w 321487"/>
                <a:gd name="connsiteY21" fmla="*/ 100013 h 336863"/>
                <a:gd name="connsiteX22" fmla="*/ 160774 w 321487"/>
                <a:gd name="connsiteY22" fmla="*/ 0 h 3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487" h="336863">
                  <a:moveTo>
                    <a:pt x="75115" y="204009"/>
                  </a:moveTo>
                  <a:cubicBezTo>
                    <a:pt x="82391" y="203345"/>
                    <a:pt x="89337" y="205337"/>
                    <a:pt x="94628" y="207993"/>
                  </a:cubicBezTo>
                  <a:cubicBezTo>
                    <a:pt x="101243" y="211977"/>
                    <a:pt x="109180" y="221273"/>
                    <a:pt x="114472" y="225257"/>
                  </a:cubicBezTo>
                  <a:cubicBezTo>
                    <a:pt x="121087" y="231897"/>
                    <a:pt x="134316" y="239866"/>
                    <a:pt x="156805" y="239866"/>
                  </a:cubicBezTo>
                  <a:cubicBezTo>
                    <a:pt x="170035" y="239866"/>
                    <a:pt x="170035" y="239866"/>
                    <a:pt x="170035" y="239866"/>
                  </a:cubicBezTo>
                  <a:cubicBezTo>
                    <a:pt x="191201" y="239866"/>
                    <a:pt x="204431" y="231897"/>
                    <a:pt x="212368" y="225257"/>
                  </a:cubicBezTo>
                  <a:cubicBezTo>
                    <a:pt x="217660" y="221273"/>
                    <a:pt x="224274" y="210649"/>
                    <a:pt x="230889" y="207993"/>
                  </a:cubicBezTo>
                  <a:cubicBezTo>
                    <a:pt x="241472" y="202681"/>
                    <a:pt x="256024" y="200025"/>
                    <a:pt x="269254" y="215961"/>
                  </a:cubicBezTo>
                  <a:cubicBezTo>
                    <a:pt x="291743" y="241194"/>
                    <a:pt x="310264" y="286346"/>
                    <a:pt x="310264" y="286346"/>
                  </a:cubicBezTo>
                  <a:cubicBezTo>
                    <a:pt x="316879" y="302282"/>
                    <a:pt x="316879" y="302282"/>
                    <a:pt x="316879" y="302282"/>
                  </a:cubicBezTo>
                  <a:cubicBezTo>
                    <a:pt x="320847" y="308922"/>
                    <a:pt x="323493" y="320874"/>
                    <a:pt x="319524" y="327514"/>
                  </a:cubicBezTo>
                  <a:cubicBezTo>
                    <a:pt x="311587" y="338138"/>
                    <a:pt x="295712" y="336810"/>
                    <a:pt x="295712" y="336810"/>
                  </a:cubicBezTo>
                  <a:lnTo>
                    <a:pt x="28482" y="336810"/>
                  </a:lnTo>
                  <a:cubicBezTo>
                    <a:pt x="28482" y="336810"/>
                    <a:pt x="9962" y="338138"/>
                    <a:pt x="2024" y="327514"/>
                  </a:cubicBezTo>
                  <a:cubicBezTo>
                    <a:pt x="-1945" y="320874"/>
                    <a:pt x="701" y="308922"/>
                    <a:pt x="3347" y="302282"/>
                  </a:cubicBezTo>
                  <a:cubicBezTo>
                    <a:pt x="11284" y="286346"/>
                    <a:pt x="11284" y="286346"/>
                    <a:pt x="11284" y="286346"/>
                  </a:cubicBezTo>
                  <a:cubicBezTo>
                    <a:pt x="11284" y="286346"/>
                    <a:pt x="31128" y="241194"/>
                    <a:pt x="53618" y="215961"/>
                  </a:cubicBezTo>
                  <a:cubicBezTo>
                    <a:pt x="60233" y="207993"/>
                    <a:pt x="67839" y="204673"/>
                    <a:pt x="75115" y="204009"/>
                  </a:cubicBezTo>
                  <a:close/>
                  <a:moveTo>
                    <a:pt x="160774" y="0"/>
                  </a:moveTo>
                  <a:cubicBezTo>
                    <a:pt x="207681" y="0"/>
                    <a:pt x="245706" y="44777"/>
                    <a:pt x="245706" y="100013"/>
                  </a:cubicBezTo>
                  <a:cubicBezTo>
                    <a:pt x="245706" y="155249"/>
                    <a:pt x="207681" y="200026"/>
                    <a:pt x="160774" y="200026"/>
                  </a:cubicBezTo>
                  <a:cubicBezTo>
                    <a:pt x="113867" y="200026"/>
                    <a:pt x="75842" y="155249"/>
                    <a:pt x="75842" y="100013"/>
                  </a:cubicBezTo>
                  <a:cubicBezTo>
                    <a:pt x="75842" y="44777"/>
                    <a:pt x="113867" y="0"/>
                    <a:pt x="160774" y="0"/>
                  </a:cubicBezTo>
                  <a:close/>
                </a:path>
              </a:pathLst>
            </a:custGeom>
            <a:solidFill>
              <a:schemeClr val="bg1"/>
            </a:solidFill>
            <a:ln w="19050">
              <a:noFill/>
              <a:round/>
              <a:headEnd/>
              <a:tailEnd/>
            </a:ln>
            <a:effectLst/>
          </p:spPr>
          <p:txBody>
            <a:bodyPr anchor="ctr"/>
            <a:lstStyle/>
            <a:p>
              <a:pPr algn="ctr"/>
              <a:endParaRPr sz="975">
                <a:cs typeface="+mn-ea"/>
                <a:sym typeface="+mn-lt"/>
              </a:endParaRPr>
            </a:p>
          </p:txBody>
        </p:sp>
      </p:grpSp>
      <p:sp>
        <p:nvSpPr>
          <p:cNvPr id="23" name="PA_矩形 51">
            <a:extLst>
              <a:ext uri="{FF2B5EF4-FFF2-40B4-BE49-F238E27FC236}">
                <a16:creationId xmlns:a16="http://schemas.microsoft.com/office/drawing/2014/main" id="{39C0AC7D-C47E-458A-A5DD-5E032D971A75}"/>
              </a:ext>
            </a:extLst>
          </p:cNvPr>
          <p:cNvSpPr/>
          <p:nvPr>
            <p:custDataLst>
              <p:tags r:id="rId1"/>
            </p:custDataLst>
          </p:nvPr>
        </p:nvSpPr>
        <p:spPr>
          <a:xfrm>
            <a:off x="367122" y="2571749"/>
            <a:ext cx="1559336"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24" name="PA_矩形 52">
            <a:extLst>
              <a:ext uri="{FF2B5EF4-FFF2-40B4-BE49-F238E27FC236}">
                <a16:creationId xmlns:a16="http://schemas.microsoft.com/office/drawing/2014/main" id="{F89254DA-A9E9-4641-BCBC-EA3A7F886949}"/>
              </a:ext>
            </a:extLst>
          </p:cNvPr>
          <p:cNvSpPr/>
          <p:nvPr>
            <p:custDataLst>
              <p:tags r:id="rId2"/>
            </p:custDataLst>
          </p:nvPr>
        </p:nvSpPr>
        <p:spPr>
          <a:xfrm>
            <a:off x="2051720" y="2571750"/>
            <a:ext cx="1559336"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25" name="PA_矩形 53">
            <a:extLst>
              <a:ext uri="{FF2B5EF4-FFF2-40B4-BE49-F238E27FC236}">
                <a16:creationId xmlns:a16="http://schemas.microsoft.com/office/drawing/2014/main" id="{ECB6D42E-235E-4533-95C0-FA23037A6189}"/>
              </a:ext>
            </a:extLst>
          </p:cNvPr>
          <p:cNvSpPr/>
          <p:nvPr>
            <p:custDataLst>
              <p:tags r:id="rId3"/>
            </p:custDataLst>
          </p:nvPr>
        </p:nvSpPr>
        <p:spPr>
          <a:xfrm>
            <a:off x="3705761" y="2574134"/>
            <a:ext cx="1559336"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26" name="PA_矩形 54">
            <a:extLst>
              <a:ext uri="{FF2B5EF4-FFF2-40B4-BE49-F238E27FC236}">
                <a16:creationId xmlns:a16="http://schemas.microsoft.com/office/drawing/2014/main" id="{49643244-88B3-4B8F-8871-C07B3E1D950C}"/>
              </a:ext>
            </a:extLst>
          </p:cNvPr>
          <p:cNvSpPr/>
          <p:nvPr>
            <p:custDataLst>
              <p:tags r:id="rId4"/>
            </p:custDataLst>
          </p:nvPr>
        </p:nvSpPr>
        <p:spPr>
          <a:xfrm>
            <a:off x="5277627" y="2574134"/>
            <a:ext cx="1559336"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27" name="PA_矩形 55">
            <a:extLst>
              <a:ext uri="{FF2B5EF4-FFF2-40B4-BE49-F238E27FC236}">
                <a16:creationId xmlns:a16="http://schemas.microsoft.com/office/drawing/2014/main" id="{79D5F61B-0B46-4EEB-9B03-326804A69C52}"/>
              </a:ext>
            </a:extLst>
          </p:cNvPr>
          <p:cNvSpPr/>
          <p:nvPr>
            <p:custDataLst>
              <p:tags r:id="rId5"/>
            </p:custDataLst>
          </p:nvPr>
        </p:nvSpPr>
        <p:spPr>
          <a:xfrm>
            <a:off x="6956383" y="2575326"/>
            <a:ext cx="1559336" cy="616836"/>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a:t>
            </a:r>
            <a:endParaRPr lang="zh-CN" altLang="en-US" sz="1176" dirty="0">
              <a:cs typeface="+mn-ea"/>
              <a:sym typeface="+mn-lt"/>
            </a:endParaRPr>
          </a:p>
        </p:txBody>
      </p:sp>
      <p:sp>
        <p:nvSpPr>
          <p:cNvPr id="31" name="Title 1">
            <a:extLst>
              <a:ext uri="{FF2B5EF4-FFF2-40B4-BE49-F238E27FC236}">
                <a16:creationId xmlns:a16="http://schemas.microsoft.com/office/drawing/2014/main" id="{4B75A5B8-7AEC-4720-82DA-5073FCB36C68}"/>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a:t>
            </a:r>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32" name="椭圆 31">
            <a:extLst>
              <a:ext uri="{FF2B5EF4-FFF2-40B4-BE49-F238E27FC236}">
                <a16:creationId xmlns:a16="http://schemas.microsoft.com/office/drawing/2014/main" id="{6B36D2D1-610C-4F02-A8FB-F6A5CB7EA280}"/>
              </a:ext>
            </a:extLst>
          </p:cNvPr>
          <p:cNvSpPr>
            <a:spLocks noChangeArrowheads="1"/>
          </p:cNvSpPr>
          <p:nvPr/>
        </p:nvSpPr>
        <p:spPr bwMode="auto">
          <a:xfrm>
            <a:off x="323528" y="267494"/>
            <a:ext cx="216024" cy="216024"/>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73319035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3"/>
                                        </p:tgtEl>
                                        <p:attrNameLst>
                                          <p:attrName>ppt_y</p:attrName>
                                        </p:attrNameLst>
                                      </p:cBhvr>
                                      <p:tavLst>
                                        <p:tav tm="0">
                                          <p:val>
                                            <p:strVal val="#ppt_y"/>
                                          </p:val>
                                        </p:tav>
                                        <p:tav tm="100000">
                                          <p:val>
                                            <p:strVal val="#ppt_y"/>
                                          </p:val>
                                        </p:tav>
                                      </p:tavLst>
                                    </p:anim>
                                    <p:anim calcmode="lin" valueType="num">
                                      <p:cBhvr>
                                        <p:cTn id="14"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3"/>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4"/>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5"/>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6"/>
                                        </p:tgtEl>
                                        <p:attrNameLst>
                                          <p:attrName>ppt_y</p:attrName>
                                        </p:attrNameLst>
                                      </p:cBhvr>
                                      <p:tavLst>
                                        <p:tav tm="0">
                                          <p:val>
                                            <p:strVal val="#ppt_y"/>
                                          </p:val>
                                        </p:tav>
                                        <p:tav tm="100000">
                                          <p:val>
                                            <p:strVal val="#ppt_y"/>
                                          </p:val>
                                        </p:tav>
                                      </p:tavLst>
                                    </p:anim>
                                    <p:anim calcmode="lin" valueType="num">
                                      <p:cBhvr>
                                        <p:cTn id="3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6"/>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7"/>
                                        </p:tgtEl>
                                        <p:attrNameLst>
                                          <p:attrName>ppt_y</p:attrName>
                                        </p:attrNameLst>
                                      </p:cBhvr>
                                      <p:tavLst>
                                        <p:tav tm="0">
                                          <p:val>
                                            <p:strVal val="#ppt_y"/>
                                          </p:val>
                                        </p:tav>
                                        <p:tav tm="100000">
                                          <p:val>
                                            <p:strVal val="#ppt_y"/>
                                          </p:val>
                                        </p:tav>
                                      </p:tavLst>
                                    </p:anim>
                                    <p:anim calcmode="lin" valueType="num">
                                      <p:cBhvr>
                                        <p:cTn id="42"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任意多边形 7">
            <a:extLst>
              <a:ext uri="{FF2B5EF4-FFF2-40B4-BE49-F238E27FC236}">
                <a16:creationId xmlns:a16="http://schemas.microsoft.com/office/drawing/2014/main" id="{A3790825-6FDA-41B8-A4FA-98403FEB19C9}"/>
              </a:ext>
            </a:extLst>
          </p:cNvPr>
          <p:cNvSpPr>
            <a:spLocks noChangeArrowheads="1"/>
          </p:cNvSpPr>
          <p:nvPr>
            <p:custDataLst>
              <p:tags r:id="rId1"/>
            </p:custDataLst>
          </p:nvPr>
        </p:nvSpPr>
        <p:spPr bwMode="auto">
          <a:xfrm>
            <a:off x="3905543" y="1383184"/>
            <a:ext cx="1017341" cy="897561"/>
          </a:xfrm>
          <a:custGeom>
            <a:avLst/>
            <a:gdLst>
              <a:gd name="T0" fmla="*/ 2684 w 2684"/>
              <a:gd name="T1" fmla="*/ 2365 h 2365"/>
              <a:gd name="T2" fmla="*/ 1342 w 2684"/>
              <a:gd name="T3" fmla="*/ 0 h 2365"/>
              <a:gd name="T4" fmla="*/ 0 w 2684"/>
              <a:gd name="T5" fmla="*/ 2365 h 2365"/>
              <a:gd name="T6" fmla="*/ 2684 w 2684"/>
              <a:gd name="T7" fmla="*/ 2365 h 2365"/>
              <a:gd name="T8" fmla="*/ 0 60000 65536"/>
              <a:gd name="T9" fmla="*/ 0 60000 65536"/>
              <a:gd name="T10" fmla="*/ 0 60000 65536"/>
              <a:gd name="T11" fmla="*/ 0 60000 65536"/>
              <a:gd name="T12" fmla="*/ 0 w 2684"/>
              <a:gd name="T13" fmla="*/ 0 h 2365"/>
              <a:gd name="T14" fmla="*/ 2684 w 2684"/>
              <a:gd name="T15" fmla="*/ 2365 h 2365"/>
            </a:gdLst>
            <a:ahLst/>
            <a:cxnLst>
              <a:cxn ang="T8">
                <a:pos x="T0" y="T1"/>
              </a:cxn>
              <a:cxn ang="T9">
                <a:pos x="T2" y="T3"/>
              </a:cxn>
              <a:cxn ang="T10">
                <a:pos x="T4" y="T5"/>
              </a:cxn>
              <a:cxn ang="T11">
                <a:pos x="T6" y="T7"/>
              </a:cxn>
            </a:cxnLst>
            <a:rect l="T12" t="T13" r="T14" b="T15"/>
            <a:pathLst>
              <a:path w="2684" h="2365">
                <a:moveTo>
                  <a:pt x="2684" y="2365"/>
                </a:moveTo>
                <a:lnTo>
                  <a:pt x="1342" y="0"/>
                </a:lnTo>
                <a:lnTo>
                  <a:pt x="0" y="2365"/>
                </a:lnTo>
                <a:lnTo>
                  <a:pt x="2684" y="2365"/>
                </a:lnTo>
                <a:close/>
              </a:path>
            </a:pathLst>
          </a:custGeom>
          <a:blipFill dpi="0" rotWithShape="1">
            <a:blip r:embed="rId24" cstate="print">
              <a:extLst>
                <a:ext uri="{28A0092B-C50C-407E-A947-70E740481C1C}">
                  <a14:useLocalDpi xmlns:a14="http://schemas.microsoft.com/office/drawing/2010/main" val="0"/>
                </a:ext>
              </a:extLst>
            </a:blip>
            <a:srcRect/>
            <a:stretch>
              <a:fillRect/>
            </a:stretch>
          </a:blipFill>
          <a:ln>
            <a:noFill/>
          </a:ln>
        </p:spPr>
        <p:txBody>
          <a:bodyPr/>
          <a:lstStyle/>
          <a:p>
            <a:pPr>
              <a:lnSpc>
                <a:spcPct val="120000"/>
              </a:lnSpc>
            </a:pPr>
            <a:endParaRPr lang="zh-CN" altLang="zh-CN" sz="1115">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PA_任意多边形 8">
            <a:extLst>
              <a:ext uri="{FF2B5EF4-FFF2-40B4-BE49-F238E27FC236}">
                <a16:creationId xmlns:a16="http://schemas.microsoft.com/office/drawing/2014/main" id="{DFDA5BE9-3D35-471A-B143-CD4B10D8EFBE}"/>
              </a:ext>
            </a:extLst>
          </p:cNvPr>
          <p:cNvSpPr>
            <a:spLocks noChangeArrowheads="1"/>
          </p:cNvSpPr>
          <p:nvPr>
            <p:custDataLst>
              <p:tags r:id="rId2"/>
            </p:custDataLst>
          </p:nvPr>
        </p:nvSpPr>
        <p:spPr bwMode="auto">
          <a:xfrm>
            <a:off x="2897536" y="2280745"/>
            <a:ext cx="1008007" cy="970674"/>
          </a:xfrm>
          <a:custGeom>
            <a:avLst/>
            <a:gdLst>
              <a:gd name="T0" fmla="*/ 2664 w 2664"/>
              <a:gd name="T1" fmla="*/ 0 h 2553"/>
              <a:gd name="T2" fmla="*/ 0 w 2664"/>
              <a:gd name="T3" fmla="*/ 546 h 2553"/>
              <a:gd name="T4" fmla="*/ 1835 w 2664"/>
              <a:gd name="T5" fmla="*/ 2553 h 2553"/>
              <a:gd name="T6" fmla="*/ 2664 w 2664"/>
              <a:gd name="T7" fmla="*/ 0 h 2553"/>
              <a:gd name="T8" fmla="*/ 0 60000 65536"/>
              <a:gd name="T9" fmla="*/ 0 60000 65536"/>
              <a:gd name="T10" fmla="*/ 0 60000 65536"/>
              <a:gd name="T11" fmla="*/ 0 60000 65536"/>
              <a:gd name="T12" fmla="*/ 0 w 2664"/>
              <a:gd name="T13" fmla="*/ 0 h 2553"/>
              <a:gd name="T14" fmla="*/ 2664 w 2664"/>
              <a:gd name="T15" fmla="*/ 2553 h 2553"/>
            </a:gdLst>
            <a:ahLst/>
            <a:cxnLst>
              <a:cxn ang="T8">
                <a:pos x="T0" y="T1"/>
              </a:cxn>
              <a:cxn ang="T9">
                <a:pos x="T2" y="T3"/>
              </a:cxn>
              <a:cxn ang="T10">
                <a:pos x="T4" y="T5"/>
              </a:cxn>
              <a:cxn ang="T11">
                <a:pos x="T6" y="T7"/>
              </a:cxn>
            </a:cxnLst>
            <a:rect l="T12" t="T13" r="T14" b="T15"/>
            <a:pathLst>
              <a:path w="2664" h="2553">
                <a:moveTo>
                  <a:pt x="2664" y="0"/>
                </a:moveTo>
                <a:lnTo>
                  <a:pt x="0" y="546"/>
                </a:lnTo>
                <a:lnTo>
                  <a:pt x="1835" y="2553"/>
                </a:lnTo>
                <a:lnTo>
                  <a:pt x="2664" y="0"/>
                </a:lnTo>
                <a:close/>
              </a:path>
            </a:pathLst>
          </a:custGeom>
          <a:blipFill dpi="0" rotWithShape="1">
            <a:blip r:embed="rId25" cstate="print">
              <a:extLst>
                <a:ext uri="{28A0092B-C50C-407E-A947-70E740481C1C}">
                  <a14:useLocalDpi xmlns:a14="http://schemas.microsoft.com/office/drawing/2010/main" val="0"/>
                </a:ext>
              </a:extLst>
            </a:blip>
            <a:srcRect/>
            <a:stretch>
              <a:fillRect/>
            </a:stretch>
          </a:blipFill>
          <a:ln>
            <a:noFill/>
          </a:ln>
        </p:spPr>
        <p:txBody>
          <a:bodyPr/>
          <a:lstStyle/>
          <a:p>
            <a:pPr>
              <a:lnSpc>
                <a:spcPct val="120000"/>
              </a:lnSpc>
            </a:pPr>
            <a:endParaRPr lang="zh-CN" altLang="zh-CN" sz="1115">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PA_任意多边形 9">
            <a:extLst>
              <a:ext uri="{FF2B5EF4-FFF2-40B4-BE49-F238E27FC236}">
                <a16:creationId xmlns:a16="http://schemas.microsoft.com/office/drawing/2014/main" id="{77C46CD4-986A-487E-A57F-B638390CF001}"/>
              </a:ext>
            </a:extLst>
          </p:cNvPr>
          <p:cNvSpPr>
            <a:spLocks noChangeArrowheads="1"/>
          </p:cNvSpPr>
          <p:nvPr>
            <p:custDataLst>
              <p:tags r:id="rId3"/>
            </p:custDataLst>
          </p:nvPr>
        </p:nvSpPr>
        <p:spPr bwMode="auto">
          <a:xfrm>
            <a:off x="3476207" y="3251419"/>
            <a:ext cx="936451" cy="1023563"/>
          </a:xfrm>
          <a:custGeom>
            <a:avLst/>
            <a:gdLst>
              <a:gd name="T0" fmla="*/ 305 w 2476"/>
              <a:gd name="T1" fmla="*/ 0 h 2702"/>
              <a:gd name="T2" fmla="*/ 0 w 2476"/>
              <a:gd name="T3" fmla="*/ 2702 h 2702"/>
              <a:gd name="T4" fmla="*/ 2476 w 2476"/>
              <a:gd name="T5" fmla="*/ 1578 h 2702"/>
              <a:gd name="T6" fmla="*/ 305 w 2476"/>
              <a:gd name="T7" fmla="*/ 0 h 2702"/>
              <a:gd name="T8" fmla="*/ 0 60000 65536"/>
              <a:gd name="T9" fmla="*/ 0 60000 65536"/>
              <a:gd name="T10" fmla="*/ 0 60000 65536"/>
              <a:gd name="T11" fmla="*/ 0 60000 65536"/>
              <a:gd name="T12" fmla="*/ 0 w 2476"/>
              <a:gd name="T13" fmla="*/ 0 h 2702"/>
              <a:gd name="T14" fmla="*/ 2476 w 2476"/>
              <a:gd name="T15" fmla="*/ 2702 h 2702"/>
            </a:gdLst>
            <a:ahLst/>
            <a:cxnLst>
              <a:cxn ang="T8">
                <a:pos x="T0" y="T1"/>
              </a:cxn>
              <a:cxn ang="T9">
                <a:pos x="T2" y="T3"/>
              </a:cxn>
              <a:cxn ang="T10">
                <a:pos x="T4" y="T5"/>
              </a:cxn>
              <a:cxn ang="T11">
                <a:pos x="T6" y="T7"/>
              </a:cxn>
            </a:cxnLst>
            <a:rect l="T12" t="T13" r="T14" b="T15"/>
            <a:pathLst>
              <a:path w="2476" h="2702">
                <a:moveTo>
                  <a:pt x="305" y="0"/>
                </a:moveTo>
                <a:lnTo>
                  <a:pt x="0" y="2702"/>
                </a:lnTo>
                <a:lnTo>
                  <a:pt x="2476" y="1578"/>
                </a:lnTo>
                <a:lnTo>
                  <a:pt x="305" y="0"/>
                </a:lnTo>
                <a:close/>
              </a:path>
            </a:pathLst>
          </a:custGeom>
          <a:blipFill dpi="0" rotWithShape="1">
            <a:blip r:embed="rId26" cstate="print">
              <a:extLst>
                <a:ext uri="{28A0092B-C50C-407E-A947-70E740481C1C}">
                  <a14:useLocalDpi xmlns:a14="http://schemas.microsoft.com/office/drawing/2010/main" val="0"/>
                </a:ext>
              </a:extLst>
            </a:blip>
            <a:srcRect/>
            <a:stretch>
              <a:fillRect/>
            </a:stretch>
          </a:blipFill>
          <a:ln>
            <a:noFill/>
          </a:ln>
        </p:spPr>
        <p:txBody>
          <a:bodyPr/>
          <a:lstStyle/>
          <a:p>
            <a:pPr>
              <a:lnSpc>
                <a:spcPct val="120000"/>
              </a:lnSpc>
            </a:pPr>
            <a:endParaRPr lang="zh-CN" altLang="zh-CN" sz="1115">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PA_任意多边形 10">
            <a:extLst>
              <a:ext uri="{FF2B5EF4-FFF2-40B4-BE49-F238E27FC236}">
                <a16:creationId xmlns:a16="http://schemas.microsoft.com/office/drawing/2014/main" id="{7AF82361-C075-4A13-B8D5-A2C465C7A50F}"/>
              </a:ext>
            </a:extLst>
          </p:cNvPr>
          <p:cNvSpPr>
            <a:spLocks noChangeArrowheads="1"/>
          </p:cNvSpPr>
          <p:nvPr>
            <p:custDataLst>
              <p:tags r:id="rId4"/>
            </p:custDataLst>
          </p:nvPr>
        </p:nvSpPr>
        <p:spPr bwMode="auto">
          <a:xfrm>
            <a:off x="4412658" y="3251419"/>
            <a:ext cx="939562" cy="1023563"/>
          </a:xfrm>
          <a:custGeom>
            <a:avLst/>
            <a:gdLst>
              <a:gd name="T0" fmla="*/ 0 w 2476"/>
              <a:gd name="T1" fmla="*/ 1578 h 2702"/>
              <a:gd name="T2" fmla="*/ 2476 w 2476"/>
              <a:gd name="T3" fmla="*/ 2702 h 2702"/>
              <a:gd name="T4" fmla="*/ 2172 w 2476"/>
              <a:gd name="T5" fmla="*/ 0 h 2702"/>
              <a:gd name="T6" fmla="*/ 0 w 2476"/>
              <a:gd name="T7" fmla="*/ 1578 h 2702"/>
              <a:gd name="T8" fmla="*/ 0 60000 65536"/>
              <a:gd name="T9" fmla="*/ 0 60000 65536"/>
              <a:gd name="T10" fmla="*/ 0 60000 65536"/>
              <a:gd name="T11" fmla="*/ 0 60000 65536"/>
              <a:gd name="T12" fmla="*/ 0 w 2476"/>
              <a:gd name="T13" fmla="*/ 0 h 2702"/>
              <a:gd name="T14" fmla="*/ 2476 w 2476"/>
              <a:gd name="T15" fmla="*/ 2702 h 2702"/>
            </a:gdLst>
            <a:ahLst/>
            <a:cxnLst>
              <a:cxn ang="T8">
                <a:pos x="T0" y="T1"/>
              </a:cxn>
              <a:cxn ang="T9">
                <a:pos x="T2" y="T3"/>
              </a:cxn>
              <a:cxn ang="T10">
                <a:pos x="T4" y="T5"/>
              </a:cxn>
              <a:cxn ang="T11">
                <a:pos x="T6" y="T7"/>
              </a:cxn>
            </a:cxnLst>
            <a:rect l="T12" t="T13" r="T14" b="T15"/>
            <a:pathLst>
              <a:path w="2476" h="2702">
                <a:moveTo>
                  <a:pt x="0" y="1578"/>
                </a:moveTo>
                <a:lnTo>
                  <a:pt x="2476" y="2702"/>
                </a:lnTo>
                <a:lnTo>
                  <a:pt x="2172" y="0"/>
                </a:lnTo>
                <a:lnTo>
                  <a:pt x="0" y="1578"/>
                </a:lnTo>
                <a:close/>
              </a:path>
            </a:pathLst>
          </a:custGeom>
          <a:blipFill dpi="0" rotWithShape="1">
            <a:blip r:embed="rId27" cstate="print">
              <a:extLst>
                <a:ext uri="{28A0092B-C50C-407E-A947-70E740481C1C}">
                  <a14:useLocalDpi xmlns:a14="http://schemas.microsoft.com/office/drawing/2010/main" val="0"/>
                </a:ext>
              </a:extLst>
            </a:blip>
            <a:srcRect/>
            <a:stretch>
              <a:fillRect/>
            </a:stretch>
          </a:blipFill>
          <a:ln>
            <a:noFill/>
          </a:ln>
        </p:spPr>
        <p:txBody>
          <a:bodyPr/>
          <a:lstStyle/>
          <a:p>
            <a:pPr>
              <a:lnSpc>
                <a:spcPct val="120000"/>
              </a:lnSpc>
            </a:pPr>
            <a:endParaRPr lang="zh-CN" altLang="zh-CN" sz="1115">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PA_任意多边形 11">
            <a:extLst>
              <a:ext uri="{FF2B5EF4-FFF2-40B4-BE49-F238E27FC236}">
                <a16:creationId xmlns:a16="http://schemas.microsoft.com/office/drawing/2014/main" id="{371A8E8C-204B-4C94-8CC6-5C99D9146FED}"/>
              </a:ext>
            </a:extLst>
          </p:cNvPr>
          <p:cNvSpPr>
            <a:spLocks noChangeArrowheads="1"/>
          </p:cNvSpPr>
          <p:nvPr>
            <p:custDataLst>
              <p:tags r:id="rId5"/>
            </p:custDataLst>
          </p:nvPr>
        </p:nvSpPr>
        <p:spPr bwMode="auto">
          <a:xfrm>
            <a:off x="4922884" y="2280745"/>
            <a:ext cx="1008007" cy="970674"/>
          </a:xfrm>
          <a:custGeom>
            <a:avLst/>
            <a:gdLst>
              <a:gd name="T0" fmla="*/ 830 w 2664"/>
              <a:gd name="T1" fmla="*/ 2553 h 2553"/>
              <a:gd name="T2" fmla="*/ 2664 w 2664"/>
              <a:gd name="T3" fmla="*/ 546 h 2553"/>
              <a:gd name="T4" fmla="*/ 0 w 2664"/>
              <a:gd name="T5" fmla="*/ 0 h 2553"/>
              <a:gd name="T6" fmla="*/ 830 w 2664"/>
              <a:gd name="T7" fmla="*/ 2553 h 2553"/>
              <a:gd name="T8" fmla="*/ 0 60000 65536"/>
              <a:gd name="T9" fmla="*/ 0 60000 65536"/>
              <a:gd name="T10" fmla="*/ 0 60000 65536"/>
              <a:gd name="T11" fmla="*/ 0 60000 65536"/>
              <a:gd name="T12" fmla="*/ 0 w 2664"/>
              <a:gd name="T13" fmla="*/ 0 h 2553"/>
              <a:gd name="T14" fmla="*/ 2664 w 2664"/>
              <a:gd name="T15" fmla="*/ 2553 h 2553"/>
            </a:gdLst>
            <a:ahLst/>
            <a:cxnLst>
              <a:cxn ang="T8">
                <a:pos x="T0" y="T1"/>
              </a:cxn>
              <a:cxn ang="T9">
                <a:pos x="T2" y="T3"/>
              </a:cxn>
              <a:cxn ang="T10">
                <a:pos x="T4" y="T5"/>
              </a:cxn>
              <a:cxn ang="T11">
                <a:pos x="T6" y="T7"/>
              </a:cxn>
            </a:cxnLst>
            <a:rect l="T12" t="T13" r="T14" b="T15"/>
            <a:pathLst>
              <a:path w="2664" h="2553">
                <a:moveTo>
                  <a:pt x="830" y="2553"/>
                </a:moveTo>
                <a:lnTo>
                  <a:pt x="2664" y="546"/>
                </a:lnTo>
                <a:lnTo>
                  <a:pt x="0" y="0"/>
                </a:lnTo>
                <a:lnTo>
                  <a:pt x="830" y="2553"/>
                </a:lnTo>
                <a:close/>
              </a:path>
            </a:pathLst>
          </a:custGeom>
          <a:blipFill dpi="0" rotWithShape="1">
            <a:blip r:embed="rId25" cstate="print">
              <a:extLst>
                <a:ext uri="{28A0092B-C50C-407E-A947-70E740481C1C}">
                  <a14:useLocalDpi xmlns:a14="http://schemas.microsoft.com/office/drawing/2010/main" val="0"/>
                </a:ext>
              </a:extLst>
            </a:blip>
            <a:srcRect/>
            <a:stretch>
              <a:fillRect/>
            </a:stretch>
          </a:blipFill>
          <a:ln>
            <a:noFill/>
          </a:ln>
        </p:spPr>
        <p:txBody>
          <a:bodyPr/>
          <a:lstStyle/>
          <a:p>
            <a:pPr>
              <a:lnSpc>
                <a:spcPct val="120000"/>
              </a:lnSpc>
            </a:pPr>
            <a:endParaRPr lang="zh-CN" altLang="zh-CN" sz="1115">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PA_矩形 7">
            <a:extLst>
              <a:ext uri="{FF2B5EF4-FFF2-40B4-BE49-F238E27FC236}">
                <a16:creationId xmlns:a16="http://schemas.microsoft.com/office/drawing/2014/main" id="{D415AC04-C7C5-4E2F-8685-03B9D0002F3D}"/>
              </a:ext>
            </a:extLst>
          </p:cNvPr>
          <p:cNvSpPr>
            <a:spLocks noChangeArrowheads="1"/>
          </p:cNvSpPr>
          <p:nvPr>
            <p:custDataLst>
              <p:tags r:id="rId6"/>
            </p:custDataLst>
          </p:nvPr>
        </p:nvSpPr>
        <p:spPr bwMode="auto">
          <a:xfrm>
            <a:off x="4236879" y="1793854"/>
            <a:ext cx="350003" cy="36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en-US" altLang="zh-CN" sz="195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195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PA_矩形 8">
            <a:extLst>
              <a:ext uri="{FF2B5EF4-FFF2-40B4-BE49-F238E27FC236}">
                <a16:creationId xmlns:a16="http://schemas.microsoft.com/office/drawing/2014/main" id="{36EDE0BF-D4A1-421D-BA4D-E1F53677DFE6}"/>
              </a:ext>
            </a:extLst>
          </p:cNvPr>
          <p:cNvSpPr>
            <a:spLocks noChangeArrowheads="1"/>
          </p:cNvSpPr>
          <p:nvPr>
            <p:custDataLst>
              <p:tags r:id="rId7"/>
            </p:custDataLst>
          </p:nvPr>
        </p:nvSpPr>
        <p:spPr bwMode="auto">
          <a:xfrm>
            <a:off x="5177996" y="2464304"/>
            <a:ext cx="350003" cy="36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en-US" altLang="zh-CN" sz="195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195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PA_矩形 9">
            <a:extLst>
              <a:ext uri="{FF2B5EF4-FFF2-40B4-BE49-F238E27FC236}">
                <a16:creationId xmlns:a16="http://schemas.microsoft.com/office/drawing/2014/main" id="{9EB8F409-38F5-4ADE-A9E4-3BEB77A157C0}"/>
              </a:ext>
            </a:extLst>
          </p:cNvPr>
          <p:cNvSpPr>
            <a:spLocks noChangeArrowheads="1"/>
          </p:cNvSpPr>
          <p:nvPr>
            <p:custDataLst>
              <p:tags r:id="rId8"/>
            </p:custDataLst>
          </p:nvPr>
        </p:nvSpPr>
        <p:spPr bwMode="auto">
          <a:xfrm>
            <a:off x="4826438" y="3581201"/>
            <a:ext cx="350003" cy="36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en-US" altLang="zh-CN" sz="195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195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PA_矩形 10">
            <a:extLst>
              <a:ext uri="{FF2B5EF4-FFF2-40B4-BE49-F238E27FC236}">
                <a16:creationId xmlns:a16="http://schemas.microsoft.com/office/drawing/2014/main" id="{02341401-595E-4C17-8A0E-AD44F3177017}"/>
              </a:ext>
            </a:extLst>
          </p:cNvPr>
          <p:cNvSpPr>
            <a:spLocks noChangeArrowheads="1"/>
          </p:cNvSpPr>
          <p:nvPr>
            <p:custDataLst>
              <p:tags r:id="rId9"/>
            </p:custDataLst>
          </p:nvPr>
        </p:nvSpPr>
        <p:spPr bwMode="auto">
          <a:xfrm>
            <a:off x="3592875" y="3595201"/>
            <a:ext cx="350003" cy="36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en-US" altLang="zh-CN" sz="195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endParaRPr lang="zh-CN" altLang="en-US" sz="195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PA_矩形 11">
            <a:extLst>
              <a:ext uri="{FF2B5EF4-FFF2-40B4-BE49-F238E27FC236}">
                <a16:creationId xmlns:a16="http://schemas.microsoft.com/office/drawing/2014/main" id="{9B1AB62F-9016-4D8F-944A-724EA025EB82}"/>
              </a:ext>
            </a:extLst>
          </p:cNvPr>
          <p:cNvSpPr>
            <a:spLocks noChangeArrowheads="1"/>
          </p:cNvSpPr>
          <p:nvPr>
            <p:custDataLst>
              <p:tags r:id="rId10"/>
            </p:custDataLst>
          </p:nvPr>
        </p:nvSpPr>
        <p:spPr bwMode="auto">
          <a:xfrm>
            <a:off x="3300428" y="2473637"/>
            <a:ext cx="350003" cy="36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en-US" altLang="zh-CN" sz="195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05</a:t>
            </a:r>
            <a:endParaRPr lang="zh-CN" altLang="en-US" sz="195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PA_文本框 12">
            <a:extLst>
              <a:ext uri="{FF2B5EF4-FFF2-40B4-BE49-F238E27FC236}">
                <a16:creationId xmlns:a16="http://schemas.microsoft.com/office/drawing/2014/main" id="{EAD19F2F-35F1-4ADD-98A4-03708350479F}"/>
              </a:ext>
            </a:extLst>
          </p:cNvPr>
          <p:cNvSpPr>
            <a:spLocks noChangeArrowheads="1"/>
          </p:cNvSpPr>
          <p:nvPr>
            <p:custDataLst>
              <p:tags r:id="rId11"/>
            </p:custDataLst>
          </p:nvPr>
        </p:nvSpPr>
        <p:spPr bwMode="auto">
          <a:xfrm>
            <a:off x="4862238" y="1235404"/>
            <a:ext cx="1554923"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PA_文本框 13">
            <a:extLst>
              <a:ext uri="{FF2B5EF4-FFF2-40B4-BE49-F238E27FC236}">
                <a16:creationId xmlns:a16="http://schemas.microsoft.com/office/drawing/2014/main" id="{AD882546-1557-4DB1-83BD-5245924937A3}"/>
              </a:ext>
            </a:extLst>
          </p:cNvPr>
          <p:cNvSpPr>
            <a:spLocks noChangeArrowheads="1"/>
          </p:cNvSpPr>
          <p:nvPr>
            <p:custDataLst>
              <p:tags r:id="rId12"/>
            </p:custDataLst>
          </p:nvPr>
        </p:nvSpPr>
        <p:spPr bwMode="auto">
          <a:xfrm>
            <a:off x="6136864" y="2434748"/>
            <a:ext cx="1504570"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PA_文本框 14">
            <a:extLst>
              <a:ext uri="{FF2B5EF4-FFF2-40B4-BE49-F238E27FC236}">
                <a16:creationId xmlns:a16="http://schemas.microsoft.com/office/drawing/2014/main" id="{51B3213A-B651-4C73-AE96-F91F6EA1324D}"/>
              </a:ext>
            </a:extLst>
          </p:cNvPr>
          <p:cNvSpPr>
            <a:spLocks noChangeArrowheads="1"/>
          </p:cNvSpPr>
          <p:nvPr>
            <p:custDataLst>
              <p:tags r:id="rId13"/>
            </p:custDataLst>
          </p:nvPr>
        </p:nvSpPr>
        <p:spPr bwMode="auto">
          <a:xfrm>
            <a:off x="5590244" y="3851869"/>
            <a:ext cx="1504571"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PA_文本框 15">
            <a:extLst>
              <a:ext uri="{FF2B5EF4-FFF2-40B4-BE49-F238E27FC236}">
                <a16:creationId xmlns:a16="http://schemas.microsoft.com/office/drawing/2014/main" id="{D6A45575-A958-419D-9D73-9FA2AA583ACC}"/>
              </a:ext>
            </a:extLst>
          </p:cNvPr>
          <p:cNvSpPr>
            <a:spLocks noChangeArrowheads="1"/>
          </p:cNvSpPr>
          <p:nvPr>
            <p:custDataLst>
              <p:tags r:id="rId14"/>
            </p:custDataLst>
          </p:nvPr>
        </p:nvSpPr>
        <p:spPr bwMode="auto">
          <a:xfrm>
            <a:off x="1699780" y="3556311"/>
            <a:ext cx="1503438"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PA_文本框 16">
            <a:extLst>
              <a:ext uri="{FF2B5EF4-FFF2-40B4-BE49-F238E27FC236}">
                <a16:creationId xmlns:a16="http://schemas.microsoft.com/office/drawing/2014/main" id="{D46DE42D-B6D9-46BA-94AA-EE7C236C9C93}"/>
              </a:ext>
            </a:extLst>
          </p:cNvPr>
          <p:cNvSpPr>
            <a:spLocks noChangeArrowheads="1"/>
          </p:cNvSpPr>
          <p:nvPr>
            <p:custDataLst>
              <p:tags r:id="rId15"/>
            </p:custDataLst>
          </p:nvPr>
        </p:nvSpPr>
        <p:spPr bwMode="auto">
          <a:xfrm>
            <a:off x="1699780" y="1843632"/>
            <a:ext cx="1503438"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PA_文本框 17">
            <a:extLst>
              <a:ext uri="{FF2B5EF4-FFF2-40B4-BE49-F238E27FC236}">
                <a16:creationId xmlns:a16="http://schemas.microsoft.com/office/drawing/2014/main" id="{7644C096-F836-4C9A-AD3C-2FC93518BF4F}"/>
              </a:ext>
            </a:extLst>
          </p:cNvPr>
          <p:cNvSpPr>
            <a:spLocks noChangeArrowheads="1"/>
          </p:cNvSpPr>
          <p:nvPr>
            <p:custDataLst>
              <p:tags r:id="rId16"/>
            </p:custDataLst>
          </p:nvPr>
        </p:nvSpPr>
        <p:spPr bwMode="auto">
          <a:xfrm>
            <a:off x="4862239" y="1037967"/>
            <a:ext cx="1236676"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PA_文本框 18">
            <a:extLst>
              <a:ext uri="{FF2B5EF4-FFF2-40B4-BE49-F238E27FC236}">
                <a16:creationId xmlns:a16="http://schemas.microsoft.com/office/drawing/2014/main" id="{E5877596-EF7C-4D68-97F2-9348D997E6C7}"/>
              </a:ext>
            </a:extLst>
          </p:cNvPr>
          <p:cNvSpPr>
            <a:spLocks noChangeArrowheads="1"/>
          </p:cNvSpPr>
          <p:nvPr>
            <p:custDataLst>
              <p:tags r:id="rId17"/>
            </p:custDataLst>
          </p:nvPr>
        </p:nvSpPr>
        <p:spPr bwMode="auto">
          <a:xfrm>
            <a:off x="6136863" y="2215531"/>
            <a:ext cx="1236675"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PA_文本框 19">
            <a:extLst>
              <a:ext uri="{FF2B5EF4-FFF2-40B4-BE49-F238E27FC236}">
                <a16:creationId xmlns:a16="http://schemas.microsoft.com/office/drawing/2014/main" id="{945076A7-DFCF-4092-A5E8-813815A7DCAC}"/>
              </a:ext>
            </a:extLst>
          </p:cNvPr>
          <p:cNvSpPr>
            <a:spLocks noChangeArrowheads="1"/>
          </p:cNvSpPr>
          <p:nvPr>
            <p:custDataLst>
              <p:tags r:id="rId18"/>
            </p:custDataLst>
          </p:nvPr>
        </p:nvSpPr>
        <p:spPr bwMode="auto">
          <a:xfrm>
            <a:off x="5590244" y="3634207"/>
            <a:ext cx="1236676"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PA_文本框 20">
            <a:extLst>
              <a:ext uri="{FF2B5EF4-FFF2-40B4-BE49-F238E27FC236}">
                <a16:creationId xmlns:a16="http://schemas.microsoft.com/office/drawing/2014/main" id="{857575EC-F719-407A-9311-1D1D89A986F8}"/>
              </a:ext>
            </a:extLst>
          </p:cNvPr>
          <p:cNvSpPr>
            <a:spLocks noChangeArrowheads="1"/>
          </p:cNvSpPr>
          <p:nvPr>
            <p:custDataLst>
              <p:tags r:id="rId19"/>
            </p:custDataLst>
          </p:nvPr>
        </p:nvSpPr>
        <p:spPr bwMode="auto">
          <a:xfrm>
            <a:off x="1699779" y="3335539"/>
            <a:ext cx="1178901"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PA_文本框 21">
            <a:extLst>
              <a:ext uri="{FF2B5EF4-FFF2-40B4-BE49-F238E27FC236}">
                <a16:creationId xmlns:a16="http://schemas.microsoft.com/office/drawing/2014/main" id="{92C4092C-C034-4876-B5E6-BD6EE1279E12}"/>
              </a:ext>
            </a:extLst>
          </p:cNvPr>
          <p:cNvSpPr>
            <a:spLocks noChangeArrowheads="1"/>
          </p:cNvSpPr>
          <p:nvPr>
            <p:custDataLst>
              <p:tags r:id="rId20"/>
            </p:custDataLst>
          </p:nvPr>
        </p:nvSpPr>
        <p:spPr bwMode="auto">
          <a:xfrm>
            <a:off x="1699779" y="1616638"/>
            <a:ext cx="1059342"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PA_文本框 22">
            <a:extLst>
              <a:ext uri="{FF2B5EF4-FFF2-40B4-BE49-F238E27FC236}">
                <a16:creationId xmlns:a16="http://schemas.microsoft.com/office/drawing/2014/main" id="{F8C05D85-9C0D-4430-A063-B1687C885A46}"/>
              </a:ext>
            </a:extLst>
          </p:cNvPr>
          <p:cNvSpPr>
            <a:spLocks noChangeArrowheads="1"/>
          </p:cNvSpPr>
          <p:nvPr>
            <p:custDataLst>
              <p:tags r:id="rId21"/>
            </p:custDataLst>
          </p:nvPr>
        </p:nvSpPr>
        <p:spPr bwMode="auto">
          <a:xfrm>
            <a:off x="4058755" y="2773915"/>
            <a:ext cx="724529"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itle 1">
            <a:extLst>
              <a:ext uri="{FF2B5EF4-FFF2-40B4-BE49-F238E27FC236}">
                <a16:creationId xmlns:a16="http://schemas.microsoft.com/office/drawing/2014/main" id="{89D2F681-C503-4773-9030-125518E50334}"/>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24" name="椭圆 23">
            <a:extLst>
              <a:ext uri="{FF2B5EF4-FFF2-40B4-BE49-F238E27FC236}">
                <a16:creationId xmlns:a16="http://schemas.microsoft.com/office/drawing/2014/main" id="{C9412E6D-8A5A-4026-BD2C-3725B9364642}"/>
              </a:ext>
            </a:extLst>
          </p:cNvPr>
          <p:cNvSpPr>
            <a:spLocks noChangeArrowheads="1"/>
          </p:cNvSpPr>
          <p:nvPr/>
        </p:nvSpPr>
        <p:spPr bwMode="auto">
          <a:xfrm>
            <a:off x="323528" y="267494"/>
            <a:ext cx="216024" cy="216024"/>
          </a:xfrm>
          <a:prstGeom prst="ellipse">
            <a:avLst/>
          </a:prstGeom>
          <a:blipFill dpi="0" rotWithShape="1">
            <a:blip r:embed="rId28"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21032813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ppt_x</p:attrName>
                                        </p:attrNameLst>
                                      </p:cBhvr>
                                      <p:tavLst>
                                        <p:tav tm="0">
                                          <p:val>
                                            <p:fltVal val="0.5"/>
                                          </p:val>
                                        </p:tav>
                                        <p:tav tm="100000">
                                          <p:val>
                                            <p:strVal val="#ppt_x"/>
                                          </p:val>
                                        </p:tav>
                                      </p:tavLst>
                                    </p:anim>
                                    <p:anim calcmode="lin" valueType="num">
                                      <p:cBhvr>
                                        <p:cTn id="34" dur="500" fill="hold"/>
                                        <p:tgtEl>
                                          <p:spTgt spid="6"/>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ppt_x</p:attrName>
                                        </p:attrNameLst>
                                      </p:cBhvr>
                                      <p:tavLst>
                                        <p:tav tm="0">
                                          <p:val>
                                            <p:fltVal val="0.5"/>
                                          </p:val>
                                        </p:tav>
                                        <p:tav tm="100000">
                                          <p:val>
                                            <p:strVal val="#ppt_x"/>
                                          </p:val>
                                        </p:tav>
                                      </p:tavLst>
                                    </p:anim>
                                    <p:anim calcmode="lin" valueType="num">
                                      <p:cBhvr>
                                        <p:cTn id="40" dur="500" fill="hold"/>
                                        <p:tgtEl>
                                          <p:spTgt spid="7"/>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ppt_x</p:attrName>
                                        </p:attrNameLst>
                                      </p:cBhvr>
                                      <p:tavLst>
                                        <p:tav tm="0">
                                          <p:val>
                                            <p:fltVal val="0.5"/>
                                          </p:val>
                                        </p:tav>
                                        <p:tav tm="100000">
                                          <p:val>
                                            <p:strVal val="#ppt_x"/>
                                          </p:val>
                                        </p:tav>
                                      </p:tavLst>
                                    </p:anim>
                                    <p:anim calcmode="lin" valueType="num">
                                      <p:cBhvr>
                                        <p:cTn id="46" dur="500" fill="hold"/>
                                        <p:tgtEl>
                                          <p:spTgt spid="8"/>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ppt_x</p:attrName>
                                        </p:attrNameLst>
                                      </p:cBhvr>
                                      <p:tavLst>
                                        <p:tav tm="0">
                                          <p:val>
                                            <p:fltVal val="0.5"/>
                                          </p:val>
                                        </p:tav>
                                        <p:tav tm="100000">
                                          <p:val>
                                            <p:strVal val="#ppt_x"/>
                                          </p:val>
                                        </p:tav>
                                      </p:tavLst>
                                    </p:anim>
                                    <p:anim calcmode="lin" valueType="num">
                                      <p:cBhvr>
                                        <p:cTn id="58" dur="500" fill="hold"/>
                                        <p:tgtEl>
                                          <p:spTgt spid="10"/>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ppt_x</p:attrName>
                                        </p:attrNameLst>
                                      </p:cBhvr>
                                      <p:tavLst>
                                        <p:tav tm="0">
                                          <p:val>
                                            <p:fltVal val="0.5"/>
                                          </p:val>
                                        </p:tav>
                                        <p:tav tm="100000">
                                          <p:val>
                                            <p:strVal val="#ppt_x"/>
                                          </p:val>
                                        </p:tav>
                                      </p:tavLst>
                                    </p:anim>
                                    <p:anim calcmode="lin" valueType="num">
                                      <p:cBhvr>
                                        <p:cTn id="64" dur="500" fill="hold"/>
                                        <p:tgtEl>
                                          <p:spTgt spid="11"/>
                                        </p:tgtEl>
                                        <p:attrNameLst>
                                          <p:attrName>ppt_y</p:attrName>
                                        </p:attrNameLst>
                                      </p:cBhvr>
                                      <p:tavLst>
                                        <p:tav tm="0">
                                          <p:val>
                                            <p:fltVal val="0.5"/>
                                          </p:val>
                                        </p:tav>
                                        <p:tav tm="100000">
                                          <p:val>
                                            <p:strVal val="#ppt_y"/>
                                          </p:val>
                                        </p:tav>
                                      </p:tavLst>
                                    </p:anim>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animEffect>
                                      <p:cBhvr>
                                        <p:cTn id="70" dur="500"/>
                                        <p:tgtEl>
                                          <p:spTgt spid="22"/>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p:cBhvr>
                                        <p:cTn id="74" dur="500"/>
                                        <p:tgtEl>
                                          <p:spTgt spid="17"/>
                                        </p:tgtEl>
                                      </p:cBhvr>
                                    </p:animEffect>
                                  </p:childTnLst>
                                </p:cTn>
                              </p:par>
                            </p:childTnLst>
                          </p:cTn>
                        </p:par>
                        <p:par>
                          <p:cTn id="75" fill="hold">
                            <p:stCondLst>
                              <p:cond delay="1500"/>
                            </p:stCondLst>
                            <p:childTnLst>
                              <p:par>
                                <p:cTn id="76" presetID="42" presetClass="entr" presetSubtype="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par>
                          <p:cTn id="81" fill="hold">
                            <p:stCondLst>
                              <p:cond delay="2500"/>
                            </p:stCondLst>
                            <p:childTnLst>
                              <p:par>
                                <p:cTn id="82" presetID="22" presetClass="entr" presetSubtype="8"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p:cBhvr>
                                        <p:cTn id="84" dur="500"/>
                                        <p:tgtEl>
                                          <p:spTgt spid="18"/>
                                        </p:tgtEl>
                                      </p:cBhvr>
                                    </p:animEffect>
                                  </p:childTnLst>
                                </p:cTn>
                              </p:par>
                            </p:childTnLst>
                          </p:cTn>
                        </p:par>
                        <p:par>
                          <p:cTn id="85" fill="hold">
                            <p:stCondLst>
                              <p:cond delay="3000"/>
                            </p:stCondLst>
                            <p:childTnLst>
                              <p:par>
                                <p:cTn id="86" presetID="42" presetClass="entr" presetSubtype="0"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par>
                          <p:cTn id="91" fill="hold">
                            <p:stCondLst>
                              <p:cond delay="4000"/>
                            </p:stCondLst>
                            <p:childTnLst>
                              <p:par>
                                <p:cTn id="92" presetID="22" presetClass="entr" presetSubtype="8" fill="hold" grpId="0" nodeType="afterEffect">
                                  <p:stCondLst>
                                    <p:cond delay="0"/>
                                  </p:stCondLst>
                                  <p:childTnLst>
                                    <p:set>
                                      <p:cBhvr>
                                        <p:cTn id="93" dur="1" fill="hold">
                                          <p:stCondLst>
                                            <p:cond delay="0"/>
                                          </p:stCondLst>
                                        </p:cTn>
                                        <p:tgtEl>
                                          <p:spTgt spid="19"/>
                                        </p:tgtEl>
                                        <p:attrNameLst>
                                          <p:attrName>style.visibility</p:attrName>
                                        </p:attrNameLst>
                                      </p:cBhvr>
                                      <p:to>
                                        <p:strVal val="visible"/>
                                      </p:to>
                                    </p:set>
                                    <p:animEffect>
                                      <p:cBhvr>
                                        <p:cTn id="94" dur="500"/>
                                        <p:tgtEl>
                                          <p:spTgt spid="19"/>
                                        </p:tgtEl>
                                      </p:cBhvr>
                                    </p:animEffect>
                                  </p:childTnLst>
                                </p:cTn>
                              </p:par>
                            </p:childTnLst>
                          </p:cTn>
                        </p:par>
                        <p:par>
                          <p:cTn id="95" fill="hold">
                            <p:stCondLst>
                              <p:cond delay="4500"/>
                            </p:stCondLst>
                            <p:childTnLst>
                              <p:par>
                                <p:cTn id="96" presetID="42" presetClass="entr" presetSubtype="0" fill="hold" grpId="0"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p:cBhvr>
                                        <p:cTn id="98" dur="1000"/>
                                        <p:tgtEl>
                                          <p:spTgt spid="14"/>
                                        </p:tgtEl>
                                      </p:cBhvr>
                                    </p:animEffect>
                                    <p:anim calcmode="lin" valueType="num">
                                      <p:cBhvr>
                                        <p:cTn id="99" dur="1000" fill="hold"/>
                                        <p:tgtEl>
                                          <p:spTgt spid="14"/>
                                        </p:tgtEl>
                                        <p:attrNameLst>
                                          <p:attrName>ppt_x</p:attrName>
                                        </p:attrNameLst>
                                      </p:cBhvr>
                                      <p:tavLst>
                                        <p:tav tm="0">
                                          <p:val>
                                            <p:strVal val="#ppt_x"/>
                                          </p:val>
                                        </p:tav>
                                        <p:tav tm="100000">
                                          <p:val>
                                            <p:strVal val="#ppt_x"/>
                                          </p:val>
                                        </p:tav>
                                      </p:tavLst>
                                    </p:anim>
                                    <p:anim calcmode="lin" valueType="num">
                                      <p:cBhvr>
                                        <p:cTn id="100" dur="1000" fill="hold"/>
                                        <p:tgtEl>
                                          <p:spTgt spid="14"/>
                                        </p:tgtEl>
                                        <p:attrNameLst>
                                          <p:attrName>ppt_y</p:attrName>
                                        </p:attrNameLst>
                                      </p:cBhvr>
                                      <p:tavLst>
                                        <p:tav tm="0">
                                          <p:val>
                                            <p:strVal val="#ppt_y+.1"/>
                                          </p:val>
                                        </p:tav>
                                        <p:tav tm="100000">
                                          <p:val>
                                            <p:strVal val="#ppt_y"/>
                                          </p:val>
                                        </p:tav>
                                      </p:tavLst>
                                    </p:anim>
                                  </p:childTnLst>
                                </p:cTn>
                              </p:par>
                            </p:childTnLst>
                          </p:cTn>
                        </p:par>
                        <p:par>
                          <p:cTn id="101" fill="hold">
                            <p:stCondLst>
                              <p:cond delay="5500"/>
                            </p:stCondLst>
                            <p:childTnLst>
                              <p:par>
                                <p:cTn id="102" presetID="22" presetClass="entr" presetSubtype="8" fill="hold" grpId="0" nodeType="afterEffect">
                                  <p:stCondLst>
                                    <p:cond delay="0"/>
                                  </p:stCondLst>
                                  <p:childTnLst>
                                    <p:set>
                                      <p:cBhvr>
                                        <p:cTn id="103" dur="1" fill="hold">
                                          <p:stCondLst>
                                            <p:cond delay="0"/>
                                          </p:stCondLst>
                                        </p:cTn>
                                        <p:tgtEl>
                                          <p:spTgt spid="20"/>
                                        </p:tgtEl>
                                        <p:attrNameLst>
                                          <p:attrName>style.visibility</p:attrName>
                                        </p:attrNameLst>
                                      </p:cBhvr>
                                      <p:to>
                                        <p:strVal val="visible"/>
                                      </p:to>
                                    </p:set>
                                    <p:animEffect>
                                      <p:cBhvr>
                                        <p:cTn id="104" dur="500"/>
                                        <p:tgtEl>
                                          <p:spTgt spid="20"/>
                                        </p:tgtEl>
                                      </p:cBhvr>
                                    </p:animEffect>
                                  </p:childTnLst>
                                </p:cTn>
                              </p:par>
                            </p:childTnLst>
                          </p:cTn>
                        </p:par>
                        <p:par>
                          <p:cTn id="105" fill="hold">
                            <p:stCondLst>
                              <p:cond delay="6000"/>
                            </p:stCondLst>
                            <p:childTnLst>
                              <p:par>
                                <p:cTn id="106" presetID="42" presetClass="entr" presetSubtype="0" fill="hold" grpId="0" nodeType="afterEffect">
                                  <p:stCondLst>
                                    <p:cond delay="0"/>
                                  </p:stCondLst>
                                  <p:childTnLst>
                                    <p:set>
                                      <p:cBhvr>
                                        <p:cTn id="107" dur="1" fill="hold">
                                          <p:stCondLst>
                                            <p:cond delay="0"/>
                                          </p:stCondLst>
                                        </p:cTn>
                                        <p:tgtEl>
                                          <p:spTgt spid="15"/>
                                        </p:tgtEl>
                                        <p:attrNameLst>
                                          <p:attrName>style.visibility</p:attrName>
                                        </p:attrNameLst>
                                      </p:cBhvr>
                                      <p:to>
                                        <p:strVal val="visible"/>
                                      </p:to>
                                    </p:set>
                                    <p:animEffect>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par>
                          <p:cTn id="111" fill="hold">
                            <p:stCondLst>
                              <p:cond delay="7000"/>
                            </p:stCondLst>
                            <p:childTnLst>
                              <p:par>
                                <p:cTn id="112" presetID="22" presetClass="entr" presetSubtype="8" fill="hold" grpId="0" nodeType="afterEffect">
                                  <p:stCondLst>
                                    <p:cond delay="0"/>
                                  </p:stCondLst>
                                  <p:childTnLst>
                                    <p:set>
                                      <p:cBhvr>
                                        <p:cTn id="113" dur="1" fill="hold">
                                          <p:stCondLst>
                                            <p:cond delay="0"/>
                                          </p:stCondLst>
                                        </p:cTn>
                                        <p:tgtEl>
                                          <p:spTgt spid="21"/>
                                        </p:tgtEl>
                                        <p:attrNameLst>
                                          <p:attrName>style.visibility</p:attrName>
                                        </p:attrNameLst>
                                      </p:cBhvr>
                                      <p:to>
                                        <p:strVal val="visible"/>
                                      </p:to>
                                    </p:set>
                                    <p:animEffect>
                                      <p:cBhvr>
                                        <p:cTn id="114" dur="500"/>
                                        <p:tgtEl>
                                          <p:spTgt spid="21"/>
                                        </p:tgtEl>
                                      </p:cBhvr>
                                    </p:animEffect>
                                  </p:childTnLst>
                                </p:cTn>
                              </p:par>
                            </p:childTnLst>
                          </p:cTn>
                        </p:par>
                        <p:par>
                          <p:cTn id="115" fill="hold">
                            <p:stCondLst>
                              <p:cond delay="7500"/>
                            </p:stCondLst>
                            <p:childTnLst>
                              <p:par>
                                <p:cTn id="116" presetID="42" presetClass="entr" presetSubtype="0" fill="hold" grpId="0" nodeType="afterEffect">
                                  <p:stCondLst>
                                    <p:cond delay="0"/>
                                  </p:stCondLst>
                                  <p:childTnLst>
                                    <p:set>
                                      <p:cBhvr>
                                        <p:cTn id="117" dur="1" fill="hold">
                                          <p:stCondLst>
                                            <p:cond delay="0"/>
                                          </p:stCondLst>
                                        </p:cTn>
                                        <p:tgtEl>
                                          <p:spTgt spid="16"/>
                                        </p:tgtEl>
                                        <p:attrNameLst>
                                          <p:attrName>style.visibility</p:attrName>
                                        </p:attrNameLst>
                                      </p:cBhvr>
                                      <p:to>
                                        <p:strVal val="visible"/>
                                      </p:to>
                                    </p:set>
                                    <p:animEffect>
                                      <p:cBhvr>
                                        <p:cTn id="118" dur="1000"/>
                                        <p:tgtEl>
                                          <p:spTgt spid="16"/>
                                        </p:tgtEl>
                                      </p:cBhvr>
                                    </p:animEffect>
                                    <p:anim calcmode="lin" valueType="num">
                                      <p:cBhvr>
                                        <p:cTn id="119" dur="1000" fill="hold"/>
                                        <p:tgtEl>
                                          <p:spTgt spid="16"/>
                                        </p:tgtEl>
                                        <p:attrNameLst>
                                          <p:attrName>ppt_x</p:attrName>
                                        </p:attrNameLst>
                                      </p:cBhvr>
                                      <p:tavLst>
                                        <p:tav tm="0">
                                          <p:val>
                                            <p:strVal val="#ppt_x"/>
                                          </p:val>
                                        </p:tav>
                                        <p:tav tm="100000">
                                          <p:val>
                                            <p:strVal val="#ppt_x"/>
                                          </p:val>
                                        </p:tav>
                                      </p:tavLst>
                                    </p:anim>
                                    <p:anim calcmode="lin" valueType="num">
                                      <p:cBhvr>
                                        <p:cTn id="1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3" grpId="0" bldLvl="0" animBg="1" autoUpdateAnimBg="0"/>
      <p:bldP spid="4" grpId="0" bldLvl="0" animBg="1" autoUpdateAnimBg="0"/>
      <p:bldP spid="5" grpId="0" bldLvl="0" animBg="1" autoUpdateAnimBg="0"/>
      <p:bldP spid="6" grpId="0" bldLvl="0" animBg="1" autoUpdateAnimBg="0"/>
      <p:bldP spid="7" grpId="0" bldLvl="0" autoUpdateAnimBg="0"/>
      <p:bldP spid="8" grpId="0" bldLvl="0" autoUpdateAnimBg="0"/>
      <p:bldP spid="9" grpId="0" bldLvl="0" autoUpdateAnimBg="0"/>
      <p:bldP spid="10" grpId="0" bldLvl="0" autoUpdateAnimBg="0"/>
      <p:bldP spid="11" grpId="0" bldLvl="0" autoUpdateAnimBg="0"/>
      <p:bldP spid="12" grpId="0" bldLvl="0" autoUpdateAnimBg="0"/>
      <p:bldP spid="13" grpId="0" bldLvl="0" autoUpdateAnimBg="0"/>
      <p:bldP spid="14" grpId="0" bldLvl="0" autoUpdateAnimBg="0"/>
      <p:bldP spid="15" grpId="0" bldLvl="0" autoUpdateAnimBg="0"/>
      <p:bldP spid="16" grpId="0" bldLvl="0" autoUpdateAnimBg="0"/>
      <p:bldP spid="17" grpId="0" bldLvl="0" autoUpdateAnimBg="0"/>
      <p:bldP spid="18" grpId="0" bldLvl="0" autoUpdateAnimBg="0"/>
      <p:bldP spid="19" grpId="0" bldLvl="0" autoUpdateAnimBg="0"/>
      <p:bldP spid="20" grpId="0" bldLvl="0" autoUpdateAnimBg="0"/>
      <p:bldP spid="21" grpId="0" bldLvl="0" autoUpdateAnimBg="0"/>
      <p:bldP spid="22"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FE4B490F-DEC8-40F6-AA62-F379164D8829}"/>
              </a:ext>
            </a:extLst>
          </p:cNvPr>
          <p:cNvGrpSpPr/>
          <p:nvPr/>
        </p:nvGrpSpPr>
        <p:grpSpPr bwMode="auto">
          <a:xfrm>
            <a:off x="1377575" y="1144571"/>
            <a:ext cx="6165049" cy="2079129"/>
            <a:chOff x="0" y="0"/>
            <a:chExt cx="8388350" cy="2828925"/>
          </a:xfrm>
        </p:grpSpPr>
        <p:sp>
          <p:nvSpPr>
            <p:cNvPr id="3" name="矩形 4">
              <a:extLst>
                <a:ext uri="{FF2B5EF4-FFF2-40B4-BE49-F238E27FC236}">
                  <a16:creationId xmlns:a16="http://schemas.microsoft.com/office/drawing/2014/main" id="{209C290A-3C32-4686-BAEC-3E500F489DAD}"/>
                </a:ext>
              </a:extLst>
            </p:cNvPr>
            <p:cNvSpPr>
              <a:spLocks noChangeArrowheads="1"/>
            </p:cNvSpPr>
            <p:nvPr/>
          </p:nvSpPr>
          <p:spPr bwMode="auto">
            <a:xfrm>
              <a:off x="2043112" y="0"/>
              <a:ext cx="2071688" cy="2828925"/>
            </a:xfrm>
            <a:custGeom>
              <a:avLst/>
              <a:gdLst>
                <a:gd name="T0" fmla="*/ 0 w 2071340"/>
                <a:gd name="T1" fmla="*/ 0 h 2828404"/>
                <a:gd name="T2" fmla="*/ 0 60000 65536"/>
                <a:gd name="T3" fmla="*/ 0 w 2071340"/>
                <a:gd name="T4" fmla="*/ 0 h 2828404"/>
                <a:gd name="T5" fmla="*/ 2071340 w 2071340"/>
                <a:gd name="T6" fmla="*/ 2828404 h 2828404"/>
              </a:gdLst>
              <a:ahLst/>
              <a:cxnLst>
                <a:cxn ang="T2">
                  <a:pos x="T0" y="T1"/>
                </a:cxn>
              </a:cxnLst>
              <a:rect l="T3" t="T4" r="T5" b="T6"/>
              <a:pathLst>
                <a:path w="2071340" h="2828404">
                  <a:moveTo>
                    <a:pt x="0" y="0"/>
                  </a:moveTo>
                  <a:lnTo>
                    <a:pt x="2071340" y="0"/>
                  </a:lnTo>
                  <a:lnTo>
                    <a:pt x="2071340" y="902778"/>
                  </a:lnTo>
                  <a:cubicBezTo>
                    <a:pt x="1815192" y="931760"/>
                    <a:pt x="1617104" y="1149848"/>
                    <a:pt x="1617104" y="1414202"/>
                  </a:cubicBezTo>
                  <a:cubicBezTo>
                    <a:pt x="1617104" y="1678556"/>
                    <a:pt x="1815192" y="1896645"/>
                    <a:pt x="2071340" y="1925626"/>
                  </a:cubicBezTo>
                  <a:lnTo>
                    <a:pt x="2071340" y="2828404"/>
                  </a:lnTo>
                  <a:lnTo>
                    <a:pt x="0" y="2828404"/>
                  </a:lnTo>
                  <a:lnTo>
                    <a:pt x="0" y="1925626"/>
                  </a:lnTo>
                  <a:cubicBezTo>
                    <a:pt x="256148" y="1896644"/>
                    <a:pt x="454235" y="1678556"/>
                    <a:pt x="454235" y="1414202"/>
                  </a:cubicBezTo>
                  <a:cubicBezTo>
                    <a:pt x="454235" y="1149849"/>
                    <a:pt x="256148" y="931760"/>
                    <a:pt x="0" y="902779"/>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3175">
              <a:solidFill>
                <a:srgbClr val="EAEAEA"/>
              </a:solidFill>
              <a:bevel/>
            </a:ln>
          </p:spPr>
          <p:txBody>
            <a:bodyPr lIns="330729" rIns="330729" anchor="ctr"/>
            <a:lstStyle/>
            <a:p>
              <a:r>
                <a:rPr lang="zh-CN" altLang="en-US" sz="800" dirty="0">
                  <a:solidFill>
                    <a:schemeClr val="bg1"/>
                  </a:solidFill>
                  <a:ea typeface="微软雅黑" panose="020B0503020204020204" pitchFamily="34" charset="-122"/>
                </a:rPr>
                <a:t>请在这里输入您的文字内容请在这里输入您的文字内容请在这里输入您的文字内容请在这里输入您的文字内容请在这里输入您的文字内容</a:t>
              </a:r>
            </a:p>
            <a:p>
              <a:endParaRPr lang="zh-CN" altLang="en-US" sz="800" dirty="0">
                <a:ea typeface="微软雅黑" panose="020B0503020204020204" pitchFamily="34" charset="-122"/>
              </a:endParaRPr>
            </a:p>
          </p:txBody>
        </p:sp>
        <p:sp>
          <p:nvSpPr>
            <p:cNvPr id="4" name="矩形 5">
              <a:extLst>
                <a:ext uri="{FF2B5EF4-FFF2-40B4-BE49-F238E27FC236}">
                  <a16:creationId xmlns:a16="http://schemas.microsoft.com/office/drawing/2014/main" id="{E802E845-954F-4B75-B9BE-C4051532763B}"/>
                </a:ext>
              </a:extLst>
            </p:cNvPr>
            <p:cNvSpPr>
              <a:spLocks noChangeArrowheads="1"/>
            </p:cNvSpPr>
            <p:nvPr/>
          </p:nvSpPr>
          <p:spPr bwMode="auto">
            <a:xfrm>
              <a:off x="4241800" y="0"/>
              <a:ext cx="2055812" cy="2828925"/>
            </a:xfrm>
            <a:custGeom>
              <a:avLst/>
              <a:gdLst>
                <a:gd name="T0" fmla="*/ 0 w 2055564"/>
                <a:gd name="T1" fmla="*/ 0 h 2828404"/>
                <a:gd name="T2" fmla="*/ 0 60000 65536"/>
                <a:gd name="T3" fmla="*/ 0 w 2055564"/>
                <a:gd name="T4" fmla="*/ 0 h 2828404"/>
                <a:gd name="T5" fmla="*/ 2055564 w 2055564"/>
                <a:gd name="T6" fmla="*/ 2828404 h 2828404"/>
              </a:gdLst>
              <a:ahLst/>
              <a:cxnLst>
                <a:cxn ang="T2">
                  <a:pos x="T0" y="T1"/>
                </a:cxn>
              </a:cxnLst>
              <a:rect l="T3" t="T4" r="T5" b="T6"/>
              <a:pathLst>
                <a:path w="2055564" h="2828404">
                  <a:moveTo>
                    <a:pt x="0" y="0"/>
                  </a:moveTo>
                  <a:lnTo>
                    <a:pt x="2055564" y="0"/>
                  </a:lnTo>
                  <a:lnTo>
                    <a:pt x="2055564" y="902778"/>
                  </a:lnTo>
                  <a:cubicBezTo>
                    <a:pt x="1799416" y="931760"/>
                    <a:pt x="1601328" y="1149848"/>
                    <a:pt x="1601328" y="1414202"/>
                  </a:cubicBezTo>
                  <a:cubicBezTo>
                    <a:pt x="1601328" y="1678556"/>
                    <a:pt x="1799416" y="1896645"/>
                    <a:pt x="2055564" y="1925626"/>
                  </a:cubicBezTo>
                  <a:lnTo>
                    <a:pt x="2055564" y="2828404"/>
                  </a:lnTo>
                  <a:lnTo>
                    <a:pt x="0" y="2828404"/>
                  </a:lnTo>
                  <a:lnTo>
                    <a:pt x="0" y="1925626"/>
                  </a:lnTo>
                  <a:cubicBezTo>
                    <a:pt x="256148" y="1896644"/>
                    <a:pt x="454235" y="1678556"/>
                    <a:pt x="454235" y="1414202"/>
                  </a:cubicBezTo>
                  <a:cubicBezTo>
                    <a:pt x="454235" y="1149849"/>
                    <a:pt x="256148" y="931760"/>
                    <a:pt x="0" y="902779"/>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3175">
              <a:solidFill>
                <a:srgbClr val="EAEAEA"/>
              </a:solidFill>
              <a:bevel/>
            </a:ln>
          </p:spPr>
          <p:txBody>
            <a:bodyPr lIns="330729" rIns="330729" anchor="ctr"/>
            <a:lstStyle/>
            <a:p>
              <a:r>
                <a:rPr lang="zh-CN" altLang="en-US" sz="800">
                  <a:solidFill>
                    <a:schemeClr val="bg1"/>
                  </a:solidFill>
                  <a:ea typeface="微软雅黑" panose="020B0503020204020204" pitchFamily="34" charset="-122"/>
                </a:rPr>
                <a:t>请在这里输入您的文字内容请在这里输入您的文字内容请在这里输入您的文字内容请在这里输入您的文字内容请在这里输入您的文字内容</a:t>
              </a:r>
            </a:p>
          </p:txBody>
        </p:sp>
        <p:sp>
          <p:nvSpPr>
            <p:cNvPr id="5" name="矩形 6">
              <a:extLst>
                <a:ext uri="{FF2B5EF4-FFF2-40B4-BE49-F238E27FC236}">
                  <a16:creationId xmlns:a16="http://schemas.microsoft.com/office/drawing/2014/main" id="{2656B673-7E0C-410A-9956-F06896DF133C}"/>
                </a:ext>
              </a:extLst>
            </p:cNvPr>
            <p:cNvSpPr>
              <a:spLocks noChangeArrowheads="1"/>
            </p:cNvSpPr>
            <p:nvPr/>
          </p:nvSpPr>
          <p:spPr bwMode="auto">
            <a:xfrm>
              <a:off x="6424612" y="0"/>
              <a:ext cx="1963738" cy="2828925"/>
            </a:xfrm>
            <a:custGeom>
              <a:avLst/>
              <a:gdLst>
                <a:gd name="T0" fmla="*/ 0 w 1963712"/>
                <a:gd name="T1" fmla="*/ 0 h 2828404"/>
                <a:gd name="T2" fmla="*/ 0 60000 65536"/>
                <a:gd name="T3" fmla="*/ 0 w 1963712"/>
                <a:gd name="T4" fmla="*/ 0 h 2828404"/>
                <a:gd name="T5" fmla="*/ 1963712 w 1963712"/>
                <a:gd name="T6" fmla="*/ 2828404 h 2828404"/>
              </a:gdLst>
              <a:ahLst/>
              <a:cxnLst>
                <a:cxn ang="T2">
                  <a:pos x="T0" y="T1"/>
                </a:cxn>
              </a:cxnLst>
              <a:rect l="T3" t="T4" r="T5" b="T6"/>
              <a:pathLst>
                <a:path w="1963712" h="2828404">
                  <a:moveTo>
                    <a:pt x="0" y="0"/>
                  </a:moveTo>
                  <a:lnTo>
                    <a:pt x="1963712" y="0"/>
                  </a:lnTo>
                  <a:lnTo>
                    <a:pt x="1963712" y="2828404"/>
                  </a:lnTo>
                  <a:lnTo>
                    <a:pt x="0" y="2828404"/>
                  </a:lnTo>
                  <a:lnTo>
                    <a:pt x="0" y="1925626"/>
                  </a:lnTo>
                  <a:cubicBezTo>
                    <a:pt x="256149" y="1896645"/>
                    <a:pt x="454236" y="1678556"/>
                    <a:pt x="454236" y="1414202"/>
                  </a:cubicBezTo>
                  <a:cubicBezTo>
                    <a:pt x="454236" y="1149848"/>
                    <a:pt x="256149" y="931760"/>
                    <a:pt x="0" y="902778"/>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3175">
              <a:solidFill>
                <a:srgbClr val="EAEAEA"/>
              </a:solidFill>
              <a:bevel/>
            </a:ln>
          </p:spPr>
          <p:txBody>
            <a:bodyPr lIns="396875" rIns="132292" anchor="ctr"/>
            <a:lstStyle/>
            <a:p>
              <a:r>
                <a:rPr lang="zh-CN" altLang="en-US" sz="800">
                  <a:solidFill>
                    <a:schemeClr val="bg1"/>
                  </a:solidFill>
                  <a:ea typeface="微软雅黑" panose="020B0503020204020204" pitchFamily="34" charset="-122"/>
                </a:rPr>
                <a:t>请在这里输入您的文字内容请在这里输入您的文字内容请在这里输入您的文字内容请在这里输入您的文字内容请在这里输入您的文字内容</a:t>
              </a:r>
            </a:p>
          </p:txBody>
        </p:sp>
        <p:sp>
          <p:nvSpPr>
            <p:cNvPr id="6" name="椭圆 7">
              <a:extLst>
                <a:ext uri="{FF2B5EF4-FFF2-40B4-BE49-F238E27FC236}">
                  <a16:creationId xmlns:a16="http://schemas.microsoft.com/office/drawing/2014/main" id="{F2584402-A76D-456A-A285-2C1D72B63A9C}"/>
                </a:ext>
              </a:extLst>
            </p:cNvPr>
            <p:cNvSpPr>
              <a:spLocks noChangeArrowheads="1"/>
            </p:cNvSpPr>
            <p:nvPr/>
          </p:nvSpPr>
          <p:spPr bwMode="auto">
            <a:xfrm>
              <a:off x="1576387" y="1011238"/>
              <a:ext cx="806450" cy="80645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a:noFill/>
              <a:bevel/>
            </a:ln>
          </p:spPr>
          <p:txBody>
            <a:bodyPr lIns="0" tIns="0" rIns="0" bIns="0" anchor="ctr"/>
            <a:lstStyle/>
            <a:p>
              <a:pPr algn="ctr">
                <a:lnSpc>
                  <a:spcPct val="120000"/>
                </a:lnSpc>
                <a:buFont typeface="Arial" panose="020B0604020202020204" pitchFamily="34" charset="0"/>
                <a:buNone/>
              </a:pPr>
              <a:r>
                <a:rPr lang="zh-CN" altLang="en-US" sz="1600" b="1">
                  <a:solidFill>
                    <a:srgbClr val="FFFFFF"/>
                  </a:solidFill>
                  <a:latin typeface="微软雅黑" panose="020B0503020204020204" pitchFamily="34" charset="-122"/>
                  <a:ea typeface="造字工房悦黑体验版常规体" pitchFamily="50" charset="-122"/>
                  <a:sym typeface="微软雅黑" panose="020B0503020204020204" pitchFamily="34" charset="-122"/>
                </a:rPr>
                <a:t>标题</a:t>
              </a:r>
              <a:endParaRPr lang="zh-CN" altLang="en-US" sz="1600">
                <a:ea typeface="造字工房悦黑体验版常规体" pitchFamily="50" charset="-122"/>
              </a:endParaRPr>
            </a:p>
          </p:txBody>
        </p:sp>
        <p:sp>
          <p:nvSpPr>
            <p:cNvPr id="7" name="椭圆 8">
              <a:extLst>
                <a:ext uri="{FF2B5EF4-FFF2-40B4-BE49-F238E27FC236}">
                  <a16:creationId xmlns:a16="http://schemas.microsoft.com/office/drawing/2014/main" id="{C281F6B7-D163-4EBC-85AB-5EA9BC7CD564}"/>
                </a:ext>
              </a:extLst>
            </p:cNvPr>
            <p:cNvSpPr>
              <a:spLocks noChangeArrowheads="1"/>
            </p:cNvSpPr>
            <p:nvPr/>
          </p:nvSpPr>
          <p:spPr bwMode="auto">
            <a:xfrm>
              <a:off x="3775075" y="1011238"/>
              <a:ext cx="806450" cy="80645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a:noFill/>
              <a:bevel/>
            </a:ln>
          </p:spPr>
          <p:txBody>
            <a:bodyPr lIns="0" tIns="0" rIns="0" bIns="0" anchor="ctr"/>
            <a:lstStyle/>
            <a:p>
              <a:pPr algn="ctr">
                <a:lnSpc>
                  <a:spcPct val="120000"/>
                </a:lnSpc>
                <a:buFont typeface="Arial" panose="020B0604020202020204" pitchFamily="34" charset="0"/>
                <a:buNone/>
              </a:pPr>
              <a:r>
                <a:rPr lang="zh-CN" altLang="en-US" sz="1600" b="1">
                  <a:solidFill>
                    <a:srgbClr val="FFFFFF"/>
                  </a:solidFill>
                  <a:latin typeface="微软雅黑" panose="020B0503020204020204" pitchFamily="34" charset="-122"/>
                  <a:ea typeface="造字工房悦黑体验版常规体" pitchFamily="50" charset="-122"/>
                  <a:sym typeface="微软雅黑" panose="020B0503020204020204" pitchFamily="34" charset="-122"/>
                </a:rPr>
                <a:t>标题</a:t>
              </a:r>
              <a:endParaRPr lang="zh-CN" altLang="en-US" sz="1600">
                <a:ea typeface="造字工房悦黑体验版常规体" pitchFamily="50" charset="-122"/>
              </a:endParaRPr>
            </a:p>
          </p:txBody>
        </p:sp>
        <p:sp>
          <p:nvSpPr>
            <p:cNvPr id="8" name="椭圆 9">
              <a:extLst>
                <a:ext uri="{FF2B5EF4-FFF2-40B4-BE49-F238E27FC236}">
                  <a16:creationId xmlns:a16="http://schemas.microsoft.com/office/drawing/2014/main" id="{2D6AAFC2-5670-49EC-98AC-C26632FDC8E0}"/>
                </a:ext>
              </a:extLst>
            </p:cNvPr>
            <p:cNvSpPr>
              <a:spLocks noChangeArrowheads="1"/>
            </p:cNvSpPr>
            <p:nvPr/>
          </p:nvSpPr>
          <p:spPr bwMode="auto">
            <a:xfrm>
              <a:off x="5957887" y="1011238"/>
              <a:ext cx="806450" cy="80645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5400">
              <a:noFill/>
              <a:bevel/>
            </a:ln>
          </p:spPr>
          <p:txBody>
            <a:bodyPr lIns="0" tIns="0" rIns="0" bIns="0" anchor="ctr"/>
            <a:lstStyle/>
            <a:p>
              <a:pPr algn="ctr">
                <a:lnSpc>
                  <a:spcPct val="120000"/>
                </a:lnSpc>
                <a:buFont typeface="Arial" panose="020B0604020202020204" pitchFamily="34" charset="0"/>
                <a:buNone/>
              </a:pPr>
              <a:r>
                <a:rPr lang="zh-CN" altLang="en-US" sz="1600" b="1">
                  <a:solidFill>
                    <a:srgbClr val="FFFFFF"/>
                  </a:solidFill>
                  <a:latin typeface="微软雅黑" panose="020B0503020204020204" pitchFamily="34" charset="-122"/>
                  <a:ea typeface="造字工房悦黑体验版常规体" pitchFamily="50" charset="-122"/>
                  <a:sym typeface="微软雅黑" panose="020B0503020204020204" pitchFamily="34" charset="-122"/>
                </a:rPr>
                <a:t>标题</a:t>
              </a:r>
              <a:endParaRPr lang="zh-CN" altLang="en-US" sz="1600">
                <a:ea typeface="造字工房悦黑体验版常规体" pitchFamily="50" charset="-122"/>
              </a:endParaRPr>
            </a:p>
          </p:txBody>
        </p:sp>
        <p:sp>
          <p:nvSpPr>
            <p:cNvPr id="9" name="矩形 3">
              <a:extLst>
                <a:ext uri="{FF2B5EF4-FFF2-40B4-BE49-F238E27FC236}">
                  <a16:creationId xmlns:a16="http://schemas.microsoft.com/office/drawing/2014/main" id="{DE51A996-57C3-4935-BDC1-9198C4AC534C}"/>
                </a:ext>
              </a:extLst>
            </p:cNvPr>
            <p:cNvSpPr>
              <a:spLocks noChangeArrowheads="1"/>
            </p:cNvSpPr>
            <p:nvPr/>
          </p:nvSpPr>
          <p:spPr bwMode="auto">
            <a:xfrm>
              <a:off x="0" y="0"/>
              <a:ext cx="1916112" cy="2828925"/>
            </a:xfrm>
            <a:custGeom>
              <a:avLst/>
              <a:gdLst>
                <a:gd name="T0" fmla="*/ 0 w 1915864"/>
                <a:gd name="T1" fmla="*/ 0 h 2828404"/>
                <a:gd name="T2" fmla="*/ 0 60000 65536"/>
                <a:gd name="T3" fmla="*/ 0 w 1915864"/>
                <a:gd name="T4" fmla="*/ 0 h 2828404"/>
                <a:gd name="T5" fmla="*/ 1915864 w 1915864"/>
                <a:gd name="T6" fmla="*/ 2828404 h 2828404"/>
              </a:gdLst>
              <a:ahLst/>
              <a:cxnLst>
                <a:cxn ang="T2">
                  <a:pos x="T0" y="T1"/>
                </a:cxn>
              </a:cxnLst>
              <a:rect l="T3" t="T4" r="T5" b="T6"/>
              <a:pathLst>
                <a:path w="1915864" h="2828404">
                  <a:moveTo>
                    <a:pt x="0" y="0"/>
                  </a:moveTo>
                  <a:lnTo>
                    <a:pt x="1915864" y="0"/>
                  </a:lnTo>
                  <a:lnTo>
                    <a:pt x="1915864" y="902778"/>
                  </a:lnTo>
                  <a:cubicBezTo>
                    <a:pt x="1659716" y="931760"/>
                    <a:pt x="1461628" y="1149848"/>
                    <a:pt x="1461628" y="1414202"/>
                  </a:cubicBezTo>
                  <a:cubicBezTo>
                    <a:pt x="1461628" y="1678556"/>
                    <a:pt x="1659716" y="1896645"/>
                    <a:pt x="1915864" y="1925626"/>
                  </a:cubicBezTo>
                  <a:lnTo>
                    <a:pt x="1915864" y="2828404"/>
                  </a:lnTo>
                  <a:lnTo>
                    <a:pt x="0" y="2828404"/>
                  </a:lnTo>
                  <a:close/>
                </a:path>
              </a:pathLst>
            </a:custGeom>
            <a:blipFill dpi="0" rotWithShape="1">
              <a:blip r:embed="rId3">
                <a:extLst>
                  <a:ext uri="{28A0092B-C50C-407E-A947-70E740481C1C}">
                    <a14:useLocalDpi xmlns:a14="http://schemas.microsoft.com/office/drawing/2010/main" val="0"/>
                  </a:ext>
                </a:extLst>
              </a:blip>
              <a:srcRect/>
              <a:stretch>
                <a:fillRect/>
              </a:stretch>
            </a:blipFill>
            <a:ln w="3175">
              <a:noFill/>
              <a:bevel/>
            </a:ln>
          </p:spPr>
          <p:txBody>
            <a:bodyPr lIns="132292" rIns="330729" anchor="ctr"/>
            <a:lstStyle/>
            <a:p>
              <a:r>
                <a:rPr lang="zh-CN" altLang="en-US" sz="800">
                  <a:solidFill>
                    <a:schemeClr val="bg1"/>
                  </a:solidFill>
                  <a:ea typeface="微软雅黑" panose="020B0503020204020204" pitchFamily="34" charset="-122"/>
                </a:rPr>
                <a:t>请在这里输入您的文字内容请在这里输入您的文字内容请在这里输入您的文字内容请在这里输入您的文字内容请在这里输入您的文字内容</a:t>
              </a:r>
            </a:p>
          </p:txBody>
        </p:sp>
      </p:grpSp>
      <p:sp>
        <p:nvSpPr>
          <p:cNvPr id="10" name="矩形 15">
            <a:extLst>
              <a:ext uri="{FF2B5EF4-FFF2-40B4-BE49-F238E27FC236}">
                <a16:creationId xmlns:a16="http://schemas.microsoft.com/office/drawing/2014/main" id="{D6F1C171-A80D-4F90-BAB8-F505454239C8}"/>
              </a:ext>
            </a:extLst>
          </p:cNvPr>
          <p:cNvSpPr>
            <a:spLocks noChangeArrowheads="1"/>
          </p:cNvSpPr>
          <p:nvPr/>
        </p:nvSpPr>
        <p:spPr bwMode="auto">
          <a:xfrm>
            <a:off x="1377575" y="3525885"/>
            <a:ext cx="6165049" cy="79338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5400">
            <a:noFill/>
            <a:bevel/>
          </a:ln>
        </p:spPr>
        <p:txBody>
          <a:bodyPr anchor="ctr"/>
          <a:lstStyle/>
          <a:p>
            <a:pPr algn="ctr">
              <a:buFont typeface="Arial" panose="020B0604020202020204" pitchFamily="34" charset="0"/>
              <a:buNone/>
            </a:pPr>
            <a:endParaRPr lang="zh-CN" altLang="en-US">
              <a:solidFill>
                <a:srgbClr val="FFFFFF"/>
              </a:solidFill>
              <a:latin typeface="宋体" panose="02010600030101010101" pitchFamily="2" charset="-122"/>
              <a:sym typeface="宋体" panose="02010600030101010101" pitchFamily="2" charset="-122"/>
            </a:endParaRPr>
          </a:p>
        </p:txBody>
      </p:sp>
      <p:grpSp>
        <p:nvGrpSpPr>
          <p:cNvPr id="11" name="Group 23">
            <a:extLst>
              <a:ext uri="{FF2B5EF4-FFF2-40B4-BE49-F238E27FC236}">
                <a16:creationId xmlns:a16="http://schemas.microsoft.com/office/drawing/2014/main" id="{79C09A04-9F19-4162-B860-69DD70C2C1DA}"/>
              </a:ext>
            </a:extLst>
          </p:cNvPr>
          <p:cNvGrpSpPr/>
          <p:nvPr/>
        </p:nvGrpSpPr>
        <p:grpSpPr bwMode="auto">
          <a:xfrm>
            <a:off x="1377576" y="3647226"/>
            <a:ext cx="7190613" cy="681376"/>
            <a:chOff x="1164" y="3126"/>
            <a:chExt cx="6163" cy="584"/>
          </a:xfrm>
        </p:grpSpPr>
        <p:sp>
          <p:nvSpPr>
            <p:cNvPr id="12" name="文本框 16">
              <a:extLst>
                <a:ext uri="{FF2B5EF4-FFF2-40B4-BE49-F238E27FC236}">
                  <a16:creationId xmlns:a16="http://schemas.microsoft.com/office/drawing/2014/main" id="{A2A8682A-D3CC-49BD-A5A6-A25AE7890216}"/>
                </a:ext>
              </a:extLst>
            </p:cNvPr>
            <p:cNvSpPr>
              <a:spLocks noChangeArrowheads="1"/>
            </p:cNvSpPr>
            <p:nvPr/>
          </p:nvSpPr>
          <p:spPr bwMode="auto">
            <a:xfrm>
              <a:off x="1164" y="3126"/>
              <a:ext cx="2132" cy="195"/>
            </a:xfrm>
            <a:prstGeom prst="rect">
              <a:avLst/>
            </a:prstGeom>
            <a:noFill/>
            <a:ln w="9525">
              <a:noFill/>
              <a:miter lim="800000"/>
            </a:ln>
          </p:spPr>
          <p:txBody>
            <a:bodyPr>
              <a:spAutoFit/>
            </a:bodyPr>
            <a:lstStyle/>
            <a:p>
              <a:r>
                <a:rPr lang="zh-CN" altLang="en-US" sz="882">
                  <a:solidFill>
                    <a:schemeClr val="bg1"/>
                  </a:solidFill>
                  <a:ea typeface="微软雅黑" panose="020B0503020204020204" pitchFamily="34" charset="-122"/>
                </a:rPr>
                <a:t>请在这里输入您的文字内容</a:t>
              </a:r>
              <a:endParaRPr lang="zh-CN" altLang="en-US" sz="882">
                <a:solidFill>
                  <a:schemeClr val="bg1"/>
                </a:solidFill>
                <a:latin typeface="造字工房悦黑体验版常规体" pitchFamily="50" charset="-122"/>
                <a:ea typeface="微软雅黑" panose="020B0503020204020204" pitchFamily="34" charset="-122"/>
                <a:sym typeface="造字工房悦黑体验版常规体" pitchFamily="50" charset="-122"/>
              </a:endParaRPr>
            </a:p>
          </p:txBody>
        </p:sp>
        <p:sp>
          <p:nvSpPr>
            <p:cNvPr id="13" name="文本框 18">
              <a:extLst>
                <a:ext uri="{FF2B5EF4-FFF2-40B4-BE49-F238E27FC236}">
                  <a16:creationId xmlns:a16="http://schemas.microsoft.com/office/drawing/2014/main" id="{A6008E8F-6469-4BA6-BB47-247BDDDDB077}"/>
                </a:ext>
              </a:extLst>
            </p:cNvPr>
            <p:cNvSpPr>
              <a:spLocks noChangeArrowheads="1"/>
            </p:cNvSpPr>
            <p:nvPr/>
          </p:nvSpPr>
          <p:spPr bwMode="auto">
            <a:xfrm>
              <a:off x="2476" y="3126"/>
              <a:ext cx="2132" cy="312"/>
            </a:xfrm>
            <a:prstGeom prst="rect">
              <a:avLst/>
            </a:prstGeom>
            <a:noFill/>
            <a:ln w="9525">
              <a:noFill/>
              <a:miter lim="800000"/>
            </a:ln>
          </p:spPr>
          <p:txBody>
            <a:bodyPr>
              <a:spAutoFit/>
            </a:bodyPr>
            <a:lstStyle/>
            <a:p>
              <a:r>
                <a:rPr lang="zh-CN" altLang="en-US" sz="882">
                  <a:solidFill>
                    <a:schemeClr val="bg1"/>
                  </a:solidFill>
                  <a:ea typeface="微软雅黑" panose="020B0503020204020204" pitchFamily="34" charset="-122"/>
                </a:rPr>
                <a:t>请在这里输入您的文字内容</a:t>
              </a:r>
              <a:endParaRPr lang="zh-CN" altLang="en-US" sz="882">
                <a:solidFill>
                  <a:schemeClr val="bg1"/>
                </a:solidFill>
                <a:ea typeface="微软雅黑" panose="020B0503020204020204" pitchFamily="34" charset="-122"/>
                <a:sym typeface="造字工房悦黑体验版常规体" pitchFamily="50" charset="-122"/>
              </a:endParaRPr>
            </a:p>
            <a:p>
              <a:endParaRPr lang="zh-CN" altLang="en-US" sz="882">
                <a:solidFill>
                  <a:schemeClr val="bg1"/>
                </a:solidFill>
                <a:latin typeface="造字工房悦黑体验版常规体" pitchFamily="50" charset="-122"/>
                <a:ea typeface="微软雅黑" panose="020B0503020204020204" pitchFamily="34" charset="-122"/>
                <a:sym typeface="造字工房悦黑体验版常规体" pitchFamily="50" charset="-122"/>
              </a:endParaRPr>
            </a:p>
          </p:txBody>
        </p:sp>
        <p:sp>
          <p:nvSpPr>
            <p:cNvPr id="14" name="文本框 19">
              <a:extLst>
                <a:ext uri="{FF2B5EF4-FFF2-40B4-BE49-F238E27FC236}">
                  <a16:creationId xmlns:a16="http://schemas.microsoft.com/office/drawing/2014/main" id="{54DFC8B6-F832-48E8-BD10-02B666A874E3}"/>
                </a:ext>
              </a:extLst>
            </p:cNvPr>
            <p:cNvSpPr>
              <a:spLocks noChangeArrowheads="1"/>
            </p:cNvSpPr>
            <p:nvPr/>
          </p:nvSpPr>
          <p:spPr bwMode="auto">
            <a:xfrm>
              <a:off x="3831" y="3126"/>
              <a:ext cx="2132" cy="195"/>
            </a:xfrm>
            <a:prstGeom prst="rect">
              <a:avLst/>
            </a:prstGeom>
            <a:noFill/>
            <a:ln w="9525">
              <a:noFill/>
              <a:miter lim="800000"/>
            </a:ln>
          </p:spPr>
          <p:txBody>
            <a:bodyPr>
              <a:spAutoFit/>
            </a:bodyPr>
            <a:lstStyle/>
            <a:p>
              <a:r>
                <a:rPr lang="zh-CN" altLang="en-US" sz="882">
                  <a:solidFill>
                    <a:schemeClr val="bg1"/>
                  </a:solidFill>
                  <a:ea typeface="微软雅黑" panose="020B0503020204020204" pitchFamily="34" charset="-122"/>
                </a:rPr>
                <a:t>请在这里输入您的文字内容</a:t>
              </a:r>
            </a:p>
          </p:txBody>
        </p:sp>
        <p:sp>
          <p:nvSpPr>
            <p:cNvPr id="15" name="文本框 20">
              <a:extLst>
                <a:ext uri="{FF2B5EF4-FFF2-40B4-BE49-F238E27FC236}">
                  <a16:creationId xmlns:a16="http://schemas.microsoft.com/office/drawing/2014/main" id="{A72B7B20-C13D-40EE-A5FE-B6C633C3D888}"/>
                </a:ext>
              </a:extLst>
            </p:cNvPr>
            <p:cNvSpPr>
              <a:spLocks noChangeArrowheads="1"/>
            </p:cNvSpPr>
            <p:nvPr/>
          </p:nvSpPr>
          <p:spPr bwMode="auto">
            <a:xfrm>
              <a:off x="5195" y="3126"/>
              <a:ext cx="2132" cy="312"/>
            </a:xfrm>
            <a:prstGeom prst="rect">
              <a:avLst/>
            </a:prstGeom>
            <a:noFill/>
            <a:ln w="9525">
              <a:noFill/>
              <a:miter lim="800000"/>
            </a:ln>
          </p:spPr>
          <p:txBody>
            <a:bodyPr>
              <a:spAutoFit/>
            </a:bodyPr>
            <a:lstStyle/>
            <a:p>
              <a:r>
                <a:rPr lang="zh-CN" altLang="en-US" sz="882">
                  <a:solidFill>
                    <a:schemeClr val="bg1"/>
                  </a:solidFill>
                  <a:ea typeface="微软雅黑" panose="020B0503020204020204" pitchFamily="34" charset="-122"/>
                </a:rPr>
                <a:t>请在这里输入您的文字内容</a:t>
              </a:r>
              <a:endParaRPr lang="zh-CN" altLang="en-US" sz="882">
                <a:solidFill>
                  <a:schemeClr val="bg1"/>
                </a:solidFill>
                <a:ea typeface="微软雅黑" panose="020B0503020204020204" pitchFamily="34" charset="-122"/>
                <a:sym typeface="造字工房悦黑体验版常规体" pitchFamily="50" charset="-122"/>
              </a:endParaRPr>
            </a:p>
            <a:p>
              <a:endParaRPr lang="zh-CN" altLang="en-US" sz="882">
                <a:solidFill>
                  <a:schemeClr val="bg1"/>
                </a:solidFill>
                <a:latin typeface="造字工房悦黑体验版常规体" pitchFamily="50" charset="-122"/>
                <a:ea typeface="微软雅黑" panose="020B0503020204020204" pitchFamily="34" charset="-122"/>
                <a:sym typeface="造字工房悦黑体验版常规体" pitchFamily="50" charset="-122"/>
              </a:endParaRPr>
            </a:p>
          </p:txBody>
        </p:sp>
        <p:sp>
          <p:nvSpPr>
            <p:cNvPr id="16" name="文本框 21">
              <a:extLst>
                <a:ext uri="{FF2B5EF4-FFF2-40B4-BE49-F238E27FC236}">
                  <a16:creationId xmlns:a16="http://schemas.microsoft.com/office/drawing/2014/main" id="{89AAF700-DEA2-457A-849B-191DD24FEFDD}"/>
                </a:ext>
              </a:extLst>
            </p:cNvPr>
            <p:cNvSpPr>
              <a:spLocks noChangeArrowheads="1"/>
            </p:cNvSpPr>
            <p:nvPr/>
          </p:nvSpPr>
          <p:spPr bwMode="auto">
            <a:xfrm>
              <a:off x="1164" y="3398"/>
              <a:ext cx="2132" cy="195"/>
            </a:xfrm>
            <a:prstGeom prst="rect">
              <a:avLst/>
            </a:prstGeom>
            <a:noFill/>
            <a:ln w="9525">
              <a:noFill/>
              <a:miter lim="800000"/>
            </a:ln>
          </p:spPr>
          <p:txBody>
            <a:bodyPr>
              <a:spAutoFit/>
            </a:bodyPr>
            <a:lstStyle/>
            <a:p>
              <a:r>
                <a:rPr lang="zh-CN" altLang="en-US" sz="882">
                  <a:solidFill>
                    <a:schemeClr val="bg1"/>
                  </a:solidFill>
                  <a:ea typeface="微软雅黑" panose="020B0503020204020204" pitchFamily="34" charset="-122"/>
                </a:rPr>
                <a:t>请在这里输入您的文字内容</a:t>
              </a:r>
            </a:p>
          </p:txBody>
        </p:sp>
        <p:sp>
          <p:nvSpPr>
            <p:cNvPr id="17" name="文本框 22">
              <a:extLst>
                <a:ext uri="{FF2B5EF4-FFF2-40B4-BE49-F238E27FC236}">
                  <a16:creationId xmlns:a16="http://schemas.microsoft.com/office/drawing/2014/main" id="{6B9673B9-6B00-4491-A171-81EAB0EE7FF8}"/>
                </a:ext>
              </a:extLst>
            </p:cNvPr>
            <p:cNvSpPr>
              <a:spLocks noChangeArrowheads="1"/>
            </p:cNvSpPr>
            <p:nvPr/>
          </p:nvSpPr>
          <p:spPr bwMode="auto">
            <a:xfrm>
              <a:off x="2476" y="3398"/>
              <a:ext cx="2132" cy="195"/>
            </a:xfrm>
            <a:prstGeom prst="rect">
              <a:avLst/>
            </a:prstGeom>
            <a:noFill/>
            <a:ln w="9525">
              <a:noFill/>
              <a:miter lim="800000"/>
            </a:ln>
          </p:spPr>
          <p:txBody>
            <a:bodyPr>
              <a:spAutoFit/>
            </a:bodyPr>
            <a:lstStyle/>
            <a:p>
              <a:r>
                <a:rPr lang="zh-CN" altLang="en-US" sz="882">
                  <a:solidFill>
                    <a:schemeClr val="bg1"/>
                  </a:solidFill>
                  <a:ea typeface="微软雅黑" panose="020B0503020204020204" pitchFamily="34" charset="-122"/>
                </a:rPr>
                <a:t>请在这里输入您的文字内容</a:t>
              </a:r>
            </a:p>
          </p:txBody>
        </p:sp>
        <p:sp>
          <p:nvSpPr>
            <p:cNvPr id="18" name="文本框 23">
              <a:extLst>
                <a:ext uri="{FF2B5EF4-FFF2-40B4-BE49-F238E27FC236}">
                  <a16:creationId xmlns:a16="http://schemas.microsoft.com/office/drawing/2014/main" id="{E600BAC4-3EAC-4BD9-A7A2-4A3C4506DA76}"/>
                </a:ext>
              </a:extLst>
            </p:cNvPr>
            <p:cNvSpPr>
              <a:spLocks noChangeArrowheads="1"/>
            </p:cNvSpPr>
            <p:nvPr/>
          </p:nvSpPr>
          <p:spPr bwMode="auto">
            <a:xfrm>
              <a:off x="3831" y="3398"/>
              <a:ext cx="2132" cy="312"/>
            </a:xfrm>
            <a:prstGeom prst="rect">
              <a:avLst/>
            </a:prstGeom>
            <a:noFill/>
            <a:ln w="9525">
              <a:noFill/>
              <a:miter lim="800000"/>
            </a:ln>
          </p:spPr>
          <p:txBody>
            <a:bodyPr>
              <a:spAutoFit/>
            </a:bodyPr>
            <a:lstStyle/>
            <a:p>
              <a:r>
                <a:rPr lang="zh-CN" altLang="en-US" sz="882">
                  <a:solidFill>
                    <a:schemeClr val="bg1"/>
                  </a:solidFill>
                  <a:ea typeface="微软雅黑" panose="020B0503020204020204" pitchFamily="34" charset="-122"/>
                </a:rPr>
                <a:t>请在这里输入您的文字内容</a:t>
              </a:r>
              <a:endParaRPr lang="zh-CN" altLang="en-US" sz="882">
                <a:solidFill>
                  <a:schemeClr val="bg1"/>
                </a:solidFill>
                <a:ea typeface="微软雅黑" panose="020B0503020204020204" pitchFamily="34" charset="-122"/>
                <a:sym typeface="造字工房悦黑体验版常规体" pitchFamily="50" charset="-122"/>
              </a:endParaRPr>
            </a:p>
            <a:p>
              <a:endParaRPr lang="zh-CN" altLang="en-US" sz="882">
                <a:solidFill>
                  <a:schemeClr val="bg1"/>
                </a:solidFill>
                <a:latin typeface="造字工房悦黑体验版常规体" pitchFamily="50" charset="-122"/>
                <a:ea typeface="微软雅黑" panose="020B0503020204020204" pitchFamily="34" charset="-122"/>
                <a:sym typeface="造字工房悦黑体验版常规体" pitchFamily="50" charset="-122"/>
              </a:endParaRPr>
            </a:p>
          </p:txBody>
        </p:sp>
        <p:sp>
          <p:nvSpPr>
            <p:cNvPr id="19" name="文本框 24">
              <a:extLst>
                <a:ext uri="{FF2B5EF4-FFF2-40B4-BE49-F238E27FC236}">
                  <a16:creationId xmlns:a16="http://schemas.microsoft.com/office/drawing/2014/main" id="{5F2DE726-2F4B-40F1-8CD9-7BDF4EA0E524}"/>
                </a:ext>
              </a:extLst>
            </p:cNvPr>
            <p:cNvSpPr>
              <a:spLocks noChangeArrowheads="1"/>
            </p:cNvSpPr>
            <p:nvPr/>
          </p:nvSpPr>
          <p:spPr bwMode="auto">
            <a:xfrm>
              <a:off x="5195" y="3398"/>
              <a:ext cx="2132" cy="195"/>
            </a:xfrm>
            <a:prstGeom prst="rect">
              <a:avLst/>
            </a:prstGeom>
            <a:noFill/>
            <a:ln w="9525">
              <a:noFill/>
              <a:miter lim="800000"/>
            </a:ln>
          </p:spPr>
          <p:txBody>
            <a:bodyPr>
              <a:spAutoFit/>
            </a:bodyPr>
            <a:lstStyle/>
            <a:p>
              <a:r>
                <a:rPr lang="zh-CN" altLang="en-US" sz="882">
                  <a:solidFill>
                    <a:schemeClr val="bg1"/>
                  </a:solidFill>
                  <a:ea typeface="微软雅黑" panose="020B0503020204020204" pitchFamily="34" charset="-122"/>
                </a:rPr>
                <a:t>请在这里输入您的文字内容</a:t>
              </a:r>
            </a:p>
          </p:txBody>
        </p:sp>
      </p:grpSp>
      <p:sp>
        <p:nvSpPr>
          <p:cNvPr id="20" name="Title 1">
            <a:extLst>
              <a:ext uri="{FF2B5EF4-FFF2-40B4-BE49-F238E27FC236}">
                <a16:creationId xmlns:a16="http://schemas.microsoft.com/office/drawing/2014/main" id="{8016C68C-424E-4C91-A0D5-89C652FBC7D5}"/>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21" name="椭圆 20">
            <a:extLst>
              <a:ext uri="{FF2B5EF4-FFF2-40B4-BE49-F238E27FC236}">
                <a16:creationId xmlns:a16="http://schemas.microsoft.com/office/drawing/2014/main" id="{1B513661-F917-459C-A29C-5E0FD96E30D4}"/>
              </a:ext>
            </a:extLst>
          </p:cNvPr>
          <p:cNvSpPr>
            <a:spLocks noChangeArrowheads="1"/>
          </p:cNvSpPr>
          <p:nvPr/>
        </p:nvSpPr>
        <p:spPr bwMode="auto">
          <a:xfrm>
            <a:off x="323528" y="267494"/>
            <a:ext cx="216024" cy="21602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313530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5">
            <a:extLst>
              <a:ext uri="{FF2B5EF4-FFF2-40B4-BE49-F238E27FC236}">
                <a16:creationId xmlns:a16="http://schemas.microsoft.com/office/drawing/2014/main" id="{D13D49C8-5368-4D41-AF6E-A6AE534564A1}"/>
              </a:ext>
            </a:extLst>
          </p:cNvPr>
          <p:cNvSpPr/>
          <p:nvPr/>
        </p:nvSpPr>
        <p:spPr bwMode="auto">
          <a:xfrm>
            <a:off x="4873126" y="3406878"/>
            <a:ext cx="1263579" cy="817884"/>
          </a:xfrm>
          <a:custGeom>
            <a:avLst/>
            <a:gdLst>
              <a:gd name="T0" fmla="*/ 0 w 1719021"/>
              <a:gd name="T1" fmla="*/ 110656 h 1113536"/>
              <a:gd name="T2" fmla="*/ 111514 w 1719021"/>
              <a:gd name="T3" fmla="*/ 0 h 1113536"/>
              <a:gd name="T4" fmla="*/ 1609932 w 1719021"/>
              <a:gd name="T5" fmla="*/ 0 h 1113536"/>
              <a:gd name="T6" fmla="*/ 1721441 w 1719021"/>
              <a:gd name="T7" fmla="*/ 110656 h 1113536"/>
              <a:gd name="T8" fmla="*/ 1721441 w 1719021"/>
              <a:gd name="T9" fmla="*/ 995916 h 1113536"/>
              <a:gd name="T10" fmla="*/ 1609932 w 1719021"/>
              <a:gd name="T11" fmla="*/ 1106575 h 1113536"/>
              <a:gd name="T12" fmla="*/ 111514 w 1719021"/>
              <a:gd name="T13" fmla="*/ 1106575 h 1113536"/>
              <a:gd name="T14" fmla="*/ 0 w 1719021"/>
              <a:gd name="T15" fmla="*/ 995916 h 1113536"/>
              <a:gd name="T16" fmla="*/ 0 w 1719021"/>
              <a:gd name="T17" fmla="*/ 110656 h 1113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19021"/>
              <a:gd name="T28" fmla="*/ 0 h 1113536"/>
              <a:gd name="T29" fmla="*/ 1719021 w 1719021"/>
              <a:gd name="T30" fmla="*/ 1113536 h 1113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19021" h="1113536">
                <a:moveTo>
                  <a:pt x="0" y="111354"/>
                </a:moveTo>
                <a:cubicBezTo>
                  <a:pt x="0" y="49855"/>
                  <a:pt x="49855" y="0"/>
                  <a:pt x="111354" y="0"/>
                </a:cubicBezTo>
                <a:lnTo>
                  <a:pt x="1607667" y="0"/>
                </a:lnTo>
                <a:cubicBezTo>
                  <a:pt x="1669166" y="0"/>
                  <a:pt x="1719021" y="49855"/>
                  <a:pt x="1719021" y="111354"/>
                </a:cubicBezTo>
                <a:lnTo>
                  <a:pt x="1719021" y="1002182"/>
                </a:lnTo>
                <a:cubicBezTo>
                  <a:pt x="1719021" y="1063681"/>
                  <a:pt x="1669166" y="1113536"/>
                  <a:pt x="1607667" y="1113536"/>
                </a:cubicBezTo>
                <a:lnTo>
                  <a:pt x="111354" y="1113536"/>
                </a:lnTo>
                <a:cubicBezTo>
                  <a:pt x="49855" y="1113536"/>
                  <a:pt x="0" y="1063681"/>
                  <a:pt x="0" y="1002182"/>
                </a:cubicBezTo>
                <a:lnTo>
                  <a:pt x="0" y="111354"/>
                </a:lnTo>
                <a:close/>
              </a:path>
            </a:pathLst>
          </a:custGeom>
          <a:noFill/>
          <a:ln w="12700" cap="flat" cmpd="sng" algn="ctr">
            <a:solidFill>
              <a:srgbClr val="83BCE1"/>
            </a:solidFill>
            <a:prstDash val="solid"/>
            <a:miter lim="800000"/>
          </a:ln>
        </p:spPr>
        <p:txBody>
          <a:bodyPr lIns="481004" tIns="306582" rIns="101983" bIns="101983"/>
          <a:lstStyle/>
          <a:p>
            <a:endParaRPr lang="zh-CN" altLang="en-US">
              <a:solidFill>
                <a:schemeClr val="tx1">
                  <a:lumMod val="50000"/>
                  <a:lumOff val="50000"/>
                </a:schemeClr>
              </a:solidFill>
            </a:endParaRPr>
          </a:p>
        </p:txBody>
      </p:sp>
      <p:sp>
        <p:nvSpPr>
          <p:cNvPr id="3" name="任意多边形 7">
            <a:extLst>
              <a:ext uri="{FF2B5EF4-FFF2-40B4-BE49-F238E27FC236}">
                <a16:creationId xmlns:a16="http://schemas.microsoft.com/office/drawing/2014/main" id="{4F8EDF5B-FB34-4BFD-9D97-34939B813FBF}"/>
              </a:ext>
            </a:extLst>
          </p:cNvPr>
          <p:cNvSpPr/>
          <p:nvPr/>
        </p:nvSpPr>
        <p:spPr bwMode="auto">
          <a:xfrm>
            <a:off x="2812665" y="3406878"/>
            <a:ext cx="1262412" cy="817884"/>
          </a:xfrm>
          <a:custGeom>
            <a:avLst/>
            <a:gdLst>
              <a:gd name="T0" fmla="*/ 0 w 1719021"/>
              <a:gd name="T1" fmla="*/ 110656 h 1113536"/>
              <a:gd name="T2" fmla="*/ 110484 w 1719021"/>
              <a:gd name="T3" fmla="*/ 0 h 1113536"/>
              <a:gd name="T4" fmla="*/ 1595122 w 1719021"/>
              <a:gd name="T5" fmla="*/ 0 h 1113536"/>
              <a:gd name="T6" fmla="*/ 1705606 w 1719021"/>
              <a:gd name="T7" fmla="*/ 110656 h 1113536"/>
              <a:gd name="T8" fmla="*/ 1705606 w 1719021"/>
              <a:gd name="T9" fmla="*/ 995916 h 1113536"/>
              <a:gd name="T10" fmla="*/ 1595122 w 1719021"/>
              <a:gd name="T11" fmla="*/ 1106575 h 1113536"/>
              <a:gd name="T12" fmla="*/ 110484 w 1719021"/>
              <a:gd name="T13" fmla="*/ 1106575 h 1113536"/>
              <a:gd name="T14" fmla="*/ 0 w 1719021"/>
              <a:gd name="T15" fmla="*/ 995916 h 1113536"/>
              <a:gd name="T16" fmla="*/ 0 w 1719021"/>
              <a:gd name="T17" fmla="*/ 110656 h 1113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19021"/>
              <a:gd name="T28" fmla="*/ 0 h 1113536"/>
              <a:gd name="T29" fmla="*/ 1719021 w 1719021"/>
              <a:gd name="T30" fmla="*/ 1113536 h 1113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19021" h="1113536">
                <a:moveTo>
                  <a:pt x="0" y="111354"/>
                </a:moveTo>
                <a:cubicBezTo>
                  <a:pt x="0" y="49855"/>
                  <a:pt x="49855" y="0"/>
                  <a:pt x="111354" y="0"/>
                </a:cubicBezTo>
                <a:lnTo>
                  <a:pt x="1607667" y="0"/>
                </a:lnTo>
                <a:cubicBezTo>
                  <a:pt x="1669166" y="0"/>
                  <a:pt x="1719021" y="49855"/>
                  <a:pt x="1719021" y="111354"/>
                </a:cubicBezTo>
                <a:lnTo>
                  <a:pt x="1719021" y="1002182"/>
                </a:lnTo>
                <a:cubicBezTo>
                  <a:pt x="1719021" y="1063681"/>
                  <a:pt x="1669166" y="1113536"/>
                  <a:pt x="1607667" y="1113536"/>
                </a:cubicBezTo>
                <a:lnTo>
                  <a:pt x="111354" y="1113536"/>
                </a:lnTo>
                <a:cubicBezTo>
                  <a:pt x="49855" y="1113536"/>
                  <a:pt x="0" y="1063681"/>
                  <a:pt x="0" y="1002182"/>
                </a:cubicBezTo>
                <a:lnTo>
                  <a:pt x="0" y="111354"/>
                </a:lnTo>
                <a:close/>
              </a:path>
            </a:pathLst>
          </a:custGeom>
          <a:noFill/>
          <a:ln w="12700" cap="flat" cmpd="sng" algn="ctr">
            <a:solidFill>
              <a:srgbClr val="83BCE1"/>
            </a:solidFill>
            <a:prstDash val="solid"/>
            <a:miter lim="800000"/>
          </a:ln>
        </p:spPr>
        <p:txBody>
          <a:bodyPr lIns="101983" tIns="306582" rIns="481004" bIns="101983"/>
          <a:lstStyle/>
          <a:p>
            <a:endParaRPr lang="zh-CN" altLang="en-US">
              <a:solidFill>
                <a:schemeClr val="tx1">
                  <a:lumMod val="50000"/>
                  <a:lumOff val="50000"/>
                </a:schemeClr>
              </a:solidFill>
            </a:endParaRPr>
          </a:p>
        </p:txBody>
      </p:sp>
      <p:sp>
        <p:nvSpPr>
          <p:cNvPr id="4" name="任意多边形 8">
            <a:extLst>
              <a:ext uri="{FF2B5EF4-FFF2-40B4-BE49-F238E27FC236}">
                <a16:creationId xmlns:a16="http://schemas.microsoft.com/office/drawing/2014/main" id="{B29A98DE-5E3B-4DD3-B329-28A9855F2DE8}"/>
              </a:ext>
            </a:extLst>
          </p:cNvPr>
          <p:cNvSpPr/>
          <p:nvPr/>
        </p:nvSpPr>
        <p:spPr bwMode="auto">
          <a:xfrm>
            <a:off x="4873126" y="1667270"/>
            <a:ext cx="1263579" cy="819051"/>
          </a:xfrm>
          <a:custGeom>
            <a:avLst/>
            <a:gdLst>
              <a:gd name="T0" fmla="*/ 0 w 1719021"/>
              <a:gd name="T1" fmla="*/ 112245 h 1113536"/>
              <a:gd name="T2" fmla="*/ 111514 w 1719021"/>
              <a:gd name="T3" fmla="*/ 0 h 1113536"/>
              <a:gd name="T4" fmla="*/ 1609932 w 1719021"/>
              <a:gd name="T5" fmla="*/ 0 h 1113536"/>
              <a:gd name="T6" fmla="*/ 1721441 w 1719021"/>
              <a:gd name="T7" fmla="*/ 112245 h 1113536"/>
              <a:gd name="T8" fmla="*/ 1721441 w 1719021"/>
              <a:gd name="T9" fmla="*/ 1010210 h 1113536"/>
              <a:gd name="T10" fmla="*/ 1609932 w 1719021"/>
              <a:gd name="T11" fmla="*/ 1122458 h 1113536"/>
              <a:gd name="T12" fmla="*/ 111514 w 1719021"/>
              <a:gd name="T13" fmla="*/ 1122458 h 1113536"/>
              <a:gd name="T14" fmla="*/ 0 w 1719021"/>
              <a:gd name="T15" fmla="*/ 1010210 h 1113536"/>
              <a:gd name="T16" fmla="*/ 0 w 1719021"/>
              <a:gd name="T17" fmla="*/ 112245 h 1113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19021"/>
              <a:gd name="T28" fmla="*/ 0 h 1113536"/>
              <a:gd name="T29" fmla="*/ 1719021 w 1719021"/>
              <a:gd name="T30" fmla="*/ 1113536 h 1113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19021" h="1113536">
                <a:moveTo>
                  <a:pt x="0" y="111354"/>
                </a:moveTo>
                <a:cubicBezTo>
                  <a:pt x="0" y="49855"/>
                  <a:pt x="49855" y="0"/>
                  <a:pt x="111354" y="0"/>
                </a:cubicBezTo>
                <a:lnTo>
                  <a:pt x="1607667" y="0"/>
                </a:lnTo>
                <a:cubicBezTo>
                  <a:pt x="1669166" y="0"/>
                  <a:pt x="1719021" y="49855"/>
                  <a:pt x="1719021" y="111354"/>
                </a:cubicBezTo>
                <a:lnTo>
                  <a:pt x="1719021" y="1002182"/>
                </a:lnTo>
                <a:cubicBezTo>
                  <a:pt x="1719021" y="1063681"/>
                  <a:pt x="1669166" y="1113536"/>
                  <a:pt x="1607667" y="1113536"/>
                </a:cubicBezTo>
                <a:lnTo>
                  <a:pt x="111354" y="1113536"/>
                </a:lnTo>
                <a:cubicBezTo>
                  <a:pt x="49855" y="1113536"/>
                  <a:pt x="0" y="1063681"/>
                  <a:pt x="0" y="1002182"/>
                </a:cubicBezTo>
                <a:lnTo>
                  <a:pt x="0" y="111354"/>
                </a:lnTo>
                <a:close/>
              </a:path>
            </a:pathLst>
          </a:custGeom>
          <a:noFill/>
          <a:ln w="12700" cap="flat" cmpd="sng" algn="ctr">
            <a:solidFill>
              <a:srgbClr val="83BCE1"/>
            </a:solidFill>
            <a:prstDash val="solid"/>
            <a:miter lim="800000"/>
          </a:ln>
        </p:spPr>
        <p:txBody>
          <a:bodyPr lIns="481004" tIns="101983" rIns="101983" bIns="306582"/>
          <a:lstStyle/>
          <a:p>
            <a:endParaRPr lang="zh-CN" altLang="en-US">
              <a:solidFill>
                <a:schemeClr val="tx1">
                  <a:lumMod val="50000"/>
                  <a:lumOff val="50000"/>
                </a:schemeClr>
              </a:solidFill>
            </a:endParaRPr>
          </a:p>
        </p:txBody>
      </p:sp>
      <p:sp>
        <p:nvSpPr>
          <p:cNvPr id="5" name="任意多边形 9">
            <a:extLst>
              <a:ext uri="{FF2B5EF4-FFF2-40B4-BE49-F238E27FC236}">
                <a16:creationId xmlns:a16="http://schemas.microsoft.com/office/drawing/2014/main" id="{3AE00493-C18A-4018-A30D-CD8AA1CA4105}"/>
              </a:ext>
            </a:extLst>
          </p:cNvPr>
          <p:cNvSpPr/>
          <p:nvPr/>
        </p:nvSpPr>
        <p:spPr bwMode="auto">
          <a:xfrm>
            <a:off x="2812665" y="1667270"/>
            <a:ext cx="1262412" cy="819051"/>
          </a:xfrm>
          <a:custGeom>
            <a:avLst/>
            <a:gdLst>
              <a:gd name="T0" fmla="*/ 0 w 1719021"/>
              <a:gd name="T1" fmla="*/ 112245 h 1113536"/>
              <a:gd name="T2" fmla="*/ 110484 w 1719021"/>
              <a:gd name="T3" fmla="*/ 0 h 1113536"/>
              <a:gd name="T4" fmla="*/ 1595122 w 1719021"/>
              <a:gd name="T5" fmla="*/ 0 h 1113536"/>
              <a:gd name="T6" fmla="*/ 1705606 w 1719021"/>
              <a:gd name="T7" fmla="*/ 112245 h 1113536"/>
              <a:gd name="T8" fmla="*/ 1705606 w 1719021"/>
              <a:gd name="T9" fmla="*/ 1010210 h 1113536"/>
              <a:gd name="T10" fmla="*/ 1595122 w 1719021"/>
              <a:gd name="T11" fmla="*/ 1122458 h 1113536"/>
              <a:gd name="T12" fmla="*/ 110484 w 1719021"/>
              <a:gd name="T13" fmla="*/ 1122458 h 1113536"/>
              <a:gd name="T14" fmla="*/ 0 w 1719021"/>
              <a:gd name="T15" fmla="*/ 1010210 h 1113536"/>
              <a:gd name="T16" fmla="*/ 0 w 1719021"/>
              <a:gd name="T17" fmla="*/ 112245 h 1113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19021"/>
              <a:gd name="T28" fmla="*/ 0 h 1113536"/>
              <a:gd name="T29" fmla="*/ 1719021 w 1719021"/>
              <a:gd name="T30" fmla="*/ 1113536 h 1113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19021" h="1113536">
                <a:moveTo>
                  <a:pt x="0" y="111354"/>
                </a:moveTo>
                <a:cubicBezTo>
                  <a:pt x="0" y="49855"/>
                  <a:pt x="49855" y="0"/>
                  <a:pt x="111354" y="0"/>
                </a:cubicBezTo>
                <a:lnTo>
                  <a:pt x="1607667" y="0"/>
                </a:lnTo>
                <a:cubicBezTo>
                  <a:pt x="1669166" y="0"/>
                  <a:pt x="1719021" y="49855"/>
                  <a:pt x="1719021" y="111354"/>
                </a:cubicBezTo>
                <a:lnTo>
                  <a:pt x="1719021" y="1002182"/>
                </a:lnTo>
                <a:cubicBezTo>
                  <a:pt x="1719021" y="1063681"/>
                  <a:pt x="1669166" y="1113536"/>
                  <a:pt x="1607667" y="1113536"/>
                </a:cubicBezTo>
                <a:lnTo>
                  <a:pt x="111354" y="1113536"/>
                </a:lnTo>
                <a:cubicBezTo>
                  <a:pt x="49855" y="1113536"/>
                  <a:pt x="0" y="1063681"/>
                  <a:pt x="0" y="1002182"/>
                </a:cubicBezTo>
                <a:lnTo>
                  <a:pt x="0" y="111354"/>
                </a:lnTo>
                <a:close/>
              </a:path>
            </a:pathLst>
          </a:custGeom>
          <a:noFill/>
          <a:ln w="12700" cap="flat" cmpd="sng" algn="ctr">
            <a:solidFill>
              <a:srgbClr val="83BCE1"/>
            </a:solidFill>
            <a:prstDash val="solid"/>
            <a:miter lim="800000"/>
          </a:ln>
        </p:spPr>
        <p:txBody>
          <a:bodyPr lIns="101983" tIns="101983" rIns="481004" bIns="306582"/>
          <a:lstStyle/>
          <a:p>
            <a:endParaRPr lang="zh-CN" altLang="en-US">
              <a:solidFill>
                <a:schemeClr val="tx1">
                  <a:lumMod val="50000"/>
                  <a:lumOff val="50000"/>
                </a:schemeClr>
              </a:solidFill>
            </a:endParaRPr>
          </a:p>
        </p:txBody>
      </p:sp>
      <p:sp>
        <p:nvSpPr>
          <p:cNvPr id="6" name="任意多边形 10">
            <a:extLst>
              <a:ext uri="{FF2B5EF4-FFF2-40B4-BE49-F238E27FC236}">
                <a16:creationId xmlns:a16="http://schemas.microsoft.com/office/drawing/2014/main" id="{F4F7FAB9-6F4B-4009-BC91-0C4D96ED8FD6}"/>
              </a:ext>
            </a:extLst>
          </p:cNvPr>
          <p:cNvSpPr/>
          <p:nvPr/>
        </p:nvSpPr>
        <p:spPr bwMode="auto">
          <a:xfrm>
            <a:off x="3341198" y="1813112"/>
            <a:ext cx="1107235" cy="1107236"/>
          </a:xfrm>
          <a:custGeom>
            <a:avLst/>
            <a:gdLst>
              <a:gd name="T0" fmla="*/ 0 w 1506753"/>
              <a:gd name="T1" fmla="*/ 1504603 h 1506753"/>
              <a:gd name="T2" fmla="*/ 1504593 w 1506753"/>
              <a:gd name="T3" fmla="*/ 0 h 1506753"/>
              <a:gd name="T4" fmla="*/ 1504593 w 1506753"/>
              <a:gd name="T5" fmla="*/ 1504603 h 1506753"/>
              <a:gd name="T6" fmla="*/ 0 w 1506753"/>
              <a:gd name="T7" fmla="*/ 1504603 h 1506753"/>
              <a:gd name="T8" fmla="*/ 0 60000 65536"/>
              <a:gd name="T9" fmla="*/ 0 60000 65536"/>
              <a:gd name="T10" fmla="*/ 0 60000 65536"/>
              <a:gd name="T11" fmla="*/ 0 60000 65536"/>
              <a:gd name="T12" fmla="*/ 0 w 1506753"/>
              <a:gd name="T13" fmla="*/ 0 h 1506753"/>
              <a:gd name="T14" fmla="*/ 1506753 w 1506753"/>
              <a:gd name="T15" fmla="*/ 1506753 h 1506753"/>
            </a:gdLst>
            <a:ahLst/>
            <a:cxnLst>
              <a:cxn ang="T8">
                <a:pos x="T0" y="T1"/>
              </a:cxn>
              <a:cxn ang="T9">
                <a:pos x="T2" y="T3"/>
              </a:cxn>
              <a:cxn ang="T10">
                <a:pos x="T4" y="T5"/>
              </a:cxn>
              <a:cxn ang="T11">
                <a:pos x="T6" y="T7"/>
              </a:cxn>
            </a:cxnLst>
            <a:rect l="T12" t="T13" r="T14" b="T15"/>
            <a:pathLst>
              <a:path w="1506753" h="1506753">
                <a:moveTo>
                  <a:pt x="0" y="1506753"/>
                </a:moveTo>
                <a:cubicBezTo>
                  <a:pt x="0" y="674596"/>
                  <a:pt x="674596" y="0"/>
                  <a:pt x="1506753" y="0"/>
                </a:cubicBezTo>
                <a:lnTo>
                  <a:pt x="1506753" y="1506753"/>
                </a:lnTo>
                <a:lnTo>
                  <a:pt x="0" y="1506753"/>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solidFill>
              <a:srgbClr val="FFFFFF"/>
            </a:solidFill>
            <a:prstDash val="solid"/>
            <a:miter lim="800000"/>
          </a:ln>
        </p:spPr>
        <p:txBody>
          <a:bodyPr lIns="449796" tIns="449796" rIns="125448" bIns="125448" anchor="ctr"/>
          <a:lstStyle/>
          <a:p>
            <a:endParaRPr lang="zh-CN" altLang="en-US">
              <a:solidFill>
                <a:schemeClr val="tx1">
                  <a:lumMod val="50000"/>
                  <a:lumOff val="50000"/>
                </a:schemeClr>
              </a:solidFill>
            </a:endParaRPr>
          </a:p>
        </p:txBody>
      </p:sp>
      <p:sp>
        <p:nvSpPr>
          <p:cNvPr id="7" name="任意多边形 11">
            <a:extLst>
              <a:ext uri="{FF2B5EF4-FFF2-40B4-BE49-F238E27FC236}">
                <a16:creationId xmlns:a16="http://schemas.microsoft.com/office/drawing/2014/main" id="{85495BB8-A1D9-4E81-84E7-AEB0A836AFBA}"/>
              </a:ext>
            </a:extLst>
          </p:cNvPr>
          <p:cNvSpPr/>
          <p:nvPr/>
        </p:nvSpPr>
        <p:spPr bwMode="auto">
          <a:xfrm>
            <a:off x="4499769" y="1813112"/>
            <a:ext cx="1107236" cy="1107236"/>
          </a:xfrm>
          <a:custGeom>
            <a:avLst/>
            <a:gdLst>
              <a:gd name="T0" fmla="*/ 0 w 1506753"/>
              <a:gd name="T1" fmla="*/ 1504603 h 1506753"/>
              <a:gd name="T2" fmla="*/ 1504603 w 1506753"/>
              <a:gd name="T3" fmla="*/ 0 h 1506753"/>
              <a:gd name="T4" fmla="*/ 1504603 w 1506753"/>
              <a:gd name="T5" fmla="*/ 1504603 h 1506753"/>
              <a:gd name="T6" fmla="*/ 0 w 1506753"/>
              <a:gd name="T7" fmla="*/ 1504603 h 1506753"/>
              <a:gd name="T8" fmla="*/ 0 60000 65536"/>
              <a:gd name="T9" fmla="*/ 0 60000 65536"/>
              <a:gd name="T10" fmla="*/ 0 60000 65536"/>
              <a:gd name="T11" fmla="*/ 0 60000 65536"/>
              <a:gd name="T12" fmla="*/ 0 w 1506753"/>
              <a:gd name="T13" fmla="*/ 0 h 1506753"/>
              <a:gd name="T14" fmla="*/ 1506753 w 1506753"/>
              <a:gd name="T15" fmla="*/ 1506753 h 1506753"/>
            </a:gdLst>
            <a:ahLst/>
            <a:cxnLst>
              <a:cxn ang="T8">
                <a:pos x="T0" y="T1"/>
              </a:cxn>
              <a:cxn ang="T9">
                <a:pos x="T2" y="T3"/>
              </a:cxn>
              <a:cxn ang="T10">
                <a:pos x="T4" y="T5"/>
              </a:cxn>
              <a:cxn ang="T11">
                <a:pos x="T6" y="T7"/>
              </a:cxn>
            </a:cxnLst>
            <a:rect l="T12" t="T13" r="T14" b="T15"/>
            <a:pathLst>
              <a:path w="1506753" h="1506753">
                <a:moveTo>
                  <a:pt x="0" y="0"/>
                </a:moveTo>
                <a:cubicBezTo>
                  <a:pt x="832157" y="0"/>
                  <a:pt x="1506753" y="674596"/>
                  <a:pt x="1506753" y="1506753"/>
                </a:cubicBezTo>
                <a:lnTo>
                  <a:pt x="0" y="1506753"/>
                </a:lnTo>
                <a:lnTo>
                  <a:pt x="0"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solidFill>
              <a:srgbClr val="FFFFFF"/>
            </a:solidFill>
            <a:prstDash val="solid"/>
            <a:miter lim="800000"/>
          </a:ln>
        </p:spPr>
        <p:txBody>
          <a:bodyPr lIns="125448" tIns="449796" rIns="449797" bIns="125448" anchor="ctr"/>
          <a:lstStyle/>
          <a:p>
            <a:endParaRPr lang="zh-CN" altLang="en-US">
              <a:solidFill>
                <a:schemeClr val="tx1">
                  <a:lumMod val="50000"/>
                  <a:lumOff val="50000"/>
                </a:schemeClr>
              </a:solidFill>
            </a:endParaRPr>
          </a:p>
        </p:txBody>
      </p:sp>
      <p:sp>
        <p:nvSpPr>
          <p:cNvPr id="8" name="任意多边形 12">
            <a:extLst>
              <a:ext uri="{FF2B5EF4-FFF2-40B4-BE49-F238E27FC236}">
                <a16:creationId xmlns:a16="http://schemas.microsoft.com/office/drawing/2014/main" id="{633BBE57-2AFE-47CC-AFE8-67D6DB4F12D8}"/>
              </a:ext>
            </a:extLst>
          </p:cNvPr>
          <p:cNvSpPr/>
          <p:nvPr/>
        </p:nvSpPr>
        <p:spPr bwMode="auto">
          <a:xfrm>
            <a:off x="4499769" y="2971685"/>
            <a:ext cx="1107236" cy="1107235"/>
          </a:xfrm>
          <a:custGeom>
            <a:avLst/>
            <a:gdLst>
              <a:gd name="T0" fmla="*/ 0 w 1506753"/>
              <a:gd name="T1" fmla="*/ 1504593 h 1506753"/>
              <a:gd name="T2" fmla="*/ 1504603 w 1506753"/>
              <a:gd name="T3" fmla="*/ 0 h 1506753"/>
              <a:gd name="T4" fmla="*/ 1504603 w 1506753"/>
              <a:gd name="T5" fmla="*/ 1504593 h 1506753"/>
              <a:gd name="T6" fmla="*/ 0 w 1506753"/>
              <a:gd name="T7" fmla="*/ 1504593 h 1506753"/>
              <a:gd name="T8" fmla="*/ 0 60000 65536"/>
              <a:gd name="T9" fmla="*/ 0 60000 65536"/>
              <a:gd name="T10" fmla="*/ 0 60000 65536"/>
              <a:gd name="T11" fmla="*/ 0 60000 65536"/>
              <a:gd name="T12" fmla="*/ 0 w 1506753"/>
              <a:gd name="T13" fmla="*/ 0 h 1506753"/>
              <a:gd name="T14" fmla="*/ 1506753 w 1506753"/>
              <a:gd name="T15" fmla="*/ 1506753 h 1506753"/>
            </a:gdLst>
            <a:ahLst/>
            <a:cxnLst>
              <a:cxn ang="T8">
                <a:pos x="T0" y="T1"/>
              </a:cxn>
              <a:cxn ang="T9">
                <a:pos x="T2" y="T3"/>
              </a:cxn>
              <a:cxn ang="T10">
                <a:pos x="T4" y="T5"/>
              </a:cxn>
              <a:cxn ang="T11">
                <a:pos x="T6" y="T7"/>
              </a:cxn>
            </a:cxnLst>
            <a:rect l="T12" t="T13" r="T14" b="T15"/>
            <a:pathLst>
              <a:path w="1506753" h="1506753">
                <a:moveTo>
                  <a:pt x="1506753" y="0"/>
                </a:moveTo>
                <a:cubicBezTo>
                  <a:pt x="1506753" y="832157"/>
                  <a:pt x="832157" y="1506753"/>
                  <a:pt x="0" y="1506753"/>
                </a:cubicBezTo>
                <a:lnTo>
                  <a:pt x="0" y="0"/>
                </a:lnTo>
                <a:lnTo>
                  <a:pt x="1506753"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solidFill>
              <a:srgbClr val="FFFFFF"/>
            </a:solidFill>
            <a:prstDash val="solid"/>
            <a:miter lim="800000"/>
          </a:ln>
        </p:spPr>
        <p:txBody>
          <a:bodyPr lIns="125448" tIns="125449" rIns="449797" bIns="449796" anchor="ctr"/>
          <a:lstStyle/>
          <a:p>
            <a:endParaRPr lang="zh-CN" altLang="en-US">
              <a:solidFill>
                <a:schemeClr val="tx1">
                  <a:lumMod val="50000"/>
                  <a:lumOff val="50000"/>
                </a:schemeClr>
              </a:solidFill>
            </a:endParaRPr>
          </a:p>
        </p:txBody>
      </p:sp>
      <p:sp>
        <p:nvSpPr>
          <p:cNvPr id="9" name="任意多边形 13">
            <a:extLst>
              <a:ext uri="{FF2B5EF4-FFF2-40B4-BE49-F238E27FC236}">
                <a16:creationId xmlns:a16="http://schemas.microsoft.com/office/drawing/2014/main" id="{5D7AA051-9EBF-4FA5-BDD2-2202DDDE47FE}"/>
              </a:ext>
            </a:extLst>
          </p:cNvPr>
          <p:cNvSpPr/>
          <p:nvPr/>
        </p:nvSpPr>
        <p:spPr bwMode="auto">
          <a:xfrm>
            <a:off x="3341198" y="2971685"/>
            <a:ext cx="1107235" cy="1107235"/>
          </a:xfrm>
          <a:custGeom>
            <a:avLst/>
            <a:gdLst>
              <a:gd name="T0" fmla="*/ 0 w 1506753"/>
              <a:gd name="T1" fmla="*/ 1504593 h 1506753"/>
              <a:gd name="T2" fmla="*/ 1504593 w 1506753"/>
              <a:gd name="T3" fmla="*/ 0 h 1506753"/>
              <a:gd name="T4" fmla="*/ 1504593 w 1506753"/>
              <a:gd name="T5" fmla="*/ 1504593 h 1506753"/>
              <a:gd name="T6" fmla="*/ 0 w 1506753"/>
              <a:gd name="T7" fmla="*/ 1504593 h 1506753"/>
              <a:gd name="T8" fmla="*/ 0 60000 65536"/>
              <a:gd name="T9" fmla="*/ 0 60000 65536"/>
              <a:gd name="T10" fmla="*/ 0 60000 65536"/>
              <a:gd name="T11" fmla="*/ 0 60000 65536"/>
              <a:gd name="T12" fmla="*/ 0 w 1506753"/>
              <a:gd name="T13" fmla="*/ 0 h 1506753"/>
              <a:gd name="T14" fmla="*/ 1506753 w 1506753"/>
              <a:gd name="T15" fmla="*/ 1506753 h 1506753"/>
            </a:gdLst>
            <a:ahLst/>
            <a:cxnLst>
              <a:cxn ang="T8">
                <a:pos x="T0" y="T1"/>
              </a:cxn>
              <a:cxn ang="T9">
                <a:pos x="T2" y="T3"/>
              </a:cxn>
              <a:cxn ang="T10">
                <a:pos x="T4" y="T5"/>
              </a:cxn>
              <a:cxn ang="T11">
                <a:pos x="T6" y="T7"/>
              </a:cxn>
            </a:cxnLst>
            <a:rect l="T12" t="T13" r="T14" b="T15"/>
            <a:pathLst>
              <a:path w="1506753" h="1506753">
                <a:moveTo>
                  <a:pt x="1506753" y="1506753"/>
                </a:moveTo>
                <a:cubicBezTo>
                  <a:pt x="674596" y="1506753"/>
                  <a:pt x="0" y="832157"/>
                  <a:pt x="0" y="0"/>
                </a:cubicBezTo>
                <a:lnTo>
                  <a:pt x="1506753" y="0"/>
                </a:lnTo>
                <a:lnTo>
                  <a:pt x="1506753" y="1506753"/>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solidFill>
              <a:srgbClr val="FFFFFF"/>
            </a:solidFill>
            <a:prstDash val="solid"/>
            <a:miter lim="800000"/>
          </a:ln>
        </p:spPr>
        <p:txBody>
          <a:bodyPr lIns="449796" tIns="125448" rIns="125448" bIns="449796" anchor="ctr"/>
          <a:lstStyle/>
          <a:p>
            <a:endParaRPr lang="zh-CN" altLang="en-US">
              <a:solidFill>
                <a:schemeClr val="tx1">
                  <a:lumMod val="50000"/>
                  <a:lumOff val="50000"/>
                </a:schemeClr>
              </a:solidFill>
            </a:endParaRPr>
          </a:p>
        </p:txBody>
      </p:sp>
      <p:sp>
        <p:nvSpPr>
          <p:cNvPr id="10" name="环形箭头 14">
            <a:extLst>
              <a:ext uri="{FF2B5EF4-FFF2-40B4-BE49-F238E27FC236}">
                <a16:creationId xmlns:a16="http://schemas.microsoft.com/office/drawing/2014/main" id="{994AC469-EC6D-427D-AC15-9D28E65B622D}"/>
              </a:ext>
            </a:extLst>
          </p:cNvPr>
          <p:cNvSpPr/>
          <p:nvPr/>
        </p:nvSpPr>
        <p:spPr bwMode="auto">
          <a:xfrm>
            <a:off x="4283923" y="2716168"/>
            <a:ext cx="381523" cy="332521"/>
          </a:xfrm>
          <a:custGeom>
            <a:avLst/>
            <a:gdLst>
              <a:gd name="T0" fmla="*/ 56555 w 519112"/>
              <a:gd name="T1" fmla="*/ 226219 h 452438"/>
              <a:gd name="T2" fmla="*/ 503748 w 519112"/>
              <a:gd name="T3" fmla="*/ 161469 h 452438"/>
              <a:gd name="T4" fmla="*/ 462557 w 519112"/>
              <a:gd name="T5" fmla="*/ 226219 h 452438"/>
              <a:gd name="T6" fmla="*/ 390638 w 519112"/>
              <a:gd name="T7" fmla="*/ 161469 h 452438"/>
              <a:gd name="T8" fmla="*/ 5898240 60000 65536"/>
              <a:gd name="T9" fmla="*/ 0 60000 65536"/>
              <a:gd name="T10" fmla="*/ 5898240 60000 65536"/>
              <a:gd name="T11" fmla="*/ 11796480 60000 65536"/>
              <a:gd name="T12" fmla="*/ 96017 w 519112"/>
              <a:gd name="T13" fmla="*/ 86253 h 452438"/>
              <a:gd name="T14" fmla="*/ 423095 w 519112"/>
              <a:gd name="T15" fmla="*/ 366185 h 452438"/>
            </a:gdLst>
            <a:ahLst/>
            <a:cxnLst>
              <a:cxn ang="T8">
                <a:pos x="T0" y="T1"/>
              </a:cxn>
              <a:cxn ang="T9">
                <a:pos x="T2" y="T3"/>
              </a:cxn>
              <a:cxn ang="T10">
                <a:pos x="T4" y="T5"/>
              </a:cxn>
              <a:cxn ang="T11">
                <a:pos x="T6" y="T7"/>
              </a:cxn>
            </a:cxnLst>
            <a:rect l="T12" t="T13" r="T14" b="T15"/>
            <a:pathLst>
              <a:path w="519112" h="452438">
                <a:moveTo>
                  <a:pt x="28277" y="226219"/>
                </a:moveTo>
                <a:lnTo>
                  <a:pt x="28277" y="226219"/>
                </a:lnTo>
                <a:cubicBezTo>
                  <a:pt x="28277" y="116898"/>
                  <a:pt x="131824" y="28277"/>
                  <a:pt x="259556" y="28277"/>
                </a:cubicBezTo>
                <a:cubicBezTo>
                  <a:pt x="358127" y="28277"/>
                  <a:pt x="445867" y="81747"/>
                  <a:pt x="478111" y="161469"/>
                </a:cubicBezTo>
                <a:lnTo>
                  <a:pt x="503748" y="161469"/>
                </a:lnTo>
                <a:lnTo>
                  <a:pt x="462557" y="226219"/>
                </a:lnTo>
                <a:lnTo>
                  <a:pt x="390638" y="161469"/>
                </a:lnTo>
                <a:lnTo>
                  <a:pt x="414881" y="161469"/>
                </a:lnTo>
                <a:lnTo>
                  <a:pt x="414881" y="161468"/>
                </a:lnTo>
                <a:cubicBezTo>
                  <a:pt x="384920" y="114406"/>
                  <a:pt x="324978" y="84831"/>
                  <a:pt x="259556" y="84831"/>
                </a:cubicBezTo>
                <a:cubicBezTo>
                  <a:pt x="163058" y="84831"/>
                  <a:pt x="84832" y="148132"/>
                  <a:pt x="84832" y="226218"/>
                </a:cubicBezTo>
                <a:close/>
              </a:path>
            </a:pathLst>
          </a:custGeom>
          <a:solidFill>
            <a:schemeClr val="bg1"/>
          </a:solidFill>
          <a:ln w="12700" cap="flat" cmpd="sng" algn="ctr">
            <a:noFill/>
            <a:prstDash val="solid"/>
            <a:miter lim="800000"/>
          </a:ln>
        </p:spPr>
        <p:txBody>
          <a:bodyPr/>
          <a:lstStyle/>
          <a:p>
            <a:endParaRPr lang="zh-CN" altLang="en-US">
              <a:solidFill>
                <a:schemeClr val="tx1">
                  <a:lumMod val="50000"/>
                  <a:lumOff val="50000"/>
                </a:schemeClr>
              </a:solidFill>
            </a:endParaRPr>
          </a:p>
        </p:txBody>
      </p:sp>
      <p:sp>
        <p:nvSpPr>
          <p:cNvPr id="11" name="环形箭头 15">
            <a:extLst>
              <a:ext uri="{FF2B5EF4-FFF2-40B4-BE49-F238E27FC236}">
                <a16:creationId xmlns:a16="http://schemas.microsoft.com/office/drawing/2014/main" id="{158172C8-09AE-4222-BBF7-33BD3D21EFE2}"/>
              </a:ext>
            </a:extLst>
          </p:cNvPr>
          <p:cNvSpPr/>
          <p:nvPr/>
        </p:nvSpPr>
        <p:spPr bwMode="auto">
          <a:xfrm rot="10800000">
            <a:off x="4283923" y="2844509"/>
            <a:ext cx="381523" cy="332521"/>
          </a:xfrm>
          <a:custGeom>
            <a:avLst/>
            <a:gdLst>
              <a:gd name="T0" fmla="*/ 56555 w 519112"/>
              <a:gd name="T1" fmla="*/ 226219 h 452438"/>
              <a:gd name="T2" fmla="*/ 503748 w 519112"/>
              <a:gd name="T3" fmla="*/ 161469 h 452438"/>
              <a:gd name="T4" fmla="*/ 462557 w 519112"/>
              <a:gd name="T5" fmla="*/ 226219 h 452438"/>
              <a:gd name="T6" fmla="*/ 390638 w 519112"/>
              <a:gd name="T7" fmla="*/ 161469 h 452438"/>
              <a:gd name="T8" fmla="*/ 5898240 60000 65536"/>
              <a:gd name="T9" fmla="*/ 0 60000 65536"/>
              <a:gd name="T10" fmla="*/ 5898240 60000 65536"/>
              <a:gd name="T11" fmla="*/ 11796480 60000 65536"/>
              <a:gd name="T12" fmla="*/ 96017 w 519112"/>
              <a:gd name="T13" fmla="*/ 86253 h 452438"/>
              <a:gd name="T14" fmla="*/ 423095 w 519112"/>
              <a:gd name="T15" fmla="*/ 366185 h 452438"/>
            </a:gdLst>
            <a:ahLst/>
            <a:cxnLst>
              <a:cxn ang="T8">
                <a:pos x="T0" y="T1"/>
              </a:cxn>
              <a:cxn ang="T9">
                <a:pos x="T2" y="T3"/>
              </a:cxn>
              <a:cxn ang="T10">
                <a:pos x="T4" y="T5"/>
              </a:cxn>
              <a:cxn ang="T11">
                <a:pos x="T6" y="T7"/>
              </a:cxn>
            </a:cxnLst>
            <a:rect l="T12" t="T13" r="T14" b="T15"/>
            <a:pathLst>
              <a:path w="519112" h="452438">
                <a:moveTo>
                  <a:pt x="28277" y="226219"/>
                </a:moveTo>
                <a:lnTo>
                  <a:pt x="28277" y="226219"/>
                </a:lnTo>
                <a:cubicBezTo>
                  <a:pt x="28277" y="116898"/>
                  <a:pt x="131824" y="28277"/>
                  <a:pt x="259556" y="28277"/>
                </a:cubicBezTo>
                <a:cubicBezTo>
                  <a:pt x="358127" y="28277"/>
                  <a:pt x="445867" y="81747"/>
                  <a:pt x="478111" y="161469"/>
                </a:cubicBezTo>
                <a:lnTo>
                  <a:pt x="503748" y="161469"/>
                </a:lnTo>
                <a:lnTo>
                  <a:pt x="462557" y="226219"/>
                </a:lnTo>
                <a:lnTo>
                  <a:pt x="390638" y="161469"/>
                </a:lnTo>
                <a:lnTo>
                  <a:pt x="414881" y="161469"/>
                </a:lnTo>
                <a:lnTo>
                  <a:pt x="414881" y="161468"/>
                </a:lnTo>
                <a:cubicBezTo>
                  <a:pt x="384920" y="114406"/>
                  <a:pt x="324978" y="84831"/>
                  <a:pt x="259556" y="84831"/>
                </a:cubicBezTo>
                <a:cubicBezTo>
                  <a:pt x="163058" y="84831"/>
                  <a:pt x="84832" y="148132"/>
                  <a:pt x="84832" y="226218"/>
                </a:cubicBezTo>
                <a:close/>
              </a:path>
            </a:pathLst>
          </a:custGeom>
          <a:solidFill>
            <a:schemeClr val="bg1"/>
          </a:solidFill>
          <a:ln w="12700" cap="flat" cmpd="sng" algn="ctr">
            <a:noFill/>
            <a:prstDash val="solid"/>
            <a:miter lim="800000"/>
          </a:ln>
        </p:spPr>
        <p:txBody>
          <a:bodyPr/>
          <a:lstStyle/>
          <a:p>
            <a:endParaRPr lang="zh-CN" altLang="en-US">
              <a:solidFill>
                <a:schemeClr val="tx1">
                  <a:lumMod val="50000"/>
                  <a:lumOff val="50000"/>
                </a:schemeClr>
              </a:solidFill>
            </a:endParaRPr>
          </a:p>
        </p:txBody>
      </p:sp>
      <p:sp>
        <p:nvSpPr>
          <p:cNvPr id="12" name="文本框 16">
            <a:extLst>
              <a:ext uri="{FF2B5EF4-FFF2-40B4-BE49-F238E27FC236}">
                <a16:creationId xmlns:a16="http://schemas.microsoft.com/office/drawing/2014/main" id="{16E0BEF7-36E1-46D6-840D-767122AFE25B}"/>
              </a:ext>
            </a:extLst>
          </p:cNvPr>
          <p:cNvSpPr txBox="1">
            <a:spLocks noChangeArrowheads="1"/>
          </p:cNvSpPr>
          <p:nvPr/>
        </p:nvSpPr>
        <p:spPr bwMode="auto">
          <a:xfrm>
            <a:off x="2812665" y="1615934"/>
            <a:ext cx="721045" cy="703141"/>
          </a:xfrm>
          <a:prstGeom prst="rect">
            <a:avLst/>
          </a:prstGeom>
          <a:noFill/>
          <a:ln w="9525">
            <a:noFill/>
            <a:miter lim="800000"/>
          </a:ln>
        </p:spPr>
        <p:txBody>
          <a:bodyPr>
            <a:spAutoFit/>
          </a:bodyPr>
          <a:lstStyle/>
          <a:p>
            <a:pPr algn="ctr"/>
            <a:r>
              <a:rPr lang="en-US" altLang="zh-CN" sz="3969">
                <a:solidFill>
                  <a:schemeClr val="tx1">
                    <a:lumMod val="50000"/>
                    <a:lumOff val="50000"/>
                  </a:schemeClr>
                </a:solidFill>
                <a:latin typeface="Impact" panose="020B0806030902050204" pitchFamily="34" charset="0"/>
                <a:ea typeface="时尚中黑简体" panose="01010104010101010101" pitchFamily="2" charset="-122"/>
                <a:cs typeface="Arial" panose="020B0604020202020204" pitchFamily="34" charset="0"/>
              </a:rPr>
              <a:t>01</a:t>
            </a:r>
            <a:endParaRPr lang="zh-CN" altLang="en-US" sz="3969">
              <a:solidFill>
                <a:schemeClr val="tx1">
                  <a:lumMod val="50000"/>
                  <a:lumOff val="50000"/>
                </a:schemeClr>
              </a:solidFill>
              <a:latin typeface="Impact" panose="020B0806030902050204" pitchFamily="34" charset="0"/>
              <a:ea typeface="时尚中黑简体" panose="01010104010101010101" pitchFamily="2" charset="-122"/>
              <a:cs typeface="Arial" panose="020B0604020202020204" pitchFamily="34" charset="0"/>
            </a:endParaRPr>
          </a:p>
        </p:txBody>
      </p:sp>
      <p:sp>
        <p:nvSpPr>
          <p:cNvPr id="13" name="文本框 17">
            <a:extLst>
              <a:ext uri="{FF2B5EF4-FFF2-40B4-BE49-F238E27FC236}">
                <a16:creationId xmlns:a16="http://schemas.microsoft.com/office/drawing/2014/main" id="{47EEE640-5860-4165-8AE9-3A22D350447E}"/>
              </a:ext>
            </a:extLst>
          </p:cNvPr>
          <p:cNvSpPr txBox="1">
            <a:spLocks noChangeArrowheads="1"/>
          </p:cNvSpPr>
          <p:nvPr/>
        </p:nvSpPr>
        <p:spPr bwMode="auto">
          <a:xfrm>
            <a:off x="5498498" y="1615934"/>
            <a:ext cx="722212" cy="703141"/>
          </a:xfrm>
          <a:prstGeom prst="rect">
            <a:avLst/>
          </a:prstGeom>
          <a:noFill/>
          <a:ln w="9525">
            <a:noFill/>
            <a:miter lim="800000"/>
          </a:ln>
        </p:spPr>
        <p:txBody>
          <a:bodyPr>
            <a:spAutoFit/>
          </a:bodyPr>
          <a:lstStyle/>
          <a:p>
            <a:pPr algn="ctr"/>
            <a:r>
              <a:rPr lang="en-US" altLang="zh-CN" sz="3969">
                <a:solidFill>
                  <a:schemeClr val="tx1">
                    <a:lumMod val="50000"/>
                    <a:lumOff val="50000"/>
                  </a:schemeClr>
                </a:solidFill>
                <a:latin typeface="Impact" panose="020B0806030902050204" pitchFamily="34" charset="0"/>
                <a:ea typeface="时尚中黑简体" panose="01010104010101010101" pitchFamily="2" charset="-122"/>
                <a:cs typeface="Arial" panose="020B0604020202020204" pitchFamily="34" charset="0"/>
              </a:rPr>
              <a:t>02</a:t>
            </a:r>
            <a:endParaRPr lang="zh-CN" altLang="en-US" sz="3969">
              <a:solidFill>
                <a:schemeClr val="tx1">
                  <a:lumMod val="50000"/>
                  <a:lumOff val="50000"/>
                </a:schemeClr>
              </a:solidFill>
              <a:latin typeface="Impact" panose="020B0806030902050204" pitchFamily="34" charset="0"/>
              <a:ea typeface="时尚中黑简体" panose="01010104010101010101" pitchFamily="2" charset="-122"/>
              <a:cs typeface="Arial" panose="020B0604020202020204" pitchFamily="34" charset="0"/>
            </a:endParaRPr>
          </a:p>
        </p:txBody>
      </p:sp>
      <p:sp>
        <p:nvSpPr>
          <p:cNvPr id="14" name="文本框 18">
            <a:extLst>
              <a:ext uri="{FF2B5EF4-FFF2-40B4-BE49-F238E27FC236}">
                <a16:creationId xmlns:a16="http://schemas.microsoft.com/office/drawing/2014/main" id="{3BCEB004-E3D1-4895-AD00-36C144FF656C}"/>
              </a:ext>
            </a:extLst>
          </p:cNvPr>
          <p:cNvSpPr txBox="1">
            <a:spLocks noChangeArrowheads="1"/>
          </p:cNvSpPr>
          <p:nvPr/>
        </p:nvSpPr>
        <p:spPr bwMode="auto">
          <a:xfrm>
            <a:off x="2812665" y="3629726"/>
            <a:ext cx="721045" cy="703141"/>
          </a:xfrm>
          <a:prstGeom prst="rect">
            <a:avLst/>
          </a:prstGeom>
          <a:noFill/>
          <a:ln w="9525">
            <a:noFill/>
            <a:miter lim="800000"/>
          </a:ln>
        </p:spPr>
        <p:txBody>
          <a:bodyPr>
            <a:spAutoFit/>
          </a:bodyPr>
          <a:lstStyle/>
          <a:p>
            <a:pPr algn="ctr"/>
            <a:r>
              <a:rPr lang="en-US" altLang="zh-CN" sz="3969" dirty="0">
                <a:solidFill>
                  <a:schemeClr val="tx1">
                    <a:lumMod val="50000"/>
                    <a:lumOff val="50000"/>
                  </a:schemeClr>
                </a:solidFill>
                <a:latin typeface="Impact" panose="020B0806030902050204" pitchFamily="34" charset="0"/>
                <a:ea typeface="时尚中黑简体" panose="01010104010101010101" pitchFamily="2" charset="-122"/>
                <a:cs typeface="Arial" panose="020B0604020202020204" pitchFamily="34" charset="0"/>
              </a:rPr>
              <a:t>03</a:t>
            </a:r>
            <a:endParaRPr lang="zh-CN" altLang="en-US" sz="3969" dirty="0">
              <a:solidFill>
                <a:schemeClr val="tx1">
                  <a:lumMod val="50000"/>
                  <a:lumOff val="50000"/>
                </a:schemeClr>
              </a:solidFill>
              <a:latin typeface="Impact" panose="020B0806030902050204" pitchFamily="34" charset="0"/>
              <a:ea typeface="时尚中黑简体" panose="01010104010101010101" pitchFamily="2" charset="-122"/>
              <a:cs typeface="Arial" panose="020B0604020202020204" pitchFamily="34" charset="0"/>
            </a:endParaRPr>
          </a:p>
        </p:txBody>
      </p:sp>
      <p:sp>
        <p:nvSpPr>
          <p:cNvPr id="15" name="文本框 19">
            <a:extLst>
              <a:ext uri="{FF2B5EF4-FFF2-40B4-BE49-F238E27FC236}">
                <a16:creationId xmlns:a16="http://schemas.microsoft.com/office/drawing/2014/main" id="{7B6B47BA-2E1B-4A7B-ADB6-7B9E14153FD6}"/>
              </a:ext>
            </a:extLst>
          </p:cNvPr>
          <p:cNvSpPr txBox="1">
            <a:spLocks noChangeArrowheads="1"/>
          </p:cNvSpPr>
          <p:nvPr/>
        </p:nvSpPr>
        <p:spPr bwMode="auto">
          <a:xfrm>
            <a:off x="5498498" y="3629726"/>
            <a:ext cx="722212" cy="703141"/>
          </a:xfrm>
          <a:prstGeom prst="rect">
            <a:avLst/>
          </a:prstGeom>
          <a:noFill/>
          <a:ln w="9525">
            <a:noFill/>
            <a:miter lim="800000"/>
          </a:ln>
        </p:spPr>
        <p:txBody>
          <a:bodyPr>
            <a:spAutoFit/>
          </a:bodyPr>
          <a:lstStyle/>
          <a:p>
            <a:pPr algn="ctr"/>
            <a:r>
              <a:rPr lang="en-US" altLang="zh-CN" sz="3969">
                <a:solidFill>
                  <a:schemeClr val="tx1">
                    <a:lumMod val="50000"/>
                    <a:lumOff val="50000"/>
                  </a:schemeClr>
                </a:solidFill>
                <a:latin typeface="Impact" panose="020B0806030902050204" pitchFamily="34" charset="0"/>
                <a:ea typeface="时尚中黑简体" panose="01010104010101010101" pitchFamily="2" charset="-122"/>
                <a:cs typeface="Arial" panose="020B0604020202020204" pitchFamily="34" charset="0"/>
              </a:rPr>
              <a:t>04</a:t>
            </a:r>
            <a:endParaRPr lang="zh-CN" altLang="en-US" sz="3969">
              <a:solidFill>
                <a:schemeClr val="tx1">
                  <a:lumMod val="50000"/>
                  <a:lumOff val="50000"/>
                </a:schemeClr>
              </a:solidFill>
              <a:latin typeface="Impact" panose="020B0806030902050204" pitchFamily="34" charset="0"/>
              <a:ea typeface="时尚中黑简体" panose="01010104010101010101" pitchFamily="2" charset="-122"/>
              <a:cs typeface="Arial" panose="020B0604020202020204" pitchFamily="34" charset="0"/>
            </a:endParaRPr>
          </a:p>
        </p:txBody>
      </p:sp>
      <p:sp>
        <p:nvSpPr>
          <p:cNvPr id="16" name="KSO_Shape">
            <a:extLst>
              <a:ext uri="{FF2B5EF4-FFF2-40B4-BE49-F238E27FC236}">
                <a16:creationId xmlns:a16="http://schemas.microsoft.com/office/drawing/2014/main" id="{49E052A2-7AE1-42A5-80A4-1FAEC5C72147}"/>
              </a:ext>
            </a:extLst>
          </p:cNvPr>
          <p:cNvSpPr/>
          <p:nvPr/>
        </p:nvSpPr>
        <p:spPr>
          <a:xfrm>
            <a:off x="4722616" y="2243639"/>
            <a:ext cx="563535" cy="448028"/>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a:solidFill>
                <a:schemeClr val="tx1">
                  <a:lumMod val="50000"/>
                  <a:lumOff val="50000"/>
                </a:schemeClr>
              </a:solidFill>
            </a:endParaRPr>
          </a:p>
        </p:txBody>
      </p:sp>
      <p:sp>
        <p:nvSpPr>
          <p:cNvPr id="17" name="KSO_Shape">
            <a:extLst>
              <a:ext uri="{FF2B5EF4-FFF2-40B4-BE49-F238E27FC236}">
                <a16:creationId xmlns:a16="http://schemas.microsoft.com/office/drawing/2014/main" id="{04C8A8D5-36FE-4B96-A10D-88EDFE33EB3D}"/>
              </a:ext>
            </a:extLst>
          </p:cNvPr>
          <p:cNvSpPr/>
          <p:nvPr/>
        </p:nvSpPr>
        <p:spPr bwMode="auto">
          <a:xfrm>
            <a:off x="4700448" y="3277370"/>
            <a:ext cx="564702" cy="404858"/>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8" name="KSO_Shape">
            <a:extLst>
              <a:ext uri="{FF2B5EF4-FFF2-40B4-BE49-F238E27FC236}">
                <a16:creationId xmlns:a16="http://schemas.microsoft.com/office/drawing/2014/main" id="{EF6C4932-4D00-468A-9D97-BE3AFECB9C1D}"/>
              </a:ext>
            </a:extLst>
          </p:cNvPr>
          <p:cNvSpPr/>
          <p:nvPr/>
        </p:nvSpPr>
        <p:spPr bwMode="auto">
          <a:xfrm>
            <a:off x="3685385" y="3192198"/>
            <a:ext cx="564702" cy="522699"/>
          </a:xfrm>
          <a:custGeom>
            <a:avLst/>
            <a:gdLst>
              <a:gd name="T0" fmla="*/ 2147483646 w 5982"/>
              <a:gd name="T1" fmla="*/ 0 h 5544"/>
              <a:gd name="T2" fmla="*/ 2147483646 w 5982"/>
              <a:gd name="T3" fmla="*/ 2147483646 h 5544"/>
              <a:gd name="T4" fmla="*/ 2147483646 w 5982"/>
              <a:gd name="T5" fmla="*/ 2147483646 h 5544"/>
              <a:gd name="T6" fmla="*/ 2147483646 w 5982"/>
              <a:gd name="T7" fmla="*/ 2147483646 h 5544"/>
              <a:gd name="T8" fmla="*/ 2147483646 w 5982"/>
              <a:gd name="T9" fmla="*/ 2147483646 h 5544"/>
              <a:gd name="T10" fmla="*/ 1840863726 w 5982"/>
              <a:gd name="T11" fmla="*/ 2147483646 h 5544"/>
              <a:gd name="T12" fmla="*/ 904306876 w 5982"/>
              <a:gd name="T13" fmla="*/ 2147483646 h 5544"/>
              <a:gd name="T14" fmla="*/ 290651983 w 5982"/>
              <a:gd name="T15" fmla="*/ 2147483646 h 5544"/>
              <a:gd name="T16" fmla="*/ 0 w 5982"/>
              <a:gd name="T17" fmla="*/ 2147483646 h 5544"/>
              <a:gd name="T18" fmla="*/ 2147483646 w 5982"/>
              <a:gd name="T19" fmla="*/ 2147483646 h 5544"/>
              <a:gd name="T20" fmla="*/ 2147483646 w 5982"/>
              <a:gd name="T21" fmla="*/ 2147483646 h 5544"/>
              <a:gd name="T22" fmla="*/ 2147483646 w 5982"/>
              <a:gd name="T23" fmla="*/ 2147483646 h 5544"/>
              <a:gd name="T24" fmla="*/ 2147483646 w 5982"/>
              <a:gd name="T25" fmla="*/ 2147483646 h 5544"/>
              <a:gd name="T26" fmla="*/ 2147483646 w 5982"/>
              <a:gd name="T27" fmla="*/ 2147483646 h 5544"/>
              <a:gd name="T28" fmla="*/ 2147483646 w 5982"/>
              <a:gd name="T29" fmla="*/ 2147483646 h 5544"/>
              <a:gd name="T30" fmla="*/ 2147483646 w 5982"/>
              <a:gd name="T31" fmla="*/ 2147483646 h 5544"/>
              <a:gd name="T32" fmla="*/ 2147483646 w 5982"/>
              <a:gd name="T33" fmla="*/ 2147483646 h 5544"/>
              <a:gd name="T34" fmla="*/ 2147483646 w 5982"/>
              <a:gd name="T35" fmla="*/ 2147483646 h 5544"/>
              <a:gd name="T36" fmla="*/ 2147483646 w 5982"/>
              <a:gd name="T37" fmla="*/ 2147483646 h 5544"/>
              <a:gd name="T38" fmla="*/ 2147483646 w 5982"/>
              <a:gd name="T39" fmla="*/ 2147483646 h 5544"/>
              <a:gd name="T40" fmla="*/ 2147483646 w 5982"/>
              <a:gd name="T41" fmla="*/ 2147483646 h 5544"/>
              <a:gd name="T42" fmla="*/ 2147483646 w 5982"/>
              <a:gd name="T43" fmla="*/ 2147483646 h 5544"/>
              <a:gd name="T44" fmla="*/ 2147483646 w 5982"/>
              <a:gd name="T45" fmla="*/ 2147483646 h 5544"/>
              <a:gd name="T46" fmla="*/ 2147483646 w 5982"/>
              <a:gd name="T47" fmla="*/ 2147483646 h 5544"/>
              <a:gd name="T48" fmla="*/ 2147483646 w 5982"/>
              <a:gd name="T49" fmla="*/ 2147483646 h 5544"/>
              <a:gd name="T50" fmla="*/ 2147483646 w 5982"/>
              <a:gd name="T51" fmla="*/ 2147483646 h 5544"/>
              <a:gd name="T52" fmla="*/ 2147483646 w 5982"/>
              <a:gd name="T53" fmla="*/ 2147483646 h 5544"/>
              <a:gd name="T54" fmla="*/ 2147483646 w 5982"/>
              <a:gd name="T55" fmla="*/ 2147483646 h 5544"/>
              <a:gd name="T56" fmla="*/ 2147483646 w 5982"/>
              <a:gd name="T57" fmla="*/ 2147483646 h 5544"/>
              <a:gd name="T58" fmla="*/ 2147483646 w 5982"/>
              <a:gd name="T59" fmla="*/ 2147483646 h 5544"/>
              <a:gd name="T60" fmla="*/ 2147483646 w 5982"/>
              <a:gd name="T61" fmla="*/ 2147483646 h 5544"/>
              <a:gd name="T62" fmla="*/ 2147483646 w 5982"/>
              <a:gd name="T63" fmla="*/ 2147483646 h 5544"/>
              <a:gd name="T64" fmla="*/ 2147483646 w 5982"/>
              <a:gd name="T65" fmla="*/ 2147483646 h 5544"/>
              <a:gd name="T66" fmla="*/ 2147483646 w 5982"/>
              <a:gd name="T67" fmla="*/ 2147483646 h 5544"/>
              <a:gd name="T68" fmla="*/ 2147483646 w 5982"/>
              <a:gd name="T69" fmla="*/ 2147483646 h 5544"/>
              <a:gd name="T70" fmla="*/ 2147483646 w 5982"/>
              <a:gd name="T71" fmla="*/ 2147483646 h 5544"/>
              <a:gd name="T72" fmla="*/ 2147483646 w 5982"/>
              <a:gd name="T73" fmla="*/ 2147483646 h 5544"/>
              <a:gd name="T74" fmla="*/ 2147483646 w 5982"/>
              <a:gd name="T75" fmla="*/ 2147483646 h 5544"/>
              <a:gd name="T76" fmla="*/ 2147483646 w 5982"/>
              <a:gd name="T77" fmla="*/ 2147483646 h 5544"/>
              <a:gd name="T78" fmla="*/ 2147483646 w 5982"/>
              <a:gd name="T79" fmla="*/ 2147483646 h 5544"/>
              <a:gd name="T80" fmla="*/ 2147483646 w 5982"/>
              <a:gd name="T81" fmla="*/ 2147483646 h 5544"/>
              <a:gd name="T82" fmla="*/ 2147483646 w 5982"/>
              <a:gd name="T83" fmla="*/ 2147483646 h 5544"/>
              <a:gd name="T84" fmla="*/ 2147483646 w 5982"/>
              <a:gd name="T85" fmla="*/ 2147483646 h 5544"/>
              <a:gd name="T86" fmla="*/ 2147483646 w 5982"/>
              <a:gd name="T87" fmla="*/ 2147483646 h 5544"/>
              <a:gd name="T88" fmla="*/ 2147483646 w 5982"/>
              <a:gd name="T89" fmla="*/ 2147483646 h 5544"/>
              <a:gd name="T90" fmla="*/ 2147483646 w 5982"/>
              <a:gd name="T91" fmla="*/ 2147483646 h 5544"/>
              <a:gd name="T92" fmla="*/ 2147483646 w 5982"/>
              <a:gd name="T93" fmla="*/ 2147483646 h 5544"/>
              <a:gd name="T94" fmla="*/ 2147483646 w 5982"/>
              <a:gd name="T95" fmla="*/ 2147483646 h 5544"/>
              <a:gd name="T96" fmla="*/ 2147483646 w 5982"/>
              <a:gd name="T97" fmla="*/ 2147483646 h 5544"/>
              <a:gd name="T98" fmla="*/ 2147483646 w 5982"/>
              <a:gd name="T99" fmla="*/ 2147483646 h 5544"/>
              <a:gd name="T100" fmla="*/ 2147483646 w 5982"/>
              <a:gd name="T101" fmla="*/ 2147483646 h 5544"/>
              <a:gd name="T102" fmla="*/ 2147483646 w 5982"/>
              <a:gd name="T103" fmla="*/ 2147483646 h 5544"/>
              <a:gd name="T104" fmla="*/ 2147483646 w 5982"/>
              <a:gd name="T105" fmla="*/ 2147483646 h 5544"/>
              <a:gd name="T106" fmla="*/ 2147483646 w 5982"/>
              <a:gd name="T107" fmla="*/ 2147483646 h 5544"/>
              <a:gd name="T108" fmla="*/ 2147483646 w 5982"/>
              <a:gd name="T109" fmla="*/ 2147483646 h 5544"/>
              <a:gd name="T110" fmla="*/ 2147483646 w 5982"/>
              <a:gd name="T111" fmla="*/ 2147483646 h 5544"/>
              <a:gd name="T112" fmla="*/ 2147483646 w 5982"/>
              <a:gd name="T113" fmla="*/ 2147483646 h 5544"/>
              <a:gd name="T114" fmla="*/ 2147483646 w 5982"/>
              <a:gd name="T115" fmla="*/ 2147483646 h 5544"/>
              <a:gd name="T116" fmla="*/ 2147483646 w 5982"/>
              <a:gd name="T117" fmla="*/ 2147483646 h 5544"/>
              <a:gd name="T118" fmla="*/ 2147483646 w 5982"/>
              <a:gd name="T119" fmla="*/ 2147483646 h 5544"/>
              <a:gd name="T120" fmla="*/ 2147483646 w 5982"/>
              <a:gd name="T121" fmla="*/ 2147483646 h 5544"/>
              <a:gd name="T122" fmla="*/ 2147483646 w 5982"/>
              <a:gd name="T123" fmla="*/ 2147483646 h 5544"/>
              <a:gd name="T124" fmla="*/ 2147483646 w 5982"/>
              <a:gd name="T125" fmla="*/ 2147483646 h 55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82" h="5544">
                <a:moveTo>
                  <a:pt x="5691" y="1008"/>
                </a:moveTo>
                <a:lnTo>
                  <a:pt x="4765" y="1008"/>
                </a:lnTo>
                <a:lnTo>
                  <a:pt x="4765" y="0"/>
                </a:lnTo>
                <a:lnTo>
                  <a:pt x="1217" y="0"/>
                </a:lnTo>
                <a:lnTo>
                  <a:pt x="1217" y="1008"/>
                </a:lnTo>
                <a:lnTo>
                  <a:pt x="291" y="1008"/>
                </a:lnTo>
                <a:lnTo>
                  <a:pt x="275" y="1008"/>
                </a:lnTo>
                <a:lnTo>
                  <a:pt x="261" y="1009"/>
                </a:lnTo>
                <a:lnTo>
                  <a:pt x="246" y="1012"/>
                </a:lnTo>
                <a:lnTo>
                  <a:pt x="232" y="1014"/>
                </a:lnTo>
                <a:lnTo>
                  <a:pt x="217" y="1017"/>
                </a:lnTo>
                <a:lnTo>
                  <a:pt x="204" y="1021"/>
                </a:lnTo>
                <a:lnTo>
                  <a:pt x="190" y="1026"/>
                </a:lnTo>
                <a:lnTo>
                  <a:pt x="177" y="1031"/>
                </a:lnTo>
                <a:lnTo>
                  <a:pt x="164" y="1037"/>
                </a:lnTo>
                <a:lnTo>
                  <a:pt x="151" y="1043"/>
                </a:lnTo>
                <a:lnTo>
                  <a:pt x="139" y="1051"/>
                </a:lnTo>
                <a:lnTo>
                  <a:pt x="128" y="1057"/>
                </a:lnTo>
                <a:lnTo>
                  <a:pt x="116" y="1066"/>
                </a:lnTo>
                <a:lnTo>
                  <a:pt x="106" y="1074"/>
                </a:lnTo>
                <a:lnTo>
                  <a:pt x="84" y="1093"/>
                </a:lnTo>
                <a:lnTo>
                  <a:pt x="65" y="1114"/>
                </a:lnTo>
                <a:lnTo>
                  <a:pt x="57" y="1125"/>
                </a:lnTo>
                <a:lnTo>
                  <a:pt x="49" y="1137"/>
                </a:lnTo>
                <a:lnTo>
                  <a:pt x="41" y="1148"/>
                </a:lnTo>
                <a:lnTo>
                  <a:pt x="34" y="1160"/>
                </a:lnTo>
                <a:lnTo>
                  <a:pt x="28" y="1173"/>
                </a:lnTo>
                <a:lnTo>
                  <a:pt x="22" y="1186"/>
                </a:lnTo>
                <a:lnTo>
                  <a:pt x="16" y="1199"/>
                </a:lnTo>
                <a:lnTo>
                  <a:pt x="12" y="1212"/>
                </a:lnTo>
                <a:lnTo>
                  <a:pt x="9" y="1227"/>
                </a:lnTo>
                <a:lnTo>
                  <a:pt x="5" y="1240"/>
                </a:lnTo>
                <a:lnTo>
                  <a:pt x="3" y="1255"/>
                </a:lnTo>
                <a:lnTo>
                  <a:pt x="1" y="1269"/>
                </a:lnTo>
                <a:lnTo>
                  <a:pt x="0" y="1284"/>
                </a:lnTo>
                <a:lnTo>
                  <a:pt x="0" y="1299"/>
                </a:lnTo>
                <a:lnTo>
                  <a:pt x="0" y="3772"/>
                </a:lnTo>
                <a:lnTo>
                  <a:pt x="1217" y="3772"/>
                </a:lnTo>
                <a:lnTo>
                  <a:pt x="1217" y="4194"/>
                </a:lnTo>
                <a:lnTo>
                  <a:pt x="2567" y="5544"/>
                </a:lnTo>
                <a:lnTo>
                  <a:pt x="4765" y="5544"/>
                </a:lnTo>
                <a:lnTo>
                  <a:pt x="4765" y="3787"/>
                </a:lnTo>
                <a:lnTo>
                  <a:pt x="5982" y="3787"/>
                </a:lnTo>
                <a:lnTo>
                  <a:pt x="5982" y="1299"/>
                </a:lnTo>
                <a:lnTo>
                  <a:pt x="5982" y="1284"/>
                </a:lnTo>
                <a:lnTo>
                  <a:pt x="5981" y="1269"/>
                </a:lnTo>
                <a:lnTo>
                  <a:pt x="5979" y="1255"/>
                </a:lnTo>
                <a:lnTo>
                  <a:pt x="5976" y="1240"/>
                </a:lnTo>
                <a:lnTo>
                  <a:pt x="5973" y="1227"/>
                </a:lnTo>
                <a:lnTo>
                  <a:pt x="5969" y="1212"/>
                </a:lnTo>
                <a:lnTo>
                  <a:pt x="5964" y="1199"/>
                </a:lnTo>
                <a:lnTo>
                  <a:pt x="5959" y="1186"/>
                </a:lnTo>
                <a:lnTo>
                  <a:pt x="5953" y="1173"/>
                </a:lnTo>
                <a:lnTo>
                  <a:pt x="5946" y="1160"/>
                </a:lnTo>
                <a:lnTo>
                  <a:pt x="5940" y="1148"/>
                </a:lnTo>
                <a:lnTo>
                  <a:pt x="5932" y="1137"/>
                </a:lnTo>
                <a:lnTo>
                  <a:pt x="5924" y="1125"/>
                </a:lnTo>
                <a:lnTo>
                  <a:pt x="5915" y="1114"/>
                </a:lnTo>
                <a:lnTo>
                  <a:pt x="5896" y="1093"/>
                </a:lnTo>
                <a:lnTo>
                  <a:pt x="5876" y="1074"/>
                </a:lnTo>
                <a:lnTo>
                  <a:pt x="5865" y="1066"/>
                </a:lnTo>
                <a:lnTo>
                  <a:pt x="5854" y="1057"/>
                </a:lnTo>
                <a:lnTo>
                  <a:pt x="5841" y="1051"/>
                </a:lnTo>
                <a:lnTo>
                  <a:pt x="5829" y="1043"/>
                </a:lnTo>
                <a:lnTo>
                  <a:pt x="5817" y="1037"/>
                </a:lnTo>
                <a:lnTo>
                  <a:pt x="5804" y="1031"/>
                </a:lnTo>
                <a:lnTo>
                  <a:pt x="5791" y="1026"/>
                </a:lnTo>
                <a:lnTo>
                  <a:pt x="5777" y="1021"/>
                </a:lnTo>
                <a:lnTo>
                  <a:pt x="5763" y="1017"/>
                </a:lnTo>
                <a:lnTo>
                  <a:pt x="5749" y="1014"/>
                </a:lnTo>
                <a:lnTo>
                  <a:pt x="5735" y="1012"/>
                </a:lnTo>
                <a:lnTo>
                  <a:pt x="5720" y="1009"/>
                </a:lnTo>
                <a:lnTo>
                  <a:pt x="5705" y="1008"/>
                </a:lnTo>
                <a:lnTo>
                  <a:pt x="5691" y="1008"/>
                </a:lnTo>
                <a:close/>
                <a:moveTo>
                  <a:pt x="1559" y="342"/>
                </a:moveTo>
                <a:lnTo>
                  <a:pt x="4423" y="342"/>
                </a:lnTo>
                <a:lnTo>
                  <a:pt x="4423" y="1008"/>
                </a:lnTo>
                <a:lnTo>
                  <a:pt x="1559" y="1008"/>
                </a:lnTo>
                <a:lnTo>
                  <a:pt x="1559" y="342"/>
                </a:lnTo>
                <a:close/>
                <a:moveTo>
                  <a:pt x="5104" y="3310"/>
                </a:moveTo>
                <a:lnTo>
                  <a:pt x="4765" y="3310"/>
                </a:lnTo>
                <a:lnTo>
                  <a:pt x="4765" y="2632"/>
                </a:lnTo>
                <a:lnTo>
                  <a:pt x="4423" y="2632"/>
                </a:lnTo>
                <a:lnTo>
                  <a:pt x="4423" y="5202"/>
                </a:lnTo>
                <a:lnTo>
                  <a:pt x="3016" y="5202"/>
                </a:lnTo>
                <a:lnTo>
                  <a:pt x="2992" y="5201"/>
                </a:lnTo>
                <a:lnTo>
                  <a:pt x="2970" y="5198"/>
                </a:lnTo>
                <a:lnTo>
                  <a:pt x="2949" y="5194"/>
                </a:lnTo>
                <a:lnTo>
                  <a:pt x="2929" y="5188"/>
                </a:lnTo>
                <a:lnTo>
                  <a:pt x="2910" y="5181"/>
                </a:lnTo>
                <a:lnTo>
                  <a:pt x="2892" y="5172"/>
                </a:lnTo>
                <a:lnTo>
                  <a:pt x="2874" y="5162"/>
                </a:lnTo>
                <a:lnTo>
                  <a:pt x="2859" y="5150"/>
                </a:lnTo>
                <a:lnTo>
                  <a:pt x="2843" y="5136"/>
                </a:lnTo>
                <a:lnTo>
                  <a:pt x="2829" y="5123"/>
                </a:lnTo>
                <a:lnTo>
                  <a:pt x="2815" y="5107"/>
                </a:lnTo>
                <a:lnTo>
                  <a:pt x="2803" y="5090"/>
                </a:lnTo>
                <a:lnTo>
                  <a:pt x="2791" y="5073"/>
                </a:lnTo>
                <a:lnTo>
                  <a:pt x="2779" y="5054"/>
                </a:lnTo>
                <a:lnTo>
                  <a:pt x="2769" y="5034"/>
                </a:lnTo>
                <a:lnTo>
                  <a:pt x="2759" y="5012"/>
                </a:lnTo>
                <a:lnTo>
                  <a:pt x="2752" y="4991"/>
                </a:lnTo>
                <a:lnTo>
                  <a:pt x="2743" y="4969"/>
                </a:lnTo>
                <a:lnTo>
                  <a:pt x="2736" y="4945"/>
                </a:lnTo>
                <a:lnTo>
                  <a:pt x="2729" y="4922"/>
                </a:lnTo>
                <a:lnTo>
                  <a:pt x="2723" y="4896"/>
                </a:lnTo>
                <a:lnTo>
                  <a:pt x="2718" y="4872"/>
                </a:lnTo>
                <a:lnTo>
                  <a:pt x="2709" y="4819"/>
                </a:lnTo>
                <a:lnTo>
                  <a:pt x="2701" y="4766"/>
                </a:lnTo>
                <a:lnTo>
                  <a:pt x="2697" y="4710"/>
                </a:lnTo>
                <a:lnTo>
                  <a:pt x="2695" y="4654"/>
                </a:lnTo>
                <a:lnTo>
                  <a:pt x="2694" y="4598"/>
                </a:lnTo>
                <a:lnTo>
                  <a:pt x="2694" y="4542"/>
                </a:lnTo>
                <a:lnTo>
                  <a:pt x="2695" y="4485"/>
                </a:lnTo>
                <a:lnTo>
                  <a:pt x="2698" y="4430"/>
                </a:lnTo>
                <a:lnTo>
                  <a:pt x="2701" y="4377"/>
                </a:lnTo>
                <a:lnTo>
                  <a:pt x="2706" y="4324"/>
                </a:lnTo>
                <a:lnTo>
                  <a:pt x="2710" y="4274"/>
                </a:lnTo>
                <a:lnTo>
                  <a:pt x="2721" y="4183"/>
                </a:lnTo>
                <a:lnTo>
                  <a:pt x="2733" y="4106"/>
                </a:lnTo>
                <a:lnTo>
                  <a:pt x="2743" y="4047"/>
                </a:lnTo>
                <a:lnTo>
                  <a:pt x="2752" y="3994"/>
                </a:lnTo>
                <a:lnTo>
                  <a:pt x="2701" y="4005"/>
                </a:lnTo>
                <a:lnTo>
                  <a:pt x="2643" y="4018"/>
                </a:lnTo>
                <a:lnTo>
                  <a:pt x="2567" y="4031"/>
                </a:lnTo>
                <a:lnTo>
                  <a:pt x="2478" y="4044"/>
                </a:lnTo>
                <a:lnTo>
                  <a:pt x="2429" y="4051"/>
                </a:lnTo>
                <a:lnTo>
                  <a:pt x="2379" y="4057"/>
                </a:lnTo>
                <a:lnTo>
                  <a:pt x="2325" y="4061"/>
                </a:lnTo>
                <a:lnTo>
                  <a:pt x="2272" y="4065"/>
                </a:lnTo>
                <a:lnTo>
                  <a:pt x="2217" y="4069"/>
                </a:lnTo>
                <a:lnTo>
                  <a:pt x="2161" y="4070"/>
                </a:lnTo>
                <a:lnTo>
                  <a:pt x="2106" y="4070"/>
                </a:lnTo>
                <a:lnTo>
                  <a:pt x="2051" y="4068"/>
                </a:lnTo>
                <a:lnTo>
                  <a:pt x="1996" y="4064"/>
                </a:lnTo>
                <a:lnTo>
                  <a:pt x="1943" y="4058"/>
                </a:lnTo>
                <a:lnTo>
                  <a:pt x="1917" y="4054"/>
                </a:lnTo>
                <a:lnTo>
                  <a:pt x="1891" y="4050"/>
                </a:lnTo>
                <a:lnTo>
                  <a:pt x="1867" y="4044"/>
                </a:lnTo>
                <a:lnTo>
                  <a:pt x="1842" y="4039"/>
                </a:lnTo>
                <a:lnTo>
                  <a:pt x="1819" y="4032"/>
                </a:lnTo>
                <a:lnTo>
                  <a:pt x="1796" y="4025"/>
                </a:lnTo>
                <a:lnTo>
                  <a:pt x="1773" y="4016"/>
                </a:lnTo>
                <a:lnTo>
                  <a:pt x="1752" y="4007"/>
                </a:lnTo>
                <a:lnTo>
                  <a:pt x="1731" y="3999"/>
                </a:lnTo>
                <a:lnTo>
                  <a:pt x="1712" y="3987"/>
                </a:lnTo>
                <a:lnTo>
                  <a:pt x="1693" y="3976"/>
                </a:lnTo>
                <a:lnTo>
                  <a:pt x="1675" y="3964"/>
                </a:lnTo>
                <a:lnTo>
                  <a:pt x="1658" y="3952"/>
                </a:lnTo>
                <a:lnTo>
                  <a:pt x="1643" y="3937"/>
                </a:lnTo>
                <a:lnTo>
                  <a:pt x="1628" y="3923"/>
                </a:lnTo>
                <a:lnTo>
                  <a:pt x="1615" y="3906"/>
                </a:lnTo>
                <a:lnTo>
                  <a:pt x="1603" y="3889"/>
                </a:lnTo>
                <a:lnTo>
                  <a:pt x="1593" y="3871"/>
                </a:lnTo>
                <a:lnTo>
                  <a:pt x="1583" y="3852"/>
                </a:lnTo>
                <a:lnTo>
                  <a:pt x="1575" y="3832"/>
                </a:lnTo>
                <a:lnTo>
                  <a:pt x="1569" y="3811"/>
                </a:lnTo>
                <a:lnTo>
                  <a:pt x="1564" y="3789"/>
                </a:lnTo>
                <a:lnTo>
                  <a:pt x="1561" y="3765"/>
                </a:lnTo>
                <a:lnTo>
                  <a:pt x="1559" y="3741"/>
                </a:lnTo>
                <a:lnTo>
                  <a:pt x="1559" y="2632"/>
                </a:lnTo>
                <a:lnTo>
                  <a:pt x="1217" y="2632"/>
                </a:lnTo>
                <a:lnTo>
                  <a:pt x="1217" y="3296"/>
                </a:lnTo>
                <a:lnTo>
                  <a:pt x="876" y="3296"/>
                </a:lnTo>
                <a:lnTo>
                  <a:pt x="876" y="2141"/>
                </a:lnTo>
                <a:lnTo>
                  <a:pt x="5104" y="2141"/>
                </a:lnTo>
                <a:lnTo>
                  <a:pt x="5104" y="3310"/>
                </a:lnTo>
                <a:close/>
                <a:moveTo>
                  <a:pt x="5350" y="1722"/>
                </a:moveTo>
                <a:lnTo>
                  <a:pt x="5350" y="1722"/>
                </a:lnTo>
                <a:lnTo>
                  <a:pt x="5325" y="1721"/>
                </a:lnTo>
                <a:lnTo>
                  <a:pt x="5303" y="1718"/>
                </a:lnTo>
                <a:lnTo>
                  <a:pt x="5280" y="1712"/>
                </a:lnTo>
                <a:lnTo>
                  <a:pt x="5258" y="1704"/>
                </a:lnTo>
                <a:lnTo>
                  <a:pt x="5238" y="1694"/>
                </a:lnTo>
                <a:lnTo>
                  <a:pt x="5219" y="1682"/>
                </a:lnTo>
                <a:lnTo>
                  <a:pt x="5201" y="1669"/>
                </a:lnTo>
                <a:lnTo>
                  <a:pt x="5184" y="1654"/>
                </a:lnTo>
                <a:lnTo>
                  <a:pt x="5169" y="1637"/>
                </a:lnTo>
                <a:lnTo>
                  <a:pt x="5155" y="1619"/>
                </a:lnTo>
                <a:lnTo>
                  <a:pt x="5144" y="1601"/>
                </a:lnTo>
                <a:lnTo>
                  <a:pt x="5134" y="1579"/>
                </a:lnTo>
                <a:lnTo>
                  <a:pt x="5126" y="1558"/>
                </a:lnTo>
                <a:lnTo>
                  <a:pt x="5121" y="1536"/>
                </a:lnTo>
                <a:lnTo>
                  <a:pt x="5117" y="1512"/>
                </a:lnTo>
                <a:lnTo>
                  <a:pt x="5116" y="1489"/>
                </a:lnTo>
                <a:lnTo>
                  <a:pt x="5117" y="1466"/>
                </a:lnTo>
                <a:lnTo>
                  <a:pt x="5121" y="1442"/>
                </a:lnTo>
                <a:lnTo>
                  <a:pt x="5126" y="1420"/>
                </a:lnTo>
                <a:lnTo>
                  <a:pt x="5134" y="1399"/>
                </a:lnTo>
                <a:lnTo>
                  <a:pt x="5144" y="1379"/>
                </a:lnTo>
                <a:lnTo>
                  <a:pt x="5155" y="1359"/>
                </a:lnTo>
                <a:lnTo>
                  <a:pt x="5169" y="1341"/>
                </a:lnTo>
                <a:lnTo>
                  <a:pt x="5184" y="1324"/>
                </a:lnTo>
                <a:lnTo>
                  <a:pt x="5201" y="1309"/>
                </a:lnTo>
                <a:lnTo>
                  <a:pt x="5219" y="1296"/>
                </a:lnTo>
                <a:lnTo>
                  <a:pt x="5238" y="1284"/>
                </a:lnTo>
                <a:lnTo>
                  <a:pt x="5258" y="1275"/>
                </a:lnTo>
                <a:lnTo>
                  <a:pt x="5280" y="1267"/>
                </a:lnTo>
                <a:lnTo>
                  <a:pt x="5303" y="1261"/>
                </a:lnTo>
                <a:lnTo>
                  <a:pt x="5325" y="1257"/>
                </a:lnTo>
                <a:lnTo>
                  <a:pt x="5350" y="1256"/>
                </a:lnTo>
                <a:lnTo>
                  <a:pt x="5373" y="1257"/>
                </a:lnTo>
                <a:lnTo>
                  <a:pt x="5396" y="1261"/>
                </a:lnTo>
                <a:lnTo>
                  <a:pt x="5419" y="1267"/>
                </a:lnTo>
                <a:lnTo>
                  <a:pt x="5440" y="1275"/>
                </a:lnTo>
                <a:lnTo>
                  <a:pt x="5460" y="1284"/>
                </a:lnTo>
                <a:lnTo>
                  <a:pt x="5479" y="1296"/>
                </a:lnTo>
                <a:lnTo>
                  <a:pt x="5497" y="1309"/>
                </a:lnTo>
                <a:lnTo>
                  <a:pt x="5513" y="1324"/>
                </a:lnTo>
                <a:lnTo>
                  <a:pt x="5529" y="1341"/>
                </a:lnTo>
                <a:lnTo>
                  <a:pt x="5542" y="1359"/>
                </a:lnTo>
                <a:lnTo>
                  <a:pt x="5554" y="1379"/>
                </a:lnTo>
                <a:lnTo>
                  <a:pt x="5564" y="1399"/>
                </a:lnTo>
                <a:lnTo>
                  <a:pt x="5571" y="1420"/>
                </a:lnTo>
                <a:lnTo>
                  <a:pt x="5577" y="1442"/>
                </a:lnTo>
                <a:lnTo>
                  <a:pt x="5580" y="1466"/>
                </a:lnTo>
                <a:lnTo>
                  <a:pt x="5582" y="1489"/>
                </a:lnTo>
                <a:lnTo>
                  <a:pt x="5580" y="1512"/>
                </a:lnTo>
                <a:lnTo>
                  <a:pt x="5577" y="1536"/>
                </a:lnTo>
                <a:lnTo>
                  <a:pt x="5571" y="1558"/>
                </a:lnTo>
                <a:lnTo>
                  <a:pt x="5564" y="1579"/>
                </a:lnTo>
                <a:lnTo>
                  <a:pt x="5554" y="1601"/>
                </a:lnTo>
                <a:lnTo>
                  <a:pt x="5542" y="1619"/>
                </a:lnTo>
                <a:lnTo>
                  <a:pt x="5529" y="1637"/>
                </a:lnTo>
                <a:lnTo>
                  <a:pt x="5513" y="1654"/>
                </a:lnTo>
                <a:lnTo>
                  <a:pt x="5497" y="1669"/>
                </a:lnTo>
                <a:lnTo>
                  <a:pt x="5479" y="1682"/>
                </a:lnTo>
                <a:lnTo>
                  <a:pt x="5460" y="1694"/>
                </a:lnTo>
                <a:lnTo>
                  <a:pt x="5440" y="1704"/>
                </a:lnTo>
                <a:lnTo>
                  <a:pt x="5419" y="1712"/>
                </a:lnTo>
                <a:lnTo>
                  <a:pt x="5396" y="1718"/>
                </a:lnTo>
                <a:lnTo>
                  <a:pt x="5373" y="1721"/>
                </a:lnTo>
                <a:lnTo>
                  <a:pt x="5350" y="1722"/>
                </a:lnTo>
                <a:close/>
                <a:moveTo>
                  <a:pt x="4016" y="2679"/>
                </a:moveTo>
                <a:lnTo>
                  <a:pt x="2045" y="2679"/>
                </a:lnTo>
                <a:lnTo>
                  <a:pt x="2045" y="3023"/>
                </a:lnTo>
                <a:lnTo>
                  <a:pt x="4016" y="3023"/>
                </a:lnTo>
                <a:lnTo>
                  <a:pt x="4016" y="2679"/>
                </a:lnTo>
                <a:close/>
                <a:moveTo>
                  <a:pt x="2045" y="3695"/>
                </a:moveTo>
                <a:lnTo>
                  <a:pt x="4016" y="3695"/>
                </a:lnTo>
                <a:lnTo>
                  <a:pt x="4016" y="3352"/>
                </a:lnTo>
                <a:lnTo>
                  <a:pt x="2045" y="3352"/>
                </a:lnTo>
                <a:lnTo>
                  <a:pt x="2045" y="3695"/>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9" name="KSO_Shape">
            <a:extLst>
              <a:ext uri="{FF2B5EF4-FFF2-40B4-BE49-F238E27FC236}">
                <a16:creationId xmlns:a16="http://schemas.microsoft.com/office/drawing/2014/main" id="{33FADEC4-A327-4453-B051-585A50DDF1CF}"/>
              </a:ext>
            </a:extLst>
          </p:cNvPr>
          <p:cNvSpPr/>
          <p:nvPr/>
        </p:nvSpPr>
        <p:spPr bwMode="auto">
          <a:xfrm>
            <a:off x="3719221" y="2307810"/>
            <a:ext cx="564702" cy="390858"/>
          </a:xfrm>
          <a:custGeom>
            <a:avLst/>
            <a:gdLst>
              <a:gd name="T0" fmla="*/ 1239327 w 6190"/>
              <a:gd name="T1" fmla="*/ 156252 h 4291"/>
              <a:gd name="T2" fmla="*/ 1294415 w 6190"/>
              <a:gd name="T3" fmla="*/ 211617 h 4291"/>
              <a:gd name="T4" fmla="*/ 1294415 w 6190"/>
              <a:gd name="T5" fmla="*/ 1106686 h 4291"/>
              <a:gd name="T6" fmla="*/ 790313 w 6190"/>
              <a:gd name="T7" fmla="*/ 1106686 h 4291"/>
              <a:gd name="T8" fmla="*/ 790313 w 6190"/>
              <a:gd name="T9" fmla="*/ 1144518 h 4291"/>
              <a:gd name="T10" fmla="*/ 830321 w 6190"/>
              <a:gd name="T11" fmla="*/ 1150362 h 4291"/>
              <a:gd name="T12" fmla="*/ 870637 w 6190"/>
              <a:gd name="T13" fmla="*/ 1158052 h 4291"/>
              <a:gd name="T14" fmla="*/ 911261 w 6190"/>
              <a:gd name="T15" fmla="*/ 1166972 h 4291"/>
              <a:gd name="T16" fmla="*/ 951577 w 6190"/>
              <a:gd name="T17" fmla="*/ 1177737 h 4291"/>
              <a:gd name="T18" fmla="*/ 991893 w 6190"/>
              <a:gd name="T19" fmla="*/ 1189733 h 4291"/>
              <a:gd name="T20" fmla="*/ 1032208 w 6190"/>
              <a:gd name="T21" fmla="*/ 1203882 h 4291"/>
              <a:gd name="T22" fmla="*/ 1072524 w 6190"/>
              <a:gd name="T23" fmla="*/ 1219569 h 4291"/>
              <a:gd name="T24" fmla="*/ 1112840 w 6190"/>
              <a:gd name="T25" fmla="*/ 1236793 h 4291"/>
              <a:gd name="T26" fmla="*/ 1112840 w 6190"/>
              <a:gd name="T27" fmla="*/ 1319841 h 4291"/>
              <a:gd name="T28" fmla="*/ 194501 w 6190"/>
              <a:gd name="T29" fmla="*/ 1319841 h 4291"/>
              <a:gd name="T30" fmla="*/ 194501 w 6190"/>
              <a:gd name="T31" fmla="*/ 1236793 h 4291"/>
              <a:gd name="T32" fmla="*/ 214197 w 6190"/>
              <a:gd name="T33" fmla="*/ 1228796 h 4291"/>
              <a:gd name="T34" fmla="*/ 252974 w 6190"/>
              <a:gd name="T35" fmla="*/ 1213725 h 4291"/>
              <a:gd name="T36" fmla="*/ 292059 w 6190"/>
              <a:gd name="T37" fmla="*/ 1199883 h 4291"/>
              <a:gd name="T38" fmla="*/ 330836 w 6190"/>
              <a:gd name="T39" fmla="*/ 1187580 h 4291"/>
              <a:gd name="T40" fmla="*/ 370229 w 6190"/>
              <a:gd name="T41" fmla="*/ 1176507 h 4291"/>
              <a:gd name="T42" fmla="*/ 409313 w 6190"/>
              <a:gd name="T43" fmla="*/ 1166664 h 4291"/>
              <a:gd name="T44" fmla="*/ 448090 w 6190"/>
              <a:gd name="T45" fmla="*/ 1158052 h 4291"/>
              <a:gd name="T46" fmla="*/ 487483 w 6190"/>
              <a:gd name="T47" fmla="*/ 1151285 h 4291"/>
              <a:gd name="T48" fmla="*/ 506872 w 6190"/>
              <a:gd name="T49" fmla="*/ 1106686 h 4291"/>
              <a:gd name="T50" fmla="*/ 0 w 6190"/>
              <a:gd name="T51" fmla="*/ 1106686 h 4291"/>
              <a:gd name="T52" fmla="*/ 0 w 6190"/>
              <a:gd name="T53" fmla="*/ 211617 h 4291"/>
              <a:gd name="T54" fmla="*/ 55088 w 6190"/>
              <a:gd name="T55" fmla="*/ 156252 h 4291"/>
              <a:gd name="T56" fmla="*/ 1365814 w 6190"/>
              <a:gd name="T57" fmla="*/ 1319841 h 4291"/>
              <a:gd name="T58" fmla="*/ 1905000 w 6190"/>
              <a:gd name="T59" fmla="*/ 0 h 4291"/>
              <a:gd name="T60" fmla="*/ 1365814 w 6190"/>
              <a:gd name="T61" fmla="*/ 1319841 h 4291"/>
              <a:gd name="T62" fmla="*/ 1433828 w 6190"/>
              <a:gd name="T63" fmla="*/ 115036 h 4291"/>
              <a:gd name="T64" fmla="*/ 1846527 w 6190"/>
              <a:gd name="T65" fmla="*/ 243299 h 4291"/>
              <a:gd name="T66" fmla="*/ 1433828 w 6190"/>
              <a:gd name="T67" fmla="*/ 115036 h 4291"/>
              <a:gd name="T68" fmla="*/ 1433828 w 6190"/>
              <a:gd name="T69" fmla="*/ 315273 h 4291"/>
              <a:gd name="T70" fmla="*/ 1846527 w 6190"/>
              <a:gd name="T71" fmla="*/ 444151 h 4291"/>
              <a:gd name="T72" fmla="*/ 1433828 w 6190"/>
              <a:gd name="T73" fmla="*/ 315273 h 4291"/>
              <a:gd name="T74" fmla="*/ 1431674 w 6190"/>
              <a:gd name="T75" fmla="*/ 553035 h 4291"/>
              <a:gd name="T76" fmla="*/ 1570163 w 6190"/>
              <a:gd name="T77" fmla="*/ 652385 h 4291"/>
              <a:gd name="T78" fmla="*/ 1431674 w 6190"/>
              <a:gd name="T79" fmla="*/ 553035 h 4291"/>
              <a:gd name="T80" fmla="*/ 1431674 w 6190"/>
              <a:gd name="T81" fmla="*/ 712671 h 4291"/>
              <a:gd name="T82" fmla="*/ 1570163 w 6190"/>
              <a:gd name="T83" fmla="*/ 812021 h 4291"/>
              <a:gd name="T84" fmla="*/ 1431674 w 6190"/>
              <a:gd name="T85" fmla="*/ 712671 h 4291"/>
              <a:gd name="T86" fmla="*/ 1183931 w 6190"/>
              <a:gd name="T87" fmla="*/ 266983 h 4291"/>
              <a:gd name="T88" fmla="*/ 110484 w 6190"/>
              <a:gd name="T89" fmla="*/ 995956 h 4291"/>
              <a:gd name="T90" fmla="*/ 1183931 w 6190"/>
              <a:gd name="T91" fmla="*/ 266983 h 42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90" h="4291">
                <a:moveTo>
                  <a:pt x="179" y="508"/>
                </a:moveTo>
                <a:lnTo>
                  <a:pt x="4027" y="508"/>
                </a:lnTo>
                <a:lnTo>
                  <a:pt x="4206" y="508"/>
                </a:lnTo>
                <a:lnTo>
                  <a:pt x="4206" y="688"/>
                </a:lnTo>
                <a:lnTo>
                  <a:pt x="4206" y="3418"/>
                </a:lnTo>
                <a:lnTo>
                  <a:pt x="4206" y="3598"/>
                </a:lnTo>
                <a:lnTo>
                  <a:pt x="4027" y="3598"/>
                </a:lnTo>
                <a:lnTo>
                  <a:pt x="2568" y="3598"/>
                </a:lnTo>
                <a:lnTo>
                  <a:pt x="2568" y="3721"/>
                </a:lnTo>
                <a:lnTo>
                  <a:pt x="2634" y="3731"/>
                </a:lnTo>
                <a:lnTo>
                  <a:pt x="2698" y="3740"/>
                </a:lnTo>
                <a:lnTo>
                  <a:pt x="2764" y="3752"/>
                </a:lnTo>
                <a:lnTo>
                  <a:pt x="2829" y="3765"/>
                </a:lnTo>
                <a:lnTo>
                  <a:pt x="2895" y="3779"/>
                </a:lnTo>
                <a:lnTo>
                  <a:pt x="2961" y="3794"/>
                </a:lnTo>
                <a:lnTo>
                  <a:pt x="3026" y="3811"/>
                </a:lnTo>
                <a:lnTo>
                  <a:pt x="3092" y="3829"/>
                </a:lnTo>
                <a:lnTo>
                  <a:pt x="3157" y="3848"/>
                </a:lnTo>
                <a:lnTo>
                  <a:pt x="3223" y="3868"/>
                </a:lnTo>
                <a:lnTo>
                  <a:pt x="3288" y="3891"/>
                </a:lnTo>
                <a:lnTo>
                  <a:pt x="3354" y="3914"/>
                </a:lnTo>
                <a:lnTo>
                  <a:pt x="3419" y="3938"/>
                </a:lnTo>
                <a:lnTo>
                  <a:pt x="3485" y="3965"/>
                </a:lnTo>
                <a:lnTo>
                  <a:pt x="3550" y="3993"/>
                </a:lnTo>
                <a:lnTo>
                  <a:pt x="3616" y="4021"/>
                </a:lnTo>
                <a:lnTo>
                  <a:pt x="3616" y="4291"/>
                </a:lnTo>
                <a:lnTo>
                  <a:pt x="632" y="4291"/>
                </a:lnTo>
                <a:lnTo>
                  <a:pt x="632" y="4021"/>
                </a:lnTo>
                <a:lnTo>
                  <a:pt x="696" y="3995"/>
                </a:lnTo>
                <a:lnTo>
                  <a:pt x="758" y="3970"/>
                </a:lnTo>
                <a:lnTo>
                  <a:pt x="822" y="3946"/>
                </a:lnTo>
                <a:lnTo>
                  <a:pt x="885" y="3924"/>
                </a:lnTo>
                <a:lnTo>
                  <a:pt x="949" y="3901"/>
                </a:lnTo>
                <a:lnTo>
                  <a:pt x="1013" y="3881"/>
                </a:lnTo>
                <a:lnTo>
                  <a:pt x="1075" y="3861"/>
                </a:lnTo>
                <a:lnTo>
                  <a:pt x="1139" y="3843"/>
                </a:lnTo>
                <a:lnTo>
                  <a:pt x="1203" y="3825"/>
                </a:lnTo>
                <a:lnTo>
                  <a:pt x="1266" y="3809"/>
                </a:lnTo>
                <a:lnTo>
                  <a:pt x="1330" y="3793"/>
                </a:lnTo>
                <a:lnTo>
                  <a:pt x="1394" y="3779"/>
                </a:lnTo>
                <a:lnTo>
                  <a:pt x="1456" y="3765"/>
                </a:lnTo>
                <a:lnTo>
                  <a:pt x="1520" y="3753"/>
                </a:lnTo>
                <a:lnTo>
                  <a:pt x="1584" y="3743"/>
                </a:lnTo>
                <a:lnTo>
                  <a:pt x="1647" y="3733"/>
                </a:lnTo>
                <a:lnTo>
                  <a:pt x="1647" y="3598"/>
                </a:lnTo>
                <a:lnTo>
                  <a:pt x="179" y="3598"/>
                </a:lnTo>
                <a:lnTo>
                  <a:pt x="0" y="3598"/>
                </a:lnTo>
                <a:lnTo>
                  <a:pt x="0" y="3418"/>
                </a:lnTo>
                <a:lnTo>
                  <a:pt x="0" y="688"/>
                </a:lnTo>
                <a:lnTo>
                  <a:pt x="0" y="508"/>
                </a:lnTo>
                <a:lnTo>
                  <a:pt x="179" y="508"/>
                </a:lnTo>
                <a:close/>
                <a:moveTo>
                  <a:pt x="4438" y="4291"/>
                </a:moveTo>
                <a:lnTo>
                  <a:pt x="6190" y="4291"/>
                </a:lnTo>
                <a:lnTo>
                  <a:pt x="6190" y="0"/>
                </a:lnTo>
                <a:lnTo>
                  <a:pt x="4438" y="0"/>
                </a:lnTo>
                <a:lnTo>
                  <a:pt x="4438" y="4291"/>
                </a:lnTo>
                <a:close/>
                <a:moveTo>
                  <a:pt x="4659" y="374"/>
                </a:moveTo>
                <a:lnTo>
                  <a:pt x="6000" y="374"/>
                </a:lnTo>
                <a:lnTo>
                  <a:pt x="6000" y="791"/>
                </a:lnTo>
                <a:lnTo>
                  <a:pt x="4659" y="791"/>
                </a:lnTo>
                <a:lnTo>
                  <a:pt x="4659" y="374"/>
                </a:lnTo>
                <a:close/>
                <a:moveTo>
                  <a:pt x="4659" y="1025"/>
                </a:moveTo>
                <a:lnTo>
                  <a:pt x="6000" y="1025"/>
                </a:lnTo>
                <a:lnTo>
                  <a:pt x="6000" y="1444"/>
                </a:lnTo>
                <a:lnTo>
                  <a:pt x="4659" y="1444"/>
                </a:lnTo>
                <a:lnTo>
                  <a:pt x="4659" y="1025"/>
                </a:lnTo>
                <a:close/>
                <a:moveTo>
                  <a:pt x="4652" y="1798"/>
                </a:moveTo>
                <a:lnTo>
                  <a:pt x="5102" y="1798"/>
                </a:lnTo>
                <a:lnTo>
                  <a:pt x="5102" y="2121"/>
                </a:lnTo>
                <a:lnTo>
                  <a:pt x="4652" y="2121"/>
                </a:lnTo>
                <a:lnTo>
                  <a:pt x="4652" y="1798"/>
                </a:lnTo>
                <a:close/>
                <a:moveTo>
                  <a:pt x="4652" y="2317"/>
                </a:moveTo>
                <a:lnTo>
                  <a:pt x="5102" y="2317"/>
                </a:lnTo>
                <a:lnTo>
                  <a:pt x="5102" y="2640"/>
                </a:lnTo>
                <a:lnTo>
                  <a:pt x="4652" y="2640"/>
                </a:lnTo>
                <a:lnTo>
                  <a:pt x="4652" y="2317"/>
                </a:lnTo>
                <a:close/>
                <a:moveTo>
                  <a:pt x="3847" y="868"/>
                </a:moveTo>
                <a:lnTo>
                  <a:pt x="359" y="868"/>
                </a:lnTo>
                <a:lnTo>
                  <a:pt x="359" y="3238"/>
                </a:lnTo>
                <a:lnTo>
                  <a:pt x="3847" y="3238"/>
                </a:lnTo>
                <a:lnTo>
                  <a:pt x="3847" y="868"/>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grpSp>
        <p:nvGrpSpPr>
          <p:cNvPr id="20" name="Group 36">
            <a:extLst>
              <a:ext uri="{FF2B5EF4-FFF2-40B4-BE49-F238E27FC236}">
                <a16:creationId xmlns:a16="http://schemas.microsoft.com/office/drawing/2014/main" id="{C26D78F7-24D2-4361-9A49-EC1E3DF09199}"/>
              </a:ext>
            </a:extLst>
          </p:cNvPr>
          <p:cNvGrpSpPr/>
          <p:nvPr/>
        </p:nvGrpSpPr>
        <p:grpSpPr bwMode="auto">
          <a:xfrm>
            <a:off x="517689" y="1712774"/>
            <a:ext cx="2025459" cy="778215"/>
            <a:chOff x="427" y="1468"/>
            <a:chExt cx="1736" cy="667"/>
          </a:xfrm>
        </p:grpSpPr>
        <p:sp>
          <p:nvSpPr>
            <p:cNvPr id="21" name="文本框 9">
              <a:extLst>
                <a:ext uri="{FF2B5EF4-FFF2-40B4-BE49-F238E27FC236}">
                  <a16:creationId xmlns:a16="http://schemas.microsoft.com/office/drawing/2014/main" id="{20C1C30B-795F-4509-AE24-E8B2D422AD48}"/>
                </a:ext>
              </a:extLst>
            </p:cNvPr>
            <p:cNvSpPr txBox="1">
              <a:spLocks noChangeArrowheads="1"/>
            </p:cNvSpPr>
            <p:nvPr/>
          </p:nvSpPr>
          <p:spPr bwMode="auto">
            <a:xfrm>
              <a:off x="427" y="1468"/>
              <a:ext cx="1736" cy="312"/>
            </a:xfrm>
            <a:prstGeom prst="rect">
              <a:avLst/>
            </a:prstGeom>
            <a:noFill/>
            <a:ln w="9525">
              <a:noFill/>
              <a:miter lim="800000"/>
            </a:ln>
          </p:spPr>
          <p:txBody>
            <a:bodyPr>
              <a:spAutoFit/>
            </a:bodyPr>
            <a:lstStyle/>
            <a:p>
              <a:pPr algn="r"/>
              <a:r>
                <a:rPr lang="zh-CN" altLang="en-US" sz="1764">
                  <a:solidFill>
                    <a:schemeClr val="tx1">
                      <a:lumMod val="50000"/>
                      <a:lumOff val="50000"/>
                    </a:schemeClr>
                  </a:solidFill>
                  <a:latin typeface="Impact" panose="020B0806030902050204" pitchFamily="34" charset="0"/>
                  <a:ea typeface="微软雅黑" panose="020B0503020204020204" pitchFamily="34" charset="-122"/>
                  <a:cs typeface="Arial" panose="020B0604020202020204" pitchFamily="34" charset="0"/>
                </a:rPr>
                <a:t>标题内容</a:t>
              </a:r>
            </a:p>
          </p:txBody>
        </p:sp>
        <p:sp>
          <p:nvSpPr>
            <p:cNvPr id="22" name="矩形 10">
              <a:extLst>
                <a:ext uri="{FF2B5EF4-FFF2-40B4-BE49-F238E27FC236}">
                  <a16:creationId xmlns:a16="http://schemas.microsoft.com/office/drawing/2014/main" id="{73FC3A84-0B98-47DF-AC09-5B485F68B3AF}"/>
                </a:ext>
              </a:extLst>
            </p:cNvPr>
            <p:cNvSpPr>
              <a:spLocks noChangeArrowheads="1"/>
            </p:cNvSpPr>
            <p:nvPr/>
          </p:nvSpPr>
          <p:spPr bwMode="auto">
            <a:xfrm>
              <a:off x="522" y="1784"/>
              <a:ext cx="1641" cy="351"/>
            </a:xfrm>
            <a:prstGeom prst="rect">
              <a:avLst/>
            </a:prstGeom>
            <a:noFill/>
            <a:ln w="9525">
              <a:noFill/>
              <a:miter lim="800000"/>
            </a:ln>
          </p:spPr>
          <p:txBody>
            <a:bodyPr>
              <a:spAutoFit/>
            </a:bodyPr>
            <a:lstStyle/>
            <a:p>
              <a:pPr algn="r" defTabSz="-467">
                <a:tabLst>
                  <a:tab pos="998792" algn="l"/>
                </a:tabLst>
              </a:pPr>
              <a:r>
                <a:rPr lang="zh-CN" altLang="en-US" sz="1029">
                  <a:solidFill>
                    <a:schemeClr val="tx1">
                      <a:lumMod val="50000"/>
                      <a:lumOff val="50000"/>
                    </a:schemeClr>
                  </a:solidFill>
                  <a:ea typeface="微软雅黑" panose="020B0503020204020204" pitchFamily="34" charset="-122"/>
                </a:rPr>
                <a:t>请在这里输入您的文字内容请在这里输入您的文字内容</a:t>
              </a:r>
              <a:endParaRPr lang="en-US" altLang="zh-CN" sz="1029">
                <a:solidFill>
                  <a:schemeClr val="tx1">
                    <a:lumMod val="50000"/>
                    <a:lumOff val="50000"/>
                  </a:schemeClr>
                </a:solidFill>
                <a:ea typeface="微软雅黑" panose="020B0503020204020204" pitchFamily="34" charset="-122"/>
              </a:endParaRPr>
            </a:p>
          </p:txBody>
        </p:sp>
      </p:grpSp>
      <p:grpSp>
        <p:nvGrpSpPr>
          <p:cNvPr id="23" name="Group 37">
            <a:extLst>
              <a:ext uri="{FF2B5EF4-FFF2-40B4-BE49-F238E27FC236}">
                <a16:creationId xmlns:a16="http://schemas.microsoft.com/office/drawing/2014/main" id="{37E6013B-197D-49E4-94A9-D9EFFA0714D3}"/>
              </a:ext>
            </a:extLst>
          </p:cNvPr>
          <p:cNvGrpSpPr/>
          <p:nvPr/>
        </p:nvGrpSpPr>
        <p:grpSpPr bwMode="auto">
          <a:xfrm>
            <a:off x="6422555" y="1708107"/>
            <a:ext cx="2031293" cy="778215"/>
            <a:chOff x="5488" y="1464"/>
            <a:chExt cx="1741" cy="667"/>
          </a:xfrm>
        </p:grpSpPr>
        <p:sp>
          <p:nvSpPr>
            <p:cNvPr id="24" name="文本框 9">
              <a:extLst>
                <a:ext uri="{FF2B5EF4-FFF2-40B4-BE49-F238E27FC236}">
                  <a16:creationId xmlns:a16="http://schemas.microsoft.com/office/drawing/2014/main" id="{D533BD0E-F2E6-418C-A8D4-066DB6D345F9}"/>
                </a:ext>
              </a:extLst>
            </p:cNvPr>
            <p:cNvSpPr txBox="1">
              <a:spLocks noChangeArrowheads="1"/>
            </p:cNvSpPr>
            <p:nvPr/>
          </p:nvSpPr>
          <p:spPr bwMode="auto">
            <a:xfrm>
              <a:off x="5493" y="1464"/>
              <a:ext cx="1736" cy="312"/>
            </a:xfrm>
            <a:prstGeom prst="rect">
              <a:avLst/>
            </a:prstGeom>
            <a:noFill/>
            <a:ln w="9525">
              <a:noFill/>
              <a:miter lim="800000"/>
            </a:ln>
          </p:spPr>
          <p:txBody>
            <a:bodyPr>
              <a:spAutoFit/>
            </a:bodyPr>
            <a:lstStyle/>
            <a:p>
              <a:r>
                <a:rPr lang="zh-CN" altLang="en-US" sz="1764">
                  <a:solidFill>
                    <a:schemeClr val="tx1">
                      <a:lumMod val="50000"/>
                      <a:lumOff val="50000"/>
                    </a:schemeClr>
                  </a:solidFill>
                  <a:latin typeface="Impact" panose="020B0806030902050204" pitchFamily="34" charset="0"/>
                  <a:ea typeface="微软雅黑" panose="020B0503020204020204" pitchFamily="34" charset="-122"/>
                  <a:cs typeface="Arial" panose="020B0604020202020204" pitchFamily="34" charset="0"/>
                </a:rPr>
                <a:t>标题内容</a:t>
              </a:r>
            </a:p>
          </p:txBody>
        </p:sp>
        <p:sp>
          <p:nvSpPr>
            <p:cNvPr id="25" name="矩形 10">
              <a:extLst>
                <a:ext uri="{FF2B5EF4-FFF2-40B4-BE49-F238E27FC236}">
                  <a16:creationId xmlns:a16="http://schemas.microsoft.com/office/drawing/2014/main" id="{00FEFB29-E78A-4E4E-BD8E-5876913815D5}"/>
                </a:ext>
              </a:extLst>
            </p:cNvPr>
            <p:cNvSpPr>
              <a:spLocks noChangeArrowheads="1"/>
            </p:cNvSpPr>
            <p:nvPr/>
          </p:nvSpPr>
          <p:spPr bwMode="auto">
            <a:xfrm>
              <a:off x="5488" y="1780"/>
              <a:ext cx="1641" cy="351"/>
            </a:xfrm>
            <a:prstGeom prst="rect">
              <a:avLst/>
            </a:prstGeom>
            <a:noFill/>
            <a:ln w="9525">
              <a:noFill/>
              <a:miter lim="800000"/>
            </a:ln>
          </p:spPr>
          <p:txBody>
            <a:bodyPr>
              <a:spAutoFit/>
            </a:bodyPr>
            <a:lstStyle/>
            <a:p>
              <a:pPr defTabSz="-467">
                <a:tabLst>
                  <a:tab pos="998792" algn="l"/>
                </a:tabLst>
              </a:pPr>
              <a:r>
                <a:rPr lang="zh-CN" altLang="en-US" sz="1029">
                  <a:solidFill>
                    <a:schemeClr val="tx1">
                      <a:lumMod val="50000"/>
                      <a:lumOff val="50000"/>
                    </a:schemeClr>
                  </a:solidFill>
                  <a:ea typeface="微软雅黑" panose="020B0503020204020204" pitchFamily="34" charset="-122"/>
                </a:rPr>
                <a:t>请在这里输入您的文字内容请在这里输入您的文字内容</a:t>
              </a:r>
              <a:endParaRPr lang="en-US" altLang="zh-CN" sz="1029">
                <a:solidFill>
                  <a:schemeClr val="tx1">
                    <a:lumMod val="50000"/>
                    <a:lumOff val="50000"/>
                  </a:schemeClr>
                </a:solidFill>
                <a:ea typeface="微软雅黑" panose="020B0503020204020204" pitchFamily="34" charset="-122"/>
              </a:endParaRPr>
            </a:p>
          </p:txBody>
        </p:sp>
      </p:grpSp>
      <p:grpSp>
        <p:nvGrpSpPr>
          <p:cNvPr id="26" name="Group 38">
            <a:extLst>
              <a:ext uri="{FF2B5EF4-FFF2-40B4-BE49-F238E27FC236}">
                <a16:creationId xmlns:a16="http://schemas.microsoft.com/office/drawing/2014/main" id="{D443E3B6-DCA3-467E-AC1B-C6429576F69D}"/>
              </a:ext>
            </a:extLst>
          </p:cNvPr>
          <p:cNvGrpSpPr/>
          <p:nvPr/>
        </p:nvGrpSpPr>
        <p:grpSpPr bwMode="auto">
          <a:xfrm>
            <a:off x="513022" y="3446548"/>
            <a:ext cx="2025459" cy="778215"/>
            <a:chOff x="427" y="1468"/>
            <a:chExt cx="1736" cy="667"/>
          </a:xfrm>
        </p:grpSpPr>
        <p:sp>
          <p:nvSpPr>
            <p:cNvPr id="27" name="文本框 9">
              <a:extLst>
                <a:ext uri="{FF2B5EF4-FFF2-40B4-BE49-F238E27FC236}">
                  <a16:creationId xmlns:a16="http://schemas.microsoft.com/office/drawing/2014/main" id="{1669EE07-459E-4830-B68D-18C878CCD478}"/>
                </a:ext>
              </a:extLst>
            </p:cNvPr>
            <p:cNvSpPr txBox="1">
              <a:spLocks noChangeArrowheads="1"/>
            </p:cNvSpPr>
            <p:nvPr/>
          </p:nvSpPr>
          <p:spPr bwMode="auto">
            <a:xfrm>
              <a:off x="427" y="1468"/>
              <a:ext cx="1736" cy="312"/>
            </a:xfrm>
            <a:prstGeom prst="rect">
              <a:avLst/>
            </a:prstGeom>
            <a:noFill/>
            <a:ln w="9525">
              <a:noFill/>
              <a:miter lim="800000"/>
            </a:ln>
          </p:spPr>
          <p:txBody>
            <a:bodyPr>
              <a:spAutoFit/>
            </a:bodyPr>
            <a:lstStyle/>
            <a:p>
              <a:pPr algn="r"/>
              <a:r>
                <a:rPr lang="zh-CN" altLang="en-US" sz="1764">
                  <a:solidFill>
                    <a:schemeClr val="tx1">
                      <a:lumMod val="50000"/>
                      <a:lumOff val="50000"/>
                    </a:schemeClr>
                  </a:solidFill>
                  <a:latin typeface="Impact" panose="020B0806030902050204" pitchFamily="34" charset="0"/>
                  <a:ea typeface="微软雅黑" panose="020B0503020204020204" pitchFamily="34" charset="-122"/>
                  <a:cs typeface="Arial" panose="020B0604020202020204" pitchFamily="34" charset="0"/>
                </a:rPr>
                <a:t>标题内容</a:t>
              </a:r>
            </a:p>
          </p:txBody>
        </p:sp>
        <p:sp>
          <p:nvSpPr>
            <p:cNvPr id="28" name="矩形 10">
              <a:extLst>
                <a:ext uri="{FF2B5EF4-FFF2-40B4-BE49-F238E27FC236}">
                  <a16:creationId xmlns:a16="http://schemas.microsoft.com/office/drawing/2014/main" id="{41F3E762-09A3-44EF-AAD8-C2C8C5F456A9}"/>
                </a:ext>
              </a:extLst>
            </p:cNvPr>
            <p:cNvSpPr>
              <a:spLocks noChangeArrowheads="1"/>
            </p:cNvSpPr>
            <p:nvPr/>
          </p:nvSpPr>
          <p:spPr bwMode="auto">
            <a:xfrm>
              <a:off x="522" y="1784"/>
              <a:ext cx="1641" cy="351"/>
            </a:xfrm>
            <a:prstGeom prst="rect">
              <a:avLst/>
            </a:prstGeom>
            <a:noFill/>
            <a:ln w="9525">
              <a:noFill/>
              <a:miter lim="800000"/>
            </a:ln>
          </p:spPr>
          <p:txBody>
            <a:bodyPr>
              <a:spAutoFit/>
            </a:bodyPr>
            <a:lstStyle/>
            <a:p>
              <a:pPr algn="r" defTabSz="-467">
                <a:tabLst>
                  <a:tab pos="998792" algn="l"/>
                </a:tabLst>
              </a:pPr>
              <a:r>
                <a:rPr lang="zh-CN" altLang="en-US" sz="1029">
                  <a:solidFill>
                    <a:schemeClr val="tx1">
                      <a:lumMod val="50000"/>
                      <a:lumOff val="50000"/>
                    </a:schemeClr>
                  </a:solidFill>
                  <a:ea typeface="微软雅黑" panose="020B0503020204020204" pitchFamily="34" charset="-122"/>
                </a:rPr>
                <a:t>请在这里输入您的文字内容请在这里输入您的文字内容</a:t>
              </a:r>
              <a:endParaRPr lang="en-US" altLang="zh-CN" sz="1029">
                <a:solidFill>
                  <a:schemeClr val="tx1">
                    <a:lumMod val="50000"/>
                    <a:lumOff val="50000"/>
                  </a:schemeClr>
                </a:solidFill>
                <a:ea typeface="微软雅黑" panose="020B0503020204020204" pitchFamily="34" charset="-122"/>
              </a:endParaRPr>
            </a:p>
          </p:txBody>
        </p:sp>
      </p:grpSp>
      <p:grpSp>
        <p:nvGrpSpPr>
          <p:cNvPr id="29" name="Group 41">
            <a:extLst>
              <a:ext uri="{FF2B5EF4-FFF2-40B4-BE49-F238E27FC236}">
                <a16:creationId xmlns:a16="http://schemas.microsoft.com/office/drawing/2014/main" id="{5B80D7EA-407B-4531-B207-165F0D6041F0}"/>
              </a:ext>
            </a:extLst>
          </p:cNvPr>
          <p:cNvGrpSpPr/>
          <p:nvPr/>
        </p:nvGrpSpPr>
        <p:grpSpPr bwMode="auto">
          <a:xfrm>
            <a:off x="6417888" y="3453549"/>
            <a:ext cx="2031293" cy="778215"/>
            <a:chOff x="5488" y="1464"/>
            <a:chExt cx="1741" cy="667"/>
          </a:xfrm>
        </p:grpSpPr>
        <p:sp>
          <p:nvSpPr>
            <p:cNvPr id="30" name="文本框 9">
              <a:extLst>
                <a:ext uri="{FF2B5EF4-FFF2-40B4-BE49-F238E27FC236}">
                  <a16:creationId xmlns:a16="http://schemas.microsoft.com/office/drawing/2014/main" id="{2E77A018-6D9E-4D68-9A04-164A2FED986C}"/>
                </a:ext>
              </a:extLst>
            </p:cNvPr>
            <p:cNvSpPr txBox="1">
              <a:spLocks noChangeArrowheads="1"/>
            </p:cNvSpPr>
            <p:nvPr/>
          </p:nvSpPr>
          <p:spPr bwMode="auto">
            <a:xfrm>
              <a:off x="5493" y="1464"/>
              <a:ext cx="1736" cy="312"/>
            </a:xfrm>
            <a:prstGeom prst="rect">
              <a:avLst/>
            </a:prstGeom>
            <a:noFill/>
            <a:ln w="9525">
              <a:noFill/>
              <a:miter lim="800000"/>
            </a:ln>
          </p:spPr>
          <p:txBody>
            <a:bodyPr>
              <a:spAutoFit/>
            </a:bodyPr>
            <a:lstStyle/>
            <a:p>
              <a:r>
                <a:rPr lang="zh-CN" altLang="en-US" sz="1764">
                  <a:solidFill>
                    <a:schemeClr val="tx1">
                      <a:lumMod val="50000"/>
                      <a:lumOff val="50000"/>
                    </a:schemeClr>
                  </a:solidFill>
                  <a:latin typeface="Impact" panose="020B0806030902050204" pitchFamily="34" charset="0"/>
                  <a:ea typeface="微软雅黑" panose="020B0503020204020204" pitchFamily="34" charset="-122"/>
                  <a:cs typeface="Arial" panose="020B0604020202020204" pitchFamily="34" charset="0"/>
                </a:rPr>
                <a:t>标题内容</a:t>
              </a:r>
            </a:p>
          </p:txBody>
        </p:sp>
        <p:sp>
          <p:nvSpPr>
            <p:cNvPr id="31" name="矩形 10">
              <a:extLst>
                <a:ext uri="{FF2B5EF4-FFF2-40B4-BE49-F238E27FC236}">
                  <a16:creationId xmlns:a16="http://schemas.microsoft.com/office/drawing/2014/main" id="{705FB2B5-7154-49FD-82CF-EB87E1DEBEB6}"/>
                </a:ext>
              </a:extLst>
            </p:cNvPr>
            <p:cNvSpPr>
              <a:spLocks noChangeArrowheads="1"/>
            </p:cNvSpPr>
            <p:nvPr/>
          </p:nvSpPr>
          <p:spPr bwMode="auto">
            <a:xfrm>
              <a:off x="5488" y="1780"/>
              <a:ext cx="1641" cy="351"/>
            </a:xfrm>
            <a:prstGeom prst="rect">
              <a:avLst/>
            </a:prstGeom>
            <a:noFill/>
            <a:ln w="9525">
              <a:noFill/>
              <a:miter lim="800000"/>
            </a:ln>
          </p:spPr>
          <p:txBody>
            <a:bodyPr>
              <a:spAutoFit/>
            </a:bodyPr>
            <a:lstStyle/>
            <a:p>
              <a:pPr defTabSz="-467">
                <a:tabLst>
                  <a:tab pos="998792" algn="l"/>
                </a:tabLst>
              </a:pPr>
              <a:r>
                <a:rPr lang="zh-CN" altLang="en-US" sz="1029">
                  <a:solidFill>
                    <a:schemeClr val="tx1">
                      <a:lumMod val="50000"/>
                      <a:lumOff val="50000"/>
                    </a:schemeClr>
                  </a:solidFill>
                  <a:ea typeface="微软雅黑" panose="020B0503020204020204" pitchFamily="34" charset="-122"/>
                </a:rPr>
                <a:t>请在这里输入您的文字内容请在这里输入您的文字内容</a:t>
              </a:r>
              <a:endParaRPr lang="en-US" altLang="zh-CN" sz="1029">
                <a:solidFill>
                  <a:schemeClr val="tx1">
                    <a:lumMod val="50000"/>
                    <a:lumOff val="50000"/>
                  </a:schemeClr>
                </a:solidFill>
                <a:ea typeface="微软雅黑" panose="020B0503020204020204" pitchFamily="34" charset="-122"/>
              </a:endParaRPr>
            </a:p>
          </p:txBody>
        </p:sp>
      </p:grpSp>
      <p:sp>
        <p:nvSpPr>
          <p:cNvPr id="32" name="Title 1">
            <a:extLst>
              <a:ext uri="{FF2B5EF4-FFF2-40B4-BE49-F238E27FC236}">
                <a16:creationId xmlns:a16="http://schemas.microsoft.com/office/drawing/2014/main" id="{019246F4-C0C3-4D26-8A41-D63090A4F000}"/>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33" name="椭圆 32">
            <a:extLst>
              <a:ext uri="{FF2B5EF4-FFF2-40B4-BE49-F238E27FC236}">
                <a16:creationId xmlns:a16="http://schemas.microsoft.com/office/drawing/2014/main" id="{9E89CB98-9EA8-44DA-8FC7-70BAE0D4A3A6}"/>
              </a:ext>
            </a:extLst>
          </p:cNvPr>
          <p:cNvSpPr>
            <a:spLocks noChangeArrowheads="1"/>
          </p:cNvSpPr>
          <p:nvPr/>
        </p:nvSpPr>
        <p:spPr bwMode="auto">
          <a:xfrm>
            <a:off x="323528" y="267494"/>
            <a:ext cx="216024" cy="21602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24543854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12" presetClass="entr" presetSubtype="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lide(fromTop)">
                                      <p:cBhvr>
                                        <p:cTn id="24" dur="500"/>
                                        <p:tgtEl>
                                          <p:spTgt spid="10"/>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lide(fromBottom)">
                                      <p:cBhvr>
                                        <p:cTn id="27" dur="500"/>
                                        <p:tgtEl>
                                          <p:spTgt spid="11"/>
                                        </p:tgtEl>
                                      </p:cBhvr>
                                    </p:animEffect>
                                  </p:childTnLst>
                                </p:cTn>
                              </p:par>
                            </p:childTnLst>
                          </p:cTn>
                        </p:par>
                        <p:par>
                          <p:cTn id="28" fill="hold">
                            <p:stCondLst>
                              <p:cond delay="1500"/>
                            </p:stCondLst>
                            <p:childTnLst>
                              <p:par>
                                <p:cTn id="29" presetID="9"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par>
                                <p:cTn id="38" presetID="9"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500"/>
                                        <p:tgtEl>
                                          <p:spTgt spid="17"/>
                                        </p:tgtEl>
                                      </p:cBhvr>
                                    </p:animEffect>
                                  </p:childTnLst>
                                </p:cTn>
                              </p:par>
                            </p:childTnLst>
                          </p:cTn>
                        </p:par>
                        <p:par>
                          <p:cTn id="41" fill="hold">
                            <p:stCondLst>
                              <p:cond delay="2000"/>
                            </p:stCondLst>
                            <p:childTnLst>
                              <p:par>
                                <p:cTn id="42" presetID="13" presetClass="entr" presetSubtype="16"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plus(in)">
                                      <p:cBhvr>
                                        <p:cTn id="44" dur="500"/>
                                        <p:tgtEl>
                                          <p:spTgt spid="5"/>
                                        </p:tgtEl>
                                      </p:cBhvr>
                                    </p:animEffect>
                                  </p:childTnLst>
                                </p:cTn>
                              </p:par>
                              <p:par>
                                <p:cTn id="45" presetID="13" presetClass="entr" presetSubtype="16"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plus(in)">
                                      <p:cBhvr>
                                        <p:cTn id="47" dur="500"/>
                                        <p:tgtEl>
                                          <p:spTgt spid="4"/>
                                        </p:tgtEl>
                                      </p:cBhvr>
                                    </p:animEffect>
                                  </p:childTnLst>
                                </p:cTn>
                              </p:par>
                              <p:par>
                                <p:cTn id="48" presetID="13" presetClass="entr" presetSubtype="16"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plus(in)">
                                      <p:cBhvr>
                                        <p:cTn id="50" dur="500"/>
                                        <p:tgtEl>
                                          <p:spTgt spid="3"/>
                                        </p:tgtEl>
                                      </p:cBhvr>
                                    </p:animEffect>
                                  </p:childTnLst>
                                </p:cTn>
                              </p:par>
                              <p:par>
                                <p:cTn id="51" presetID="13" presetClass="entr" presetSubtype="16"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plus(in)">
                                      <p:cBhvr>
                                        <p:cTn id="53" dur="500"/>
                                        <p:tgtEl>
                                          <p:spTgt spid="2"/>
                                        </p:tgtEl>
                                      </p:cBhvr>
                                    </p:animEffect>
                                  </p:childTnLst>
                                </p:cTn>
                              </p:par>
                            </p:childTnLst>
                          </p:cTn>
                        </p:par>
                        <p:par>
                          <p:cTn id="54" fill="hold">
                            <p:stCondLst>
                              <p:cond delay="2500"/>
                            </p:stCondLst>
                            <p:childTnLst>
                              <p:par>
                                <p:cTn id="55" presetID="55"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strVal val="#ppt_w*0.70"/>
                                          </p:val>
                                        </p:tav>
                                        <p:tav tm="100000">
                                          <p:val>
                                            <p:strVal val="#ppt_w"/>
                                          </p:val>
                                        </p:tav>
                                      </p:tavLst>
                                    </p:anim>
                                    <p:anim calcmode="lin" valueType="num">
                                      <p:cBhvr>
                                        <p:cTn id="63" dur="500" fill="hold"/>
                                        <p:tgtEl>
                                          <p:spTgt spid="13"/>
                                        </p:tgtEl>
                                        <p:attrNameLst>
                                          <p:attrName>ppt_h</p:attrName>
                                        </p:attrNameLst>
                                      </p:cBhvr>
                                      <p:tavLst>
                                        <p:tav tm="0">
                                          <p:val>
                                            <p:strVal val="#ppt_h"/>
                                          </p:val>
                                        </p:tav>
                                        <p:tav tm="100000">
                                          <p:val>
                                            <p:strVal val="#ppt_h"/>
                                          </p:val>
                                        </p:tav>
                                      </p:tavLst>
                                    </p:anim>
                                    <p:animEffect transition="in" filter="fade">
                                      <p:cBhvr>
                                        <p:cTn id="64" dur="500"/>
                                        <p:tgtEl>
                                          <p:spTgt spid="13"/>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strVal val="#ppt_w*0.70"/>
                                          </p:val>
                                        </p:tav>
                                        <p:tav tm="100000">
                                          <p:val>
                                            <p:strVal val="#ppt_w"/>
                                          </p:val>
                                        </p:tav>
                                      </p:tavLst>
                                    </p:anim>
                                    <p:anim calcmode="lin" valueType="num">
                                      <p:cBhvr>
                                        <p:cTn id="68" dur="500" fill="hold"/>
                                        <p:tgtEl>
                                          <p:spTgt spid="14"/>
                                        </p:tgtEl>
                                        <p:attrNameLst>
                                          <p:attrName>ppt_h</p:attrName>
                                        </p:attrNameLst>
                                      </p:cBhvr>
                                      <p:tavLst>
                                        <p:tav tm="0">
                                          <p:val>
                                            <p:strVal val="#ppt_h"/>
                                          </p:val>
                                        </p:tav>
                                        <p:tav tm="100000">
                                          <p:val>
                                            <p:strVal val="#ppt_h"/>
                                          </p:val>
                                        </p:tav>
                                      </p:tavLst>
                                    </p:anim>
                                    <p:animEffect transition="in" filter="fade">
                                      <p:cBhvr>
                                        <p:cTn id="69" dur="500"/>
                                        <p:tgtEl>
                                          <p:spTgt spid="14"/>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strVal val="#ppt_w*0.70"/>
                                          </p:val>
                                        </p:tav>
                                        <p:tav tm="100000">
                                          <p:val>
                                            <p:strVal val="#ppt_w"/>
                                          </p:val>
                                        </p:tav>
                                      </p:tavLst>
                                    </p:anim>
                                    <p:anim calcmode="lin" valueType="num">
                                      <p:cBhvr>
                                        <p:cTn id="73" dur="500" fill="hold"/>
                                        <p:tgtEl>
                                          <p:spTgt spid="15"/>
                                        </p:tgtEl>
                                        <p:attrNameLst>
                                          <p:attrName>ppt_h</p:attrName>
                                        </p:attrNameLst>
                                      </p:cBhvr>
                                      <p:tavLst>
                                        <p:tav tm="0">
                                          <p:val>
                                            <p:strVal val="#ppt_h"/>
                                          </p:val>
                                        </p:tav>
                                        <p:tav tm="100000">
                                          <p:val>
                                            <p:strVal val="#ppt_h"/>
                                          </p:val>
                                        </p:tav>
                                      </p:tavLst>
                                    </p:anim>
                                    <p:animEffect transition="in" filter="fade">
                                      <p:cBhvr>
                                        <p:cTn id="74" dur="500"/>
                                        <p:tgtEl>
                                          <p:spTgt spid="15"/>
                                        </p:tgtEl>
                                      </p:cBhvr>
                                    </p:animEffect>
                                  </p:childTnLst>
                                </p:cTn>
                              </p:par>
                            </p:childTnLst>
                          </p:cTn>
                        </p:par>
                        <p:par>
                          <p:cTn id="75" fill="hold">
                            <p:stCondLst>
                              <p:cond delay="3000"/>
                            </p:stCondLst>
                            <p:childTnLst>
                              <p:par>
                                <p:cTn id="76" presetID="12" presetClass="entr" presetSubtype="8" fill="hold"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slide(fromLeft)">
                                      <p:cBhvr>
                                        <p:cTn id="78" dur="500"/>
                                        <p:tgtEl>
                                          <p:spTgt spid="20"/>
                                        </p:tgtEl>
                                      </p:cBhvr>
                                    </p:animEffect>
                                  </p:childTnLst>
                                </p:cTn>
                              </p:par>
                              <p:par>
                                <p:cTn id="79" presetID="12" presetClass="entr" presetSubtype="8"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slide(fromLeft)">
                                      <p:cBhvr>
                                        <p:cTn id="81" dur="500"/>
                                        <p:tgtEl>
                                          <p:spTgt spid="26"/>
                                        </p:tgtEl>
                                      </p:cBhvr>
                                    </p:animEffect>
                                  </p:childTnLst>
                                </p:cTn>
                              </p:par>
                            </p:childTnLst>
                          </p:cTn>
                        </p:par>
                        <p:par>
                          <p:cTn id="82" fill="hold">
                            <p:stCondLst>
                              <p:cond delay="3500"/>
                            </p:stCondLst>
                            <p:childTnLst>
                              <p:par>
                                <p:cTn id="83" presetID="12" presetClass="entr" presetSubtype="2" fill="hold"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slide(fromRight)">
                                      <p:cBhvr>
                                        <p:cTn id="85" dur="500"/>
                                        <p:tgtEl>
                                          <p:spTgt spid="23"/>
                                        </p:tgtEl>
                                      </p:cBhvr>
                                    </p:animEffect>
                                  </p:childTnLst>
                                </p:cTn>
                              </p:par>
                              <p:par>
                                <p:cTn id="86" presetID="12" presetClass="entr" presetSubtype="2"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slide(fromRight)">
                                      <p:cBhvr>
                                        <p:cTn id="8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a:extLst>
              <a:ext uri="{FF2B5EF4-FFF2-40B4-BE49-F238E27FC236}">
                <a16:creationId xmlns:a16="http://schemas.microsoft.com/office/drawing/2014/main" id="{0CF2DB51-0E0C-4FA4-B5D6-73C31BEC5A0E}"/>
              </a:ext>
            </a:extLst>
          </p:cNvPr>
          <p:cNvSpPr>
            <a:spLocks noChangeArrowheads="1"/>
          </p:cNvSpPr>
          <p:nvPr/>
        </p:nvSpPr>
        <p:spPr bwMode="auto">
          <a:xfrm>
            <a:off x="3635896" y="1419622"/>
            <a:ext cx="1387565" cy="138756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1750" algn="ctr">
            <a:no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
        <p:nvSpPr>
          <p:cNvPr id="25" name="椭圆 24">
            <a:extLst>
              <a:ext uri="{FF2B5EF4-FFF2-40B4-BE49-F238E27FC236}">
                <a16:creationId xmlns:a16="http://schemas.microsoft.com/office/drawing/2014/main" id="{448AD11C-96A4-4490-8998-0CCD5A4B228D}"/>
              </a:ext>
            </a:extLst>
          </p:cNvPr>
          <p:cNvSpPr>
            <a:spLocks noChangeArrowheads="1"/>
          </p:cNvSpPr>
          <p:nvPr/>
        </p:nvSpPr>
        <p:spPr bwMode="auto">
          <a:xfrm>
            <a:off x="3683497" y="1467223"/>
            <a:ext cx="1292364" cy="1292360"/>
          </a:xfrm>
          <a:prstGeom prst="ellipse">
            <a:avLst/>
          </a:prstGeom>
          <a:no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
        <p:nvSpPr>
          <p:cNvPr id="23" name="PA_文本框 4">
            <a:extLst>
              <a:ext uri="{FF2B5EF4-FFF2-40B4-BE49-F238E27FC236}">
                <a16:creationId xmlns:a16="http://schemas.microsoft.com/office/drawing/2014/main" id="{76AF387A-47F3-4146-953E-334EA4986F3B}"/>
              </a:ext>
            </a:extLst>
          </p:cNvPr>
          <p:cNvSpPr txBox="1"/>
          <p:nvPr>
            <p:custDataLst>
              <p:tags r:id="rId1"/>
            </p:custDataLst>
          </p:nvPr>
        </p:nvSpPr>
        <p:spPr>
          <a:xfrm>
            <a:off x="3995936" y="1707654"/>
            <a:ext cx="630327" cy="816249"/>
          </a:xfrm>
          <a:prstGeom prst="rect">
            <a:avLst/>
          </a:prstGeom>
          <a:noFill/>
        </p:spPr>
        <p:txBody>
          <a:bodyPr wrap="square" rtlCol="0">
            <a:spAutoFit/>
          </a:bodyPr>
          <a:lstStyle/>
          <a:p>
            <a:pPr algn="ctr"/>
            <a:r>
              <a:rPr lang="en-US" altLang="zh-CN" sz="2352" dirty="0">
                <a:solidFill>
                  <a:schemeClr val="bg1"/>
                </a:solidFill>
                <a:latin typeface="Agency FB" panose="020B0503020202020204" pitchFamily="34" charset="0"/>
              </a:rPr>
              <a:t>Part </a:t>
            </a:r>
          </a:p>
          <a:p>
            <a:pPr algn="ctr"/>
            <a:r>
              <a:rPr lang="en-US" altLang="zh-CN" sz="2352" dirty="0">
                <a:solidFill>
                  <a:schemeClr val="bg1"/>
                </a:solidFill>
                <a:latin typeface="Agency FB" panose="020B0503020202020204" pitchFamily="34" charset="0"/>
              </a:rPr>
              <a:t>03</a:t>
            </a:r>
            <a:endParaRPr lang="zh-CN" altLang="en-US" sz="2352" dirty="0">
              <a:solidFill>
                <a:schemeClr val="bg1"/>
              </a:solidFill>
              <a:latin typeface="Agency FB" panose="020B0503020202020204" pitchFamily="34" charset="0"/>
            </a:endParaRPr>
          </a:p>
        </p:txBody>
      </p:sp>
      <p:sp>
        <p:nvSpPr>
          <p:cNvPr id="24" name="PA_矩形 30">
            <a:extLst>
              <a:ext uri="{FF2B5EF4-FFF2-40B4-BE49-F238E27FC236}">
                <a16:creationId xmlns:a16="http://schemas.microsoft.com/office/drawing/2014/main" id="{ACE47B11-BED0-44BB-9D5B-3D7C13BE0AE6}"/>
              </a:ext>
            </a:extLst>
          </p:cNvPr>
          <p:cNvSpPr/>
          <p:nvPr>
            <p:custDataLst>
              <p:tags r:id="rId2"/>
            </p:custDataLst>
          </p:nvPr>
        </p:nvSpPr>
        <p:spPr>
          <a:xfrm>
            <a:off x="2915816" y="2931790"/>
            <a:ext cx="3108543" cy="632353"/>
          </a:xfrm>
          <a:prstGeom prst="rect">
            <a:avLst/>
          </a:prstGeom>
          <a:effectLst/>
        </p:spPr>
        <p:txBody>
          <a:bodyPr wrap="none">
            <a:spAutoFit/>
          </a:bodyPr>
          <a:lstStyle/>
          <a:p>
            <a:pPr algn="r">
              <a:lnSpc>
                <a:spcPct val="120000"/>
              </a:lnSpc>
            </a:pPr>
            <a:r>
              <a:rPr lang="zh-CN" altLang="en-US" sz="3200" spc="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单击添加标题</a:t>
            </a:r>
            <a:endParaRPr lang="en-US" altLang="zh-CN" sz="3200" spc="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4427185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40" presetClass="entr" presetSubtype="0" fill="hold" grpId="0" nodeType="afterEffect" nodePh="1">
                                  <p:stCondLst>
                                    <p:cond delay="0"/>
                                  </p:stCondLst>
                                  <p:endCondLst>
                                    <p:cond evt="begin" delay="0">
                                      <p:tn val="13"/>
                                    </p:cond>
                                  </p:endCondLst>
                                  <p:iterate type="lt">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1"/>
                                          </p:val>
                                        </p:tav>
                                        <p:tav tm="100000">
                                          <p:val>
                                            <p:strVal val="#ppt_x"/>
                                          </p:val>
                                        </p:tav>
                                      </p:tavLst>
                                    </p:anim>
                                    <p:anim calcmode="lin" valueType="num">
                                      <p:cBhvr>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1"/>
                                          </p:val>
                                        </p:tav>
                                        <p:tav tm="100000">
                                          <p:val>
                                            <p:strVal val="#ppt_x"/>
                                          </p:val>
                                        </p:tav>
                                      </p:tavLst>
                                    </p:anim>
                                    <p:anim calcmode="lin" valueType="num">
                                      <p:cBhvr>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5">
            <a:extLst>
              <a:ext uri="{FF2B5EF4-FFF2-40B4-BE49-F238E27FC236}">
                <a16:creationId xmlns:a16="http://schemas.microsoft.com/office/drawing/2014/main" id="{B2CF8066-56A5-4DD8-87C6-B80862180C27}"/>
              </a:ext>
            </a:extLst>
          </p:cNvPr>
          <p:cNvSpPr>
            <a:spLocks noChangeArrowheads="1"/>
          </p:cNvSpPr>
          <p:nvPr/>
        </p:nvSpPr>
        <p:spPr bwMode="auto">
          <a:xfrm rot="16200000">
            <a:off x="2427057" y="2075045"/>
            <a:ext cx="2455986" cy="1171406"/>
          </a:xfrm>
          <a:custGeom>
            <a:avLst/>
            <a:gdLst>
              <a:gd name="G0" fmla="+- 4378 0 0"/>
              <a:gd name="G1" fmla="+- 21600 0 4378"/>
              <a:gd name="G2" fmla="*/ 4378 1 2"/>
              <a:gd name="G3" fmla="+- 21600 0 G2"/>
              <a:gd name="G4" fmla="+/ 4378 21600 2"/>
              <a:gd name="G5" fmla="+/ G1 0 2"/>
              <a:gd name="G6" fmla="*/ 21600 21600 4378"/>
              <a:gd name="G7" fmla="*/ G6 1 2"/>
              <a:gd name="G8" fmla="+- 21600 0 G7"/>
              <a:gd name="G9" fmla="*/ 21600 1 2"/>
              <a:gd name="G10" fmla="+- 4378 0 G9"/>
              <a:gd name="G11" fmla="?: G10 G8 0"/>
              <a:gd name="G12" fmla="?: G10 G7 21600"/>
              <a:gd name="T0" fmla="*/ 19411 w 21600"/>
              <a:gd name="T1" fmla="*/ 10800 h 21600"/>
              <a:gd name="T2" fmla="*/ 10800 w 21600"/>
              <a:gd name="T3" fmla="*/ 21600 h 21600"/>
              <a:gd name="T4" fmla="*/ 2189 w 21600"/>
              <a:gd name="T5" fmla="*/ 10800 h 21600"/>
              <a:gd name="T6" fmla="*/ 10800 w 21600"/>
              <a:gd name="T7" fmla="*/ 0 h 21600"/>
              <a:gd name="T8" fmla="*/ 3989 w 21600"/>
              <a:gd name="T9" fmla="*/ 3989 h 21600"/>
              <a:gd name="T10" fmla="*/ 17611 w 21600"/>
              <a:gd name="T11" fmla="*/ 17611 h 21600"/>
            </a:gdLst>
            <a:ahLst/>
            <a:cxnLst>
              <a:cxn ang="0">
                <a:pos x="T0" y="T1"/>
              </a:cxn>
              <a:cxn ang="0">
                <a:pos x="T2" y="T3"/>
              </a:cxn>
              <a:cxn ang="0">
                <a:pos x="T4" y="T5"/>
              </a:cxn>
              <a:cxn ang="0">
                <a:pos x="T6" y="T7"/>
              </a:cxn>
            </a:cxnLst>
            <a:rect l="T8" t="T9" r="T10" b="T11"/>
            <a:pathLst>
              <a:path w="21600" h="21600">
                <a:moveTo>
                  <a:pt x="0" y="0"/>
                </a:moveTo>
                <a:lnTo>
                  <a:pt x="4378" y="21600"/>
                </a:lnTo>
                <a:lnTo>
                  <a:pt x="17222" y="21600"/>
                </a:lnTo>
                <a:lnTo>
                  <a:pt x="2160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ln>
          <a:effectLst>
            <a:outerShdw dist="40161" dir="9693903" algn="ctr" rotWithShape="0">
              <a:schemeClr val="tx1">
                <a:alpha val="50000"/>
              </a:schemeClr>
            </a:outerShdw>
          </a:effectLst>
        </p:spPr>
        <p:txBody>
          <a:bodyPr wrap="none" anchor="ctr"/>
          <a:lstStyle/>
          <a:p>
            <a:pPr>
              <a:defRPr/>
            </a:pPr>
            <a:endParaRPr lang="zh-CN" altLang="en-US"/>
          </a:p>
        </p:txBody>
      </p:sp>
      <p:sp>
        <p:nvSpPr>
          <p:cNvPr id="3" name="AutoShape 26">
            <a:extLst>
              <a:ext uri="{FF2B5EF4-FFF2-40B4-BE49-F238E27FC236}">
                <a16:creationId xmlns:a16="http://schemas.microsoft.com/office/drawing/2014/main" id="{90F454CF-1CE2-43A7-B7E1-6B57070D9B56}"/>
              </a:ext>
            </a:extLst>
          </p:cNvPr>
          <p:cNvSpPr>
            <a:spLocks noChangeArrowheads="1"/>
          </p:cNvSpPr>
          <p:nvPr/>
        </p:nvSpPr>
        <p:spPr bwMode="auto">
          <a:xfrm rot="16200000">
            <a:off x="4161999" y="2083213"/>
            <a:ext cx="2455985" cy="1171406"/>
          </a:xfrm>
          <a:custGeom>
            <a:avLst/>
            <a:gdLst>
              <a:gd name="G0" fmla="+- 4378 0 0"/>
              <a:gd name="G1" fmla="+- 21600 0 4378"/>
              <a:gd name="G2" fmla="*/ 4378 1 2"/>
              <a:gd name="G3" fmla="+- 21600 0 G2"/>
              <a:gd name="G4" fmla="+/ 4378 21600 2"/>
              <a:gd name="G5" fmla="+/ G1 0 2"/>
              <a:gd name="G6" fmla="*/ 21600 21600 4378"/>
              <a:gd name="G7" fmla="*/ G6 1 2"/>
              <a:gd name="G8" fmla="+- 21600 0 G7"/>
              <a:gd name="G9" fmla="*/ 21600 1 2"/>
              <a:gd name="G10" fmla="+- 4378 0 G9"/>
              <a:gd name="G11" fmla="?: G10 G8 0"/>
              <a:gd name="G12" fmla="?: G10 G7 21600"/>
              <a:gd name="T0" fmla="*/ 19411 w 21600"/>
              <a:gd name="T1" fmla="*/ 10800 h 21600"/>
              <a:gd name="T2" fmla="*/ 10800 w 21600"/>
              <a:gd name="T3" fmla="*/ 21600 h 21600"/>
              <a:gd name="T4" fmla="*/ 2189 w 21600"/>
              <a:gd name="T5" fmla="*/ 10800 h 21600"/>
              <a:gd name="T6" fmla="*/ 10800 w 21600"/>
              <a:gd name="T7" fmla="*/ 0 h 21600"/>
              <a:gd name="T8" fmla="*/ 3989 w 21600"/>
              <a:gd name="T9" fmla="*/ 3989 h 21600"/>
              <a:gd name="T10" fmla="*/ 17611 w 21600"/>
              <a:gd name="T11" fmla="*/ 17611 h 21600"/>
            </a:gdLst>
            <a:ahLst/>
            <a:cxnLst>
              <a:cxn ang="0">
                <a:pos x="T0" y="T1"/>
              </a:cxn>
              <a:cxn ang="0">
                <a:pos x="T2" y="T3"/>
              </a:cxn>
              <a:cxn ang="0">
                <a:pos x="T4" y="T5"/>
              </a:cxn>
              <a:cxn ang="0">
                <a:pos x="T6" y="T7"/>
              </a:cxn>
            </a:cxnLst>
            <a:rect l="T8" t="T9" r="T10" b="T11"/>
            <a:pathLst>
              <a:path w="21600" h="21600">
                <a:moveTo>
                  <a:pt x="0" y="0"/>
                </a:moveTo>
                <a:lnTo>
                  <a:pt x="4378" y="21600"/>
                </a:lnTo>
                <a:lnTo>
                  <a:pt x="17222" y="21600"/>
                </a:lnTo>
                <a:lnTo>
                  <a:pt x="2160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ln>
          <a:effectLst>
            <a:outerShdw dist="40161" dir="9693903" algn="ctr" rotWithShape="0">
              <a:schemeClr val="tx1">
                <a:alpha val="50000"/>
              </a:schemeClr>
            </a:outerShdw>
          </a:effectLst>
        </p:spPr>
        <p:txBody>
          <a:bodyPr wrap="none" anchor="ctr"/>
          <a:lstStyle/>
          <a:p>
            <a:pPr>
              <a:defRPr/>
            </a:pPr>
            <a:endParaRPr lang="zh-CN" altLang="en-US"/>
          </a:p>
        </p:txBody>
      </p:sp>
      <p:sp>
        <p:nvSpPr>
          <p:cNvPr id="4" name="AutoShape 27">
            <a:extLst>
              <a:ext uri="{FF2B5EF4-FFF2-40B4-BE49-F238E27FC236}">
                <a16:creationId xmlns:a16="http://schemas.microsoft.com/office/drawing/2014/main" id="{0779D047-3E50-44BD-95DF-7AFA2747A89D}"/>
              </a:ext>
            </a:extLst>
          </p:cNvPr>
          <p:cNvSpPr>
            <a:spLocks noChangeArrowheads="1"/>
          </p:cNvSpPr>
          <p:nvPr/>
        </p:nvSpPr>
        <p:spPr bwMode="auto">
          <a:xfrm rot="16200000">
            <a:off x="5908606" y="2103047"/>
            <a:ext cx="2455986" cy="1171406"/>
          </a:xfrm>
          <a:custGeom>
            <a:avLst/>
            <a:gdLst>
              <a:gd name="G0" fmla="+- 4378 0 0"/>
              <a:gd name="G1" fmla="+- 21600 0 4378"/>
              <a:gd name="G2" fmla="*/ 4378 1 2"/>
              <a:gd name="G3" fmla="+- 21600 0 G2"/>
              <a:gd name="G4" fmla="+/ 4378 21600 2"/>
              <a:gd name="G5" fmla="+/ G1 0 2"/>
              <a:gd name="G6" fmla="*/ 21600 21600 4378"/>
              <a:gd name="G7" fmla="*/ G6 1 2"/>
              <a:gd name="G8" fmla="+- 21600 0 G7"/>
              <a:gd name="G9" fmla="*/ 21600 1 2"/>
              <a:gd name="G10" fmla="+- 4378 0 G9"/>
              <a:gd name="G11" fmla="?: G10 G8 0"/>
              <a:gd name="G12" fmla="?: G10 G7 21600"/>
              <a:gd name="T0" fmla="*/ 19411 w 21600"/>
              <a:gd name="T1" fmla="*/ 10800 h 21600"/>
              <a:gd name="T2" fmla="*/ 10800 w 21600"/>
              <a:gd name="T3" fmla="*/ 21600 h 21600"/>
              <a:gd name="T4" fmla="*/ 2189 w 21600"/>
              <a:gd name="T5" fmla="*/ 10800 h 21600"/>
              <a:gd name="T6" fmla="*/ 10800 w 21600"/>
              <a:gd name="T7" fmla="*/ 0 h 21600"/>
              <a:gd name="T8" fmla="*/ 3989 w 21600"/>
              <a:gd name="T9" fmla="*/ 3989 h 21600"/>
              <a:gd name="T10" fmla="*/ 17611 w 21600"/>
              <a:gd name="T11" fmla="*/ 17611 h 21600"/>
            </a:gdLst>
            <a:ahLst/>
            <a:cxnLst>
              <a:cxn ang="0">
                <a:pos x="T0" y="T1"/>
              </a:cxn>
              <a:cxn ang="0">
                <a:pos x="T2" y="T3"/>
              </a:cxn>
              <a:cxn ang="0">
                <a:pos x="T4" y="T5"/>
              </a:cxn>
              <a:cxn ang="0">
                <a:pos x="T6" y="T7"/>
              </a:cxn>
            </a:cxnLst>
            <a:rect l="T8" t="T9" r="T10" b="T11"/>
            <a:pathLst>
              <a:path w="21600" h="21600">
                <a:moveTo>
                  <a:pt x="0" y="0"/>
                </a:moveTo>
                <a:lnTo>
                  <a:pt x="4378" y="21600"/>
                </a:lnTo>
                <a:lnTo>
                  <a:pt x="17222" y="21600"/>
                </a:lnTo>
                <a:lnTo>
                  <a:pt x="2160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ln>
          <a:effectLst>
            <a:outerShdw dist="40161" dir="9693903" algn="ctr" rotWithShape="0">
              <a:schemeClr val="tx1">
                <a:alpha val="50000"/>
              </a:schemeClr>
            </a:outerShdw>
          </a:effectLst>
        </p:spPr>
        <p:txBody>
          <a:bodyPr wrap="none" anchor="ctr"/>
          <a:lstStyle/>
          <a:p>
            <a:pPr>
              <a:defRPr/>
            </a:pPr>
            <a:endParaRPr lang="zh-CN" altLang="en-US"/>
          </a:p>
        </p:txBody>
      </p:sp>
      <p:sp>
        <p:nvSpPr>
          <p:cNvPr id="5" name="AutoShape 21">
            <a:extLst>
              <a:ext uri="{FF2B5EF4-FFF2-40B4-BE49-F238E27FC236}">
                <a16:creationId xmlns:a16="http://schemas.microsoft.com/office/drawing/2014/main" id="{CDBB52D8-2789-4603-BFC7-3B89D6901376}"/>
              </a:ext>
            </a:extLst>
          </p:cNvPr>
          <p:cNvSpPr>
            <a:spLocks noChangeArrowheads="1"/>
          </p:cNvSpPr>
          <p:nvPr/>
        </p:nvSpPr>
        <p:spPr bwMode="auto">
          <a:xfrm rot="16200000">
            <a:off x="680450" y="2090213"/>
            <a:ext cx="2455985" cy="1171406"/>
          </a:xfrm>
          <a:custGeom>
            <a:avLst/>
            <a:gdLst>
              <a:gd name="G0" fmla="+- 4378 0 0"/>
              <a:gd name="G1" fmla="+- 21600 0 4378"/>
              <a:gd name="G2" fmla="*/ 4378 1 2"/>
              <a:gd name="G3" fmla="+- 21600 0 G2"/>
              <a:gd name="G4" fmla="+/ 4378 21600 2"/>
              <a:gd name="G5" fmla="+/ G1 0 2"/>
              <a:gd name="G6" fmla="*/ 21600 21600 4378"/>
              <a:gd name="G7" fmla="*/ G6 1 2"/>
              <a:gd name="G8" fmla="+- 21600 0 G7"/>
              <a:gd name="G9" fmla="*/ 21600 1 2"/>
              <a:gd name="G10" fmla="+- 4378 0 G9"/>
              <a:gd name="G11" fmla="?: G10 G8 0"/>
              <a:gd name="G12" fmla="?: G10 G7 21600"/>
              <a:gd name="T0" fmla="*/ 19411 w 21600"/>
              <a:gd name="T1" fmla="*/ 10800 h 21600"/>
              <a:gd name="T2" fmla="*/ 10800 w 21600"/>
              <a:gd name="T3" fmla="*/ 21600 h 21600"/>
              <a:gd name="T4" fmla="*/ 2189 w 21600"/>
              <a:gd name="T5" fmla="*/ 10800 h 21600"/>
              <a:gd name="T6" fmla="*/ 10800 w 21600"/>
              <a:gd name="T7" fmla="*/ 0 h 21600"/>
              <a:gd name="T8" fmla="*/ 3989 w 21600"/>
              <a:gd name="T9" fmla="*/ 3989 h 21600"/>
              <a:gd name="T10" fmla="*/ 17611 w 21600"/>
              <a:gd name="T11" fmla="*/ 17611 h 21600"/>
            </a:gdLst>
            <a:ahLst/>
            <a:cxnLst>
              <a:cxn ang="0">
                <a:pos x="T0" y="T1"/>
              </a:cxn>
              <a:cxn ang="0">
                <a:pos x="T2" y="T3"/>
              </a:cxn>
              <a:cxn ang="0">
                <a:pos x="T4" y="T5"/>
              </a:cxn>
              <a:cxn ang="0">
                <a:pos x="T6" y="T7"/>
              </a:cxn>
            </a:cxnLst>
            <a:rect l="T8" t="T9" r="T10" b="T11"/>
            <a:pathLst>
              <a:path w="21600" h="21600">
                <a:moveTo>
                  <a:pt x="0" y="0"/>
                </a:moveTo>
                <a:lnTo>
                  <a:pt x="4378" y="21600"/>
                </a:lnTo>
                <a:lnTo>
                  <a:pt x="17222" y="21600"/>
                </a:lnTo>
                <a:lnTo>
                  <a:pt x="2160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miter lim="800000"/>
          </a:ln>
          <a:effectLst>
            <a:outerShdw dist="40161" dir="9693903" algn="ctr" rotWithShape="0">
              <a:schemeClr val="tx1">
                <a:alpha val="50000"/>
              </a:schemeClr>
            </a:outerShdw>
          </a:effectLst>
        </p:spPr>
        <p:txBody>
          <a:bodyPr wrap="none" anchor="ctr"/>
          <a:lstStyle/>
          <a:p>
            <a:pPr>
              <a:defRPr/>
            </a:pPr>
            <a:endParaRPr lang="zh-CN" altLang="en-US"/>
          </a:p>
        </p:txBody>
      </p:sp>
      <p:sp>
        <p:nvSpPr>
          <p:cNvPr id="6" name="KSO_Shape">
            <a:extLst>
              <a:ext uri="{FF2B5EF4-FFF2-40B4-BE49-F238E27FC236}">
                <a16:creationId xmlns:a16="http://schemas.microsoft.com/office/drawing/2014/main" id="{519DF50F-FB39-4C49-ABB7-BC64AE353458}"/>
              </a:ext>
            </a:extLst>
          </p:cNvPr>
          <p:cNvSpPr/>
          <p:nvPr/>
        </p:nvSpPr>
        <p:spPr bwMode="auto">
          <a:xfrm>
            <a:off x="1648259" y="2017292"/>
            <a:ext cx="429360" cy="423526"/>
          </a:xfrm>
          <a:custGeom>
            <a:avLst/>
            <a:gdLst>
              <a:gd name="T0" fmla="*/ 2147483647 w 6140"/>
              <a:gd name="T1" fmla="*/ 2147483647 h 6040"/>
              <a:gd name="T2" fmla="*/ 2147483647 w 6140"/>
              <a:gd name="T3" fmla="*/ 2147483647 h 6040"/>
              <a:gd name="T4" fmla="*/ 2147483647 w 6140"/>
              <a:gd name="T5" fmla="*/ 2147483647 h 6040"/>
              <a:gd name="T6" fmla="*/ 2147483647 w 6140"/>
              <a:gd name="T7" fmla="*/ 2147483647 h 6040"/>
              <a:gd name="T8" fmla="*/ 2147483647 w 6140"/>
              <a:gd name="T9" fmla="*/ 2147483647 h 6040"/>
              <a:gd name="T10" fmla="*/ 2147483647 w 6140"/>
              <a:gd name="T11" fmla="*/ 2147483647 h 6040"/>
              <a:gd name="T12" fmla="*/ 2147483647 w 6140"/>
              <a:gd name="T13" fmla="*/ 2147483647 h 6040"/>
              <a:gd name="T14" fmla="*/ 2147483647 w 6140"/>
              <a:gd name="T15" fmla="*/ 2147483647 h 6040"/>
              <a:gd name="T16" fmla="*/ 2147483647 w 6140"/>
              <a:gd name="T17" fmla="*/ 2147483647 h 6040"/>
              <a:gd name="T18" fmla="*/ 2147483647 w 6140"/>
              <a:gd name="T19" fmla="*/ 2147483647 h 6040"/>
              <a:gd name="T20" fmla="*/ 2147483647 w 6140"/>
              <a:gd name="T21" fmla="*/ 2147483647 h 6040"/>
              <a:gd name="T22" fmla="*/ 2147483647 w 6140"/>
              <a:gd name="T23" fmla="*/ 2147483647 h 6040"/>
              <a:gd name="T24" fmla="*/ 2147483647 w 6140"/>
              <a:gd name="T25" fmla="*/ 2147483647 h 6040"/>
              <a:gd name="T26" fmla="*/ 2147483647 w 6140"/>
              <a:gd name="T27" fmla="*/ 2147483647 h 6040"/>
              <a:gd name="T28" fmla="*/ 2147483647 w 6140"/>
              <a:gd name="T29" fmla="*/ 2147483647 h 6040"/>
              <a:gd name="T30" fmla="*/ 2147483647 w 6140"/>
              <a:gd name="T31" fmla="*/ 2147483647 h 6040"/>
              <a:gd name="T32" fmla="*/ 2147483647 w 6140"/>
              <a:gd name="T33" fmla="*/ 2147483647 h 6040"/>
              <a:gd name="T34" fmla="*/ 2147483647 w 6140"/>
              <a:gd name="T35" fmla="*/ 2147483647 h 6040"/>
              <a:gd name="T36" fmla="*/ 2147483647 w 6140"/>
              <a:gd name="T37" fmla="*/ 2147483647 h 6040"/>
              <a:gd name="T38" fmla="*/ 2147483647 w 6140"/>
              <a:gd name="T39" fmla="*/ 2147483647 h 6040"/>
              <a:gd name="T40" fmla="*/ 2147483647 w 6140"/>
              <a:gd name="T41" fmla="*/ 2147483647 h 6040"/>
              <a:gd name="T42" fmla="*/ 2147483647 w 6140"/>
              <a:gd name="T43" fmla="*/ 2147483647 h 6040"/>
              <a:gd name="T44" fmla="*/ 2147483647 w 6140"/>
              <a:gd name="T45" fmla="*/ 2147483647 h 6040"/>
              <a:gd name="T46" fmla="*/ 2147483647 w 6140"/>
              <a:gd name="T47" fmla="*/ 2147483647 h 6040"/>
              <a:gd name="T48" fmla="*/ 2147483647 w 6140"/>
              <a:gd name="T49" fmla="*/ 2147483647 h 6040"/>
              <a:gd name="T50" fmla="*/ 2147483647 w 6140"/>
              <a:gd name="T51" fmla="*/ 2147483647 h 6040"/>
              <a:gd name="T52" fmla="*/ 2147483647 w 6140"/>
              <a:gd name="T53" fmla="*/ 2147483647 h 6040"/>
              <a:gd name="T54" fmla="*/ 2147483647 w 6140"/>
              <a:gd name="T55" fmla="*/ 2147483647 h 6040"/>
              <a:gd name="T56" fmla="*/ 2147483647 w 6140"/>
              <a:gd name="T57" fmla="*/ 2147483647 h 6040"/>
              <a:gd name="T58" fmla="*/ 2147483647 w 6140"/>
              <a:gd name="T59" fmla="*/ 2147483647 h 6040"/>
              <a:gd name="T60" fmla="*/ 2147483647 w 6140"/>
              <a:gd name="T61" fmla="*/ 2147483647 h 6040"/>
              <a:gd name="T62" fmla="*/ 2147483647 w 6140"/>
              <a:gd name="T63" fmla="*/ 2147483647 h 6040"/>
              <a:gd name="T64" fmla="*/ 2147483647 w 6140"/>
              <a:gd name="T65" fmla="*/ 2147483647 h 6040"/>
              <a:gd name="T66" fmla="*/ 2147483647 w 6140"/>
              <a:gd name="T67" fmla="*/ 2147483647 h 6040"/>
              <a:gd name="T68" fmla="*/ 2147483647 w 6140"/>
              <a:gd name="T69" fmla="*/ 2147483647 h 6040"/>
              <a:gd name="T70" fmla="*/ 2147483647 w 6140"/>
              <a:gd name="T71" fmla="*/ 2147483647 h 6040"/>
              <a:gd name="T72" fmla="*/ 2147483647 w 6140"/>
              <a:gd name="T73" fmla="*/ 2147483647 h 6040"/>
              <a:gd name="T74" fmla="*/ 2147483647 w 6140"/>
              <a:gd name="T75" fmla="*/ 2147483647 h 6040"/>
              <a:gd name="T76" fmla="*/ 2147483647 w 6140"/>
              <a:gd name="T77" fmla="*/ 2147483647 h 6040"/>
              <a:gd name="T78" fmla="*/ 2147483647 w 6140"/>
              <a:gd name="T79" fmla="*/ 2147483647 h 6040"/>
              <a:gd name="T80" fmla="*/ 2147483647 w 6140"/>
              <a:gd name="T81" fmla="*/ 2147483647 h 6040"/>
              <a:gd name="T82" fmla="*/ 2147483647 w 6140"/>
              <a:gd name="T83" fmla="*/ 2147483647 h 6040"/>
              <a:gd name="T84" fmla="*/ 2147483647 w 6140"/>
              <a:gd name="T85" fmla="*/ 2147483647 h 6040"/>
              <a:gd name="T86" fmla="*/ 2147483647 w 6140"/>
              <a:gd name="T87" fmla="*/ 2147483647 h 6040"/>
              <a:gd name="T88" fmla="*/ 2147483647 w 6140"/>
              <a:gd name="T89" fmla="*/ 2147483647 h 6040"/>
              <a:gd name="T90" fmla="*/ 2147483647 w 6140"/>
              <a:gd name="T91" fmla="*/ 2147483647 h 6040"/>
              <a:gd name="T92" fmla="*/ 2147483647 w 6140"/>
              <a:gd name="T93" fmla="*/ 2147483647 h 6040"/>
              <a:gd name="T94" fmla="*/ 2147483647 w 6140"/>
              <a:gd name="T95" fmla="*/ 2147483647 h 6040"/>
              <a:gd name="T96" fmla="*/ 2147483647 w 6140"/>
              <a:gd name="T97" fmla="*/ 2147483647 h 6040"/>
              <a:gd name="T98" fmla="*/ 2147483647 w 6140"/>
              <a:gd name="T99" fmla="*/ 2147483647 h 6040"/>
              <a:gd name="T100" fmla="*/ 2147483647 w 6140"/>
              <a:gd name="T101" fmla="*/ 2147483647 h 6040"/>
              <a:gd name="T102" fmla="*/ 2147483647 w 6140"/>
              <a:gd name="T103" fmla="*/ 2147483647 h 6040"/>
              <a:gd name="T104" fmla="*/ 2147483647 w 6140"/>
              <a:gd name="T105" fmla="*/ 2147483647 h 6040"/>
              <a:gd name="T106" fmla="*/ 2147483647 w 6140"/>
              <a:gd name="T107" fmla="*/ 2147483647 h 6040"/>
              <a:gd name="T108" fmla="*/ 2147483647 w 6140"/>
              <a:gd name="T109" fmla="*/ 2147483647 h 6040"/>
              <a:gd name="T110" fmla="*/ 2147483647 w 6140"/>
              <a:gd name="T111" fmla="*/ 2147483647 h 6040"/>
              <a:gd name="T112" fmla="*/ 2147483647 w 6140"/>
              <a:gd name="T113" fmla="*/ 2147483647 h 6040"/>
              <a:gd name="T114" fmla="*/ 2147483647 w 6140"/>
              <a:gd name="T115" fmla="*/ 2147483647 h 6040"/>
              <a:gd name="T116" fmla="*/ 2147483647 w 6140"/>
              <a:gd name="T117" fmla="*/ 2147483647 h 6040"/>
              <a:gd name="T118" fmla="*/ 2147483647 w 6140"/>
              <a:gd name="T119" fmla="*/ 2147483647 h 60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40"/>
              <a:gd name="T181" fmla="*/ 0 h 6040"/>
              <a:gd name="T182" fmla="*/ 6140 w 6140"/>
              <a:gd name="T183" fmla="*/ 6040 h 60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40" h="6040">
                <a:moveTo>
                  <a:pt x="3011" y="554"/>
                </a:moveTo>
                <a:lnTo>
                  <a:pt x="5433" y="554"/>
                </a:lnTo>
                <a:lnTo>
                  <a:pt x="5469" y="555"/>
                </a:lnTo>
                <a:lnTo>
                  <a:pt x="5505" y="557"/>
                </a:lnTo>
                <a:lnTo>
                  <a:pt x="5540" y="562"/>
                </a:lnTo>
                <a:lnTo>
                  <a:pt x="5575" y="567"/>
                </a:lnTo>
                <a:lnTo>
                  <a:pt x="5608" y="576"/>
                </a:lnTo>
                <a:lnTo>
                  <a:pt x="5642" y="586"/>
                </a:lnTo>
                <a:lnTo>
                  <a:pt x="5676" y="597"/>
                </a:lnTo>
                <a:lnTo>
                  <a:pt x="5707" y="609"/>
                </a:lnTo>
                <a:lnTo>
                  <a:pt x="5738" y="623"/>
                </a:lnTo>
                <a:lnTo>
                  <a:pt x="5768" y="639"/>
                </a:lnTo>
                <a:lnTo>
                  <a:pt x="5799" y="656"/>
                </a:lnTo>
                <a:lnTo>
                  <a:pt x="5828" y="674"/>
                </a:lnTo>
                <a:lnTo>
                  <a:pt x="5854" y="694"/>
                </a:lnTo>
                <a:lnTo>
                  <a:pt x="5881" y="716"/>
                </a:lnTo>
                <a:lnTo>
                  <a:pt x="5908" y="738"/>
                </a:lnTo>
                <a:lnTo>
                  <a:pt x="5932" y="761"/>
                </a:lnTo>
                <a:lnTo>
                  <a:pt x="5955" y="786"/>
                </a:lnTo>
                <a:lnTo>
                  <a:pt x="5977" y="811"/>
                </a:lnTo>
                <a:lnTo>
                  <a:pt x="5998" y="838"/>
                </a:lnTo>
                <a:lnTo>
                  <a:pt x="6018" y="866"/>
                </a:lnTo>
                <a:lnTo>
                  <a:pt x="6037" y="895"/>
                </a:lnTo>
                <a:lnTo>
                  <a:pt x="6054" y="924"/>
                </a:lnTo>
                <a:lnTo>
                  <a:pt x="6069" y="955"/>
                </a:lnTo>
                <a:lnTo>
                  <a:pt x="6084" y="987"/>
                </a:lnTo>
                <a:lnTo>
                  <a:pt x="6097" y="1018"/>
                </a:lnTo>
                <a:lnTo>
                  <a:pt x="6107" y="1051"/>
                </a:lnTo>
                <a:lnTo>
                  <a:pt x="6117" y="1084"/>
                </a:lnTo>
                <a:lnTo>
                  <a:pt x="6125" y="1119"/>
                </a:lnTo>
                <a:lnTo>
                  <a:pt x="6132" y="1154"/>
                </a:lnTo>
                <a:lnTo>
                  <a:pt x="6136" y="1189"/>
                </a:lnTo>
                <a:lnTo>
                  <a:pt x="6139" y="1225"/>
                </a:lnTo>
                <a:lnTo>
                  <a:pt x="6140" y="1261"/>
                </a:lnTo>
                <a:lnTo>
                  <a:pt x="6140" y="5331"/>
                </a:lnTo>
                <a:lnTo>
                  <a:pt x="6139" y="5369"/>
                </a:lnTo>
                <a:lnTo>
                  <a:pt x="6136" y="5405"/>
                </a:lnTo>
                <a:lnTo>
                  <a:pt x="6132" y="5439"/>
                </a:lnTo>
                <a:lnTo>
                  <a:pt x="6125" y="5474"/>
                </a:lnTo>
                <a:lnTo>
                  <a:pt x="6117" y="5508"/>
                </a:lnTo>
                <a:lnTo>
                  <a:pt x="6107" y="5542"/>
                </a:lnTo>
                <a:lnTo>
                  <a:pt x="6097" y="5574"/>
                </a:lnTo>
                <a:lnTo>
                  <a:pt x="6084" y="5607"/>
                </a:lnTo>
                <a:lnTo>
                  <a:pt x="6069" y="5638"/>
                </a:lnTo>
                <a:lnTo>
                  <a:pt x="6054" y="5668"/>
                </a:lnTo>
                <a:lnTo>
                  <a:pt x="6037" y="5698"/>
                </a:lnTo>
                <a:lnTo>
                  <a:pt x="6018" y="5726"/>
                </a:lnTo>
                <a:lnTo>
                  <a:pt x="5998" y="5754"/>
                </a:lnTo>
                <a:lnTo>
                  <a:pt x="5977" y="5781"/>
                </a:lnTo>
                <a:lnTo>
                  <a:pt x="5955" y="5806"/>
                </a:lnTo>
                <a:lnTo>
                  <a:pt x="5932" y="5832"/>
                </a:lnTo>
                <a:lnTo>
                  <a:pt x="5908" y="5855"/>
                </a:lnTo>
                <a:lnTo>
                  <a:pt x="5881" y="5877"/>
                </a:lnTo>
                <a:lnTo>
                  <a:pt x="5854" y="5898"/>
                </a:lnTo>
                <a:lnTo>
                  <a:pt x="5828" y="5918"/>
                </a:lnTo>
                <a:lnTo>
                  <a:pt x="5799" y="5936"/>
                </a:lnTo>
                <a:lnTo>
                  <a:pt x="5768" y="5954"/>
                </a:lnTo>
                <a:lnTo>
                  <a:pt x="5738" y="5969"/>
                </a:lnTo>
                <a:lnTo>
                  <a:pt x="5707" y="5983"/>
                </a:lnTo>
                <a:lnTo>
                  <a:pt x="5676" y="5996"/>
                </a:lnTo>
                <a:lnTo>
                  <a:pt x="5642" y="6007"/>
                </a:lnTo>
                <a:lnTo>
                  <a:pt x="5608" y="6016"/>
                </a:lnTo>
                <a:lnTo>
                  <a:pt x="5575" y="6025"/>
                </a:lnTo>
                <a:lnTo>
                  <a:pt x="5540" y="6030"/>
                </a:lnTo>
                <a:lnTo>
                  <a:pt x="5505" y="6035"/>
                </a:lnTo>
                <a:lnTo>
                  <a:pt x="5469" y="6039"/>
                </a:lnTo>
                <a:lnTo>
                  <a:pt x="5433" y="6040"/>
                </a:lnTo>
                <a:lnTo>
                  <a:pt x="3011" y="6040"/>
                </a:lnTo>
                <a:lnTo>
                  <a:pt x="2981" y="6039"/>
                </a:lnTo>
                <a:lnTo>
                  <a:pt x="2951" y="6036"/>
                </a:lnTo>
                <a:lnTo>
                  <a:pt x="2921" y="6033"/>
                </a:lnTo>
                <a:lnTo>
                  <a:pt x="2892" y="6029"/>
                </a:lnTo>
                <a:lnTo>
                  <a:pt x="2863" y="6023"/>
                </a:lnTo>
                <a:lnTo>
                  <a:pt x="2834" y="6016"/>
                </a:lnTo>
                <a:lnTo>
                  <a:pt x="2806" y="6008"/>
                </a:lnTo>
                <a:lnTo>
                  <a:pt x="2778" y="5999"/>
                </a:lnTo>
                <a:lnTo>
                  <a:pt x="2750" y="5989"/>
                </a:lnTo>
                <a:lnTo>
                  <a:pt x="2723" y="5978"/>
                </a:lnTo>
                <a:lnTo>
                  <a:pt x="2698" y="5965"/>
                </a:lnTo>
                <a:lnTo>
                  <a:pt x="2672" y="5951"/>
                </a:lnTo>
                <a:lnTo>
                  <a:pt x="2647" y="5938"/>
                </a:lnTo>
                <a:lnTo>
                  <a:pt x="2623" y="5922"/>
                </a:lnTo>
                <a:lnTo>
                  <a:pt x="2599" y="5906"/>
                </a:lnTo>
                <a:lnTo>
                  <a:pt x="2577" y="5889"/>
                </a:lnTo>
                <a:lnTo>
                  <a:pt x="2554" y="5870"/>
                </a:lnTo>
                <a:lnTo>
                  <a:pt x="2533" y="5852"/>
                </a:lnTo>
                <a:lnTo>
                  <a:pt x="2512" y="5832"/>
                </a:lnTo>
                <a:lnTo>
                  <a:pt x="2492" y="5811"/>
                </a:lnTo>
                <a:lnTo>
                  <a:pt x="2474" y="5790"/>
                </a:lnTo>
                <a:lnTo>
                  <a:pt x="2455" y="5768"/>
                </a:lnTo>
                <a:lnTo>
                  <a:pt x="2438" y="5745"/>
                </a:lnTo>
                <a:lnTo>
                  <a:pt x="2421" y="5722"/>
                </a:lnTo>
                <a:lnTo>
                  <a:pt x="2406" y="5697"/>
                </a:lnTo>
                <a:lnTo>
                  <a:pt x="2392" y="5672"/>
                </a:lnTo>
                <a:lnTo>
                  <a:pt x="2378" y="5646"/>
                </a:lnTo>
                <a:lnTo>
                  <a:pt x="2366" y="5621"/>
                </a:lnTo>
                <a:lnTo>
                  <a:pt x="2355" y="5594"/>
                </a:lnTo>
                <a:lnTo>
                  <a:pt x="2345" y="5567"/>
                </a:lnTo>
                <a:lnTo>
                  <a:pt x="2336" y="5539"/>
                </a:lnTo>
                <a:lnTo>
                  <a:pt x="2327" y="5510"/>
                </a:lnTo>
                <a:lnTo>
                  <a:pt x="2315" y="5509"/>
                </a:lnTo>
                <a:lnTo>
                  <a:pt x="2259" y="5501"/>
                </a:lnTo>
                <a:lnTo>
                  <a:pt x="2203" y="5493"/>
                </a:lnTo>
                <a:lnTo>
                  <a:pt x="2147" y="5484"/>
                </a:lnTo>
                <a:lnTo>
                  <a:pt x="2092" y="5474"/>
                </a:lnTo>
                <a:lnTo>
                  <a:pt x="2037" y="5463"/>
                </a:lnTo>
                <a:lnTo>
                  <a:pt x="1983" y="5451"/>
                </a:lnTo>
                <a:lnTo>
                  <a:pt x="1929" y="5439"/>
                </a:lnTo>
                <a:lnTo>
                  <a:pt x="1876" y="5427"/>
                </a:lnTo>
                <a:lnTo>
                  <a:pt x="1824" y="5413"/>
                </a:lnTo>
                <a:lnTo>
                  <a:pt x="1771" y="5398"/>
                </a:lnTo>
                <a:lnTo>
                  <a:pt x="1719" y="5383"/>
                </a:lnTo>
                <a:lnTo>
                  <a:pt x="1668" y="5366"/>
                </a:lnTo>
                <a:lnTo>
                  <a:pt x="1618" y="5350"/>
                </a:lnTo>
                <a:lnTo>
                  <a:pt x="1568" y="5333"/>
                </a:lnTo>
                <a:lnTo>
                  <a:pt x="1519" y="5314"/>
                </a:lnTo>
                <a:lnTo>
                  <a:pt x="1471" y="5295"/>
                </a:lnTo>
                <a:lnTo>
                  <a:pt x="1423" y="5276"/>
                </a:lnTo>
                <a:lnTo>
                  <a:pt x="1375" y="5255"/>
                </a:lnTo>
                <a:lnTo>
                  <a:pt x="1329" y="5234"/>
                </a:lnTo>
                <a:lnTo>
                  <a:pt x="1283" y="5213"/>
                </a:lnTo>
                <a:lnTo>
                  <a:pt x="1237" y="5190"/>
                </a:lnTo>
                <a:lnTo>
                  <a:pt x="1193" y="5167"/>
                </a:lnTo>
                <a:lnTo>
                  <a:pt x="1150" y="5143"/>
                </a:lnTo>
                <a:lnTo>
                  <a:pt x="1107" y="5119"/>
                </a:lnTo>
                <a:lnTo>
                  <a:pt x="1064" y="5093"/>
                </a:lnTo>
                <a:lnTo>
                  <a:pt x="1024" y="5067"/>
                </a:lnTo>
                <a:lnTo>
                  <a:pt x="983" y="5041"/>
                </a:lnTo>
                <a:lnTo>
                  <a:pt x="944" y="5013"/>
                </a:lnTo>
                <a:lnTo>
                  <a:pt x="905" y="4985"/>
                </a:lnTo>
                <a:lnTo>
                  <a:pt x="867" y="4956"/>
                </a:lnTo>
                <a:lnTo>
                  <a:pt x="830" y="4927"/>
                </a:lnTo>
                <a:lnTo>
                  <a:pt x="794" y="4897"/>
                </a:lnTo>
                <a:lnTo>
                  <a:pt x="757" y="4866"/>
                </a:lnTo>
                <a:lnTo>
                  <a:pt x="721" y="4832"/>
                </a:lnTo>
                <a:lnTo>
                  <a:pt x="686" y="4800"/>
                </a:lnTo>
                <a:lnTo>
                  <a:pt x="652" y="4765"/>
                </a:lnTo>
                <a:lnTo>
                  <a:pt x="620" y="4730"/>
                </a:lnTo>
                <a:lnTo>
                  <a:pt x="588" y="4695"/>
                </a:lnTo>
                <a:lnTo>
                  <a:pt x="557" y="4658"/>
                </a:lnTo>
                <a:lnTo>
                  <a:pt x="528" y="4622"/>
                </a:lnTo>
                <a:lnTo>
                  <a:pt x="500" y="4584"/>
                </a:lnTo>
                <a:lnTo>
                  <a:pt x="472" y="4547"/>
                </a:lnTo>
                <a:lnTo>
                  <a:pt x="447" y="4507"/>
                </a:lnTo>
                <a:lnTo>
                  <a:pt x="422" y="4468"/>
                </a:lnTo>
                <a:lnTo>
                  <a:pt x="398" y="4428"/>
                </a:lnTo>
                <a:lnTo>
                  <a:pt x="376" y="4386"/>
                </a:lnTo>
                <a:lnTo>
                  <a:pt x="355" y="4346"/>
                </a:lnTo>
                <a:lnTo>
                  <a:pt x="335" y="4304"/>
                </a:lnTo>
                <a:lnTo>
                  <a:pt x="317" y="4261"/>
                </a:lnTo>
                <a:lnTo>
                  <a:pt x="299" y="4218"/>
                </a:lnTo>
                <a:lnTo>
                  <a:pt x="283" y="4174"/>
                </a:lnTo>
                <a:lnTo>
                  <a:pt x="269" y="4130"/>
                </a:lnTo>
                <a:lnTo>
                  <a:pt x="255" y="4084"/>
                </a:lnTo>
                <a:lnTo>
                  <a:pt x="243" y="4038"/>
                </a:lnTo>
                <a:lnTo>
                  <a:pt x="233" y="3993"/>
                </a:lnTo>
                <a:lnTo>
                  <a:pt x="224" y="3945"/>
                </a:lnTo>
                <a:lnTo>
                  <a:pt x="217" y="3897"/>
                </a:lnTo>
                <a:lnTo>
                  <a:pt x="210" y="3850"/>
                </a:lnTo>
                <a:lnTo>
                  <a:pt x="205" y="3801"/>
                </a:lnTo>
                <a:lnTo>
                  <a:pt x="203" y="3752"/>
                </a:lnTo>
                <a:lnTo>
                  <a:pt x="201" y="3702"/>
                </a:lnTo>
                <a:lnTo>
                  <a:pt x="201" y="3651"/>
                </a:lnTo>
                <a:lnTo>
                  <a:pt x="202" y="3601"/>
                </a:lnTo>
                <a:lnTo>
                  <a:pt x="204" y="3549"/>
                </a:lnTo>
                <a:lnTo>
                  <a:pt x="209" y="3500"/>
                </a:lnTo>
                <a:lnTo>
                  <a:pt x="216" y="3445"/>
                </a:lnTo>
                <a:lnTo>
                  <a:pt x="221" y="3403"/>
                </a:lnTo>
                <a:lnTo>
                  <a:pt x="228" y="3360"/>
                </a:lnTo>
                <a:lnTo>
                  <a:pt x="235" y="3317"/>
                </a:lnTo>
                <a:lnTo>
                  <a:pt x="245" y="3274"/>
                </a:lnTo>
                <a:lnTo>
                  <a:pt x="255" y="3231"/>
                </a:lnTo>
                <a:lnTo>
                  <a:pt x="267" y="3187"/>
                </a:lnTo>
                <a:lnTo>
                  <a:pt x="278" y="3143"/>
                </a:lnTo>
                <a:lnTo>
                  <a:pt x="292" y="3099"/>
                </a:lnTo>
                <a:lnTo>
                  <a:pt x="306" y="3053"/>
                </a:lnTo>
                <a:lnTo>
                  <a:pt x="322" y="3009"/>
                </a:lnTo>
                <a:lnTo>
                  <a:pt x="339" y="2964"/>
                </a:lnTo>
                <a:lnTo>
                  <a:pt x="356" y="2919"/>
                </a:lnTo>
                <a:lnTo>
                  <a:pt x="376" y="2872"/>
                </a:lnTo>
                <a:lnTo>
                  <a:pt x="396" y="2826"/>
                </a:lnTo>
                <a:lnTo>
                  <a:pt x="416" y="2779"/>
                </a:lnTo>
                <a:lnTo>
                  <a:pt x="440" y="2733"/>
                </a:lnTo>
                <a:lnTo>
                  <a:pt x="398" y="2695"/>
                </a:lnTo>
                <a:lnTo>
                  <a:pt x="357" y="2654"/>
                </a:lnTo>
                <a:lnTo>
                  <a:pt x="319" y="2614"/>
                </a:lnTo>
                <a:lnTo>
                  <a:pt x="282" y="2573"/>
                </a:lnTo>
                <a:lnTo>
                  <a:pt x="247" y="2531"/>
                </a:lnTo>
                <a:lnTo>
                  <a:pt x="214" y="2489"/>
                </a:lnTo>
                <a:lnTo>
                  <a:pt x="184" y="2445"/>
                </a:lnTo>
                <a:lnTo>
                  <a:pt x="155" y="2401"/>
                </a:lnTo>
                <a:lnTo>
                  <a:pt x="129" y="2356"/>
                </a:lnTo>
                <a:lnTo>
                  <a:pt x="104" y="2310"/>
                </a:lnTo>
                <a:lnTo>
                  <a:pt x="82" y="2263"/>
                </a:lnTo>
                <a:lnTo>
                  <a:pt x="62" y="2215"/>
                </a:lnTo>
                <a:lnTo>
                  <a:pt x="46" y="2165"/>
                </a:lnTo>
                <a:lnTo>
                  <a:pt x="38" y="2141"/>
                </a:lnTo>
                <a:lnTo>
                  <a:pt x="31" y="2115"/>
                </a:lnTo>
                <a:lnTo>
                  <a:pt x="25" y="2090"/>
                </a:lnTo>
                <a:lnTo>
                  <a:pt x="19" y="2064"/>
                </a:lnTo>
                <a:lnTo>
                  <a:pt x="14" y="2037"/>
                </a:lnTo>
                <a:lnTo>
                  <a:pt x="10" y="2011"/>
                </a:lnTo>
                <a:lnTo>
                  <a:pt x="7" y="1984"/>
                </a:lnTo>
                <a:lnTo>
                  <a:pt x="3" y="1957"/>
                </a:lnTo>
                <a:lnTo>
                  <a:pt x="1" y="1929"/>
                </a:lnTo>
                <a:lnTo>
                  <a:pt x="0" y="1902"/>
                </a:lnTo>
                <a:lnTo>
                  <a:pt x="0" y="1874"/>
                </a:lnTo>
                <a:lnTo>
                  <a:pt x="0" y="1846"/>
                </a:lnTo>
                <a:lnTo>
                  <a:pt x="0" y="1817"/>
                </a:lnTo>
                <a:lnTo>
                  <a:pt x="2" y="1788"/>
                </a:lnTo>
                <a:lnTo>
                  <a:pt x="4" y="1758"/>
                </a:lnTo>
                <a:lnTo>
                  <a:pt x="7" y="1729"/>
                </a:lnTo>
                <a:lnTo>
                  <a:pt x="11" y="1698"/>
                </a:lnTo>
                <a:lnTo>
                  <a:pt x="16" y="1667"/>
                </a:lnTo>
                <a:lnTo>
                  <a:pt x="21" y="1637"/>
                </a:lnTo>
                <a:lnTo>
                  <a:pt x="28" y="1606"/>
                </a:lnTo>
                <a:lnTo>
                  <a:pt x="35" y="1573"/>
                </a:lnTo>
                <a:lnTo>
                  <a:pt x="43" y="1542"/>
                </a:lnTo>
                <a:lnTo>
                  <a:pt x="51" y="1509"/>
                </a:lnTo>
                <a:lnTo>
                  <a:pt x="61" y="1475"/>
                </a:lnTo>
                <a:lnTo>
                  <a:pt x="72" y="1443"/>
                </a:lnTo>
                <a:lnTo>
                  <a:pt x="83" y="1409"/>
                </a:lnTo>
                <a:lnTo>
                  <a:pt x="109" y="1340"/>
                </a:lnTo>
                <a:lnTo>
                  <a:pt x="138" y="1270"/>
                </a:lnTo>
                <a:lnTo>
                  <a:pt x="170" y="1198"/>
                </a:lnTo>
                <a:lnTo>
                  <a:pt x="207" y="1124"/>
                </a:lnTo>
                <a:lnTo>
                  <a:pt x="247" y="1048"/>
                </a:lnTo>
                <a:lnTo>
                  <a:pt x="291" y="970"/>
                </a:lnTo>
                <a:lnTo>
                  <a:pt x="232" y="930"/>
                </a:lnTo>
                <a:lnTo>
                  <a:pt x="966" y="3"/>
                </a:lnTo>
                <a:lnTo>
                  <a:pt x="977" y="2"/>
                </a:lnTo>
                <a:lnTo>
                  <a:pt x="1011" y="1"/>
                </a:lnTo>
                <a:lnTo>
                  <a:pt x="1062" y="0"/>
                </a:lnTo>
                <a:lnTo>
                  <a:pt x="1092" y="1"/>
                </a:lnTo>
                <a:lnTo>
                  <a:pt x="1126" y="2"/>
                </a:lnTo>
                <a:lnTo>
                  <a:pt x="1161" y="4"/>
                </a:lnTo>
                <a:lnTo>
                  <a:pt x="1198" y="9"/>
                </a:lnTo>
                <a:lnTo>
                  <a:pt x="1236" y="14"/>
                </a:lnTo>
                <a:lnTo>
                  <a:pt x="1276" y="22"/>
                </a:lnTo>
                <a:lnTo>
                  <a:pt x="1314" y="31"/>
                </a:lnTo>
                <a:lnTo>
                  <a:pt x="1352" y="43"/>
                </a:lnTo>
                <a:lnTo>
                  <a:pt x="1372" y="48"/>
                </a:lnTo>
                <a:lnTo>
                  <a:pt x="1390" y="57"/>
                </a:lnTo>
                <a:lnTo>
                  <a:pt x="1408" y="65"/>
                </a:lnTo>
                <a:lnTo>
                  <a:pt x="1426" y="73"/>
                </a:lnTo>
                <a:lnTo>
                  <a:pt x="1461" y="93"/>
                </a:lnTo>
                <a:lnTo>
                  <a:pt x="1495" y="114"/>
                </a:lnTo>
                <a:lnTo>
                  <a:pt x="1527" y="136"/>
                </a:lnTo>
                <a:lnTo>
                  <a:pt x="1559" y="159"/>
                </a:lnTo>
                <a:lnTo>
                  <a:pt x="1588" y="182"/>
                </a:lnTo>
                <a:lnTo>
                  <a:pt x="1616" y="205"/>
                </a:lnTo>
                <a:lnTo>
                  <a:pt x="1642" y="230"/>
                </a:lnTo>
                <a:lnTo>
                  <a:pt x="1666" y="252"/>
                </a:lnTo>
                <a:lnTo>
                  <a:pt x="1707" y="293"/>
                </a:lnTo>
                <a:lnTo>
                  <a:pt x="1739" y="327"/>
                </a:lnTo>
                <a:lnTo>
                  <a:pt x="1759" y="350"/>
                </a:lnTo>
                <a:lnTo>
                  <a:pt x="1765" y="359"/>
                </a:lnTo>
                <a:lnTo>
                  <a:pt x="1153" y="1011"/>
                </a:lnTo>
                <a:lnTo>
                  <a:pt x="985" y="843"/>
                </a:lnTo>
                <a:lnTo>
                  <a:pt x="714" y="1251"/>
                </a:lnTo>
                <a:lnTo>
                  <a:pt x="630" y="1196"/>
                </a:lnTo>
                <a:lnTo>
                  <a:pt x="603" y="1246"/>
                </a:lnTo>
                <a:lnTo>
                  <a:pt x="578" y="1294"/>
                </a:lnTo>
                <a:lnTo>
                  <a:pt x="556" y="1342"/>
                </a:lnTo>
                <a:lnTo>
                  <a:pt x="535" y="1390"/>
                </a:lnTo>
                <a:lnTo>
                  <a:pt x="516" y="1435"/>
                </a:lnTo>
                <a:lnTo>
                  <a:pt x="500" y="1480"/>
                </a:lnTo>
                <a:lnTo>
                  <a:pt x="485" y="1524"/>
                </a:lnTo>
                <a:lnTo>
                  <a:pt x="472" y="1567"/>
                </a:lnTo>
                <a:lnTo>
                  <a:pt x="462" y="1609"/>
                </a:lnTo>
                <a:lnTo>
                  <a:pt x="452" y="1650"/>
                </a:lnTo>
                <a:lnTo>
                  <a:pt x="445" y="1690"/>
                </a:lnTo>
                <a:lnTo>
                  <a:pt x="440" y="1729"/>
                </a:lnTo>
                <a:lnTo>
                  <a:pt x="436" y="1768"/>
                </a:lnTo>
                <a:lnTo>
                  <a:pt x="435" y="1805"/>
                </a:lnTo>
                <a:lnTo>
                  <a:pt x="434" y="1842"/>
                </a:lnTo>
                <a:lnTo>
                  <a:pt x="436" y="1878"/>
                </a:lnTo>
                <a:lnTo>
                  <a:pt x="439" y="1913"/>
                </a:lnTo>
                <a:lnTo>
                  <a:pt x="443" y="1948"/>
                </a:lnTo>
                <a:lnTo>
                  <a:pt x="450" y="1982"/>
                </a:lnTo>
                <a:lnTo>
                  <a:pt x="457" y="2014"/>
                </a:lnTo>
                <a:lnTo>
                  <a:pt x="466" y="2047"/>
                </a:lnTo>
                <a:lnTo>
                  <a:pt x="477" y="2079"/>
                </a:lnTo>
                <a:lnTo>
                  <a:pt x="488" y="2111"/>
                </a:lnTo>
                <a:lnTo>
                  <a:pt x="502" y="2141"/>
                </a:lnTo>
                <a:lnTo>
                  <a:pt x="516" y="2171"/>
                </a:lnTo>
                <a:lnTo>
                  <a:pt x="533" y="2200"/>
                </a:lnTo>
                <a:lnTo>
                  <a:pt x="550" y="2229"/>
                </a:lnTo>
                <a:lnTo>
                  <a:pt x="569" y="2257"/>
                </a:lnTo>
                <a:lnTo>
                  <a:pt x="587" y="2285"/>
                </a:lnTo>
                <a:lnTo>
                  <a:pt x="608" y="2313"/>
                </a:lnTo>
                <a:lnTo>
                  <a:pt x="630" y="2339"/>
                </a:lnTo>
                <a:lnTo>
                  <a:pt x="652" y="2366"/>
                </a:lnTo>
                <a:lnTo>
                  <a:pt x="682" y="2322"/>
                </a:lnTo>
                <a:lnTo>
                  <a:pt x="713" y="2278"/>
                </a:lnTo>
                <a:lnTo>
                  <a:pt x="745" y="2234"/>
                </a:lnTo>
                <a:lnTo>
                  <a:pt x="778" y="2188"/>
                </a:lnTo>
                <a:lnTo>
                  <a:pt x="811" y="2144"/>
                </a:lnTo>
                <a:lnTo>
                  <a:pt x="846" y="2099"/>
                </a:lnTo>
                <a:lnTo>
                  <a:pt x="883" y="2054"/>
                </a:lnTo>
                <a:lnTo>
                  <a:pt x="920" y="2007"/>
                </a:lnTo>
                <a:lnTo>
                  <a:pt x="957" y="1962"/>
                </a:lnTo>
                <a:lnTo>
                  <a:pt x="997" y="1916"/>
                </a:lnTo>
                <a:lnTo>
                  <a:pt x="1038" y="1870"/>
                </a:lnTo>
                <a:lnTo>
                  <a:pt x="1079" y="1824"/>
                </a:lnTo>
                <a:lnTo>
                  <a:pt x="1166" y="1730"/>
                </a:lnTo>
                <a:lnTo>
                  <a:pt x="1257" y="1636"/>
                </a:lnTo>
                <a:lnTo>
                  <a:pt x="1247" y="1611"/>
                </a:lnTo>
                <a:lnTo>
                  <a:pt x="1237" y="1586"/>
                </a:lnTo>
                <a:lnTo>
                  <a:pt x="1230" y="1560"/>
                </a:lnTo>
                <a:lnTo>
                  <a:pt x="1223" y="1534"/>
                </a:lnTo>
                <a:lnTo>
                  <a:pt x="1219" y="1507"/>
                </a:lnTo>
                <a:lnTo>
                  <a:pt x="1215" y="1479"/>
                </a:lnTo>
                <a:lnTo>
                  <a:pt x="1213" y="1451"/>
                </a:lnTo>
                <a:lnTo>
                  <a:pt x="1212" y="1423"/>
                </a:lnTo>
                <a:lnTo>
                  <a:pt x="1213" y="1397"/>
                </a:lnTo>
                <a:lnTo>
                  <a:pt x="1214" y="1370"/>
                </a:lnTo>
                <a:lnTo>
                  <a:pt x="1218" y="1344"/>
                </a:lnTo>
                <a:lnTo>
                  <a:pt x="1222" y="1319"/>
                </a:lnTo>
                <a:lnTo>
                  <a:pt x="1228" y="1293"/>
                </a:lnTo>
                <a:lnTo>
                  <a:pt x="1235" y="1269"/>
                </a:lnTo>
                <a:lnTo>
                  <a:pt x="1243" y="1244"/>
                </a:lnTo>
                <a:lnTo>
                  <a:pt x="1252" y="1221"/>
                </a:lnTo>
                <a:lnTo>
                  <a:pt x="1263" y="1198"/>
                </a:lnTo>
                <a:lnTo>
                  <a:pt x="1274" y="1175"/>
                </a:lnTo>
                <a:lnTo>
                  <a:pt x="1287" y="1154"/>
                </a:lnTo>
                <a:lnTo>
                  <a:pt x="1301" y="1132"/>
                </a:lnTo>
                <a:lnTo>
                  <a:pt x="1315" y="1112"/>
                </a:lnTo>
                <a:lnTo>
                  <a:pt x="1331" y="1092"/>
                </a:lnTo>
                <a:lnTo>
                  <a:pt x="1348" y="1073"/>
                </a:lnTo>
                <a:lnTo>
                  <a:pt x="1365" y="1055"/>
                </a:lnTo>
                <a:lnTo>
                  <a:pt x="1365" y="1054"/>
                </a:lnTo>
                <a:lnTo>
                  <a:pt x="1384" y="1037"/>
                </a:lnTo>
                <a:lnTo>
                  <a:pt x="1402" y="1020"/>
                </a:lnTo>
                <a:lnTo>
                  <a:pt x="1422" y="1005"/>
                </a:lnTo>
                <a:lnTo>
                  <a:pt x="1443" y="990"/>
                </a:lnTo>
                <a:lnTo>
                  <a:pt x="1464" y="977"/>
                </a:lnTo>
                <a:lnTo>
                  <a:pt x="1486" y="965"/>
                </a:lnTo>
                <a:lnTo>
                  <a:pt x="1508" y="953"/>
                </a:lnTo>
                <a:lnTo>
                  <a:pt x="1531" y="943"/>
                </a:lnTo>
                <a:lnTo>
                  <a:pt x="1554" y="933"/>
                </a:lnTo>
                <a:lnTo>
                  <a:pt x="1579" y="925"/>
                </a:lnTo>
                <a:lnTo>
                  <a:pt x="1603" y="918"/>
                </a:lnTo>
                <a:lnTo>
                  <a:pt x="1628" y="912"/>
                </a:lnTo>
                <a:lnTo>
                  <a:pt x="1654" y="908"/>
                </a:lnTo>
                <a:lnTo>
                  <a:pt x="1681" y="904"/>
                </a:lnTo>
                <a:lnTo>
                  <a:pt x="1706" y="902"/>
                </a:lnTo>
                <a:lnTo>
                  <a:pt x="1733" y="902"/>
                </a:lnTo>
                <a:lnTo>
                  <a:pt x="1760" y="902"/>
                </a:lnTo>
                <a:lnTo>
                  <a:pt x="1786" y="904"/>
                </a:lnTo>
                <a:lnTo>
                  <a:pt x="1813" y="908"/>
                </a:lnTo>
                <a:lnTo>
                  <a:pt x="1839" y="912"/>
                </a:lnTo>
                <a:lnTo>
                  <a:pt x="1863" y="918"/>
                </a:lnTo>
                <a:lnTo>
                  <a:pt x="1889" y="925"/>
                </a:lnTo>
                <a:lnTo>
                  <a:pt x="1913" y="933"/>
                </a:lnTo>
                <a:lnTo>
                  <a:pt x="1936" y="943"/>
                </a:lnTo>
                <a:lnTo>
                  <a:pt x="1959" y="953"/>
                </a:lnTo>
                <a:lnTo>
                  <a:pt x="1981" y="965"/>
                </a:lnTo>
                <a:lnTo>
                  <a:pt x="2003" y="977"/>
                </a:lnTo>
                <a:lnTo>
                  <a:pt x="2024" y="990"/>
                </a:lnTo>
                <a:lnTo>
                  <a:pt x="2045" y="1005"/>
                </a:lnTo>
                <a:lnTo>
                  <a:pt x="2065" y="1020"/>
                </a:lnTo>
                <a:lnTo>
                  <a:pt x="2084" y="1037"/>
                </a:lnTo>
                <a:lnTo>
                  <a:pt x="2102" y="1054"/>
                </a:lnTo>
                <a:lnTo>
                  <a:pt x="2102" y="1055"/>
                </a:lnTo>
                <a:lnTo>
                  <a:pt x="2118" y="1073"/>
                </a:lnTo>
                <a:lnTo>
                  <a:pt x="2136" y="1091"/>
                </a:lnTo>
                <a:lnTo>
                  <a:pt x="2151" y="1111"/>
                </a:lnTo>
                <a:lnTo>
                  <a:pt x="2165" y="1132"/>
                </a:lnTo>
                <a:lnTo>
                  <a:pt x="2179" y="1153"/>
                </a:lnTo>
                <a:lnTo>
                  <a:pt x="2192" y="1175"/>
                </a:lnTo>
                <a:lnTo>
                  <a:pt x="2203" y="1197"/>
                </a:lnTo>
                <a:lnTo>
                  <a:pt x="2214" y="1220"/>
                </a:lnTo>
                <a:lnTo>
                  <a:pt x="2223" y="1244"/>
                </a:lnTo>
                <a:lnTo>
                  <a:pt x="2231" y="1269"/>
                </a:lnTo>
                <a:lnTo>
                  <a:pt x="2238" y="1293"/>
                </a:lnTo>
                <a:lnTo>
                  <a:pt x="2244" y="1319"/>
                </a:lnTo>
                <a:lnTo>
                  <a:pt x="2248" y="1344"/>
                </a:lnTo>
                <a:lnTo>
                  <a:pt x="2252" y="1370"/>
                </a:lnTo>
                <a:lnTo>
                  <a:pt x="2254" y="1397"/>
                </a:lnTo>
                <a:lnTo>
                  <a:pt x="2254" y="1423"/>
                </a:lnTo>
                <a:lnTo>
                  <a:pt x="2254" y="1450"/>
                </a:lnTo>
                <a:lnTo>
                  <a:pt x="2252" y="1477"/>
                </a:lnTo>
                <a:lnTo>
                  <a:pt x="2248" y="1502"/>
                </a:lnTo>
                <a:lnTo>
                  <a:pt x="2244" y="1528"/>
                </a:lnTo>
                <a:lnTo>
                  <a:pt x="2238" y="1553"/>
                </a:lnTo>
                <a:lnTo>
                  <a:pt x="2231" y="1578"/>
                </a:lnTo>
                <a:lnTo>
                  <a:pt x="2223" y="1602"/>
                </a:lnTo>
                <a:lnTo>
                  <a:pt x="2214" y="1626"/>
                </a:lnTo>
                <a:lnTo>
                  <a:pt x="2203" y="1648"/>
                </a:lnTo>
                <a:lnTo>
                  <a:pt x="2192" y="1672"/>
                </a:lnTo>
                <a:lnTo>
                  <a:pt x="2179" y="1694"/>
                </a:lnTo>
                <a:lnTo>
                  <a:pt x="2166" y="1715"/>
                </a:lnTo>
                <a:lnTo>
                  <a:pt x="2151" y="1734"/>
                </a:lnTo>
                <a:lnTo>
                  <a:pt x="2136" y="1754"/>
                </a:lnTo>
                <a:lnTo>
                  <a:pt x="2120" y="1774"/>
                </a:lnTo>
                <a:lnTo>
                  <a:pt x="2102" y="1791"/>
                </a:lnTo>
                <a:lnTo>
                  <a:pt x="2084" y="1809"/>
                </a:lnTo>
                <a:lnTo>
                  <a:pt x="2065" y="1825"/>
                </a:lnTo>
                <a:lnTo>
                  <a:pt x="2045" y="1841"/>
                </a:lnTo>
                <a:lnTo>
                  <a:pt x="2024" y="1855"/>
                </a:lnTo>
                <a:lnTo>
                  <a:pt x="2003" y="1869"/>
                </a:lnTo>
                <a:lnTo>
                  <a:pt x="1981" y="1882"/>
                </a:lnTo>
                <a:lnTo>
                  <a:pt x="1959" y="1893"/>
                </a:lnTo>
                <a:lnTo>
                  <a:pt x="1936" y="1904"/>
                </a:lnTo>
                <a:lnTo>
                  <a:pt x="1913" y="1913"/>
                </a:lnTo>
                <a:lnTo>
                  <a:pt x="1889" y="1921"/>
                </a:lnTo>
                <a:lnTo>
                  <a:pt x="1863" y="1928"/>
                </a:lnTo>
                <a:lnTo>
                  <a:pt x="1839" y="1934"/>
                </a:lnTo>
                <a:lnTo>
                  <a:pt x="1813" y="1939"/>
                </a:lnTo>
                <a:lnTo>
                  <a:pt x="1786" y="1942"/>
                </a:lnTo>
                <a:lnTo>
                  <a:pt x="1760" y="1943"/>
                </a:lnTo>
                <a:lnTo>
                  <a:pt x="1733" y="1945"/>
                </a:lnTo>
                <a:lnTo>
                  <a:pt x="1710" y="1943"/>
                </a:lnTo>
                <a:lnTo>
                  <a:pt x="1685" y="1942"/>
                </a:lnTo>
                <a:lnTo>
                  <a:pt x="1662" y="1940"/>
                </a:lnTo>
                <a:lnTo>
                  <a:pt x="1640" y="1936"/>
                </a:lnTo>
                <a:lnTo>
                  <a:pt x="1617" y="1932"/>
                </a:lnTo>
                <a:lnTo>
                  <a:pt x="1595" y="1926"/>
                </a:lnTo>
                <a:lnTo>
                  <a:pt x="1573" y="1919"/>
                </a:lnTo>
                <a:lnTo>
                  <a:pt x="1552" y="1912"/>
                </a:lnTo>
                <a:lnTo>
                  <a:pt x="1465" y="2000"/>
                </a:lnTo>
                <a:lnTo>
                  <a:pt x="1384" y="2089"/>
                </a:lnTo>
                <a:lnTo>
                  <a:pt x="1306" y="2177"/>
                </a:lnTo>
                <a:lnTo>
                  <a:pt x="1233" y="2263"/>
                </a:lnTo>
                <a:lnTo>
                  <a:pt x="1164" y="2349"/>
                </a:lnTo>
                <a:lnTo>
                  <a:pt x="1099" y="2433"/>
                </a:lnTo>
                <a:lnTo>
                  <a:pt x="1069" y="2475"/>
                </a:lnTo>
                <a:lnTo>
                  <a:pt x="1039" y="2517"/>
                </a:lnTo>
                <a:lnTo>
                  <a:pt x="1011" y="2558"/>
                </a:lnTo>
                <a:lnTo>
                  <a:pt x="983" y="2599"/>
                </a:lnTo>
                <a:lnTo>
                  <a:pt x="961" y="2633"/>
                </a:lnTo>
                <a:lnTo>
                  <a:pt x="1020" y="2674"/>
                </a:lnTo>
                <a:lnTo>
                  <a:pt x="1081" y="2714"/>
                </a:lnTo>
                <a:lnTo>
                  <a:pt x="1143" y="2755"/>
                </a:lnTo>
                <a:lnTo>
                  <a:pt x="1207" y="2796"/>
                </a:lnTo>
                <a:lnTo>
                  <a:pt x="1341" y="2878"/>
                </a:lnTo>
                <a:lnTo>
                  <a:pt x="1479" y="2962"/>
                </a:lnTo>
                <a:lnTo>
                  <a:pt x="1583" y="3026"/>
                </a:lnTo>
                <a:lnTo>
                  <a:pt x="1689" y="3089"/>
                </a:lnTo>
                <a:lnTo>
                  <a:pt x="1795" y="3156"/>
                </a:lnTo>
                <a:lnTo>
                  <a:pt x="1900" y="3223"/>
                </a:lnTo>
                <a:lnTo>
                  <a:pt x="2003" y="3293"/>
                </a:lnTo>
                <a:lnTo>
                  <a:pt x="2056" y="3329"/>
                </a:lnTo>
                <a:lnTo>
                  <a:pt x="2107" y="3365"/>
                </a:lnTo>
                <a:lnTo>
                  <a:pt x="2157" y="3402"/>
                </a:lnTo>
                <a:lnTo>
                  <a:pt x="2207" y="3439"/>
                </a:lnTo>
                <a:lnTo>
                  <a:pt x="2255" y="3477"/>
                </a:lnTo>
                <a:lnTo>
                  <a:pt x="2304" y="3517"/>
                </a:lnTo>
                <a:lnTo>
                  <a:pt x="2304" y="1261"/>
                </a:lnTo>
                <a:lnTo>
                  <a:pt x="2305" y="1225"/>
                </a:lnTo>
                <a:lnTo>
                  <a:pt x="2308" y="1189"/>
                </a:lnTo>
                <a:lnTo>
                  <a:pt x="2312" y="1154"/>
                </a:lnTo>
                <a:lnTo>
                  <a:pt x="2319" y="1119"/>
                </a:lnTo>
                <a:lnTo>
                  <a:pt x="2326" y="1084"/>
                </a:lnTo>
                <a:lnTo>
                  <a:pt x="2337" y="1051"/>
                </a:lnTo>
                <a:lnTo>
                  <a:pt x="2347" y="1018"/>
                </a:lnTo>
                <a:lnTo>
                  <a:pt x="2360" y="987"/>
                </a:lnTo>
                <a:lnTo>
                  <a:pt x="2374" y="955"/>
                </a:lnTo>
                <a:lnTo>
                  <a:pt x="2390" y="924"/>
                </a:lnTo>
                <a:lnTo>
                  <a:pt x="2407" y="895"/>
                </a:lnTo>
                <a:lnTo>
                  <a:pt x="2425" y="866"/>
                </a:lnTo>
                <a:lnTo>
                  <a:pt x="2445" y="838"/>
                </a:lnTo>
                <a:lnTo>
                  <a:pt x="2467" y="811"/>
                </a:lnTo>
                <a:lnTo>
                  <a:pt x="2489" y="786"/>
                </a:lnTo>
                <a:lnTo>
                  <a:pt x="2512" y="761"/>
                </a:lnTo>
                <a:lnTo>
                  <a:pt x="2536" y="738"/>
                </a:lnTo>
                <a:lnTo>
                  <a:pt x="2562" y="716"/>
                </a:lnTo>
                <a:lnTo>
                  <a:pt x="2589" y="694"/>
                </a:lnTo>
                <a:lnTo>
                  <a:pt x="2616" y="674"/>
                </a:lnTo>
                <a:lnTo>
                  <a:pt x="2645" y="656"/>
                </a:lnTo>
                <a:lnTo>
                  <a:pt x="2674" y="639"/>
                </a:lnTo>
                <a:lnTo>
                  <a:pt x="2706" y="623"/>
                </a:lnTo>
                <a:lnTo>
                  <a:pt x="2737" y="609"/>
                </a:lnTo>
                <a:lnTo>
                  <a:pt x="2769" y="597"/>
                </a:lnTo>
                <a:lnTo>
                  <a:pt x="2802" y="586"/>
                </a:lnTo>
                <a:lnTo>
                  <a:pt x="2835" y="576"/>
                </a:lnTo>
                <a:lnTo>
                  <a:pt x="2870" y="567"/>
                </a:lnTo>
                <a:lnTo>
                  <a:pt x="2904" y="562"/>
                </a:lnTo>
                <a:lnTo>
                  <a:pt x="2939" y="557"/>
                </a:lnTo>
                <a:lnTo>
                  <a:pt x="2975" y="555"/>
                </a:lnTo>
                <a:lnTo>
                  <a:pt x="3011" y="554"/>
                </a:lnTo>
                <a:close/>
                <a:moveTo>
                  <a:pt x="1887" y="1269"/>
                </a:moveTo>
                <a:lnTo>
                  <a:pt x="1887" y="1269"/>
                </a:lnTo>
                <a:lnTo>
                  <a:pt x="1871" y="1255"/>
                </a:lnTo>
                <a:lnTo>
                  <a:pt x="1855" y="1242"/>
                </a:lnTo>
                <a:lnTo>
                  <a:pt x="1837" y="1232"/>
                </a:lnTo>
                <a:lnTo>
                  <a:pt x="1818" y="1222"/>
                </a:lnTo>
                <a:lnTo>
                  <a:pt x="1798" y="1215"/>
                </a:lnTo>
                <a:lnTo>
                  <a:pt x="1777" y="1210"/>
                </a:lnTo>
                <a:lnTo>
                  <a:pt x="1755" y="1206"/>
                </a:lnTo>
                <a:lnTo>
                  <a:pt x="1733" y="1205"/>
                </a:lnTo>
                <a:lnTo>
                  <a:pt x="1711" y="1206"/>
                </a:lnTo>
                <a:lnTo>
                  <a:pt x="1689" y="1210"/>
                </a:lnTo>
                <a:lnTo>
                  <a:pt x="1668" y="1215"/>
                </a:lnTo>
                <a:lnTo>
                  <a:pt x="1648" y="1222"/>
                </a:lnTo>
                <a:lnTo>
                  <a:pt x="1630" y="1232"/>
                </a:lnTo>
                <a:lnTo>
                  <a:pt x="1611" y="1242"/>
                </a:lnTo>
                <a:lnTo>
                  <a:pt x="1595" y="1255"/>
                </a:lnTo>
                <a:lnTo>
                  <a:pt x="1580" y="1269"/>
                </a:lnTo>
                <a:lnTo>
                  <a:pt x="1579" y="1269"/>
                </a:lnTo>
                <a:lnTo>
                  <a:pt x="1565" y="1284"/>
                </a:lnTo>
                <a:lnTo>
                  <a:pt x="1552" y="1301"/>
                </a:lnTo>
                <a:lnTo>
                  <a:pt x="1541" y="1319"/>
                </a:lnTo>
                <a:lnTo>
                  <a:pt x="1532" y="1338"/>
                </a:lnTo>
                <a:lnTo>
                  <a:pt x="1525" y="1358"/>
                </a:lnTo>
                <a:lnTo>
                  <a:pt x="1519" y="1379"/>
                </a:lnTo>
                <a:lnTo>
                  <a:pt x="1517" y="1401"/>
                </a:lnTo>
                <a:lnTo>
                  <a:pt x="1516" y="1423"/>
                </a:lnTo>
                <a:lnTo>
                  <a:pt x="1517" y="1445"/>
                </a:lnTo>
                <a:lnTo>
                  <a:pt x="1519" y="1467"/>
                </a:lnTo>
                <a:lnTo>
                  <a:pt x="1525" y="1488"/>
                </a:lnTo>
                <a:lnTo>
                  <a:pt x="1532" y="1508"/>
                </a:lnTo>
                <a:lnTo>
                  <a:pt x="1541" y="1527"/>
                </a:lnTo>
                <a:lnTo>
                  <a:pt x="1553" y="1545"/>
                </a:lnTo>
                <a:lnTo>
                  <a:pt x="1565" y="1561"/>
                </a:lnTo>
                <a:lnTo>
                  <a:pt x="1580" y="1576"/>
                </a:lnTo>
                <a:lnTo>
                  <a:pt x="1580" y="1578"/>
                </a:lnTo>
                <a:lnTo>
                  <a:pt x="1595" y="1592"/>
                </a:lnTo>
                <a:lnTo>
                  <a:pt x="1611" y="1604"/>
                </a:lnTo>
                <a:lnTo>
                  <a:pt x="1630" y="1615"/>
                </a:lnTo>
                <a:lnTo>
                  <a:pt x="1648" y="1624"/>
                </a:lnTo>
                <a:lnTo>
                  <a:pt x="1668" y="1631"/>
                </a:lnTo>
                <a:lnTo>
                  <a:pt x="1689" y="1637"/>
                </a:lnTo>
                <a:lnTo>
                  <a:pt x="1711" y="1639"/>
                </a:lnTo>
                <a:lnTo>
                  <a:pt x="1733" y="1640"/>
                </a:lnTo>
                <a:lnTo>
                  <a:pt x="1755" y="1639"/>
                </a:lnTo>
                <a:lnTo>
                  <a:pt x="1777" y="1637"/>
                </a:lnTo>
                <a:lnTo>
                  <a:pt x="1798" y="1631"/>
                </a:lnTo>
                <a:lnTo>
                  <a:pt x="1818" y="1624"/>
                </a:lnTo>
                <a:lnTo>
                  <a:pt x="1837" y="1615"/>
                </a:lnTo>
                <a:lnTo>
                  <a:pt x="1855" y="1603"/>
                </a:lnTo>
                <a:lnTo>
                  <a:pt x="1871" y="1592"/>
                </a:lnTo>
                <a:lnTo>
                  <a:pt x="1887" y="1576"/>
                </a:lnTo>
                <a:lnTo>
                  <a:pt x="1901" y="1561"/>
                </a:lnTo>
                <a:lnTo>
                  <a:pt x="1914" y="1545"/>
                </a:lnTo>
                <a:lnTo>
                  <a:pt x="1925" y="1527"/>
                </a:lnTo>
                <a:lnTo>
                  <a:pt x="1934" y="1508"/>
                </a:lnTo>
                <a:lnTo>
                  <a:pt x="1941" y="1488"/>
                </a:lnTo>
                <a:lnTo>
                  <a:pt x="1947" y="1467"/>
                </a:lnTo>
                <a:lnTo>
                  <a:pt x="1950" y="1445"/>
                </a:lnTo>
                <a:lnTo>
                  <a:pt x="1951" y="1423"/>
                </a:lnTo>
                <a:lnTo>
                  <a:pt x="1950" y="1401"/>
                </a:lnTo>
                <a:lnTo>
                  <a:pt x="1947" y="1379"/>
                </a:lnTo>
                <a:lnTo>
                  <a:pt x="1941" y="1358"/>
                </a:lnTo>
                <a:lnTo>
                  <a:pt x="1934" y="1338"/>
                </a:lnTo>
                <a:lnTo>
                  <a:pt x="1925" y="1319"/>
                </a:lnTo>
                <a:lnTo>
                  <a:pt x="1914" y="1301"/>
                </a:lnTo>
                <a:lnTo>
                  <a:pt x="1901" y="1284"/>
                </a:lnTo>
                <a:lnTo>
                  <a:pt x="1887" y="1269"/>
                </a:lnTo>
                <a:close/>
                <a:moveTo>
                  <a:pt x="2304" y="5100"/>
                </a:moveTo>
                <a:lnTo>
                  <a:pt x="2304" y="4074"/>
                </a:lnTo>
                <a:lnTo>
                  <a:pt x="2277" y="4045"/>
                </a:lnTo>
                <a:lnTo>
                  <a:pt x="2251" y="4017"/>
                </a:lnTo>
                <a:lnTo>
                  <a:pt x="2224" y="3989"/>
                </a:lnTo>
                <a:lnTo>
                  <a:pt x="2195" y="3961"/>
                </a:lnTo>
                <a:lnTo>
                  <a:pt x="2138" y="3908"/>
                </a:lnTo>
                <a:lnTo>
                  <a:pt x="2078" y="3856"/>
                </a:lnTo>
                <a:lnTo>
                  <a:pt x="2016" y="3805"/>
                </a:lnTo>
                <a:lnTo>
                  <a:pt x="1952" y="3755"/>
                </a:lnTo>
                <a:lnTo>
                  <a:pt x="1887" y="3706"/>
                </a:lnTo>
                <a:lnTo>
                  <a:pt x="1821" y="3659"/>
                </a:lnTo>
                <a:lnTo>
                  <a:pt x="1754" y="3613"/>
                </a:lnTo>
                <a:lnTo>
                  <a:pt x="1687" y="3567"/>
                </a:lnTo>
                <a:lnTo>
                  <a:pt x="1617" y="3522"/>
                </a:lnTo>
                <a:lnTo>
                  <a:pt x="1548" y="3478"/>
                </a:lnTo>
                <a:lnTo>
                  <a:pt x="1409" y="3392"/>
                </a:lnTo>
                <a:lnTo>
                  <a:pt x="1270" y="3308"/>
                </a:lnTo>
                <a:lnTo>
                  <a:pt x="1140" y="3230"/>
                </a:lnTo>
                <a:lnTo>
                  <a:pt x="1012" y="3151"/>
                </a:lnTo>
                <a:lnTo>
                  <a:pt x="949" y="3111"/>
                </a:lnTo>
                <a:lnTo>
                  <a:pt x="888" y="3071"/>
                </a:lnTo>
                <a:lnTo>
                  <a:pt x="826" y="3030"/>
                </a:lnTo>
                <a:lnTo>
                  <a:pt x="765" y="2988"/>
                </a:lnTo>
                <a:lnTo>
                  <a:pt x="737" y="3056"/>
                </a:lnTo>
                <a:lnTo>
                  <a:pt x="710" y="3122"/>
                </a:lnTo>
                <a:lnTo>
                  <a:pt x="687" y="3186"/>
                </a:lnTo>
                <a:lnTo>
                  <a:pt x="667" y="3250"/>
                </a:lnTo>
                <a:lnTo>
                  <a:pt x="650" y="3313"/>
                </a:lnTo>
                <a:lnTo>
                  <a:pt x="636" y="3375"/>
                </a:lnTo>
                <a:lnTo>
                  <a:pt x="624" y="3435"/>
                </a:lnTo>
                <a:lnTo>
                  <a:pt x="615" y="3496"/>
                </a:lnTo>
                <a:lnTo>
                  <a:pt x="612" y="3533"/>
                </a:lnTo>
                <a:lnTo>
                  <a:pt x="608" y="3577"/>
                </a:lnTo>
                <a:lnTo>
                  <a:pt x="606" y="3615"/>
                </a:lnTo>
                <a:lnTo>
                  <a:pt x="605" y="3652"/>
                </a:lnTo>
                <a:lnTo>
                  <a:pt x="605" y="3691"/>
                </a:lnTo>
                <a:lnTo>
                  <a:pt x="606" y="3728"/>
                </a:lnTo>
                <a:lnTo>
                  <a:pt x="609" y="3765"/>
                </a:lnTo>
                <a:lnTo>
                  <a:pt x="613" y="3801"/>
                </a:lnTo>
                <a:lnTo>
                  <a:pt x="617" y="3837"/>
                </a:lnTo>
                <a:lnTo>
                  <a:pt x="623" y="3873"/>
                </a:lnTo>
                <a:lnTo>
                  <a:pt x="630" y="3908"/>
                </a:lnTo>
                <a:lnTo>
                  <a:pt x="638" y="3943"/>
                </a:lnTo>
                <a:lnTo>
                  <a:pt x="646" y="3976"/>
                </a:lnTo>
                <a:lnTo>
                  <a:pt x="657" y="4010"/>
                </a:lnTo>
                <a:lnTo>
                  <a:pt x="668" y="4044"/>
                </a:lnTo>
                <a:lnTo>
                  <a:pt x="680" y="4076"/>
                </a:lnTo>
                <a:lnTo>
                  <a:pt x="693" y="4109"/>
                </a:lnTo>
                <a:lnTo>
                  <a:pt x="707" y="4141"/>
                </a:lnTo>
                <a:lnTo>
                  <a:pt x="722" y="4173"/>
                </a:lnTo>
                <a:lnTo>
                  <a:pt x="738" y="4204"/>
                </a:lnTo>
                <a:lnTo>
                  <a:pt x="755" y="4234"/>
                </a:lnTo>
                <a:lnTo>
                  <a:pt x="773" y="4264"/>
                </a:lnTo>
                <a:lnTo>
                  <a:pt x="791" y="4295"/>
                </a:lnTo>
                <a:lnTo>
                  <a:pt x="811" y="4324"/>
                </a:lnTo>
                <a:lnTo>
                  <a:pt x="832" y="4353"/>
                </a:lnTo>
                <a:lnTo>
                  <a:pt x="853" y="4380"/>
                </a:lnTo>
                <a:lnTo>
                  <a:pt x="875" y="4408"/>
                </a:lnTo>
                <a:lnTo>
                  <a:pt x="898" y="4436"/>
                </a:lnTo>
                <a:lnTo>
                  <a:pt x="923" y="4463"/>
                </a:lnTo>
                <a:lnTo>
                  <a:pt x="947" y="4488"/>
                </a:lnTo>
                <a:lnTo>
                  <a:pt x="973" y="4515"/>
                </a:lnTo>
                <a:lnTo>
                  <a:pt x="999" y="4540"/>
                </a:lnTo>
                <a:lnTo>
                  <a:pt x="1027" y="4565"/>
                </a:lnTo>
                <a:lnTo>
                  <a:pt x="1055" y="4589"/>
                </a:lnTo>
                <a:lnTo>
                  <a:pt x="1084" y="4614"/>
                </a:lnTo>
                <a:lnTo>
                  <a:pt x="1114" y="4637"/>
                </a:lnTo>
                <a:lnTo>
                  <a:pt x="1144" y="4660"/>
                </a:lnTo>
                <a:lnTo>
                  <a:pt x="1176" y="4684"/>
                </a:lnTo>
                <a:lnTo>
                  <a:pt x="1208" y="4706"/>
                </a:lnTo>
                <a:lnTo>
                  <a:pt x="1242" y="4728"/>
                </a:lnTo>
                <a:lnTo>
                  <a:pt x="1276" y="4749"/>
                </a:lnTo>
                <a:lnTo>
                  <a:pt x="1309" y="4769"/>
                </a:lnTo>
                <a:lnTo>
                  <a:pt x="1344" y="4789"/>
                </a:lnTo>
                <a:lnTo>
                  <a:pt x="1380" y="4809"/>
                </a:lnTo>
                <a:lnTo>
                  <a:pt x="1416" y="4829"/>
                </a:lnTo>
                <a:lnTo>
                  <a:pt x="1453" y="4847"/>
                </a:lnTo>
                <a:lnTo>
                  <a:pt x="1490" y="4865"/>
                </a:lnTo>
                <a:lnTo>
                  <a:pt x="1529" y="4882"/>
                </a:lnTo>
                <a:lnTo>
                  <a:pt x="1568" y="4899"/>
                </a:lnTo>
                <a:lnTo>
                  <a:pt x="1608" y="4916"/>
                </a:lnTo>
                <a:lnTo>
                  <a:pt x="1647" y="4931"/>
                </a:lnTo>
                <a:lnTo>
                  <a:pt x="1688" y="4947"/>
                </a:lnTo>
                <a:lnTo>
                  <a:pt x="1728" y="4961"/>
                </a:lnTo>
                <a:lnTo>
                  <a:pt x="1770" y="4975"/>
                </a:lnTo>
                <a:lnTo>
                  <a:pt x="1855" y="5002"/>
                </a:lnTo>
                <a:lnTo>
                  <a:pt x="1941" y="5026"/>
                </a:lnTo>
                <a:lnTo>
                  <a:pt x="2029" y="5048"/>
                </a:lnTo>
                <a:lnTo>
                  <a:pt x="2120" y="5068"/>
                </a:lnTo>
                <a:lnTo>
                  <a:pt x="2211" y="5085"/>
                </a:lnTo>
                <a:lnTo>
                  <a:pt x="2304" y="5100"/>
                </a:lnTo>
                <a:close/>
                <a:moveTo>
                  <a:pt x="2991" y="1292"/>
                </a:moveTo>
                <a:lnTo>
                  <a:pt x="2991" y="3627"/>
                </a:lnTo>
                <a:lnTo>
                  <a:pt x="5477" y="3627"/>
                </a:lnTo>
                <a:lnTo>
                  <a:pt x="5477" y="1292"/>
                </a:lnTo>
                <a:lnTo>
                  <a:pt x="2991" y="1292"/>
                </a:lnTo>
                <a:close/>
                <a:moveTo>
                  <a:pt x="4212" y="3997"/>
                </a:moveTo>
                <a:lnTo>
                  <a:pt x="4212" y="3997"/>
                </a:lnTo>
                <a:lnTo>
                  <a:pt x="4181" y="3998"/>
                </a:lnTo>
                <a:lnTo>
                  <a:pt x="4150" y="4000"/>
                </a:lnTo>
                <a:lnTo>
                  <a:pt x="4120" y="4003"/>
                </a:lnTo>
                <a:lnTo>
                  <a:pt x="4090" y="4007"/>
                </a:lnTo>
                <a:lnTo>
                  <a:pt x="4060" y="4012"/>
                </a:lnTo>
                <a:lnTo>
                  <a:pt x="4030" y="4018"/>
                </a:lnTo>
                <a:lnTo>
                  <a:pt x="4001" y="4026"/>
                </a:lnTo>
                <a:lnTo>
                  <a:pt x="3974" y="4034"/>
                </a:lnTo>
                <a:lnTo>
                  <a:pt x="3946" y="4044"/>
                </a:lnTo>
                <a:lnTo>
                  <a:pt x="3918" y="4054"/>
                </a:lnTo>
                <a:lnTo>
                  <a:pt x="3891" y="4066"/>
                </a:lnTo>
                <a:lnTo>
                  <a:pt x="3864" y="4079"/>
                </a:lnTo>
                <a:lnTo>
                  <a:pt x="3839" y="4091"/>
                </a:lnTo>
                <a:lnTo>
                  <a:pt x="3813" y="4105"/>
                </a:lnTo>
                <a:lnTo>
                  <a:pt x="3789" y="4120"/>
                </a:lnTo>
                <a:lnTo>
                  <a:pt x="3765" y="4137"/>
                </a:lnTo>
                <a:lnTo>
                  <a:pt x="4227" y="4599"/>
                </a:lnTo>
                <a:lnTo>
                  <a:pt x="4676" y="4149"/>
                </a:lnTo>
                <a:lnTo>
                  <a:pt x="4652" y="4132"/>
                </a:lnTo>
                <a:lnTo>
                  <a:pt x="4626" y="4116"/>
                </a:lnTo>
                <a:lnTo>
                  <a:pt x="4599" y="4100"/>
                </a:lnTo>
                <a:lnTo>
                  <a:pt x="4573" y="4086"/>
                </a:lnTo>
                <a:lnTo>
                  <a:pt x="4546" y="4072"/>
                </a:lnTo>
                <a:lnTo>
                  <a:pt x="4518" y="4059"/>
                </a:lnTo>
                <a:lnTo>
                  <a:pt x="4489" y="4048"/>
                </a:lnTo>
                <a:lnTo>
                  <a:pt x="4460" y="4038"/>
                </a:lnTo>
                <a:lnTo>
                  <a:pt x="4431" y="4029"/>
                </a:lnTo>
                <a:lnTo>
                  <a:pt x="4401" y="4021"/>
                </a:lnTo>
                <a:lnTo>
                  <a:pt x="4371" y="4014"/>
                </a:lnTo>
                <a:lnTo>
                  <a:pt x="4339" y="4008"/>
                </a:lnTo>
                <a:lnTo>
                  <a:pt x="4308" y="4003"/>
                </a:lnTo>
                <a:lnTo>
                  <a:pt x="4277" y="4000"/>
                </a:lnTo>
                <a:lnTo>
                  <a:pt x="4244" y="3998"/>
                </a:lnTo>
                <a:lnTo>
                  <a:pt x="4212" y="3997"/>
                </a:lnTo>
                <a:close/>
                <a:moveTo>
                  <a:pt x="4858" y="4335"/>
                </a:moveTo>
                <a:lnTo>
                  <a:pt x="4411" y="4783"/>
                </a:lnTo>
                <a:lnTo>
                  <a:pt x="4859" y="5233"/>
                </a:lnTo>
                <a:lnTo>
                  <a:pt x="4876" y="5208"/>
                </a:lnTo>
                <a:lnTo>
                  <a:pt x="4891" y="5184"/>
                </a:lnTo>
                <a:lnTo>
                  <a:pt x="4906" y="5158"/>
                </a:lnTo>
                <a:lnTo>
                  <a:pt x="4919" y="5133"/>
                </a:lnTo>
                <a:lnTo>
                  <a:pt x="4931" y="5106"/>
                </a:lnTo>
                <a:lnTo>
                  <a:pt x="4943" y="5079"/>
                </a:lnTo>
                <a:lnTo>
                  <a:pt x="4953" y="5052"/>
                </a:lnTo>
                <a:lnTo>
                  <a:pt x="4963" y="5024"/>
                </a:lnTo>
                <a:lnTo>
                  <a:pt x="4971" y="4995"/>
                </a:lnTo>
                <a:lnTo>
                  <a:pt x="4978" y="4967"/>
                </a:lnTo>
                <a:lnTo>
                  <a:pt x="4985" y="4937"/>
                </a:lnTo>
                <a:lnTo>
                  <a:pt x="4989" y="4908"/>
                </a:lnTo>
                <a:lnTo>
                  <a:pt x="4994" y="4877"/>
                </a:lnTo>
                <a:lnTo>
                  <a:pt x="4996" y="4847"/>
                </a:lnTo>
                <a:lnTo>
                  <a:pt x="4999" y="4816"/>
                </a:lnTo>
                <a:lnTo>
                  <a:pt x="5000" y="4786"/>
                </a:lnTo>
                <a:lnTo>
                  <a:pt x="4999" y="4754"/>
                </a:lnTo>
                <a:lnTo>
                  <a:pt x="4996" y="4723"/>
                </a:lnTo>
                <a:lnTo>
                  <a:pt x="4994" y="4693"/>
                </a:lnTo>
                <a:lnTo>
                  <a:pt x="4989" y="4663"/>
                </a:lnTo>
                <a:lnTo>
                  <a:pt x="4985" y="4632"/>
                </a:lnTo>
                <a:lnTo>
                  <a:pt x="4978" y="4603"/>
                </a:lnTo>
                <a:lnTo>
                  <a:pt x="4971" y="4574"/>
                </a:lnTo>
                <a:lnTo>
                  <a:pt x="4963" y="4545"/>
                </a:lnTo>
                <a:lnTo>
                  <a:pt x="4952" y="4517"/>
                </a:lnTo>
                <a:lnTo>
                  <a:pt x="4942" y="4490"/>
                </a:lnTo>
                <a:lnTo>
                  <a:pt x="4930" y="4463"/>
                </a:lnTo>
                <a:lnTo>
                  <a:pt x="4917" y="4436"/>
                </a:lnTo>
                <a:lnTo>
                  <a:pt x="4905" y="4411"/>
                </a:lnTo>
                <a:lnTo>
                  <a:pt x="4890" y="4385"/>
                </a:lnTo>
                <a:lnTo>
                  <a:pt x="4874" y="4360"/>
                </a:lnTo>
                <a:lnTo>
                  <a:pt x="4858" y="4335"/>
                </a:lnTo>
                <a:close/>
                <a:moveTo>
                  <a:pt x="4678" y="5420"/>
                </a:moveTo>
                <a:lnTo>
                  <a:pt x="4227" y="4968"/>
                </a:lnTo>
                <a:lnTo>
                  <a:pt x="3762" y="5431"/>
                </a:lnTo>
                <a:lnTo>
                  <a:pt x="3787" y="5448"/>
                </a:lnTo>
                <a:lnTo>
                  <a:pt x="3811" y="5464"/>
                </a:lnTo>
                <a:lnTo>
                  <a:pt x="3837" y="5478"/>
                </a:lnTo>
                <a:lnTo>
                  <a:pt x="3863" y="5492"/>
                </a:lnTo>
                <a:lnTo>
                  <a:pt x="3890" y="5503"/>
                </a:lnTo>
                <a:lnTo>
                  <a:pt x="3917" y="5515"/>
                </a:lnTo>
                <a:lnTo>
                  <a:pt x="3945" y="5526"/>
                </a:lnTo>
                <a:lnTo>
                  <a:pt x="3972" y="5536"/>
                </a:lnTo>
                <a:lnTo>
                  <a:pt x="4000" y="5544"/>
                </a:lnTo>
                <a:lnTo>
                  <a:pt x="4029" y="5552"/>
                </a:lnTo>
                <a:lnTo>
                  <a:pt x="4060" y="5558"/>
                </a:lnTo>
                <a:lnTo>
                  <a:pt x="4089" y="5564"/>
                </a:lnTo>
                <a:lnTo>
                  <a:pt x="4119" y="5567"/>
                </a:lnTo>
                <a:lnTo>
                  <a:pt x="4150" y="5571"/>
                </a:lnTo>
                <a:lnTo>
                  <a:pt x="4180" y="5572"/>
                </a:lnTo>
                <a:lnTo>
                  <a:pt x="4212" y="5573"/>
                </a:lnTo>
                <a:lnTo>
                  <a:pt x="4244" y="5572"/>
                </a:lnTo>
                <a:lnTo>
                  <a:pt x="4277" y="5569"/>
                </a:lnTo>
                <a:lnTo>
                  <a:pt x="4308" y="5567"/>
                </a:lnTo>
                <a:lnTo>
                  <a:pt x="4340" y="5562"/>
                </a:lnTo>
                <a:lnTo>
                  <a:pt x="4371" y="5557"/>
                </a:lnTo>
                <a:lnTo>
                  <a:pt x="4402" y="5550"/>
                </a:lnTo>
                <a:lnTo>
                  <a:pt x="4432" y="5542"/>
                </a:lnTo>
                <a:lnTo>
                  <a:pt x="4461" y="5532"/>
                </a:lnTo>
                <a:lnTo>
                  <a:pt x="4490" y="5522"/>
                </a:lnTo>
                <a:lnTo>
                  <a:pt x="4519" y="5510"/>
                </a:lnTo>
                <a:lnTo>
                  <a:pt x="4547" y="5497"/>
                </a:lnTo>
                <a:lnTo>
                  <a:pt x="4575" y="5485"/>
                </a:lnTo>
                <a:lnTo>
                  <a:pt x="4602" y="5470"/>
                </a:lnTo>
                <a:lnTo>
                  <a:pt x="4627" y="5454"/>
                </a:lnTo>
                <a:lnTo>
                  <a:pt x="4653" y="5437"/>
                </a:lnTo>
                <a:lnTo>
                  <a:pt x="4678" y="5420"/>
                </a:lnTo>
                <a:close/>
                <a:moveTo>
                  <a:pt x="3575" y="5249"/>
                </a:moveTo>
                <a:lnTo>
                  <a:pt x="4042" y="4783"/>
                </a:lnTo>
                <a:lnTo>
                  <a:pt x="3578" y="4319"/>
                </a:lnTo>
                <a:lnTo>
                  <a:pt x="3560" y="4343"/>
                </a:lnTo>
                <a:lnTo>
                  <a:pt x="3543" y="4369"/>
                </a:lnTo>
                <a:lnTo>
                  <a:pt x="3528" y="4396"/>
                </a:lnTo>
                <a:lnTo>
                  <a:pt x="3513" y="4422"/>
                </a:lnTo>
                <a:lnTo>
                  <a:pt x="3499" y="4450"/>
                </a:lnTo>
                <a:lnTo>
                  <a:pt x="3487" y="4478"/>
                </a:lnTo>
                <a:lnTo>
                  <a:pt x="3476" y="4506"/>
                </a:lnTo>
                <a:lnTo>
                  <a:pt x="3465" y="4536"/>
                </a:lnTo>
                <a:lnTo>
                  <a:pt x="3456" y="4565"/>
                </a:lnTo>
                <a:lnTo>
                  <a:pt x="3448" y="4595"/>
                </a:lnTo>
                <a:lnTo>
                  <a:pt x="3441" y="4625"/>
                </a:lnTo>
                <a:lnTo>
                  <a:pt x="3435" y="4657"/>
                </a:lnTo>
                <a:lnTo>
                  <a:pt x="3430" y="4688"/>
                </a:lnTo>
                <a:lnTo>
                  <a:pt x="3427" y="4721"/>
                </a:lnTo>
                <a:lnTo>
                  <a:pt x="3426" y="4752"/>
                </a:lnTo>
                <a:lnTo>
                  <a:pt x="3424" y="4786"/>
                </a:lnTo>
                <a:lnTo>
                  <a:pt x="3426" y="4817"/>
                </a:lnTo>
                <a:lnTo>
                  <a:pt x="3427" y="4850"/>
                </a:lnTo>
                <a:lnTo>
                  <a:pt x="3430" y="4881"/>
                </a:lnTo>
                <a:lnTo>
                  <a:pt x="3435" y="4912"/>
                </a:lnTo>
                <a:lnTo>
                  <a:pt x="3441" y="4944"/>
                </a:lnTo>
                <a:lnTo>
                  <a:pt x="3448" y="4974"/>
                </a:lnTo>
                <a:lnTo>
                  <a:pt x="3456" y="5004"/>
                </a:lnTo>
                <a:lnTo>
                  <a:pt x="3464" y="5033"/>
                </a:lnTo>
                <a:lnTo>
                  <a:pt x="3474" y="5062"/>
                </a:lnTo>
                <a:lnTo>
                  <a:pt x="3486" y="5091"/>
                </a:lnTo>
                <a:lnTo>
                  <a:pt x="3499" y="5119"/>
                </a:lnTo>
                <a:lnTo>
                  <a:pt x="3512" y="5147"/>
                </a:lnTo>
                <a:lnTo>
                  <a:pt x="3527" y="5174"/>
                </a:lnTo>
                <a:lnTo>
                  <a:pt x="3542" y="5199"/>
                </a:lnTo>
                <a:lnTo>
                  <a:pt x="3558" y="5225"/>
                </a:lnTo>
                <a:lnTo>
                  <a:pt x="3575" y="5249"/>
                </a:lnTo>
                <a:close/>
              </a:path>
            </a:pathLst>
          </a:custGeom>
          <a:solidFill>
            <a:schemeClr val="bg1"/>
          </a:solidFill>
          <a:ln w="9525">
            <a:noFill/>
            <a:round/>
          </a:ln>
        </p:spPr>
        <p:txBody>
          <a:bodyPr/>
          <a:lstStyle/>
          <a:p>
            <a:endParaRPr lang="zh-CN" altLang="en-US"/>
          </a:p>
        </p:txBody>
      </p:sp>
      <p:sp>
        <p:nvSpPr>
          <p:cNvPr id="7" name="KSO_Shape">
            <a:extLst>
              <a:ext uri="{FF2B5EF4-FFF2-40B4-BE49-F238E27FC236}">
                <a16:creationId xmlns:a16="http://schemas.microsoft.com/office/drawing/2014/main" id="{991609BA-AA80-4024-8F39-7032AA9F9270}"/>
              </a:ext>
            </a:extLst>
          </p:cNvPr>
          <p:cNvSpPr/>
          <p:nvPr/>
        </p:nvSpPr>
        <p:spPr bwMode="auto">
          <a:xfrm>
            <a:off x="3453205" y="1960122"/>
            <a:ext cx="380357" cy="600871"/>
          </a:xfrm>
          <a:custGeom>
            <a:avLst/>
            <a:gdLst>
              <a:gd name="T0" fmla="*/ 2147483647 w 3864"/>
              <a:gd name="T1" fmla="*/ 2147483647 h 6111"/>
              <a:gd name="T2" fmla="*/ 2147483647 w 3864"/>
              <a:gd name="T3" fmla="*/ 2147483647 h 6111"/>
              <a:gd name="T4" fmla="*/ 2147483647 w 3864"/>
              <a:gd name="T5" fmla="*/ 2147483647 h 6111"/>
              <a:gd name="T6" fmla="*/ 2147483647 w 3864"/>
              <a:gd name="T7" fmla="*/ 2147483647 h 6111"/>
              <a:gd name="T8" fmla="*/ 2147483647 w 3864"/>
              <a:gd name="T9" fmla="*/ 2147483647 h 6111"/>
              <a:gd name="T10" fmla="*/ 2147483647 w 3864"/>
              <a:gd name="T11" fmla="*/ 2147483647 h 6111"/>
              <a:gd name="T12" fmla="*/ 2147483647 w 3864"/>
              <a:gd name="T13" fmla="*/ 2147483647 h 6111"/>
              <a:gd name="T14" fmla="*/ 2147483647 w 3864"/>
              <a:gd name="T15" fmla="*/ 2147483647 h 6111"/>
              <a:gd name="T16" fmla="*/ 2147483647 w 3864"/>
              <a:gd name="T17" fmla="*/ 2147483647 h 6111"/>
              <a:gd name="T18" fmla="*/ 2147483647 w 3864"/>
              <a:gd name="T19" fmla="*/ 2147483647 h 6111"/>
              <a:gd name="T20" fmla="*/ 2147483647 w 3864"/>
              <a:gd name="T21" fmla="*/ 2147483647 h 6111"/>
              <a:gd name="T22" fmla="*/ 2147483647 w 3864"/>
              <a:gd name="T23" fmla="*/ 2147483647 h 6111"/>
              <a:gd name="T24" fmla="*/ 2147483647 w 3864"/>
              <a:gd name="T25" fmla="*/ 2147483647 h 6111"/>
              <a:gd name="T26" fmla="*/ 2147483647 w 3864"/>
              <a:gd name="T27" fmla="*/ 2147483647 h 6111"/>
              <a:gd name="T28" fmla="*/ 2147483647 w 3864"/>
              <a:gd name="T29" fmla="*/ 2147483647 h 6111"/>
              <a:gd name="T30" fmla="*/ 2147483647 w 3864"/>
              <a:gd name="T31" fmla="*/ 2147483647 h 6111"/>
              <a:gd name="T32" fmla="*/ 2147483647 w 3864"/>
              <a:gd name="T33" fmla="*/ 2147483647 h 6111"/>
              <a:gd name="T34" fmla="*/ 2147483647 w 3864"/>
              <a:gd name="T35" fmla="*/ 2147483647 h 6111"/>
              <a:gd name="T36" fmla="*/ 2147483647 w 3864"/>
              <a:gd name="T37" fmla="*/ 2147483647 h 6111"/>
              <a:gd name="T38" fmla="*/ 2147483647 w 3864"/>
              <a:gd name="T39" fmla="*/ 2147483647 h 6111"/>
              <a:gd name="T40" fmla="*/ 2147483647 w 3864"/>
              <a:gd name="T41" fmla="*/ 2147483647 h 6111"/>
              <a:gd name="T42" fmla="*/ 2147483647 w 3864"/>
              <a:gd name="T43" fmla="*/ 2147483647 h 6111"/>
              <a:gd name="T44" fmla="*/ 2147483647 w 3864"/>
              <a:gd name="T45" fmla="*/ 2147483647 h 6111"/>
              <a:gd name="T46" fmla="*/ 2147483647 w 3864"/>
              <a:gd name="T47" fmla="*/ 2147483647 h 6111"/>
              <a:gd name="T48" fmla="*/ 2147483647 w 3864"/>
              <a:gd name="T49" fmla="*/ 2147483647 h 6111"/>
              <a:gd name="T50" fmla="*/ 2147483647 w 3864"/>
              <a:gd name="T51" fmla="*/ 2147483647 h 6111"/>
              <a:gd name="T52" fmla="*/ 2147483647 w 3864"/>
              <a:gd name="T53" fmla="*/ 2147483647 h 6111"/>
              <a:gd name="T54" fmla="*/ 2147483647 w 3864"/>
              <a:gd name="T55" fmla="*/ 2147483647 h 6111"/>
              <a:gd name="T56" fmla="*/ 2147483647 w 3864"/>
              <a:gd name="T57" fmla="*/ 2147483647 h 6111"/>
              <a:gd name="T58" fmla="*/ 2147483647 w 3864"/>
              <a:gd name="T59" fmla="*/ 2147483647 h 6111"/>
              <a:gd name="T60" fmla="*/ 2147483647 w 3864"/>
              <a:gd name="T61" fmla="*/ 2147483647 h 6111"/>
              <a:gd name="T62" fmla="*/ 2147483647 w 3864"/>
              <a:gd name="T63" fmla="*/ 2147483647 h 6111"/>
              <a:gd name="T64" fmla="*/ 2147483647 w 3864"/>
              <a:gd name="T65" fmla="*/ 2147483647 h 6111"/>
              <a:gd name="T66" fmla="*/ 2147483647 w 3864"/>
              <a:gd name="T67" fmla="*/ 2147483647 h 6111"/>
              <a:gd name="T68" fmla="*/ 2147483647 w 3864"/>
              <a:gd name="T69" fmla="*/ 2147483647 h 6111"/>
              <a:gd name="T70" fmla="*/ 2147483647 w 3864"/>
              <a:gd name="T71" fmla="*/ 2147483647 h 6111"/>
              <a:gd name="T72" fmla="*/ 2147483647 w 3864"/>
              <a:gd name="T73" fmla="*/ 2147483647 h 6111"/>
              <a:gd name="T74" fmla="*/ 2147483647 w 3864"/>
              <a:gd name="T75" fmla="*/ 2147483647 h 6111"/>
              <a:gd name="T76" fmla="*/ 2147483647 w 3864"/>
              <a:gd name="T77" fmla="*/ 2147483647 h 6111"/>
              <a:gd name="T78" fmla="*/ 2147483647 w 3864"/>
              <a:gd name="T79" fmla="*/ 2147483647 h 6111"/>
              <a:gd name="T80" fmla="*/ 2147483647 w 3864"/>
              <a:gd name="T81" fmla="*/ 2147483647 h 6111"/>
              <a:gd name="T82" fmla="*/ 2147483647 w 3864"/>
              <a:gd name="T83" fmla="*/ 2147483647 h 6111"/>
              <a:gd name="T84" fmla="*/ 2147483647 w 3864"/>
              <a:gd name="T85" fmla="*/ 2147483647 h 6111"/>
              <a:gd name="T86" fmla="*/ 2147483647 w 3864"/>
              <a:gd name="T87" fmla="*/ 2147483647 h 6111"/>
              <a:gd name="T88" fmla="*/ 2147483647 w 3864"/>
              <a:gd name="T89" fmla="*/ 2147483647 h 6111"/>
              <a:gd name="T90" fmla="*/ 2147483647 w 3864"/>
              <a:gd name="T91" fmla="*/ 2147483647 h 6111"/>
              <a:gd name="T92" fmla="*/ 2147483647 w 3864"/>
              <a:gd name="T93" fmla="*/ 2147483647 h 6111"/>
              <a:gd name="T94" fmla="*/ 2147483647 w 3864"/>
              <a:gd name="T95" fmla="*/ 2147483647 h 6111"/>
              <a:gd name="T96" fmla="*/ 2147483647 w 3864"/>
              <a:gd name="T97" fmla="*/ 2147483647 h 6111"/>
              <a:gd name="T98" fmla="*/ 2147483647 w 3864"/>
              <a:gd name="T99" fmla="*/ 2147483647 h 6111"/>
              <a:gd name="T100" fmla="*/ 2147483647 w 3864"/>
              <a:gd name="T101" fmla="*/ 2147483647 h 6111"/>
              <a:gd name="T102" fmla="*/ 2147483647 w 3864"/>
              <a:gd name="T103" fmla="*/ 2147483647 h 6111"/>
              <a:gd name="T104" fmla="*/ 2147483647 w 3864"/>
              <a:gd name="T105" fmla="*/ 2147483647 h 6111"/>
              <a:gd name="T106" fmla="*/ 2147483647 w 3864"/>
              <a:gd name="T107" fmla="*/ 2147483647 h 6111"/>
              <a:gd name="T108" fmla="*/ 2147483647 w 3864"/>
              <a:gd name="T109" fmla="*/ 2147483647 h 6111"/>
              <a:gd name="T110" fmla="*/ 2147483647 w 3864"/>
              <a:gd name="T111" fmla="*/ 2147483647 h 6111"/>
              <a:gd name="T112" fmla="*/ 2147483647 w 3864"/>
              <a:gd name="T113" fmla="*/ 2147483647 h 6111"/>
              <a:gd name="T114" fmla="*/ 2147483647 w 3864"/>
              <a:gd name="T115" fmla="*/ 2147483647 h 6111"/>
              <a:gd name="T116" fmla="*/ 2147483647 w 3864"/>
              <a:gd name="T117" fmla="*/ 2147483647 h 6111"/>
              <a:gd name="T118" fmla="*/ 2147483647 w 3864"/>
              <a:gd name="T119" fmla="*/ 2147483647 h 61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64"/>
              <a:gd name="T181" fmla="*/ 0 h 6111"/>
              <a:gd name="T182" fmla="*/ 3864 w 3864"/>
              <a:gd name="T183" fmla="*/ 6111 h 611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64" h="6111">
                <a:moveTo>
                  <a:pt x="1932" y="0"/>
                </a:moveTo>
                <a:lnTo>
                  <a:pt x="1932" y="0"/>
                </a:lnTo>
                <a:lnTo>
                  <a:pt x="1982" y="0"/>
                </a:lnTo>
                <a:lnTo>
                  <a:pt x="2031" y="2"/>
                </a:lnTo>
                <a:lnTo>
                  <a:pt x="2081" y="5"/>
                </a:lnTo>
                <a:lnTo>
                  <a:pt x="2129" y="9"/>
                </a:lnTo>
                <a:lnTo>
                  <a:pt x="2178" y="15"/>
                </a:lnTo>
                <a:lnTo>
                  <a:pt x="2226" y="22"/>
                </a:lnTo>
                <a:lnTo>
                  <a:pt x="2273" y="30"/>
                </a:lnTo>
                <a:lnTo>
                  <a:pt x="2321" y="39"/>
                </a:lnTo>
                <a:lnTo>
                  <a:pt x="2367" y="48"/>
                </a:lnTo>
                <a:lnTo>
                  <a:pt x="2415" y="60"/>
                </a:lnTo>
                <a:lnTo>
                  <a:pt x="2460" y="73"/>
                </a:lnTo>
                <a:lnTo>
                  <a:pt x="2507" y="87"/>
                </a:lnTo>
                <a:lnTo>
                  <a:pt x="2551" y="101"/>
                </a:lnTo>
                <a:lnTo>
                  <a:pt x="2596" y="117"/>
                </a:lnTo>
                <a:lnTo>
                  <a:pt x="2640" y="133"/>
                </a:lnTo>
                <a:lnTo>
                  <a:pt x="2683" y="152"/>
                </a:lnTo>
                <a:lnTo>
                  <a:pt x="2727" y="170"/>
                </a:lnTo>
                <a:lnTo>
                  <a:pt x="2769" y="190"/>
                </a:lnTo>
                <a:lnTo>
                  <a:pt x="2811" y="211"/>
                </a:lnTo>
                <a:lnTo>
                  <a:pt x="2853" y="233"/>
                </a:lnTo>
                <a:lnTo>
                  <a:pt x="2893" y="255"/>
                </a:lnTo>
                <a:lnTo>
                  <a:pt x="2934" y="279"/>
                </a:lnTo>
                <a:lnTo>
                  <a:pt x="2973" y="304"/>
                </a:lnTo>
                <a:lnTo>
                  <a:pt x="3012" y="329"/>
                </a:lnTo>
                <a:lnTo>
                  <a:pt x="3050" y="356"/>
                </a:lnTo>
                <a:lnTo>
                  <a:pt x="3087" y="383"/>
                </a:lnTo>
                <a:lnTo>
                  <a:pt x="3124" y="412"/>
                </a:lnTo>
                <a:lnTo>
                  <a:pt x="3160" y="441"/>
                </a:lnTo>
                <a:lnTo>
                  <a:pt x="3196" y="471"/>
                </a:lnTo>
                <a:lnTo>
                  <a:pt x="3231" y="501"/>
                </a:lnTo>
                <a:lnTo>
                  <a:pt x="3265" y="532"/>
                </a:lnTo>
                <a:lnTo>
                  <a:pt x="3297" y="565"/>
                </a:lnTo>
                <a:lnTo>
                  <a:pt x="3330" y="599"/>
                </a:lnTo>
                <a:lnTo>
                  <a:pt x="3362" y="632"/>
                </a:lnTo>
                <a:lnTo>
                  <a:pt x="3393" y="667"/>
                </a:lnTo>
                <a:lnTo>
                  <a:pt x="3423" y="702"/>
                </a:lnTo>
                <a:lnTo>
                  <a:pt x="3452" y="739"/>
                </a:lnTo>
                <a:lnTo>
                  <a:pt x="3480" y="775"/>
                </a:lnTo>
                <a:lnTo>
                  <a:pt x="3507" y="813"/>
                </a:lnTo>
                <a:lnTo>
                  <a:pt x="3534" y="852"/>
                </a:lnTo>
                <a:lnTo>
                  <a:pt x="3560" y="890"/>
                </a:lnTo>
                <a:lnTo>
                  <a:pt x="3584" y="930"/>
                </a:lnTo>
                <a:lnTo>
                  <a:pt x="3607" y="970"/>
                </a:lnTo>
                <a:lnTo>
                  <a:pt x="3631" y="1011"/>
                </a:lnTo>
                <a:lnTo>
                  <a:pt x="3653" y="1051"/>
                </a:lnTo>
                <a:lnTo>
                  <a:pt x="3674" y="1094"/>
                </a:lnTo>
                <a:lnTo>
                  <a:pt x="3693" y="1136"/>
                </a:lnTo>
                <a:lnTo>
                  <a:pt x="3712" y="1179"/>
                </a:lnTo>
                <a:lnTo>
                  <a:pt x="3729" y="1223"/>
                </a:lnTo>
                <a:lnTo>
                  <a:pt x="3747" y="1267"/>
                </a:lnTo>
                <a:lnTo>
                  <a:pt x="3762" y="1312"/>
                </a:lnTo>
                <a:lnTo>
                  <a:pt x="3777" y="1357"/>
                </a:lnTo>
                <a:lnTo>
                  <a:pt x="3791" y="1402"/>
                </a:lnTo>
                <a:lnTo>
                  <a:pt x="3802" y="1449"/>
                </a:lnTo>
                <a:lnTo>
                  <a:pt x="3814" y="1495"/>
                </a:lnTo>
                <a:lnTo>
                  <a:pt x="3824" y="1543"/>
                </a:lnTo>
                <a:lnTo>
                  <a:pt x="3834" y="1589"/>
                </a:lnTo>
                <a:lnTo>
                  <a:pt x="3842" y="1638"/>
                </a:lnTo>
                <a:lnTo>
                  <a:pt x="3848" y="1685"/>
                </a:lnTo>
                <a:lnTo>
                  <a:pt x="3853" y="1734"/>
                </a:lnTo>
                <a:lnTo>
                  <a:pt x="3858" y="1783"/>
                </a:lnTo>
                <a:lnTo>
                  <a:pt x="3862" y="1832"/>
                </a:lnTo>
                <a:lnTo>
                  <a:pt x="3863" y="1882"/>
                </a:lnTo>
                <a:lnTo>
                  <a:pt x="3864" y="1932"/>
                </a:lnTo>
                <a:lnTo>
                  <a:pt x="3863" y="1999"/>
                </a:lnTo>
                <a:lnTo>
                  <a:pt x="3859" y="2065"/>
                </a:lnTo>
                <a:lnTo>
                  <a:pt x="3853" y="2130"/>
                </a:lnTo>
                <a:lnTo>
                  <a:pt x="3845" y="2195"/>
                </a:lnTo>
                <a:lnTo>
                  <a:pt x="3836" y="2260"/>
                </a:lnTo>
                <a:lnTo>
                  <a:pt x="3823" y="2324"/>
                </a:lnTo>
                <a:lnTo>
                  <a:pt x="3809" y="2387"/>
                </a:lnTo>
                <a:lnTo>
                  <a:pt x="3793" y="2449"/>
                </a:lnTo>
                <a:lnTo>
                  <a:pt x="3776" y="2511"/>
                </a:lnTo>
                <a:lnTo>
                  <a:pt x="3755" y="2571"/>
                </a:lnTo>
                <a:lnTo>
                  <a:pt x="3733" y="2631"/>
                </a:lnTo>
                <a:lnTo>
                  <a:pt x="3709" y="2690"/>
                </a:lnTo>
                <a:lnTo>
                  <a:pt x="3683" y="2747"/>
                </a:lnTo>
                <a:lnTo>
                  <a:pt x="3656" y="2804"/>
                </a:lnTo>
                <a:lnTo>
                  <a:pt x="3626" y="2859"/>
                </a:lnTo>
                <a:lnTo>
                  <a:pt x="3596" y="2914"/>
                </a:lnTo>
                <a:lnTo>
                  <a:pt x="3566" y="2963"/>
                </a:lnTo>
                <a:lnTo>
                  <a:pt x="3534" y="3011"/>
                </a:lnTo>
                <a:lnTo>
                  <a:pt x="3502" y="3058"/>
                </a:lnTo>
                <a:lnTo>
                  <a:pt x="3467" y="3103"/>
                </a:lnTo>
                <a:lnTo>
                  <a:pt x="3432" y="3148"/>
                </a:lnTo>
                <a:lnTo>
                  <a:pt x="3395" y="3193"/>
                </a:lnTo>
                <a:lnTo>
                  <a:pt x="3358" y="3234"/>
                </a:lnTo>
                <a:lnTo>
                  <a:pt x="3318" y="3276"/>
                </a:lnTo>
                <a:lnTo>
                  <a:pt x="3278" y="3317"/>
                </a:lnTo>
                <a:lnTo>
                  <a:pt x="3237" y="3356"/>
                </a:lnTo>
                <a:lnTo>
                  <a:pt x="3194" y="3393"/>
                </a:lnTo>
                <a:lnTo>
                  <a:pt x="3150" y="3431"/>
                </a:lnTo>
                <a:lnTo>
                  <a:pt x="3106" y="3465"/>
                </a:lnTo>
                <a:lnTo>
                  <a:pt x="3059" y="3500"/>
                </a:lnTo>
                <a:lnTo>
                  <a:pt x="3013" y="3533"/>
                </a:lnTo>
                <a:lnTo>
                  <a:pt x="2965" y="3564"/>
                </a:lnTo>
                <a:lnTo>
                  <a:pt x="2965" y="3763"/>
                </a:lnTo>
                <a:lnTo>
                  <a:pt x="3040" y="3756"/>
                </a:lnTo>
                <a:lnTo>
                  <a:pt x="3184" y="3744"/>
                </a:lnTo>
                <a:lnTo>
                  <a:pt x="3240" y="3879"/>
                </a:lnTo>
                <a:lnTo>
                  <a:pt x="3257" y="3921"/>
                </a:lnTo>
                <a:lnTo>
                  <a:pt x="3272" y="3961"/>
                </a:lnTo>
                <a:lnTo>
                  <a:pt x="3283" y="4003"/>
                </a:lnTo>
                <a:lnTo>
                  <a:pt x="3293" y="4044"/>
                </a:lnTo>
                <a:lnTo>
                  <a:pt x="3301" y="4084"/>
                </a:lnTo>
                <a:lnTo>
                  <a:pt x="3305" y="4125"/>
                </a:lnTo>
                <a:lnTo>
                  <a:pt x="3309" y="4166"/>
                </a:lnTo>
                <a:lnTo>
                  <a:pt x="3310" y="4206"/>
                </a:lnTo>
                <a:lnTo>
                  <a:pt x="3309" y="4248"/>
                </a:lnTo>
                <a:lnTo>
                  <a:pt x="3305" y="4289"/>
                </a:lnTo>
                <a:lnTo>
                  <a:pt x="3300" y="4329"/>
                </a:lnTo>
                <a:lnTo>
                  <a:pt x="3292" y="4370"/>
                </a:lnTo>
                <a:lnTo>
                  <a:pt x="3282" y="4409"/>
                </a:lnTo>
                <a:lnTo>
                  <a:pt x="3269" y="4449"/>
                </a:lnTo>
                <a:lnTo>
                  <a:pt x="3256" y="4487"/>
                </a:lnTo>
                <a:lnTo>
                  <a:pt x="3239" y="4527"/>
                </a:lnTo>
                <a:lnTo>
                  <a:pt x="3224" y="4560"/>
                </a:lnTo>
                <a:lnTo>
                  <a:pt x="3240" y="4600"/>
                </a:lnTo>
                <a:lnTo>
                  <a:pt x="3257" y="4642"/>
                </a:lnTo>
                <a:lnTo>
                  <a:pt x="3272" y="4682"/>
                </a:lnTo>
                <a:lnTo>
                  <a:pt x="3283" y="4724"/>
                </a:lnTo>
                <a:lnTo>
                  <a:pt x="3293" y="4765"/>
                </a:lnTo>
                <a:lnTo>
                  <a:pt x="3301" y="4805"/>
                </a:lnTo>
                <a:lnTo>
                  <a:pt x="3305" y="4846"/>
                </a:lnTo>
                <a:lnTo>
                  <a:pt x="3309" y="4888"/>
                </a:lnTo>
                <a:lnTo>
                  <a:pt x="3310" y="4927"/>
                </a:lnTo>
                <a:lnTo>
                  <a:pt x="3309" y="4969"/>
                </a:lnTo>
                <a:lnTo>
                  <a:pt x="3305" y="5010"/>
                </a:lnTo>
                <a:lnTo>
                  <a:pt x="3300" y="5050"/>
                </a:lnTo>
                <a:lnTo>
                  <a:pt x="3292" y="5091"/>
                </a:lnTo>
                <a:lnTo>
                  <a:pt x="3282" y="5130"/>
                </a:lnTo>
                <a:lnTo>
                  <a:pt x="3269" y="5170"/>
                </a:lnTo>
                <a:lnTo>
                  <a:pt x="3256" y="5209"/>
                </a:lnTo>
                <a:lnTo>
                  <a:pt x="3239" y="5248"/>
                </a:lnTo>
                <a:lnTo>
                  <a:pt x="3191" y="5356"/>
                </a:lnTo>
                <a:lnTo>
                  <a:pt x="3073" y="5366"/>
                </a:lnTo>
                <a:lnTo>
                  <a:pt x="886" y="5559"/>
                </a:lnTo>
                <a:lnTo>
                  <a:pt x="735" y="5573"/>
                </a:lnTo>
                <a:lnTo>
                  <a:pt x="681" y="5430"/>
                </a:lnTo>
                <a:lnTo>
                  <a:pt x="668" y="5395"/>
                </a:lnTo>
                <a:lnTo>
                  <a:pt x="656" y="5359"/>
                </a:lnTo>
                <a:lnTo>
                  <a:pt x="646" y="5323"/>
                </a:lnTo>
                <a:lnTo>
                  <a:pt x="636" y="5286"/>
                </a:lnTo>
                <a:lnTo>
                  <a:pt x="628" y="5249"/>
                </a:lnTo>
                <a:lnTo>
                  <a:pt x="623" y="5210"/>
                </a:lnTo>
                <a:lnTo>
                  <a:pt x="618" y="5172"/>
                </a:lnTo>
                <a:lnTo>
                  <a:pt x="616" y="5133"/>
                </a:lnTo>
                <a:lnTo>
                  <a:pt x="614" y="5091"/>
                </a:lnTo>
                <a:lnTo>
                  <a:pt x="617" y="5049"/>
                </a:lnTo>
                <a:lnTo>
                  <a:pt x="621" y="5006"/>
                </a:lnTo>
                <a:lnTo>
                  <a:pt x="628" y="4963"/>
                </a:lnTo>
                <a:lnTo>
                  <a:pt x="633" y="4941"/>
                </a:lnTo>
                <a:lnTo>
                  <a:pt x="638" y="4919"/>
                </a:lnTo>
                <a:lnTo>
                  <a:pt x="645" y="4897"/>
                </a:lnTo>
                <a:lnTo>
                  <a:pt x="652" y="4875"/>
                </a:lnTo>
                <a:lnTo>
                  <a:pt x="659" y="4853"/>
                </a:lnTo>
                <a:lnTo>
                  <a:pt x="668" y="4831"/>
                </a:lnTo>
                <a:lnTo>
                  <a:pt x="677" y="4808"/>
                </a:lnTo>
                <a:lnTo>
                  <a:pt x="688" y="4786"/>
                </a:lnTo>
                <a:lnTo>
                  <a:pt x="700" y="4759"/>
                </a:lnTo>
                <a:lnTo>
                  <a:pt x="681" y="4709"/>
                </a:lnTo>
                <a:lnTo>
                  <a:pt x="668" y="4674"/>
                </a:lnTo>
                <a:lnTo>
                  <a:pt x="656" y="4638"/>
                </a:lnTo>
                <a:lnTo>
                  <a:pt x="646" y="4602"/>
                </a:lnTo>
                <a:lnTo>
                  <a:pt x="636" y="4565"/>
                </a:lnTo>
                <a:lnTo>
                  <a:pt x="628" y="4528"/>
                </a:lnTo>
                <a:lnTo>
                  <a:pt x="623" y="4489"/>
                </a:lnTo>
                <a:lnTo>
                  <a:pt x="618" y="4451"/>
                </a:lnTo>
                <a:lnTo>
                  <a:pt x="616" y="4412"/>
                </a:lnTo>
                <a:lnTo>
                  <a:pt x="614" y="4370"/>
                </a:lnTo>
                <a:lnTo>
                  <a:pt x="617" y="4327"/>
                </a:lnTo>
                <a:lnTo>
                  <a:pt x="621" y="4285"/>
                </a:lnTo>
                <a:lnTo>
                  <a:pt x="628" y="4242"/>
                </a:lnTo>
                <a:lnTo>
                  <a:pt x="633" y="4220"/>
                </a:lnTo>
                <a:lnTo>
                  <a:pt x="638" y="4198"/>
                </a:lnTo>
                <a:lnTo>
                  <a:pt x="645" y="4176"/>
                </a:lnTo>
                <a:lnTo>
                  <a:pt x="652" y="4154"/>
                </a:lnTo>
                <a:lnTo>
                  <a:pt x="659" y="4132"/>
                </a:lnTo>
                <a:lnTo>
                  <a:pt x="668" y="4110"/>
                </a:lnTo>
                <a:lnTo>
                  <a:pt x="677" y="4087"/>
                </a:lnTo>
                <a:lnTo>
                  <a:pt x="688" y="4064"/>
                </a:lnTo>
                <a:lnTo>
                  <a:pt x="736" y="3960"/>
                </a:lnTo>
                <a:lnTo>
                  <a:pt x="851" y="3950"/>
                </a:lnTo>
                <a:lnTo>
                  <a:pt x="934" y="3943"/>
                </a:lnTo>
                <a:lnTo>
                  <a:pt x="934" y="3586"/>
                </a:lnTo>
                <a:lnTo>
                  <a:pt x="885" y="3555"/>
                </a:lnTo>
                <a:lnTo>
                  <a:pt x="836" y="3522"/>
                </a:lnTo>
                <a:lnTo>
                  <a:pt x="789" y="3489"/>
                </a:lnTo>
                <a:lnTo>
                  <a:pt x="742" y="3454"/>
                </a:lnTo>
                <a:lnTo>
                  <a:pt x="697" y="3417"/>
                </a:lnTo>
                <a:lnTo>
                  <a:pt x="653" y="3378"/>
                </a:lnTo>
                <a:lnTo>
                  <a:pt x="610" y="3340"/>
                </a:lnTo>
                <a:lnTo>
                  <a:pt x="568" y="3299"/>
                </a:lnTo>
                <a:lnTo>
                  <a:pt x="527" y="3258"/>
                </a:lnTo>
                <a:lnTo>
                  <a:pt x="488" y="3215"/>
                </a:lnTo>
                <a:lnTo>
                  <a:pt x="450" y="3170"/>
                </a:lnTo>
                <a:lnTo>
                  <a:pt x="414" y="3125"/>
                </a:lnTo>
                <a:lnTo>
                  <a:pt x="378" y="3079"/>
                </a:lnTo>
                <a:lnTo>
                  <a:pt x="344" y="3031"/>
                </a:lnTo>
                <a:lnTo>
                  <a:pt x="311" y="2982"/>
                </a:lnTo>
                <a:lnTo>
                  <a:pt x="280" y="2934"/>
                </a:lnTo>
                <a:lnTo>
                  <a:pt x="248" y="2878"/>
                </a:lnTo>
                <a:lnTo>
                  <a:pt x="217" y="2821"/>
                </a:lnTo>
                <a:lnTo>
                  <a:pt x="188" y="2763"/>
                </a:lnTo>
                <a:lnTo>
                  <a:pt x="162" y="2705"/>
                </a:lnTo>
                <a:lnTo>
                  <a:pt x="136" y="2644"/>
                </a:lnTo>
                <a:lnTo>
                  <a:pt x="113" y="2584"/>
                </a:lnTo>
                <a:lnTo>
                  <a:pt x="92" y="2523"/>
                </a:lnTo>
                <a:lnTo>
                  <a:pt x="73" y="2460"/>
                </a:lnTo>
                <a:lnTo>
                  <a:pt x="56" y="2396"/>
                </a:lnTo>
                <a:lnTo>
                  <a:pt x="42" y="2332"/>
                </a:lnTo>
                <a:lnTo>
                  <a:pt x="29" y="2267"/>
                </a:lnTo>
                <a:lnTo>
                  <a:pt x="19" y="2201"/>
                </a:lnTo>
                <a:lnTo>
                  <a:pt x="11" y="2135"/>
                </a:lnTo>
                <a:lnTo>
                  <a:pt x="5" y="2067"/>
                </a:lnTo>
                <a:lnTo>
                  <a:pt x="1" y="2000"/>
                </a:lnTo>
                <a:lnTo>
                  <a:pt x="0" y="1932"/>
                </a:lnTo>
                <a:lnTo>
                  <a:pt x="0" y="1882"/>
                </a:lnTo>
                <a:lnTo>
                  <a:pt x="3" y="1832"/>
                </a:lnTo>
                <a:lnTo>
                  <a:pt x="5" y="1783"/>
                </a:lnTo>
                <a:lnTo>
                  <a:pt x="10" y="1734"/>
                </a:lnTo>
                <a:lnTo>
                  <a:pt x="15" y="1685"/>
                </a:lnTo>
                <a:lnTo>
                  <a:pt x="22" y="1638"/>
                </a:lnTo>
                <a:lnTo>
                  <a:pt x="30" y="1589"/>
                </a:lnTo>
                <a:lnTo>
                  <a:pt x="39" y="1543"/>
                </a:lnTo>
                <a:lnTo>
                  <a:pt x="49" y="1495"/>
                </a:lnTo>
                <a:lnTo>
                  <a:pt x="61" y="1449"/>
                </a:lnTo>
                <a:lnTo>
                  <a:pt x="73" y="1402"/>
                </a:lnTo>
                <a:lnTo>
                  <a:pt x="86" y="1357"/>
                </a:lnTo>
                <a:lnTo>
                  <a:pt x="101" y="1312"/>
                </a:lnTo>
                <a:lnTo>
                  <a:pt x="118" y="1267"/>
                </a:lnTo>
                <a:lnTo>
                  <a:pt x="134" y="1223"/>
                </a:lnTo>
                <a:lnTo>
                  <a:pt x="151" y="1179"/>
                </a:lnTo>
                <a:lnTo>
                  <a:pt x="171" y="1136"/>
                </a:lnTo>
                <a:lnTo>
                  <a:pt x="191" y="1094"/>
                </a:lnTo>
                <a:lnTo>
                  <a:pt x="212" y="1051"/>
                </a:lnTo>
                <a:lnTo>
                  <a:pt x="232" y="1011"/>
                </a:lnTo>
                <a:lnTo>
                  <a:pt x="256" y="970"/>
                </a:lnTo>
                <a:lnTo>
                  <a:pt x="279" y="930"/>
                </a:lnTo>
                <a:lnTo>
                  <a:pt x="304" y="890"/>
                </a:lnTo>
                <a:lnTo>
                  <a:pt x="330" y="852"/>
                </a:lnTo>
                <a:lnTo>
                  <a:pt x="357" y="813"/>
                </a:lnTo>
                <a:lnTo>
                  <a:pt x="383" y="775"/>
                </a:lnTo>
                <a:lnTo>
                  <a:pt x="411" y="739"/>
                </a:lnTo>
                <a:lnTo>
                  <a:pt x="441" y="702"/>
                </a:lnTo>
                <a:lnTo>
                  <a:pt x="470" y="667"/>
                </a:lnTo>
                <a:lnTo>
                  <a:pt x="502" y="632"/>
                </a:lnTo>
                <a:lnTo>
                  <a:pt x="533" y="599"/>
                </a:lnTo>
                <a:lnTo>
                  <a:pt x="566" y="565"/>
                </a:lnTo>
                <a:lnTo>
                  <a:pt x="599" y="532"/>
                </a:lnTo>
                <a:lnTo>
                  <a:pt x="633" y="501"/>
                </a:lnTo>
                <a:lnTo>
                  <a:pt x="668" y="471"/>
                </a:lnTo>
                <a:lnTo>
                  <a:pt x="703" y="441"/>
                </a:lnTo>
                <a:lnTo>
                  <a:pt x="739" y="412"/>
                </a:lnTo>
                <a:lnTo>
                  <a:pt x="776" y="383"/>
                </a:lnTo>
                <a:lnTo>
                  <a:pt x="813" y="356"/>
                </a:lnTo>
                <a:lnTo>
                  <a:pt x="851" y="329"/>
                </a:lnTo>
                <a:lnTo>
                  <a:pt x="891" y="304"/>
                </a:lnTo>
                <a:lnTo>
                  <a:pt x="930" y="279"/>
                </a:lnTo>
                <a:lnTo>
                  <a:pt x="970" y="255"/>
                </a:lnTo>
                <a:lnTo>
                  <a:pt x="1010" y="233"/>
                </a:lnTo>
                <a:lnTo>
                  <a:pt x="1052" y="211"/>
                </a:lnTo>
                <a:lnTo>
                  <a:pt x="1094" y="190"/>
                </a:lnTo>
                <a:lnTo>
                  <a:pt x="1137" y="170"/>
                </a:lnTo>
                <a:lnTo>
                  <a:pt x="1180" y="152"/>
                </a:lnTo>
                <a:lnTo>
                  <a:pt x="1224" y="133"/>
                </a:lnTo>
                <a:lnTo>
                  <a:pt x="1268" y="117"/>
                </a:lnTo>
                <a:lnTo>
                  <a:pt x="1312" y="101"/>
                </a:lnTo>
                <a:lnTo>
                  <a:pt x="1357" y="87"/>
                </a:lnTo>
                <a:lnTo>
                  <a:pt x="1403" y="73"/>
                </a:lnTo>
                <a:lnTo>
                  <a:pt x="1449" y="60"/>
                </a:lnTo>
                <a:lnTo>
                  <a:pt x="1496" y="48"/>
                </a:lnTo>
                <a:lnTo>
                  <a:pt x="1542" y="39"/>
                </a:lnTo>
                <a:lnTo>
                  <a:pt x="1590" y="30"/>
                </a:lnTo>
                <a:lnTo>
                  <a:pt x="1637" y="22"/>
                </a:lnTo>
                <a:lnTo>
                  <a:pt x="1686" y="15"/>
                </a:lnTo>
                <a:lnTo>
                  <a:pt x="1735" y="9"/>
                </a:lnTo>
                <a:lnTo>
                  <a:pt x="1783" y="5"/>
                </a:lnTo>
                <a:lnTo>
                  <a:pt x="1832" y="2"/>
                </a:lnTo>
                <a:lnTo>
                  <a:pt x="1882" y="0"/>
                </a:lnTo>
                <a:lnTo>
                  <a:pt x="1932" y="0"/>
                </a:lnTo>
                <a:close/>
                <a:moveTo>
                  <a:pt x="1507" y="2300"/>
                </a:moveTo>
                <a:lnTo>
                  <a:pt x="1507" y="2300"/>
                </a:lnTo>
                <a:lnTo>
                  <a:pt x="1533" y="2310"/>
                </a:lnTo>
                <a:lnTo>
                  <a:pt x="1557" y="2318"/>
                </a:lnTo>
                <a:lnTo>
                  <a:pt x="1569" y="2321"/>
                </a:lnTo>
                <a:lnTo>
                  <a:pt x="1580" y="2323"/>
                </a:lnTo>
                <a:lnTo>
                  <a:pt x="1592" y="2324"/>
                </a:lnTo>
                <a:lnTo>
                  <a:pt x="1604" y="2324"/>
                </a:lnTo>
                <a:lnTo>
                  <a:pt x="1619" y="2324"/>
                </a:lnTo>
                <a:lnTo>
                  <a:pt x="1633" y="2322"/>
                </a:lnTo>
                <a:lnTo>
                  <a:pt x="1648" y="2318"/>
                </a:lnTo>
                <a:lnTo>
                  <a:pt x="1663" y="2314"/>
                </a:lnTo>
                <a:lnTo>
                  <a:pt x="1677" y="2308"/>
                </a:lnTo>
                <a:lnTo>
                  <a:pt x="1691" y="2300"/>
                </a:lnTo>
                <a:lnTo>
                  <a:pt x="1705" y="2289"/>
                </a:lnTo>
                <a:lnTo>
                  <a:pt x="1718" y="2279"/>
                </a:lnTo>
                <a:lnTo>
                  <a:pt x="1750" y="2251"/>
                </a:lnTo>
                <a:lnTo>
                  <a:pt x="1782" y="2276"/>
                </a:lnTo>
                <a:lnTo>
                  <a:pt x="1801" y="2290"/>
                </a:lnTo>
                <a:lnTo>
                  <a:pt x="1819" y="2303"/>
                </a:lnTo>
                <a:lnTo>
                  <a:pt x="1838" y="2314"/>
                </a:lnTo>
                <a:lnTo>
                  <a:pt x="1855" y="2323"/>
                </a:lnTo>
                <a:lnTo>
                  <a:pt x="1873" y="2330"/>
                </a:lnTo>
                <a:lnTo>
                  <a:pt x="1890" y="2336"/>
                </a:lnTo>
                <a:lnTo>
                  <a:pt x="1908" y="2339"/>
                </a:lnTo>
                <a:lnTo>
                  <a:pt x="1924" y="2340"/>
                </a:lnTo>
                <a:lnTo>
                  <a:pt x="1939" y="2340"/>
                </a:lnTo>
                <a:lnTo>
                  <a:pt x="1954" y="2338"/>
                </a:lnTo>
                <a:lnTo>
                  <a:pt x="1969" y="2333"/>
                </a:lnTo>
                <a:lnTo>
                  <a:pt x="1984" y="2328"/>
                </a:lnTo>
                <a:lnTo>
                  <a:pt x="1999" y="2319"/>
                </a:lnTo>
                <a:lnTo>
                  <a:pt x="2013" y="2309"/>
                </a:lnTo>
                <a:lnTo>
                  <a:pt x="2028" y="2296"/>
                </a:lnTo>
                <a:lnTo>
                  <a:pt x="2044" y="2282"/>
                </a:lnTo>
                <a:lnTo>
                  <a:pt x="2077" y="2246"/>
                </a:lnTo>
                <a:lnTo>
                  <a:pt x="2113" y="2279"/>
                </a:lnTo>
                <a:lnTo>
                  <a:pt x="2134" y="2295"/>
                </a:lnTo>
                <a:lnTo>
                  <a:pt x="2154" y="2308"/>
                </a:lnTo>
                <a:lnTo>
                  <a:pt x="2175" y="2319"/>
                </a:lnTo>
                <a:lnTo>
                  <a:pt x="2194" y="2326"/>
                </a:lnTo>
                <a:lnTo>
                  <a:pt x="2215" y="2332"/>
                </a:lnTo>
                <a:lnTo>
                  <a:pt x="2235" y="2336"/>
                </a:lnTo>
                <a:lnTo>
                  <a:pt x="2255" y="2337"/>
                </a:lnTo>
                <a:lnTo>
                  <a:pt x="2275" y="2336"/>
                </a:lnTo>
                <a:lnTo>
                  <a:pt x="2291" y="2333"/>
                </a:lnTo>
                <a:lnTo>
                  <a:pt x="2308" y="2330"/>
                </a:lnTo>
                <a:lnTo>
                  <a:pt x="2324" y="2325"/>
                </a:lnTo>
                <a:lnTo>
                  <a:pt x="2342" y="2319"/>
                </a:lnTo>
                <a:lnTo>
                  <a:pt x="2359" y="2314"/>
                </a:lnTo>
                <a:lnTo>
                  <a:pt x="2377" y="2307"/>
                </a:lnTo>
                <a:lnTo>
                  <a:pt x="2412" y="2290"/>
                </a:lnTo>
                <a:lnTo>
                  <a:pt x="2484" y="2175"/>
                </a:lnTo>
                <a:lnTo>
                  <a:pt x="2653" y="2281"/>
                </a:lnTo>
                <a:lnTo>
                  <a:pt x="2239" y="2948"/>
                </a:lnTo>
                <a:lnTo>
                  <a:pt x="2239" y="3826"/>
                </a:lnTo>
                <a:lnTo>
                  <a:pt x="2564" y="3799"/>
                </a:lnTo>
                <a:lnTo>
                  <a:pt x="2564" y="3450"/>
                </a:lnTo>
                <a:lnTo>
                  <a:pt x="2564" y="3332"/>
                </a:lnTo>
                <a:lnTo>
                  <a:pt x="2668" y="3274"/>
                </a:lnTo>
                <a:lnTo>
                  <a:pt x="2712" y="3248"/>
                </a:lnTo>
                <a:lnTo>
                  <a:pt x="2756" y="3222"/>
                </a:lnTo>
                <a:lnTo>
                  <a:pt x="2799" y="3194"/>
                </a:lnTo>
                <a:lnTo>
                  <a:pt x="2841" y="3163"/>
                </a:lnTo>
                <a:lnTo>
                  <a:pt x="2882" y="3132"/>
                </a:lnTo>
                <a:lnTo>
                  <a:pt x="2921" y="3100"/>
                </a:lnTo>
                <a:lnTo>
                  <a:pt x="2960" y="3066"/>
                </a:lnTo>
                <a:lnTo>
                  <a:pt x="2997" y="3031"/>
                </a:lnTo>
                <a:lnTo>
                  <a:pt x="3033" y="2995"/>
                </a:lnTo>
                <a:lnTo>
                  <a:pt x="3067" y="2958"/>
                </a:lnTo>
                <a:lnTo>
                  <a:pt x="3101" y="2918"/>
                </a:lnTo>
                <a:lnTo>
                  <a:pt x="3134" y="2879"/>
                </a:lnTo>
                <a:lnTo>
                  <a:pt x="3165" y="2838"/>
                </a:lnTo>
                <a:lnTo>
                  <a:pt x="3195" y="2797"/>
                </a:lnTo>
                <a:lnTo>
                  <a:pt x="3223" y="2754"/>
                </a:lnTo>
                <a:lnTo>
                  <a:pt x="3250" y="2711"/>
                </a:lnTo>
                <a:lnTo>
                  <a:pt x="3275" y="2667"/>
                </a:lnTo>
                <a:lnTo>
                  <a:pt x="3299" y="2624"/>
                </a:lnTo>
                <a:lnTo>
                  <a:pt x="3319" y="2578"/>
                </a:lnTo>
                <a:lnTo>
                  <a:pt x="3340" y="2533"/>
                </a:lnTo>
                <a:lnTo>
                  <a:pt x="3359" y="2487"/>
                </a:lnTo>
                <a:lnTo>
                  <a:pt x="3376" y="2439"/>
                </a:lnTo>
                <a:lnTo>
                  <a:pt x="3393" y="2391"/>
                </a:lnTo>
                <a:lnTo>
                  <a:pt x="3406" y="2343"/>
                </a:lnTo>
                <a:lnTo>
                  <a:pt x="3419" y="2293"/>
                </a:lnTo>
                <a:lnTo>
                  <a:pt x="3431" y="2243"/>
                </a:lnTo>
                <a:lnTo>
                  <a:pt x="3440" y="2193"/>
                </a:lnTo>
                <a:lnTo>
                  <a:pt x="3448" y="2142"/>
                </a:lnTo>
                <a:lnTo>
                  <a:pt x="3454" y="2089"/>
                </a:lnTo>
                <a:lnTo>
                  <a:pt x="3459" y="2037"/>
                </a:lnTo>
                <a:lnTo>
                  <a:pt x="3461" y="1985"/>
                </a:lnTo>
                <a:lnTo>
                  <a:pt x="3462" y="1932"/>
                </a:lnTo>
                <a:lnTo>
                  <a:pt x="3462" y="1892"/>
                </a:lnTo>
                <a:lnTo>
                  <a:pt x="3460" y="1853"/>
                </a:lnTo>
                <a:lnTo>
                  <a:pt x="3458" y="1814"/>
                </a:lnTo>
                <a:lnTo>
                  <a:pt x="3454" y="1775"/>
                </a:lnTo>
                <a:lnTo>
                  <a:pt x="3449" y="1737"/>
                </a:lnTo>
                <a:lnTo>
                  <a:pt x="3445" y="1698"/>
                </a:lnTo>
                <a:lnTo>
                  <a:pt x="3438" y="1661"/>
                </a:lnTo>
                <a:lnTo>
                  <a:pt x="3431" y="1623"/>
                </a:lnTo>
                <a:lnTo>
                  <a:pt x="3423" y="1586"/>
                </a:lnTo>
                <a:lnTo>
                  <a:pt x="3415" y="1548"/>
                </a:lnTo>
                <a:lnTo>
                  <a:pt x="3404" y="1512"/>
                </a:lnTo>
                <a:lnTo>
                  <a:pt x="3394" y="1476"/>
                </a:lnTo>
                <a:lnTo>
                  <a:pt x="3382" y="1440"/>
                </a:lnTo>
                <a:lnTo>
                  <a:pt x="3369" y="1406"/>
                </a:lnTo>
                <a:lnTo>
                  <a:pt x="3357" y="1371"/>
                </a:lnTo>
                <a:lnTo>
                  <a:pt x="3341" y="1336"/>
                </a:lnTo>
                <a:lnTo>
                  <a:pt x="3328" y="1301"/>
                </a:lnTo>
                <a:lnTo>
                  <a:pt x="3311" y="1267"/>
                </a:lnTo>
                <a:lnTo>
                  <a:pt x="3295" y="1235"/>
                </a:lnTo>
                <a:lnTo>
                  <a:pt x="3278" y="1202"/>
                </a:lnTo>
                <a:lnTo>
                  <a:pt x="3259" y="1170"/>
                </a:lnTo>
                <a:lnTo>
                  <a:pt x="3240" y="1137"/>
                </a:lnTo>
                <a:lnTo>
                  <a:pt x="3221" y="1106"/>
                </a:lnTo>
                <a:lnTo>
                  <a:pt x="3201" y="1076"/>
                </a:lnTo>
                <a:lnTo>
                  <a:pt x="3180" y="1046"/>
                </a:lnTo>
                <a:lnTo>
                  <a:pt x="3158" y="1015"/>
                </a:lnTo>
                <a:lnTo>
                  <a:pt x="3136" y="986"/>
                </a:lnTo>
                <a:lnTo>
                  <a:pt x="3113" y="957"/>
                </a:lnTo>
                <a:lnTo>
                  <a:pt x="3090" y="930"/>
                </a:lnTo>
                <a:lnTo>
                  <a:pt x="3065" y="902"/>
                </a:lnTo>
                <a:lnTo>
                  <a:pt x="3040" y="875"/>
                </a:lnTo>
                <a:lnTo>
                  <a:pt x="3014" y="849"/>
                </a:lnTo>
                <a:lnTo>
                  <a:pt x="2987" y="824"/>
                </a:lnTo>
                <a:lnTo>
                  <a:pt x="2961" y="798"/>
                </a:lnTo>
                <a:lnTo>
                  <a:pt x="2934" y="774"/>
                </a:lnTo>
                <a:lnTo>
                  <a:pt x="2905" y="751"/>
                </a:lnTo>
                <a:lnTo>
                  <a:pt x="2877" y="728"/>
                </a:lnTo>
                <a:lnTo>
                  <a:pt x="2848" y="704"/>
                </a:lnTo>
                <a:lnTo>
                  <a:pt x="2818" y="683"/>
                </a:lnTo>
                <a:lnTo>
                  <a:pt x="2788" y="663"/>
                </a:lnTo>
                <a:lnTo>
                  <a:pt x="2756" y="642"/>
                </a:lnTo>
                <a:lnTo>
                  <a:pt x="2725" y="622"/>
                </a:lnTo>
                <a:lnTo>
                  <a:pt x="2694" y="603"/>
                </a:lnTo>
                <a:lnTo>
                  <a:pt x="2661" y="586"/>
                </a:lnTo>
                <a:lnTo>
                  <a:pt x="2629" y="568"/>
                </a:lnTo>
                <a:lnTo>
                  <a:pt x="2595" y="552"/>
                </a:lnTo>
                <a:lnTo>
                  <a:pt x="2561" y="536"/>
                </a:lnTo>
                <a:lnTo>
                  <a:pt x="2528" y="521"/>
                </a:lnTo>
                <a:lnTo>
                  <a:pt x="2493" y="507"/>
                </a:lnTo>
                <a:lnTo>
                  <a:pt x="2458" y="494"/>
                </a:lnTo>
                <a:lnTo>
                  <a:pt x="2423" y="481"/>
                </a:lnTo>
                <a:lnTo>
                  <a:pt x="2387" y="470"/>
                </a:lnTo>
                <a:lnTo>
                  <a:pt x="2351" y="459"/>
                </a:lnTo>
                <a:lnTo>
                  <a:pt x="2314" y="449"/>
                </a:lnTo>
                <a:lnTo>
                  <a:pt x="2277" y="440"/>
                </a:lnTo>
                <a:lnTo>
                  <a:pt x="2240" y="431"/>
                </a:lnTo>
                <a:lnTo>
                  <a:pt x="2203" y="424"/>
                </a:lnTo>
                <a:lnTo>
                  <a:pt x="2164" y="419"/>
                </a:lnTo>
                <a:lnTo>
                  <a:pt x="2127" y="413"/>
                </a:lnTo>
                <a:lnTo>
                  <a:pt x="2088" y="408"/>
                </a:lnTo>
                <a:lnTo>
                  <a:pt x="2049" y="405"/>
                </a:lnTo>
                <a:lnTo>
                  <a:pt x="2011" y="402"/>
                </a:lnTo>
                <a:lnTo>
                  <a:pt x="1972" y="401"/>
                </a:lnTo>
                <a:lnTo>
                  <a:pt x="1932" y="401"/>
                </a:lnTo>
                <a:lnTo>
                  <a:pt x="1893" y="401"/>
                </a:lnTo>
                <a:lnTo>
                  <a:pt x="1853" y="402"/>
                </a:lnTo>
                <a:lnTo>
                  <a:pt x="1814" y="405"/>
                </a:lnTo>
                <a:lnTo>
                  <a:pt x="1775" y="408"/>
                </a:lnTo>
                <a:lnTo>
                  <a:pt x="1737" y="413"/>
                </a:lnTo>
                <a:lnTo>
                  <a:pt x="1699" y="419"/>
                </a:lnTo>
                <a:lnTo>
                  <a:pt x="1660" y="424"/>
                </a:lnTo>
                <a:lnTo>
                  <a:pt x="1623" y="431"/>
                </a:lnTo>
                <a:lnTo>
                  <a:pt x="1586" y="440"/>
                </a:lnTo>
                <a:lnTo>
                  <a:pt x="1549" y="449"/>
                </a:lnTo>
                <a:lnTo>
                  <a:pt x="1513" y="459"/>
                </a:lnTo>
                <a:lnTo>
                  <a:pt x="1477" y="470"/>
                </a:lnTo>
                <a:lnTo>
                  <a:pt x="1441" y="481"/>
                </a:lnTo>
                <a:lnTo>
                  <a:pt x="1405" y="494"/>
                </a:lnTo>
                <a:lnTo>
                  <a:pt x="1370" y="507"/>
                </a:lnTo>
                <a:lnTo>
                  <a:pt x="1335" y="521"/>
                </a:lnTo>
                <a:lnTo>
                  <a:pt x="1302" y="536"/>
                </a:lnTo>
                <a:lnTo>
                  <a:pt x="1268" y="552"/>
                </a:lnTo>
                <a:lnTo>
                  <a:pt x="1234" y="568"/>
                </a:lnTo>
                <a:lnTo>
                  <a:pt x="1202" y="586"/>
                </a:lnTo>
                <a:lnTo>
                  <a:pt x="1169" y="603"/>
                </a:lnTo>
                <a:lnTo>
                  <a:pt x="1138" y="622"/>
                </a:lnTo>
                <a:lnTo>
                  <a:pt x="1107" y="642"/>
                </a:lnTo>
                <a:lnTo>
                  <a:pt x="1076" y="663"/>
                </a:lnTo>
                <a:lnTo>
                  <a:pt x="1045" y="683"/>
                </a:lnTo>
                <a:lnTo>
                  <a:pt x="1016" y="704"/>
                </a:lnTo>
                <a:lnTo>
                  <a:pt x="987" y="728"/>
                </a:lnTo>
                <a:lnTo>
                  <a:pt x="958" y="751"/>
                </a:lnTo>
                <a:lnTo>
                  <a:pt x="930" y="774"/>
                </a:lnTo>
                <a:lnTo>
                  <a:pt x="902" y="798"/>
                </a:lnTo>
                <a:lnTo>
                  <a:pt x="876" y="824"/>
                </a:lnTo>
                <a:lnTo>
                  <a:pt x="849" y="849"/>
                </a:lnTo>
                <a:lnTo>
                  <a:pt x="823" y="875"/>
                </a:lnTo>
                <a:lnTo>
                  <a:pt x="799" y="902"/>
                </a:lnTo>
                <a:lnTo>
                  <a:pt x="775" y="930"/>
                </a:lnTo>
                <a:lnTo>
                  <a:pt x="750" y="957"/>
                </a:lnTo>
                <a:lnTo>
                  <a:pt x="728" y="986"/>
                </a:lnTo>
                <a:lnTo>
                  <a:pt x="705" y="1015"/>
                </a:lnTo>
                <a:lnTo>
                  <a:pt x="684" y="1046"/>
                </a:lnTo>
                <a:lnTo>
                  <a:pt x="662" y="1076"/>
                </a:lnTo>
                <a:lnTo>
                  <a:pt x="642" y="1106"/>
                </a:lnTo>
                <a:lnTo>
                  <a:pt x="623" y="1137"/>
                </a:lnTo>
                <a:lnTo>
                  <a:pt x="604" y="1170"/>
                </a:lnTo>
                <a:lnTo>
                  <a:pt x="585" y="1202"/>
                </a:lnTo>
                <a:lnTo>
                  <a:pt x="569" y="1235"/>
                </a:lnTo>
                <a:lnTo>
                  <a:pt x="552" y="1267"/>
                </a:lnTo>
                <a:lnTo>
                  <a:pt x="537" y="1301"/>
                </a:lnTo>
                <a:lnTo>
                  <a:pt x="522" y="1336"/>
                </a:lnTo>
                <a:lnTo>
                  <a:pt x="508" y="1371"/>
                </a:lnTo>
                <a:lnTo>
                  <a:pt x="494" y="1406"/>
                </a:lnTo>
                <a:lnTo>
                  <a:pt x="482" y="1440"/>
                </a:lnTo>
                <a:lnTo>
                  <a:pt x="470" y="1476"/>
                </a:lnTo>
                <a:lnTo>
                  <a:pt x="459" y="1512"/>
                </a:lnTo>
                <a:lnTo>
                  <a:pt x="450" y="1548"/>
                </a:lnTo>
                <a:lnTo>
                  <a:pt x="440" y="1586"/>
                </a:lnTo>
                <a:lnTo>
                  <a:pt x="432" y="1623"/>
                </a:lnTo>
                <a:lnTo>
                  <a:pt x="425" y="1661"/>
                </a:lnTo>
                <a:lnTo>
                  <a:pt x="418" y="1698"/>
                </a:lnTo>
                <a:lnTo>
                  <a:pt x="414" y="1737"/>
                </a:lnTo>
                <a:lnTo>
                  <a:pt x="409" y="1775"/>
                </a:lnTo>
                <a:lnTo>
                  <a:pt x="405" y="1814"/>
                </a:lnTo>
                <a:lnTo>
                  <a:pt x="403" y="1853"/>
                </a:lnTo>
                <a:lnTo>
                  <a:pt x="402" y="1892"/>
                </a:lnTo>
                <a:lnTo>
                  <a:pt x="401" y="1932"/>
                </a:lnTo>
                <a:lnTo>
                  <a:pt x="402" y="1986"/>
                </a:lnTo>
                <a:lnTo>
                  <a:pt x="405" y="2040"/>
                </a:lnTo>
                <a:lnTo>
                  <a:pt x="410" y="2093"/>
                </a:lnTo>
                <a:lnTo>
                  <a:pt x="416" y="2146"/>
                </a:lnTo>
                <a:lnTo>
                  <a:pt x="424" y="2199"/>
                </a:lnTo>
                <a:lnTo>
                  <a:pt x="434" y="2251"/>
                </a:lnTo>
                <a:lnTo>
                  <a:pt x="446" y="2301"/>
                </a:lnTo>
                <a:lnTo>
                  <a:pt x="459" y="2352"/>
                </a:lnTo>
                <a:lnTo>
                  <a:pt x="474" y="2402"/>
                </a:lnTo>
                <a:lnTo>
                  <a:pt x="490" y="2451"/>
                </a:lnTo>
                <a:lnTo>
                  <a:pt x="509" y="2498"/>
                </a:lnTo>
                <a:lnTo>
                  <a:pt x="529" y="2546"/>
                </a:lnTo>
                <a:lnTo>
                  <a:pt x="549" y="2592"/>
                </a:lnTo>
                <a:lnTo>
                  <a:pt x="573" y="2638"/>
                </a:lnTo>
                <a:lnTo>
                  <a:pt x="597" y="2682"/>
                </a:lnTo>
                <a:lnTo>
                  <a:pt x="623" y="2726"/>
                </a:lnTo>
                <a:lnTo>
                  <a:pt x="650" y="2770"/>
                </a:lnTo>
                <a:lnTo>
                  <a:pt x="679" y="2814"/>
                </a:lnTo>
                <a:lnTo>
                  <a:pt x="711" y="2856"/>
                </a:lnTo>
                <a:lnTo>
                  <a:pt x="743" y="2896"/>
                </a:lnTo>
                <a:lnTo>
                  <a:pt x="777" y="2937"/>
                </a:lnTo>
                <a:lnTo>
                  <a:pt x="812" y="2975"/>
                </a:lnTo>
                <a:lnTo>
                  <a:pt x="848" y="3014"/>
                </a:lnTo>
                <a:lnTo>
                  <a:pt x="885" y="3050"/>
                </a:lnTo>
                <a:lnTo>
                  <a:pt x="924" y="3085"/>
                </a:lnTo>
                <a:lnTo>
                  <a:pt x="964" y="3118"/>
                </a:lnTo>
                <a:lnTo>
                  <a:pt x="1004" y="3151"/>
                </a:lnTo>
                <a:lnTo>
                  <a:pt x="1047" y="3182"/>
                </a:lnTo>
                <a:lnTo>
                  <a:pt x="1090" y="3211"/>
                </a:lnTo>
                <a:lnTo>
                  <a:pt x="1135" y="3239"/>
                </a:lnTo>
                <a:lnTo>
                  <a:pt x="1180" y="3266"/>
                </a:lnTo>
                <a:lnTo>
                  <a:pt x="1226" y="3291"/>
                </a:lnTo>
                <a:lnTo>
                  <a:pt x="1335" y="3348"/>
                </a:lnTo>
                <a:lnTo>
                  <a:pt x="1335" y="3469"/>
                </a:lnTo>
                <a:lnTo>
                  <a:pt x="1335" y="3838"/>
                </a:lnTo>
                <a:lnTo>
                  <a:pt x="1674" y="3838"/>
                </a:lnTo>
                <a:lnTo>
                  <a:pt x="1674" y="2948"/>
                </a:lnTo>
                <a:lnTo>
                  <a:pt x="1260" y="2281"/>
                </a:lnTo>
                <a:lnTo>
                  <a:pt x="1431" y="2175"/>
                </a:lnTo>
                <a:lnTo>
                  <a:pt x="1507" y="2300"/>
                </a:lnTo>
                <a:close/>
                <a:moveTo>
                  <a:pt x="2326" y="2429"/>
                </a:moveTo>
                <a:lnTo>
                  <a:pt x="2326" y="2429"/>
                </a:lnTo>
                <a:lnTo>
                  <a:pt x="2305" y="2432"/>
                </a:lnTo>
                <a:lnTo>
                  <a:pt x="2284" y="2435"/>
                </a:lnTo>
                <a:lnTo>
                  <a:pt x="2258" y="2437"/>
                </a:lnTo>
                <a:lnTo>
                  <a:pt x="2234" y="2437"/>
                </a:lnTo>
                <a:lnTo>
                  <a:pt x="2208" y="2433"/>
                </a:lnTo>
                <a:lnTo>
                  <a:pt x="2184" y="2429"/>
                </a:lnTo>
                <a:lnTo>
                  <a:pt x="2158" y="2420"/>
                </a:lnTo>
                <a:lnTo>
                  <a:pt x="2134" y="2411"/>
                </a:lnTo>
                <a:lnTo>
                  <a:pt x="2109" y="2397"/>
                </a:lnTo>
                <a:lnTo>
                  <a:pt x="2083" y="2382"/>
                </a:lnTo>
                <a:lnTo>
                  <a:pt x="2063" y="2396"/>
                </a:lnTo>
                <a:lnTo>
                  <a:pt x="2045" y="2409"/>
                </a:lnTo>
                <a:lnTo>
                  <a:pt x="2024" y="2419"/>
                </a:lnTo>
                <a:lnTo>
                  <a:pt x="2004" y="2427"/>
                </a:lnTo>
                <a:lnTo>
                  <a:pt x="1983" y="2434"/>
                </a:lnTo>
                <a:lnTo>
                  <a:pt x="1962" y="2438"/>
                </a:lnTo>
                <a:lnTo>
                  <a:pt x="1941" y="2440"/>
                </a:lnTo>
                <a:lnTo>
                  <a:pt x="1920" y="2440"/>
                </a:lnTo>
                <a:lnTo>
                  <a:pt x="1900" y="2439"/>
                </a:lnTo>
                <a:lnTo>
                  <a:pt x="1879" y="2435"/>
                </a:lnTo>
                <a:lnTo>
                  <a:pt x="1858" y="2430"/>
                </a:lnTo>
                <a:lnTo>
                  <a:pt x="1837" y="2423"/>
                </a:lnTo>
                <a:lnTo>
                  <a:pt x="1816" y="2415"/>
                </a:lnTo>
                <a:lnTo>
                  <a:pt x="1794" y="2404"/>
                </a:lnTo>
                <a:lnTo>
                  <a:pt x="1773" y="2393"/>
                </a:lnTo>
                <a:lnTo>
                  <a:pt x="1752" y="2379"/>
                </a:lnTo>
                <a:lnTo>
                  <a:pt x="1735" y="2390"/>
                </a:lnTo>
                <a:lnTo>
                  <a:pt x="1716" y="2399"/>
                </a:lnTo>
                <a:lnTo>
                  <a:pt x="1699" y="2408"/>
                </a:lnTo>
                <a:lnTo>
                  <a:pt x="1679" y="2413"/>
                </a:lnTo>
                <a:lnTo>
                  <a:pt x="1660" y="2418"/>
                </a:lnTo>
                <a:lnTo>
                  <a:pt x="1642" y="2422"/>
                </a:lnTo>
                <a:lnTo>
                  <a:pt x="1622" y="2424"/>
                </a:lnTo>
                <a:lnTo>
                  <a:pt x="1602" y="2424"/>
                </a:lnTo>
                <a:lnTo>
                  <a:pt x="1585" y="2424"/>
                </a:lnTo>
                <a:lnTo>
                  <a:pt x="1860" y="2866"/>
                </a:lnTo>
                <a:lnTo>
                  <a:pt x="1875" y="2891"/>
                </a:lnTo>
                <a:lnTo>
                  <a:pt x="1875" y="2918"/>
                </a:lnTo>
                <a:lnTo>
                  <a:pt x="1875" y="3838"/>
                </a:lnTo>
                <a:lnTo>
                  <a:pt x="2038" y="3838"/>
                </a:lnTo>
                <a:lnTo>
                  <a:pt x="2038" y="2918"/>
                </a:lnTo>
                <a:lnTo>
                  <a:pt x="2038" y="2891"/>
                </a:lnTo>
                <a:lnTo>
                  <a:pt x="2053" y="2866"/>
                </a:lnTo>
                <a:lnTo>
                  <a:pt x="2326" y="2429"/>
                </a:lnTo>
                <a:close/>
                <a:moveTo>
                  <a:pt x="2506" y="5533"/>
                </a:moveTo>
                <a:lnTo>
                  <a:pt x="1402" y="5631"/>
                </a:lnTo>
                <a:lnTo>
                  <a:pt x="1405" y="5656"/>
                </a:lnTo>
                <a:lnTo>
                  <a:pt x="1410" y="5681"/>
                </a:lnTo>
                <a:lnTo>
                  <a:pt x="1417" y="5705"/>
                </a:lnTo>
                <a:lnTo>
                  <a:pt x="1424" y="5729"/>
                </a:lnTo>
                <a:lnTo>
                  <a:pt x="1432" y="5753"/>
                </a:lnTo>
                <a:lnTo>
                  <a:pt x="1441" y="5776"/>
                </a:lnTo>
                <a:lnTo>
                  <a:pt x="1451" y="5798"/>
                </a:lnTo>
                <a:lnTo>
                  <a:pt x="1463" y="5820"/>
                </a:lnTo>
                <a:lnTo>
                  <a:pt x="1475" y="5842"/>
                </a:lnTo>
                <a:lnTo>
                  <a:pt x="1489" y="5862"/>
                </a:lnTo>
                <a:lnTo>
                  <a:pt x="1503" y="5883"/>
                </a:lnTo>
                <a:lnTo>
                  <a:pt x="1516" y="5902"/>
                </a:lnTo>
                <a:lnTo>
                  <a:pt x="1533" y="5921"/>
                </a:lnTo>
                <a:lnTo>
                  <a:pt x="1549" y="5938"/>
                </a:lnTo>
                <a:lnTo>
                  <a:pt x="1566" y="5956"/>
                </a:lnTo>
                <a:lnTo>
                  <a:pt x="1584" y="5973"/>
                </a:lnTo>
                <a:lnTo>
                  <a:pt x="1602" y="5988"/>
                </a:lnTo>
                <a:lnTo>
                  <a:pt x="1622" y="6003"/>
                </a:lnTo>
                <a:lnTo>
                  <a:pt x="1642" y="6017"/>
                </a:lnTo>
                <a:lnTo>
                  <a:pt x="1663" y="6031"/>
                </a:lnTo>
                <a:lnTo>
                  <a:pt x="1685" y="6043"/>
                </a:lnTo>
                <a:lnTo>
                  <a:pt x="1706" y="6055"/>
                </a:lnTo>
                <a:lnTo>
                  <a:pt x="1729" y="6065"/>
                </a:lnTo>
                <a:lnTo>
                  <a:pt x="1752" y="6074"/>
                </a:lnTo>
                <a:lnTo>
                  <a:pt x="1775" y="6082"/>
                </a:lnTo>
                <a:lnTo>
                  <a:pt x="1799" y="6091"/>
                </a:lnTo>
                <a:lnTo>
                  <a:pt x="1823" y="6096"/>
                </a:lnTo>
                <a:lnTo>
                  <a:pt x="1849" y="6102"/>
                </a:lnTo>
                <a:lnTo>
                  <a:pt x="1873" y="6106"/>
                </a:lnTo>
                <a:lnTo>
                  <a:pt x="1900" y="6109"/>
                </a:lnTo>
                <a:lnTo>
                  <a:pt x="1925" y="6110"/>
                </a:lnTo>
                <a:lnTo>
                  <a:pt x="1951" y="6111"/>
                </a:lnTo>
                <a:lnTo>
                  <a:pt x="1980" y="6110"/>
                </a:lnTo>
                <a:lnTo>
                  <a:pt x="2008" y="6109"/>
                </a:lnTo>
                <a:lnTo>
                  <a:pt x="2035" y="6106"/>
                </a:lnTo>
                <a:lnTo>
                  <a:pt x="2063" y="6100"/>
                </a:lnTo>
                <a:lnTo>
                  <a:pt x="2090" y="6094"/>
                </a:lnTo>
                <a:lnTo>
                  <a:pt x="2117" y="6087"/>
                </a:lnTo>
                <a:lnTo>
                  <a:pt x="2142" y="6078"/>
                </a:lnTo>
                <a:lnTo>
                  <a:pt x="2168" y="6067"/>
                </a:lnTo>
                <a:lnTo>
                  <a:pt x="2192" y="6057"/>
                </a:lnTo>
                <a:lnTo>
                  <a:pt x="2215" y="6044"/>
                </a:lnTo>
                <a:lnTo>
                  <a:pt x="2239" y="6031"/>
                </a:lnTo>
                <a:lnTo>
                  <a:pt x="2262" y="6016"/>
                </a:lnTo>
                <a:lnTo>
                  <a:pt x="2284" y="6001"/>
                </a:lnTo>
                <a:lnTo>
                  <a:pt x="2305" y="5985"/>
                </a:lnTo>
                <a:lnTo>
                  <a:pt x="2324" y="5968"/>
                </a:lnTo>
                <a:lnTo>
                  <a:pt x="2344" y="5949"/>
                </a:lnTo>
                <a:lnTo>
                  <a:pt x="2362" y="5929"/>
                </a:lnTo>
                <a:lnTo>
                  <a:pt x="2379" y="5909"/>
                </a:lnTo>
                <a:lnTo>
                  <a:pt x="2396" y="5889"/>
                </a:lnTo>
                <a:lnTo>
                  <a:pt x="2412" y="5866"/>
                </a:lnTo>
                <a:lnTo>
                  <a:pt x="2425" y="5844"/>
                </a:lnTo>
                <a:lnTo>
                  <a:pt x="2439" y="5821"/>
                </a:lnTo>
                <a:lnTo>
                  <a:pt x="2451" y="5797"/>
                </a:lnTo>
                <a:lnTo>
                  <a:pt x="2463" y="5772"/>
                </a:lnTo>
                <a:lnTo>
                  <a:pt x="2473" y="5747"/>
                </a:lnTo>
                <a:lnTo>
                  <a:pt x="2481" y="5721"/>
                </a:lnTo>
                <a:lnTo>
                  <a:pt x="2489" y="5695"/>
                </a:lnTo>
                <a:lnTo>
                  <a:pt x="2495" y="5668"/>
                </a:lnTo>
                <a:lnTo>
                  <a:pt x="2500" y="5641"/>
                </a:lnTo>
                <a:lnTo>
                  <a:pt x="2503" y="5613"/>
                </a:lnTo>
                <a:lnTo>
                  <a:pt x="2506" y="5584"/>
                </a:lnTo>
                <a:lnTo>
                  <a:pt x="2507" y="5556"/>
                </a:lnTo>
                <a:lnTo>
                  <a:pt x="2506" y="5533"/>
                </a:lnTo>
                <a:close/>
                <a:moveTo>
                  <a:pt x="2908" y="4892"/>
                </a:moveTo>
                <a:lnTo>
                  <a:pt x="1018" y="5060"/>
                </a:lnTo>
                <a:lnTo>
                  <a:pt x="1015" y="5089"/>
                </a:lnTo>
                <a:lnTo>
                  <a:pt x="1015" y="5118"/>
                </a:lnTo>
                <a:lnTo>
                  <a:pt x="1017" y="5144"/>
                </a:lnTo>
                <a:lnTo>
                  <a:pt x="2906" y="4978"/>
                </a:lnTo>
                <a:lnTo>
                  <a:pt x="2908" y="4953"/>
                </a:lnTo>
                <a:lnTo>
                  <a:pt x="2910" y="4927"/>
                </a:lnTo>
                <a:lnTo>
                  <a:pt x="2910" y="4910"/>
                </a:lnTo>
                <a:lnTo>
                  <a:pt x="2908" y="4892"/>
                </a:lnTo>
                <a:close/>
                <a:moveTo>
                  <a:pt x="2908" y="4171"/>
                </a:moveTo>
                <a:lnTo>
                  <a:pt x="1018" y="4337"/>
                </a:lnTo>
                <a:lnTo>
                  <a:pt x="1015" y="4368"/>
                </a:lnTo>
                <a:lnTo>
                  <a:pt x="1015" y="4397"/>
                </a:lnTo>
                <a:lnTo>
                  <a:pt x="1017" y="4423"/>
                </a:lnTo>
                <a:lnTo>
                  <a:pt x="2906" y="4257"/>
                </a:lnTo>
                <a:lnTo>
                  <a:pt x="2908" y="4232"/>
                </a:lnTo>
                <a:lnTo>
                  <a:pt x="2910" y="4206"/>
                </a:lnTo>
                <a:lnTo>
                  <a:pt x="2910" y="4189"/>
                </a:lnTo>
                <a:lnTo>
                  <a:pt x="2908" y="4171"/>
                </a:lnTo>
                <a:close/>
              </a:path>
            </a:pathLst>
          </a:custGeom>
          <a:solidFill>
            <a:schemeClr val="bg1"/>
          </a:solidFill>
          <a:ln w="9525">
            <a:noFill/>
            <a:round/>
          </a:ln>
        </p:spPr>
        <p:txBody>
          <a:bodyPr/>
          <a:lstStyle/>
          <a:p>
            <a:endParaRPr lang="zh-CN" altLang="en-US"/>
          </a:p>
        </p:txBody>
      </p:sp>
      <p:sp>
        <p:nvSpPr>
          <p:cNvPr id="8" name="KSO_Shape">
            <a:extLst>
              <a:ext uri="{FF2B5EF4-FFF2-40B4-BE49-F238E27FC236}">
                <a16:creationId xmlns:a16="http://schemas.microsoft.com/office/drawing/2014/main" id="{FF5C2B88-8E92-4D42-A31A-A977A2FE056D}"/>
              </a:ext>
            </a:extLst>
          </p:cNvPr>
          <p:cNvSpPr/>
          <p:nvPr/>
        </p:nvSpPr>
        <p:spPr bwMode="auto">
          <a:xfrm>
            <a:off x="5247649" y="1989291"/>
            <a:ext cx="275350" cy="542533"/>
          </a:xfrm>
          <a:custGeom>
            <a:avLst/>
            <a:gdLst>
              <a:gd name="T0" fmla="*/ 2147483647 w 3408"/>
              <a:gd name="T1" fmla="*/ 2147483647 h 6695"/>
              <a:gd name="T2" fmla="*/ 2147483647 w 3408"/>
              <a:gd name="T3" fmla="*/ 2147483647 h 6695"/>
              <a:gd name="T4" fmla="*/ 0 w 3408"/>
              <a:gd name="T5" fmla="*/ 2147483647 h 6695"/>
              <a:gd name="T6" fmla="*/ 0 w 3408"/>
              <a:gd name="T7" fmla="*/ 2147483647 h 6695"/>
              <a:gd name="T8" fmla="*/ 2147483647 w 3408"/>
              <a:gd name="T9" fmla="*/ 2147483647 h 6695"/>
              <a:gd name="T10" fmla="*/ 2147483647 w 3408"/>
              <a:gd name="T11" fmla="*/ 2147483647 h 6695"/>
              <a:gd name="T12" fmla="*/ 2147483647 w 3408"/>
              <a:gd name="T13" fmla="*/ 2147483647 h 6695"/>
              <a:gd name="T14" fmla="*/ 2147483647 w 3408"/>
              <a:gd name="T15" fmla="*/ 2147483647 h 6695"/>
              <a:gd name="T16" fmla="*/ 2147483647 w 3408"/>
              <a:gd name="T17" fmla="*/ 2147483647 h 6695"/>
              <a:gd name="T18" fmla="*/ 2147483647 w 3408"/>
              <a:gd name="T19" fmla="*/ 2147483647 h 6695"/>
              <a:gd name="T20" fmla="*/ 2147483647 w 3408"/>
              <a:gd name="T21" fmla="*/ 2147483647 h 6695"/>
              <a:gd name="T22" fmla="*/ 2147483647 w 3408"/>
              <a:gd name="T23" fmla="*/ 2147483647 h 6695"/>
              <a:gd name="T24" fmla="*/ 2147483647 w 3408"/>
              <a:gd name="T25" fmla="*/ 2147483647 h 6695"/>
              <a:gd name="T26" fmla="*/ 2147483647 w 3408"/>
              <a:gd name="T27" fmla="*/ 2147483647 h 6695"/>
              <a:gd name="T28" fmla="*/ 2147483647 w 3408"/>
              <a:gd name="T29" fmla="*/ 2147483647 h 6695"/>
              <a:gd name="T30" fmla="*/ 2147483647 w 3408"/>
              <a:gd name="T31" fmla="*/ 2147483647 h 6695"/>
              <a:gd name="T32" fmla="*/ 2147483647 w 3408"/>
              <a:gd name="T33" fmla="*/ 2147483647 h 6695"/>
              <a:gd name="T34" fmla="*/ 2147483647 w 3408"/>
              <a:gd name="T35" fmla="*/ 2147483647 h 6695"/>
              <a:gd name="T36" fmla="*/ 2147483647 w 3408"/>
              <a:gd name="T37" fmla="*/ 2147483647 h 6695"/>
              <a:gd name="T38" fmla="*/ 2147483647 w 3408"/>
              <a:gd name="T39" fmla="*/ 2147483647 h 6695"/>
              <a:gd name="T40" fmla="*/ 2147483647 w 3408"/>
              <a:gd name="T41" fmla="*/ 2147483647 h 6695"/>
              <a:gd name="T42" fmla="*/ 2147483647 w 3408"/>
              <a:gd name="T43" fmla="*/ 2147483647 h 6695"/>
              <a:gd name="T44" fmla="*/ 2147483647 w 3408"/>
              <a:gd name="T45" fmla="*/ 2147483647 h 6695"/>
              <a:gd name="T46" fmla="*/ 2147483647 w 3408"/>
              <a:gd name="T47" fmla="*/ 2147483647 h 6695"/>
              <a:gd name="T48" fmla="*/ 2147483647 w 3408"/>
              <a:gd name="T49" fmla="*/ 2147483647 h 6695"/>
              <a:gd name="T50" fmla="*/ 2147483647 w 3408"/>
              <a:gd name="T51" fmla="*/ 2147483647 h 6695"/>
              <a:gd name="T52" fmla="*/ 2147483647 w 3408"/>
              <a:gd name="T53" fmla="*/ 2147483647 h 6695"/>
              <a:gd name="T54" fmla="*/ 2147483647 w 3408"/>
              <a:gd name="T55" fmla="*/ 2147483647 h 6695"/>
              <a:gd name="T56" fmla="*/ 2147483647 w 3408"/>
              <a:gd name="T57" fmla="*/ 2147483647 h 6695"/>
              <a:gd name="T58" fmla="*/ 2147483647 w 3408"/>
              <a:gd name="T59" fmla="*/ 2147483647 h 6695"/>
              <a:gd name="T60" fmla="*/ 2147483647 w 3408"/>
              <a:gd name="T61" fmla="*/ 2147483647 h 6695"/>
              <a:gd name="T62" fmla="*/ 2147483647 w 3408"/>
              <a:gd name="T63" fmla="*/ 2147483647 h 6695"/>
              <a:gd name="T64" fmla="*/ 2147483647 w 3408"/>
              <a:gd name="T65" fmla="*/ 2147483647 h 6695"/>
              <a:gd name="T66" fmla="*/ 2147483647 w 3408"/>
              <a:gd name="T67" fmla="*/ 2147483647 h 6695"/>
              <a:gd name="T68" fmla="*/ 2147483647 w 3408"/>
              <a:gd name="T69" fmla="*/ 2147483647 h 6695"/>
              <a:gd name="T70" fmla="*/ 2147483647 w 3408"/>
              <a:gd name="T71" fmla="*/ 2147483647 h 6695"/>
              <a:gd name="T72" fmla="*/ 2147483647 w 3408"/>
              <a:gd name="T73" fmla="*/ 2147483647 h 6695"/>
              <a:gd name="T74" fmla="*/ 2147483647 w 3408"/>
              <a:gd name="T75" fmla="*/ 2147483647 h 6695"/>
              <a:gd name="T76" fmla="*/ 2147483647 w 3408"/>
              <a:gd name="T77" fmla="*/ 2147483647 h 6695"/>
              <a:gd name="T78" fmla="*/ 2147483647 w 3408"/>
              <a:gd name="T79" fmla="*/ 2147483647 h 6695"/>
              <a:gd name="T80" fmla="*/ 2147483647 w 3408"/>
              <a:gd name="T81" fmla="*/ 2147483647 h 6695"/>
              <a:gd name="T82" fmla="*/ 2147483647 w 3408"/>
              <a:gd name="T83" fmla="*/ 2147483647 h 6695"/>
              <a:gd name="T84" fmla="*/ 2147483647 w 3408"/>
              <a:gd name="T85" fmla="*/ 2147483647 h 6695"/>
              <a:gd name="T86" fmla="*/ 2147483647 w 3408"/>
              <a:gd name="T87" fmla="*/ 2147483647 h 6695"/>
              <a:gd name="T88" fmla="*/ 2147483647 w 3408"/>
              <a:gd name="T89" fmla="*/ 2147483647 h 6695"/>
              <a:gd name="T90" fmla="*/ 2147483647 w 3408"/>
              <a:gd name="T91" fmla="*/ 2147483647 h 6695"/>
              <a:gd name="T92" fmla="*/ 2147483647 w 3408"/>
              <a:gd name="T93" fmla="*/ 2147483647 h 66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08"/>
              <a:gd name="T142" fmla="*/ 0 h 6695"/>
              <a:gd name="T143" fmla="*/ 3408 w 3408"/>
              <a:gd name="T144" fmla="*/ 6695 h 669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08" h="6695">
                <a:moveTo>
                  <a:pt x="0" y="2326"/>
                </a:moveTo>
                <a:lnTo>
                  <a:pt x="847" y="2730"/>
                </a:lnTo>
                <a:lnTo>
                  <a:pt x="847" y="6545"/>
                </a:lnTo>
                <a:lnTo>
                  <a:pt x="0" y="6143"/>
                </a:lnTo>
                <a:lnTo>
                  <a:pt x="0" y="2326"/>
                </a:lnTo>
                <a:close/>
                <a:moveTo>
                  <a:pt x="2010" y="1223"/>
                </a:moveTo>
                <a:lnTo>
                  <a:pt x="2318" y="1123"/>
                </a:lnTo>
                <a:lnTo>
                  <a:pt x="2318" y="1310"/>
                </a:lnTo>
                <a:lnTo>
                  <a:pt x="2010" y="1410"/>
                </a:lnTo>
                <a:lnTo>
                  <a:pt x="2010" y="1223"/>
                </a:lnTo>
                <a:close/>
                <a:moveTo>
                  <a:pt x="1413" y="1403"/>
                </a:moveTo>
                <a:lnTo>
                  <a:pt x="1721" y="1303"/>
                </a:lnTo>
                <a:lnTo>
                  <a:pt x="1721" y="1491"/>
                </a:lnTo>
                <a:lnTo>
                  <a:pt x="1413" y="1591"/>
                </a:lnTo>
                <a:lnTo>
                  <a:pt x="1413" y="1403"/>
                </a:lnTo>
                <a:close/>
                <a:moveTo>
                  <a:pt x="1084" y="764"/>
                </a:moveTo>
                <a:lnTo>
                  <a:pt x="1086" y="774"/>
                </a:lnTo>
                <a:lnTo>
                  <a:pt x="728" y="604"/>
                </a:lnTo>
                <a:lnTo>
                  <a:pt x="739" y="2014"/>
                </a:lnTo>
                <a:lnTo>
                  <a:pt x="754" y="2022"/>
                </a:lnTo>
                <a:lnTo>
                  <a:pt x="388" y="2123"/>
                </a:lnTo>
                <a:lnTo>
                  <a:pt x="1179" y="2522"/>
                </a:lnTo>
                <a:lnTo>
                  <a:pt x="1164" y="6588"/>
                </a:lnTo>
                <a:lnTo>
                  <a:pt x="1200" y="6601"/>
                </a:lnTo>
                <a:lnTo>
                  <a:pt x="1236" y="6613"/>
                </a:lnTo>
                <a:lnTo>
                  <a:pt x="1272" y="6623"/>
                </a:lnTo>
                <a:lnTo>
                  <a:pt x="1308" y="6634"/>
                </a:lnTo>
                <a:lnTo>
                  <a:pt x="1344" y="6643"/>
                </a:lnTo>
                <a:lnTo>
                  <a:pt x="1380" y="6652"/>
                </a:lnTo>
                <a:lnTo>
                  <a:pt x="1414" y="6659"/>
                </a:lnTo>
                <a:lnTo>
                  <a:pt x="1450" y="6666"/>
                </a:lnTo>
                <a:lnTo>
                  <a:pt x="1486" y="6673"/>
                </a:lnTo>
                <a:lnTo>
                  <a:pt x="1522" y="6679"/>
                </a:lnTo>
                <a:lnTo>
                  <a:pt x="1557" y="6684"/>
                </a:lnTo>
                <a:lnTo>
                  <a:pt x="1593" y="6687"/>
                </a:lnTo>
                <a:lnTo>
                  <a:pt x="1629" y="6691"/>
                </a:lnTo>
                <a:lnTo>
                  <a:pt x="1664" y="6693"/>
                </a:lnTo>
                <a:lnTo>
                  <a:pt x="1700" y="6694"/>
                </a:lnTo>
                <a:lnTo>
                  <a:pt x="1735" y="6695"/>
                </a:lnTo>
                <a:lnTo>
                  <a:pt x="1771" y="6695"/>
                </a:lnTo>
                <a:lnTo>
                  <a:pt x="1806" y="6695"/>
                </a:lnTo>
                <a:lnTo>
                  <a:pt x="1842" y="6694"/>
                </a:lnTo>
                <a:lnTo>
                  <a:pt x="1877" y="6692"/>
                </a:lnTo>
                <a:lnTo>
                  <a:pt x="1912" y="6689"/>
                </a:lnTo>
                <a:lnTo>
                  <a:pt x="1947" y="6686"/>
                </a:lnTo>
                <a:lnTo>
                  <a:pt x="1983" y="6681"/>
                </a:lnTo>
                <a:lnTo>
                  <a:pt x="2018" y="6677"/>
                </a:lnTo>
                <a:lnTo>
                  <a:pt x="2053" y="6671"/>
                </a:lnTo>
                <a:lnTo>
                  <a:pt x="2089" y="6664"/>
                </a:lnTo>
                <a:lnTo>
                  <a:pt x="2159" y="6650"/>
                </a:lnTo>
                <a:lnTo>
                  <a:pt x="2229" y="6633"/>
                </a:lnTo>
                <a:lnTo>
                  <a:pt x="2299" y="6612"/>
                </a:lnTo>
                <a:lnTo>
                  <a:pt x="2369" y="6588"/>
                </a:lnTo>
                <a:lnTo>
                  <a:pt x="2440" y="6563"/>
                </a:lnTo>
                <a:lnTo>
                  <a:pt x="2509" y="6535"/>
                </a:lnTo>
                <a:lnTo>
                  <a:pt x="2579" y="6504"/>
                </a:lnTo>
                <a:lnTo>
                  <a:pt x="2649" y="6470"/>
                </a:lnTo>
                <a:lnTo>
                  <a:pt x="2718" y="6434"/>
                </a:lnTo>
                <a:lnTo>
                  <a:pt x="2787" y="6396"/>
                </a:lnTo>
                <a:lnTo>
                  <a:pt x="2856" y="6354"/>
                </a:lnTo>
                <a:lnTo>
                  <a:pt x="2926" y="6311"/>
                </a:lnTo>
                <a:lnTo>
                  <a:pt x="2994" y="6264"/>
                </a:lnTo>
                <a:lnTo>
                  <a:pt x="3064" y="6216"/>
                </a:lnTo>
                <a:lnTo>
                  <a:pt x="3133" y="6165"/>
                </a:lnTo>
                <a:lnTo>
                  <a:pt x="3201" y="6112"/>
                </a:lnTo>
                <a:lnTo>
                  <a:pt x="3271" y="6057"/>
                </a:lnTo>
                <a:lnTo>
                  <a:pt x="3339" y="5999"/>
                </a:lnTo>
                <a:lnTo>
                  <a:pt x="3408" y="5939"/>
                </a:lnTo>
                <a:lnTo>
                  <a:pt x="3408" y="2146"/>
                </a:lnTo>
                <a:lnTo>
                  <a:pt x="1402" y="2803"/>
                </a:lnTo>
                <a:lnTo>
                  <a:pt x="1402" y="2555"/>
                </a:lnTo>
                <a:lnTo>
                  <a:pt x="3408" y="1899"/>
                </a:lnTo>
                <a:lnTo>
                  <a:pt x="3408" y="1887"/>
                </a:lnTo>
                <a:lnTo>
                  <a:pt x="2673" y="1570"/>
                </a:lnTo>
                <a:lnTo>
                  <a:pt x="2668" y="301"/>
                </a:lnTo>
                <a:lnTo>
                  <a:pt x="2147" y="23"/>
                </a:lnTo>
                <a:lnTo>
                  <a:pt x="2109" y="0"/>
                </a:lnTo>
                <a:lnTo>
                  <a:pt x="2068" y="13"/>
                </a:lnTo>
                <a:lnTo>
                  <a:pt x="843" y="442"/>
                </a:lnTo>
                <a:lnTo>
                  <a:pt x="1075" y="583"/>
                </a:lnTo>
                <a:lnTo>
                  <a:pt x="2084" y="219"/>
                </a:lnTo>
                <a:lnTo>
                  <a:pt x="2320" y="356"/>
                </a:lnTo>
                <a:lnTo>
                  <a:pt x="1084" y="764"/>
                </a:lnTo>
                <a:close/>
                <a:moveTo>
                  <a:pt x="2470" y="538"/>
                </a:moveTo>
                <a:lnTo>
                  <a:pt x="1224" y="936"/>
                </a:lnTo>
                <a:lnTo>
                  <a:pt x="1230" y="2298"/>
                </a:lnTo>
                <a:lnTo>
                  <a:pt x="2470" y="1885"/>
                </a:lnTo>
                <a:lnTo>
                  <a:pt x="2470" y="538"/>
                </a:lnTo>
                <a:close/>
              </a:path>
            </a:pathLst>
          </a:custGeom>
          <a:solidFill>
            <a:schemeClr val="bg1"/>
          </a:solidFill>
          <a:ln w="9525">
            <a:noFill/>
            <a:round/>
          </a:ln>
        </p:spPr>
        <p:txBody>
          <a:bodyPr/>
          <a:lstStyle/>
          <a:p>
            <a:endParaRPr lang="zh-CN" altLang="en-US"/>
          </a:p>
        </p:txBody>
      </p:sp>
      <p:sp>
        <p:nvSpPr>
          <p:cNvPr id="9" name="KSO_Shape">
            <a:extLst>
              <a:ext uri="{FF2B5EF4-FFF2-40B4-BE49-F238E27FC236}">
                <a16:creationId xmlns:a16="http://schemas.microsoft.com/office/drawing/2014/main" id="{00C20AD5-13AA-4E03-B897-04C4FD1AA785}"/>
              </a:ext>
            </a:extLst>
          </p:cNvPr>
          <p:cNvSpPr/>
          <p:nvPr/>
        </p:nvSpPr>
        <p:spPr bwMode="auto">
          <a:xfrm>
            <a:off x="6951088" y="2030126"/>
            <a:ext cx="501698" cy="506365"/>
          </a:xfrm>
          <a:custGeom>
            <a:avLst/>
            <a:gdLst>
              <a:gd name="T0" fmla="*/ 2147483647 w 4218"/>
              <a:gd name="T1" fmla="*/ 2147483647 h 4267"/>
              <a:gd name="T2" fmla="*/ 2147483647 w 4218"/>
              <a:gd name="T3" fmla="*/ 2147483647 h 4267"/>
              <a:gd name="T4" fmla="*/ 2147483647 w 4218"/>
              <a:gd name="T5" fmla="*/ 2147483647 h 4267"/>
              <a:gd name="T6" fmla="*/ 2147483647 w 4218"/>
              <a:gd name="T7" fmla="*/ 2147483647 h 4267"/>
              <a:gd name="T8" fmla="*/ 2147483647 w 4218"/>
              <a:gd name="T9" fmla="*/ 2147483647 h 4267"/>
              <a:gd name="T10" fmla="*/ 2147483647 w 4218"/>
              <a:gd name="T11" fmla="*/ 2147483647 h 4267"/>
              <a:gd name="T12" fmla="*/ 2147483647 w 4218"/>
              <a:gd name="T13" fmla="*/ 2147483647 h 4267"/>
              <a:gd name="T14" fmla="*/ 2147483647 w 4218"/>
              <a:gd name="T15" fmla="*/ 2147483647 h 4267"/>
              <a:gd name="T16" fmla="*/ 2147483647 w 4218"/>
              <a:gd name="T17" fmla="*/ 2147483647 h 4267"/>
              <a:gd name="T18" fmla="*/ 2147483647 w 4218"/>
              <a:gd name="T19" fmla="*/ 2147483647 h 4267"/>
              <a:gd name="T20" fmla="*/ 2147483647 w 4218"/>
              <a:gd name="T21" fmla="*/ 2147483647 h 4267"/>
              <a:gd name="T22" fmla="*/ 2147483647 w 4218"/>
              <a:gd name="T23" fmla="*/ 2147483647 h 4267"/>
              <a:gd name="T24" fmla="*/ 2147483647 w 4218"/>
              <a:gd name="T25" fmla="*/ 2147483647 h 4267"/>
              <a:gd name="T26" fmla="*/ 2147483647 w 4218"/>
              <a:gd name="T27" fmla="*/ 2147483647 h 4267"/>
              <a:gd name="T28" fmla="*/ 2147483647 w 4218"/>
              <a:gd name="T29" fmla="*/ 2147483647 h 4267"/>
              <a:gd name="T30" fmla="*/ 2147483647 w 4218"/>
              <a:gd name="T31" fmla="*/ 2147483647 h 4267"/>
              <a:gd name="T32" fmla="*/ 2147483647 w 4218"/>
              <a:gd name="T33" fmla="*/ 2147483647 h 4267"/>
              <a:gd name="T34" fmla="*/ 2147483647 w 4218"/>
              <a:gd name="T35" fmla="*/ 2147483647 h 4267"/>
              <a:gd name="T36" fmla="*/ 2147483647 w 4218"/>
              <a:gd name="T37" fmla="*/ 2147483647 h 4267"/>
              <a:gd name="T38" fmla="*/ 2147483647 w 4218"/>
              <a:gd name="T39" fmla="*/ 2147483647 h 4267"/>
              <a:gd name="T40" fmla="*/ 2147483647 w 4218"/>
              <a:gd name="T41" fmla="*/ 2147483647 h 4267"/>
              <a:gd name="T42" fmla="*/ 2147483647 w 4218"/>
              <a:gd name="T43" fmla="*/ 2147483647 h 4267"/>
              <a:gd name="T44" fmla="*/ 2147483647 w 4218"/>
              <a:gd name="T45" fmla="*/ 2147483647 h 4267"/>
              <a:gd name="T46" fmla="*/ 2147483647 w 4218"/>
              <a:gd name="T47" fmla="*/ 2147483647 h 4267"/>
              <a:gd name="T48" fmla="*/ 2147483647 w 4218"/>
              <a:gd name="T49" fmla="*/ 2147483647 h 4267"/>
              <a:gd name="T50" fmla="*/ 2147483647 w 4218"/>
              <a:gd name="T51" fmla="*/ 2147483647 h 4267"/>
              <a:gd name="T52" fmla="*/ 2147483647 w 4218"/>
              <a:gd name="T53" fmla="*/ 2147483647 h 4267"/>
              <a:gd name="T54" fmla="*/ 2147483647 w 4218"/>
              <a:gd name="T55" fmla="*/ 2147483647 h 4267"/>
              <a:gd name="T56" fmla="*/ 2147483647 w 4218"/>
              <a:gd name="T57" fmla="*/ 2147483647 h 4267"/>
              <a:gd name="T58" fmla="*/ 2147483647 w 4218"/>
              <a:gd name="T59" fmla="*/ 2147483647 h 4267"/>
              <a:gd name="T60" fmla="*/ 2147483647 w 4218"/>
              <a:gd name="T61" fmla="*/ 2147483647 h 4267"/>
              <a:gd name="T62" fmla="*/ 2147483647 w 4218"/>
              <a:gd name="T63" fmla="*/ 2147483647 h 4267"/>
              <a:gd name="T64" fmla="*/ 2147483647 w 4218"/>
              <a:gd name="T65" fmla="*/ 2147483647 h 4267"/>
              <a:gd name="T66" fmla="*/ 2147483647 w 4218"/>
              <a:gd name="T67" fmla="*/ 2147483647 h 4267"/>
              <a:gd name="T68" fmla="*/ 2147483647 w 4218"/>
              <a:gd name="T69" fmla="*/ 2147483647 h 4267"/>
              <a:gd name="T70" fmla="*/ 2147483647 w 4218"/>
              <a:gd name="T71" fmla="*/ 2147483647 h 4267"/>
              <a:gd name="T72" fmla="*/ 2147483647 w 4218"/>
              <a:gd name="T73" fmla="*/ 2147483647 h 4267"/>
              <a:gd name="T74" fmla="*/ 2147483647 w 4218"/>
              <a:gd name="T75" fmla="*/ 2147483647 h 4267"/>
              <a:gd name="T76" fmla="*/ 2147483647 w 4218"/>
              <a:gd name="T77" fmla="*/ 2147483647 h 4267"/>
              <a:gd name="T78" fmla="*/ 2147483647 w 4218"/>
              <a:gd name="T79" fmla="*/ 2147483647 h 4267"/>
              <a:gd name="T80" fmla="*/ 2147483647 w 4218"/>
              <a:gd name="T81" fmla="*/ 2147483647 h 4267"/>
              <a:gd name="T82" fmla="*/ 2147483647 w 4218"/>
              <a:gd name="T83" fmla="*/ 2147483647 h 4267"/>
              <a:gd name="T84" fmla="*/ 2147483647 w 4218"/>
              <a:gd name="T85" fmla="*/ 2147483647 h 4267"/>
              <a:gd name="T86" fmla="*/ 2147483647 w 4218"/>
              <a:gd name="T87" fmla="*/ 2147483647 h 4267"/>
              <a:gd name="T88" fmla="*/ 2147483647 w 4218"/>
              <a:gd name="T89" fmla="*/ 2147483647 h 4267"/>
              <a:gd name="T90" fmla="*/ 2147483647 w 4218"/>
              <a:gd name="T91" fmla="*/ 2147483647 h 4267"/>
              <a:gd name="T92" fmla="*/ 2147483647 w 4218"/>
              <a:gd name="T93" fmla="*/ 2147483647 h 4267"/>
              <a:gd name="T94" fmla="*/ 2147483647 w 4218"/>
              <a:gd name="T95" fmla="*/ 2147483647 h 4267"/>
              <a:gd name="T96" fmla="*/ 2147483647 w 4218"/>
              <a:gd name="T97" fmla="*/ 2147483647 h 4267"/>
              <a:gd name="T98" fmla="*/ 2147483647 w 4218"/>
              <a:gd name="T99" fmla="*/ 2147483647 h 4267"/>
              <a:gd name="T100" fmla="*/ 2147483647 w 4218"/>
              <a:gd name="T101" fmla="*/ 2147483647 h 4267"/>
              <a:gd name="T102" fmla="*/ 2147483647 w 4218"/>
              <a:gd name="T103" fmla="*/ 2147483647 h 4267"/>
              <a:gd name="T104" fmla="*/ 2147483647 w 4218"/>
              <a:gd name="T105" fmla="*/ 2147483647 h 42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18"/>
              <a:gd name="T160" fmla="*/ 0 h 4267"/>
              <a:gd name="T161" fmla="*/ 4218 w 4218"/>
              <a:gd name="T162" fmla="*/ 4267 h 42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18" h="4267">
                <a:moveTo>
                  <a:pt x="276" y="0"/>
                </a:moveTo>
                <a:lnTo>
                  <a:pt x="309" y="188"/>
                </a:lnTo>
                <a:lnTo>
                  <a:pt x="363" y="500"/>
                </a:lnTo>
                <a:lnTo>
                  <a:pt x="488" y="1217"/>
                </a:lnTo>
                <a:lnTo>
                  <a:pt x="563" y="1641"/>
                </a:lnTo>
                <a:lnTo>
                  <a:pt x="638" y="2060"/>
                </a:lnTo>
                <a:lnTo>
                  <a:pt x="706" y="2439"/>
                </a:lnTo>
                <a:lnTo>
                  <a:pt x="762" y="2745"/>
                </a:lnTo>
                <a:lnTo>
                  <a:pt x="770" y="2785"/>
                </a:lnTo>
                <a:lnTo>
                  <a:pt x="779" y="2828"/>
                </a:lnTo>
                <a:lnTo>
                  <a:pt x="790" y="2874"/>
                </a:lnTo>
                <a:lnTo>
                  <a:pt x="803" y="2921"/>
                </a:lnTo>
                <a:lnTo>
                  <a:pt x="811" y="2945"/>
                </a:lnTo>
                <a:lnTo>
                  <a:pt x="818" y="2968"/>
                </a:lnTo>
                <a:lnTo>
                  <a:pt x="828" y="2993"/>
                </a:lnTo>
                <a:lnTo>
                  <a:pt x="838" y="3017"/>
                </a:lnTo>
                <a:lnTo>
                  <a:pt x="849" y="3041"/>
                </a:lnTo>
                <a:lnTo>
                  <a:pt x="861" y="3064"/>
                </a:lnTo>
                <a:lnTo>
                  <a:pt x="874" y="3087"/>
                </a:lnTo>
                <a:lnTo>
                  <a:pt x="890" y="3110"/>
                </a:lnTo>
                <a:lnTo>
                  <a:pt x="905" y="3132"/>
                </a:lnTo>
                <a:lnTo>
                  <a:pt x="923" y="3154"/>
                </a:lnTo>
                <a:lnTo>
                  <a:pt x="940" y="3174"/>
                </a:lnTo>
                <a:lnTo>
                  <a:pt x="961" y="3194"/>
                </a:lnTo>
                <a:lnTo>
                  <a:pt x="982" y="3213"/>
                </a:lnTo>
                <a:lnTo>
                  <a:pt x="1005" y="3231"/>
                </a:lnTo>
                <a:lnTo>
                  <a:pt x="1031" y="3248"/>
                </a:lnTo>
                <a:lnTo>
                  <a:pt x="1057" y="3262"/>
                </a:lnTo>
                <a:lnTo>
                  <a:pt x="1085" y="3276"/>
                </a:lnTo>
                <a:lnTo>
                  <a:pt x="1115" y="3289"/>
                </a:lnTo>
                <a:lnTo>
                  <a:pt x="1147" y="3300"/>
                </a:lnTo>
                <a:lnTo>
                  <a:pt x="1181" y="3308"/>
                </a:lnTo>
                <a:lnTo>
                  <a:pt x="1217" y="3316"/>
                </a:lnTo>
                <a:lnTo>
                  <a:pt x="1255" y="3322"/>
                </a:lnTo>
                <a:lnTo>
                  <a:pt x="1296" y="3325"/>
                </a:lnTo>
                <a:lnTo>
                  <a:pt x="1338" y="3326"/>
                </a:lnTo>
                <a:lnTo>
                  <a:pt x="2594" y="3326"/>
                </a:lnTo>
                <a:lnTo>
                  <a:pt x="2637" y="3325"/>
                </a:lnTo>
                <a:lnTo>
                  <a:pt x="2677" y="3322"/>
                </a:lnTo>
                <a:lnTo>
                  <a:pt x="2715" y="3316"/>
                </a:lnTo>
                <a:lnTo>
                  <a:pt x="2751" y="3308"/>
                </a:lnTo>
                <a:lnTo>
                  <a:pt x="2785" y="3300"/>
                </a:lnTo>
                <a:lnTo>
                  <a:pt x="2817" y="3289"/>
                </a:lnTo>
                <a:lnTo>
                  <a:pt x="2847" y="3276"/>
                </a:lnTo>
                <a:lnTo>
                  <a:pt x="2875" y="3262"/>
                </a:lnTo>
                <a:lnTo>
                  <a:pt x="2901" y="3248"/>
                </a:lnTo>
                <a:lnTo>
                  <a:pt x="2926" y="3231"/>
                </a:lnTo>
                <a:lnTo>
                  <a:pt x="2949" y="3213"/>
                </a:lnTo>
                <a:lnTo>
                  <a:pt x="2970" y="3194"/>
                </a:lnTo>
                <a:lnTo>
                  <a:pt x="2990" y="3174"/>
                </a:lnTo>
                <a:lnTo>
                  <a:pt x="3009" y="3154"/>
                </a:lnTo>
                <a:lnTo>
                  <a:pt x="3026" y="3132"/>
                </a:lnTo>
                <a:lnTo>
                  <a:pt x="3042" y="3110"/>
                </a:lnTo>
                <a:lnTo>
                  <a:pt x="3056" y="3087"/>
                </a:lnTo>
                <a:lnTo>
                  <a:pt x="3069" y="3064"/>
                </a:lnTo>
                <a:lnTo>
                  <a:pt x="3081" y="3041"/>
                </a:lnTo>
                <a:lnTo>
                  <a:pt x="3094" y="3017"/>
                </a:lnTo>
                <a:lnTo>
                  <a:pt x="3103" y="2993"/>
                </a:lnTo>
                <a:lnTo>
                  <a:pt x="3112" y="2968"/>
                </a:lnTo>
                <a:lnTo>
                  <a:pt x="3121" y="2945"/>
                </a:lnTo>
                <a:lnTo>
                  <a:pt x="3129" y="2921"/>
                </a:lnTo>
                <a:lnTo>
                  <a:pt x="3142" y="2874"/>
                </a:lnTo>
                <a:lnTo>
                  <a:pt x="3152" y="2828"/>
                </a:lnTo>
                <a:lnTo>
                  <a:pt x="3161" y="2785"/>
                </a:lnTo>
                <a:lnTo>
                  <a:pt x="3168" y="2745"/>
                </a:lnTo>
                <a:lnTo>
                  <a:pt x="3226" y="2439"/>
                </a:lnTo>
                <a:lnTo>
                  <a:pt x="3294" y="2060"/>
                </a:lnTo>
                <a:lnTo>
                  <a:pt x="3367" y="1641"/>
                </a:lnTo>
                <a:lnTo>
                  <a:pt x="3442" y="1217"/>
                </a:lnTo>
                <a:lnTo>
                  <a:pt x="3568" y="500"/>
                </a:lnTo>
                <a:lnTo>
                  <a:pt x="3623" y="188"/>
                </a:lnTo>
                <a:lnTo>
                  <a:pt x="3655" y="0"/>
                </a:lnTo>
                <a:lnTo>
                  <a:pt x="276" y="0"/>
                </a:lnTo>
                <a:close/>
                <a:moveTo>
                  <a:pt x="3143" y="1066"/>
                </a:moveTo>
                <a:lnTo>
                  <a:pt x="787" y="1066"/>
                </a:lnTo>
                <a:lnTo>
                  <a:pt x="658" y="320"/>
                </a:lnTo>
                <a:lnTo>
                  <a:pt x="3274" y="320"/>
                </a:lnTo>
                <a:lnTo>
                  <a:pt x="3143" y="1066"/>
                </a:lnTo>
                <a:close/>
                <a:moveTo>
                  <a:pt x="4209" y="1156"/>
                </a:moveTo>
                <a:lnTo>
                  <a:pt x="4209" y="1156"/>
                </a:lnTo>
                <a:lnTo>
                  <a:pt x="4192" y="1251"/>
                </a:lnTo>
                <a:lnTo>
                  <a:pt x="4168" y="1369"/>
                </a:lnTo>
                <a:lnTo>
                  <a:pt x="4113" y="1645"/>
                </a:lnTo>
                <a:lnTo>
                  <a:pt x="4053" y="1936"/>
                </a:lnTo>
                <a:lnTo>
                  <a:pt x="4000" y="2191"/>
                </a:lnTo>
                <a:lnTo>
                  <a:pt x="3991" y="2228"/>
                </a:lnTo>
                <a:lnTo>
                  <a:pt x="3986" y="2250"/>
                </a:lnTo>
                <a:lnTo>
                  <a:pt x="3978" y="2273"/>
                </a:lnTo>
                <a:lnTo>
                  <a:pt x="3969" y="2297"/>
                </a:lnTo>
                <a:lnTo>
                  <a:pt x="3958" y="2322"/>
                </a:lnTo>
                <a:lnTo>
                  <a:pt x="3945" y="2346"/>
                </a:lnTo>
                <a:lnTo>
                  <a:pt x="3937" y="2358"/>
                </a:lnTo>
                <a:lnTo>
                  <a:pt x="3929" y="2369"/>
                </a:lnTo>
                <a:lnTo>
                  <a:pt x="3920" y="2381"/>
                </a:lnTo>
                <a:lnTo>
                  <a:pt x="3910" y="2392"/>
                </a:lnTo>
                <a:lnTo>
                  <a:pt x="3900" y="2403"/>
                </a:lnTo>
                <a:lnTo>
                  <a:pt x="3888" y="2413"/>
                </a:lnTo>
                <a:lnTo>
                  <a:pt x="3876" y="2423"/>
                </a:lnTo>
                <a:lnTo>
                  <a:pt x="3863" y="2433"/>
                </a:lnTo>
                <a:lnTo>
                  <a:pt x="3848" y="2441"/>
                </a:lnTo>
                <a:lnTo>
                  <a:pt x="3834" y="2449"/>
                </a:lnTo>
                <a:lnTo>
                  <a:pt x="3817" y="2457"/>
                </a:lnTo>
                <a:lnTo>
                  <a:pt x="3800" y="2463"/>
                </a:lnTo>
                <a:lnTo>
                  <a:pt x="3782" y="2469"/>
                </a:lnTo>
                <a:lnTo>
                  <a:pt x="3762" y="2474"/>
                </a:lnTo>
                <a:lnTo>
                  <a:pt x="3743" y="2478"/>
                </a:lnTo>
                <a:lnTo>
                  <a:pt x="3721" y="2481"/>
                </a:lnTo>
                <a:lnTo>
                  <a:pt x="3698" y="2482"/>
                </a:lnTo>
                <a:lnTo>
                  <a:pt x="3673" y="2483"/>
                </a:lnTo>
                <a:lnTo>
                  <a:pt x="3381" y="2483"/>
                </a:lnTo>
                <a:lnTo>
                  <a:pt x="3430" y="2208"/>
                </a:lnTo>
                <a:lnTo>
                  <a:pt x="3673" y="2208"/>
                </a:lnTo>
                <a:lnTo>
                  <a:pt x="3690" y="2207"/>
                </a:lnTo>
                <a:lnTo>
                  <a:pt x="3702" y="2206"/>
                </a:lnTo>
                <a:lnTo>
                  <a:pt x="3707" y="2204"/>
                </a:lnTo>
                <a:lnTo>
                  <a:pt x="3710" y="2204"/>
                </a:lnTo>
                <a:lnTo>
                  <a:pt x="3712" y="2199"/>
                </a:lnTo>
                <a:lnTo>
                  <a:pt x="3716" y="2188"/>
                </a:lnTo>
                <a:lnTo>
                  <a:pt x="3723" y="2167"/>
                </a:lnTo>
                <a:lnTo>
                  <a:pt x="3731" y="2133"/>
                </a:lnTo>
                <a:lnTo>
                  <a:pt x="3783" y="1881"/>
                </a:lnTo>
                <a:lnTo>
                  <a:pt x="3844" y="1592"/>
                </a:lnTo>
                <a:lnTo>
                  <a:pt x="3899" y="1318"/>
                </a:lnTo>
                <a:lnTo>
                  <a:pt x="3921" y="1203"/>
                </a:lnTo>
                <a:lnTo>
                  <a:pt x="3937" y="1109"/>
                </a:lnTo>
                <a:lnTo>
                  <a:pt x="3941" y="1093"/>
                </a:lnTo>
                <a:lnTo>
                  <a:pt x="3942" y="1075"/>
                </a:lnTo>
                <a:lnTo>
                  <a:pt x="3943" y="1057"/>
                </a:lnTo>
                <a:lnTo>
                  <a:pt x="3943" y="1039"/>
                </a:lnTo>
                <a:lnTo>
                  <a:pt x="3941" y="1021"/>
                </a:lnTo>
                <a:lnTo>
                  <a:pt x="3936" y="1004"/>
                </a:lnTo>
                <a:lnTo>
                  <a:pt x="3934" y="996"/>
                </a:lnTo>
                <a:lnTo>
                  <a:pt x="3931" y="988"/>
                </a:lnTo>
                <a:lnTo>
                  <a:pt x="3926" y="980"/>
                </a:lnTo>
                <a:lnTo>
                  <a:pt x="3922" y="974"/>
                </a:lnTo>
                <a:lnTo>
                  <a:pt x="3914" y="965"/>
                </a:lnTo>
                <a:lnTo>
                  <a:pt x="3906" y="957"/>
                </a:lnTo>
                <a:lnTo>
                  <a:pt x="3897" y="951"/>
                </a:lnTo>
                <a:lnTo>
                  <a:pt x="3889" y="945"/>
                </a:lnTo>
                <a:lnTo>
                  <a:pt x="3873" y="938"/>
                </a:lnTo>
                <a:lnTo>
                  <a:pt x="3860" y="933"/>
                </a:lnTo>
                <a:lnTo>
                  <a:pt x="3655" y="933"/>
                </a:lnTo>
                <a:lnTo>
                  <a:pt x="3703" y="659"/>
                </a:lnTo>
                <a:lnTo>
                  <a:pt x="3892" y="659"/>
                </a:lnTo>
                <a:lnTo>
                  <a:pt x="3904" y="661"/>
                </a:lnTo>
                <a:lnTo>
                  <a:pt x="3925" y="666"/>
                </a:lnTo>
                <a:lnTo>
                  <a:pt x="3955" y="675"/>
                </a:lnTo>
                <a:lnTo>
                  <a:pt x="3972" y="681"/>
                </a:lnTo>
                <a:lnTo>
                  <a:pt x="3989" y="689"/>
                </a:lnTo>
                <a:lnTo>
                  <a:pt x="4008" y="698"/>
                </a:lnTo>
                <a:lnTo>
                  <a:pt x="4028" y="708"/>
                </a:lnTo>
                <a:lnTo>
                  <a:pt x="4047" y="720"/>
                </a:lnTo>
                <a:lnTo>
                  <a:pt x="4067" y="734"/>
                </a:lnTo>
                <a:lnTo>
                  <a:pt x="4087" y="751"/>
                </a:lnTo>
                <a:lnTo>
                  <a:pt x="4107" y="768"/>
                </a:lnTo>
                <a:lnTo>
                  <a:pt x="4126" y="788"/>
                </a:lnTo>
                <a:lnTo>
                  <a:pt x="4143" y="811"/>
                </a:lnTo>
                <a:lnTo>
                  <a:pt x="4152" y="823"/>
                </a:lnTo>
                <a:lnTo>
                  <a:pt x="4161" y="836"/>
                </a:lnTo>
                <a:lnTo>
                  <a:pt x="4170" y="852"/>
                </a:lnTo>
                <a:lnTo>
                  <a:pt x="4177" y="867"/>
                </a:lnTo>
                <a:lnTo>
                  <a:pt x="4185" y="885"/>
                </a:lnTo>
                <a:lnTo>
                  <a:pt x="4193" y="902"/>
                </a:lnTo>
                <a:lnTo>
                  <a:pt x="4199" y="922"/>
                </a:lnTo>
                <a:lnTo>
                  <a:pt x="4205" y="943"/>
                </a:lnTo>
                <a:lnTo>
                  <a:pt x="4209" y="965"/>
                </a:lnTo>
                <a:lnTo>
                  <a:pt x="4214" y="988"/>
                </a:lnTo>
                <a:lnTo>
                  <a:pt x="4216" y="1012"/>
                </a:lnTo>
                <a:lnTo>
                  <a:pt x="4218" y="1039"/>
                </a:lnTo>
                <a:lnTo>
                  <a:pt x="4218" y="1066"/>
                </a:lnTo>
                <a:lnTo>
                  <a:pt x="4217" y="1095"/>
                </a:lnTo>
                <a:lnTo>
                  <a:pt x="4214" y="1125"/>
                </a:lnTo>
                <a:lnTo>
                  <a:pt x="4209" y="1156"/>
                </a:lnTo>
                <a:close/>
                <a:moveTo>
                  <a:pt x="3771" y="3532"/>
                </a:moveTo>
                <a:lnTo>
                  <a:pt x="160" y="3532"/>
                </a:lnTo>
                <a:lnTo>
                  <a:pt x="144" y="3533"/>
                </a:lnTo>
                <a:lnTo>
                  <a:pt x="127" y="3535"/>
                </a:lnTo>
                <a:lnTo>
                  <a:pt x="112" y="3539"/>
                </a:lnTo>
                <a:lnTo>
                  <a:pt x="98" y="3545"/>
                </a:lnTo>
                <a:lnTo>
                  <a:pt x="83" y="3551"/>
                </a:lnTo>
                <a:lnTo>
                  <a:pt x="70" y="3559"/>
                </a:lnTo>
                <a:lnTo>
                  <a:pt x="58" y="3569"/>
                </a:lnTo>
                <a:lnTo>
                  <a:pt x="47" y="3579"/>
                </a:lnTo>
                <a:lnTo>
                  <a:pt x="36" y="3590"/>
                </a:lnTo>
                <a:lnTo>
                  <a:pt x="27" y="3603"/>
                </a:lnTo>
                <a:lnTo>
                  <a:pt x="19" y="3616"/>
                </a:lnTo>
                <a:lnTo>
                  <a:pt x="13" y="3631"/>
                </a:lnTo>
                <a:lnTo>
                  <a:pt x="7" y="3645"/>
                </a:lnTo>
                <a:lnTo>
                  <a:pt x="3" y="3660"/>
                </a:lnTo>
                <a:lnTo>
                  <a:pt x="1" y="3676"/>
                </a:lnTo>
                <a:lnTo>
                  <a:pt x="0" y="3692"/>
                </a:lnTo>
                <a:lnTo>
                  <a:pt x="1" y="3709"/>
                </a:lnTo>
                <a:lnTo>
                  <a:pt x="3" y="3725"/>
                </a:lnTo>
                <a:lnTo>
                  <a:pt x="7" y="3741"/>
                </a:lnTo>
                <a:lnTo>
                  <a:pt x="13" y="3755"/>
                </a:lnTo>
                <a:lnTo>
                  <a:pt x="19" y="3769"/>
                </a:lnTo>
                <a:lnTo>
                  <a:pt x="27" y="3782"/>
                </a:lnTo>
                <a:lnTo>
                  <a:pt x="36" y="3795"/>
                </a:lnTo>
                <a:lnTo>
                  <a:pt x="47" y="3806"/>
                </a:lnTo>
                <a:lnTo>
                  <a:pt x="58" y="3817"/>
                </a:lnTo>
                <a:lnTo>
                  <a:pt x="70" y="3825"/>
                </a:lnTo>
                <a:lnTo>
                  <a:pt x="83" y="3833"/>
                </a:lnTo>
                <a:lnTo>
                  <a:pt x="98" y="3841"/>
                </a:lnTo>
                <a:lnTo>
                  <a:pt x="112" y="3846"/>
                </a:lnTo>
                <a:lnTo>
                  <a:pt x="127" y="3850"/>
                </a:lnTo>
                <a:lnTo>
                  <a:pt x="144" y="3852"/>
                </a:lnTo>
                <a:lnTo>
                  <a:pt x="160" y="3853"/>
                </a:lnTo>
                <a:lnTo>
                  <a:pt x="3771" y="3853"/>
                </a:lnTo>
                <a:lnTo>
                  <a:pt x="3788" y="3852"/>
                </a:lnTo>
                <a:lnTo>
                  <a:pt x="3803" y="3850"/>
                </a:lnTo>
                <a:lnTo>
                  <a:pt x="3819" y="3846"/>
                </a:lnTo>
                <a:lnTo>
                  <a:pt x="3834" y="3841"/>
                </a:lnTo>
                <a:lnTo>
                  <a:pt x="3847" y="3833"/>
                </a:lnTo>
                <a:lnTo>
                  <a:pt x="3860" y="3825"/>
                </a:lnTo>
                <a:lnTo>
                  <a:pt x="3874" y="3817"/>
                </a:lnTo>
                <a:lnTo>
                  <a:pt x="3885" y="3806"/>
                </a:lnTo>
                <a:lnTo>
                  <a:pt x="3895" y="3795"/>
                </a:lnTo>
                <a:lnTo>
                  <a:pt x="3904" y="3782"/>
                </a:lnTo>
                <a:lnTo>
                  <a:pt x="3912" y="3769"/>
                </a:lnTo>
                <a:lnTo>
                  <a:pt x="3919" y="3755"/>
                </a:lnTo>
                <a:lnTo>
                  <a:pt x="3924" y="3741"/>
                </a:lnTo>
                <a:lnTo>
                  <a:pt x="3929" y="3725"/>
                </a:lnTo>
                <a:lnTo>
                  <a:pt x="3931" y="3709"/>
                </a:lnTo>
                <a:lnTo>
                  <a:pt x="3932" y="3692"/>
                </a:lnTo>
                <a:lnTo>
                  <a:pt x="3931" y="3676"/>
                </a:lnTo>
                <a:lnTo>
                  <a:pt x="3929" y="3660"/>
                </a:lnTo>
                <a:lnTo>
                  <a:pt x="3924" y="3645"/>
                </a:lnTo>
                <a:lnTo>
                  <a:pt x="3919" y="3631"/>
                </a:lnTo>
                <a:lnTo>
                  <a:pt x="3912" y="3616"/>
                </a:lnTo>
                <a:lnTo>
                  <a:pt x="3904" y="3603"/>
                </a:lnTo>
                <a:lnTo>
                  <a:pt x="3895" y="3590"/>
                </a:lnTo>
                <a:lnTo>
                  <a:pt x="3885" y="3579"/>
                </a:lnTo>
                <a:lnTo>
                  <a:pt x="3874" y="3569"/>
                </a:lnTo>
                <a:lnTo>
                  <a:pt x="3860" y="3559"/>
                </a:lnTo>
                <a:lnTo>
                  <a:pt x="3847" y="3551"/>
                </a:lnTo>
                <a:lnTo>
                  <a:pt x="3834" y="3545"/>
                </a:lnTo>
                <a:lnTo>
                  <a:pt x="3819" y="3539"/>
                </a:lnTo>
                <a:lnTo>
                  <a:pt x="3803" y="3535"/>
                </a:lnTo>
                <a:lnTo>
                  <a:pt x="3788" y="3533"/>
                </a:lnTo>
                <a:lnTo>
                  <a:pt x="3771" y="3532"/>
                </a:lnTo>
                <a:close/>
                <a:moveTo>
                  <a:pt x="1077" y="4267"/>
                </a:moveTo>
                <a:lnTo>
                  <a:pt x="2854" y="4267"/>
                </a:lnTo>
                <a:lnTo>
                  <a:pt x="2854" y="4038"/>
                </a:lnTo>
                <a:lnTo>
                  <a:pt x="1077" y="4038"/>
                </a:lnTo>
                <a:lnTo>
                  <a:pt x="1077" y="4267"/>
                </a:lnTo>
                <a:close/>
              </a:path>
            </a:pathLst>
          </a:custGeom>
          <a:solidFill>
            <a:schemeClr val="bg1"/>
          </a:solidFill>
          <a:ln w="9525">
            <a:noFill/>
            <a:round/>
          </a:ln>
        </p:spPr>
        <p:txBody>
          <a:bodyPr/>
          <a:lstStyle/>
          <a:p>
            <a:endParaRPr lang="zh-CN" altLang="en-US"/>
          </a:p>
        </p:txBody>
      </p:sp>
      <p:grpSp>
        <p:nvGrpSpPr>
          <p:cNvPr id="10" name="Group 23">
            <a:extLst>
              <a:ext uri="{FF2B5EF4-FFF2-40B4-BE49-F238E27FC236}">
                <a16:creationId xmlns:a16="http://schemas.microsoft.com/office/drawing/2014/main" id="{A89493C0-56E7-477C-B166-3B135AE776E8}"/>
              </a:ext>
            </a:extLst>
          </p:cNvPr>
          <p:cNvGrpSpPr/>
          <p:nvPr/>
        </p:nvGrpSpPr>
        <p:grpSpPr bwMode="auto">
          <a:xfrm>
            <a:off x="1325073" y="2674166"/>
            <a:ext cx="1205241" cy="665041"/>
            <a:chOff x="1119" y="2292"/>
            <a:chExt cx="1033" cy="570"/>
          </a:xfrm>
        </p:grpSpPr>
        <p:sp>
          <p:nvSpPr>
            <p:cNvPr id="11" name="文本框 11">
              <a:extLst>
                <a:ext uri="{FF2B5EF4-FFF2-40B4-BE49-F238E27FC236}">
                  <a16:creationId xmlns:a16="http://schemas.microsoft.com/office/drawing/2014/main" id="{8D4BEA2B-EAA1-44B8-8860-17B09E8F52D2}"/>
                </a:ext>
              </a:extLst>
            </p:cNvPr>
            <p:cNvSpPr txBox="1">
              <a:spLocks noChangeArrowheads="1"/>
            </p:cNvSpPr>
            <p:nvPr/>
          </p:nvSpPr>
          <p:spPr bwMode="auto">
            <a:xfrm>
              <a:off x="1127" y="2292"/>
              <a:ext cx="1010" cy="317"/>
            </a:xfrm>
            <a:prstGeom prst="rect">
              <a:avLst/>
            </a:prstGeom>
            <a:noFill/>
            <a:ln w="9525">
              <a:noFill/>
              <a:miter lim="800000"/>
            </a:ln>
          </p:spPr>
          <p:txBody>
            <a:bodyPr>
              <a:spAutoFit/>
            </a:bodyPr>
            <a:lstStyle/>
            <a:p>
              <a:pPr algn="ctr"/>
              <a:r>
                <a:rPr lang="zh-CN" altLang="en-US" b="1">
                  <a:solidFill>
                    <a:schemeClr val="bg1"/>
                  </a:solidFill>
                  <a:latin typeface="Calibri" panose="020F0502020204030204" pitchFamily="34" charset="0"/>
                  <a:ea typeface="微软雅黑" panose="020B0503020204020204" pitchFamily="34" charset="-122"/>
                </a:rPr>
                <a:t>标题内容</a:t>
              </a:r>
            </a:p>
          </p:txBody>
        </p:sp>
        <p:sp>
          <p:nvSpPr>
            <p:cNvPr id="12" name="文本框 21">
              <a:extLst>
                <a:ext uri="{FF2B5EF4-FFF2-40B4-BE49-F238E27FC236}">
                  <a16:creationId xmlns:a16="http://schemas.microsoft.com/office/drawing/2014/main" id="{1D4A531A-8FFB-4578-BA4A-DB4272F44B2F}"/>
                </a:ext>
              </a:extLst>
            </p:cNvPr>
            <p:cNvSpPr txBox="1">
              <a:spLocks noChangeArrowheads="1"/>
            </p:cNvSpPr>
            <p:nvPr/>
          </p:nvSpPr>
          <p:spPr bwMode="auto">
            <a:xfrm>
              <a:off x="1119" y="2550"/>
              <a:ext cx="1033" cy="312"/>
            </a:xfrm>
            <a:prstGeom prst="rect">
              <a:avLst/>
            </a:prstGeom>
            <a:noFill/>
            <a:ln w="9525">
              <a:noFill/>
              <a:miter lim="800000"/>
            </a:ln>
          </p:spPr>
          <p:txBody>
            <a:bodyPr>
              <a:spAutoFit/>
            </a:bodyPr>
            <a:lstStyle/>
            <a:p>
              <a:pPr algn="ctr"/>
              <a:r>
                <a:rPr lang="zh-CN" altLang="en-US" sz="882">
                  <a:solidFill>
                    <a:schemeClr val="bg1"/>
                  </a:solidFill>
                  <a:ea typeface="微软雅黑" panose="020B0503020204020204" pitchFamily="34" charset="-122"/>
                </a:rPr>
                <a:t>请在这里输入您的文字内容</a:t>
              </a:r>
            </a:p>
          </p:txBody>
        </p:sp>
      </p:grpSp>
      <p:grpSp>
        <p:nvGrpSpPr>
          <p:cNvPr id="13" name="Group 24">
            <a:extLst>
              <a:ext uri="{FF2B5EF4-FFF2-40B4-BE49-F238E27FC236}">
                <a16:creationId xmlns:a16="http://schemas.microsoft.com/office/drawing/2014/main" id="{C4FFFE8D-717C-4A5E-B4E2-B7AE54C98564}"/>
              </a:ext>
            </a:extLst>
          </p:cNvPr>
          <p:cNvGrpSpPr/>
          <p:nvPr/>
        </p:nvGrpSpPr>
        <p:grpSpPr bwMode="auto">
          <a:xfrm>
            <a:off x="3054180" y="2674166"/>
            <a:ext cx="1214575" cy="660374"/>
            <a:chOff x="2601" y="2292"/>
            <a:chExt cx="1041" cy="566"/>
          </a:xfrm>
        </p:grpSpPr>
        <p:sp>
          <p:nvSpPr>
            <p:cNvPr id="14" name="文本框 13">
              <a:extLst>
                <a:ext uri="{FF2B5EF4-FFF2-40B4-BE49-F238E27FC236}">
                  <a16:creationId xmlns:a16="http://schemas.microsoft.com/office/drawing/2014/main" id="{EEFBFE47-9E88-4EFC-8ECE-424F2B5804EE}"/>
                </a:ext>
              </a:extLst>
            </p:cNvPr>
            <p:cNvSpPr txBox="1">
              <a:spLocks noChangeArrowheads="1"/>
            </p:cNvSpPr>
            <p:nvPr/>
          </p:nvSpPr>
          <p:spPr bwMode="auto">
            <a:xfrm>
              <a:off x="2601" y="2292"/>
              <a:ext cx="1010" cy="317"/>
            </a:xfrm>
            <a:prstGeom prst="rect">
              <a:avLst/>
            </a:prstGeom>
            <a:noFill/>
            <a:ln w="9525">
              <a:noFill/>
              <a:miter lim="800000"/>
            </a:ln>
          </p:spPr>
          <p:txBody>
            <a:bodyPr>
              <a:spAutoFit/>
            </a:bodyPr>
            <a:lstStyle/>
            <a:p>
              <a:pPr algn="ctr"/>
              <a:r>
                <a:rPr lang="zh-CN" altLang="en-US" b="1">
                  <a:solidFill>
                    <a:schemeClr val="bg1"/>
                  </a:solidFill>
                  <a:ea typeface="微软雅黑" panose="020B0503020204020204" pitchFamily="34" charset="-122"/>
                </a:rPr>
                <a:t>标题内容</a:t>
              </a:r>
            </a:p>
          </p:txBody>
        </p:sp>
        <p:sp>
          <p:nvSpPr>
            <p:cNvPr id="15" name="文本框 22">
              <a:extLst>
                <a:ext uri="{FF2B5EF4-FFF2-40B4-BE49-F238E27FC236}">
                  <a16:creationId xmlns:a16="http://schemas.microsoft.com/office/drawing/2014/main" id="{444718AA-1639-49F2-81D2-30648548E3D0}"/>
                </a:ext>
              </a:extLst>
            </p:cNvPr>
            <p:cNvSpPr txBox="1">
              <a:spLocks noChangeArrowheads="1"/>
            </p:cNvSpPr>
            <p:nvPr/>
          </p:nvSpPr>
          <p:spPr bwMode="auto">
            <a:xfrm>
              <a:off x="2608" y="2546"/>
              <a:ext cx="1034" cy="312"/>
            </a:xfrm>
            <a:prstGeom prst="rect">
              <a:avLst/>
            </a:prstGeom>
            <a:noFill/>
            <a:ln w="9525">
              <a:noFill/>
              <a:miter lim="800000"/>
            </a:ln>
          </p:spPr>
          <p:txBody>
            <a:bodyPr>
              <a:spAutoFit/>
            </a:bodyPr>
            <a:lstStyle/>
            <a:p>
              <a:pPr algn="ctr"/>
              <a:r>
                <a:rPr lang="zh-CN" altLang="en-US" sz="882">
                  <a:solidFill>
                    <a:schemeClr val="bg1"/>
                  </a:solidFill>
                  <a:ea typeface="微软雅黑" panose="020B0503020204020204" pitchFamily="34" charset="-122"/>
                </a:rPr>
                <a:t>请在这里输入您的文字内容</a:t>
              </a:r>
            </a:p>
          </p:txBody>
        </p:sp>
      </p:grpSp>
      <p:grpSp>
        <p:nvGrpSpPr>
          <p:cNvPr id="16" name="Group 25">
            <a:extLst>
              <a:ext uri="{FF2B5EF4-FFF2-40B4-BE49-F238E27FC236}">
                <a16:creationId xmlns:a16="http://schemas.microsoft.com/office/drawing/2014/main" id="{24D60C03-7AF4-40DB-8DDF-D041BA86A780}"/>
              </a:ext>
            </a:extLst>
          </p:cNvPr>
          <p:cNvGrpSpPr/>
          <p:nvPr/>
        </p:nvGrpSpPr>
        <p:grpSpPr bwMode="auto">
          <a:xfrm>
            <a:off x="4778620" y="2690498"/>
            <a:ext cx="1233243" cy="668542"/>
            <a:chOff x="4079" y="2306"/>
            <a:chExt cx="1057" cy="573"/>
          </a:xfrm>
        </p:grpSpPr>
        <p:sp>
          <p:nvSpPr>
            <p:cNvPr id="17" name="文本框 14">
              <a:extLst>
                <a:ext uri="{FF2B5EF4-FFF2-40B4-BE49-F238E27FC236}">
                  <a16:creationId xmlns:a16="http://schemas.microsoft.com/office/drawing/2014/main" id="{38F23484-37D9-4074-8AAC-F2A668A74564}"/>
                </a:ext>
              </a:extLst>
            </p:cNvPr>
            <p:cNvSpPr txBox="1">
              <a:spLocks noChangeArrowheads="1"/>
            </p:cNvSpPr>
            <p:nvPr/>
          </p:nvSpPr>
          <p:spPr bwMode="auto">
            <a:xfrm>
              <a:off x="4126" y="2306"/>
              <a:ext cx="1010" cy="317"/>
            </a:xfrm>
            <a:prstGeom prst="rect">
              <a:avLst/>
            </a:prstGeom>
            <a:noFill/>
            <a:ln w="9525">
              <a:noFill/>
              <a:miter lim="800000"/>
            </a:ln>
          </p:spPr>
          <p:txBody>
            <a:bodyPr>
              <a:spAutoFit/>
            </a:bodyPr>
            <a:lstStyle/>
            <a:p>
              <a:pPr algn="ctr"/>
              <a:r>
                <a:rPr lang="zh-CN" altLang="en-US" b="1">
                  <a:solidFill>
                    <a:schemeClr val="bg1"/>
                  </a:solidFill>
                  <a:ea typeface="微软雅黑" panose="020B0503020204020204" pitchFamily="34" charset="-122"/>
                </a:rPr>
                <a:t>标题内容</a:t>
              </a:r>
            </a:p>
          </p:txBody>
        </p:sp>
        <p:sp>
          <p:nvSpPr>
            <p:cNvPr id="18" name="文本框 23">
              <a:extLst>
                <a:ext uri="{FF2B5EF4-FFF2-40B4-BE49-F238E27FC236}">
                  <a16:creationId xmlns:a16="http://schemas.microsoft.com/office/drawing/2014/main" id="{67E454B8-AA01-42FF-8355-D35AA9F0442A}"/>
                </a:ext>
              </a:extLst>
            </p:cNvPr>
            <p:cNvSpPr txBox="1">
              <a:spLocks noChangeArrowheads="1"/>
            </p:cNvSpPr>
            <p:nvPr/>
          </p:nvSpPr>
          <p:spPr bwMode="auto">
            <a:xfrm>
              <a:off x="4079" y="2567"/>
              <a:ext cx="1033" cy="312"/>
            </a:xfrm>
            <a:prstGeom prst="rect">
              <a:avLst/>
            </a:prstGeom>
            <a:noFill/>
            <a:ln w="9525">
              <a:noFill/>
              <a:miter lim="800000"/>
            </a:ln>
          </p:spPr>
          <p:txBody>
            <a:bodyPr>
              <a:spAutoFit/>
            </a:bodyPr>
            <a:lstStyle/>
            <a:p>
              <a:pPr algn="ctr"/>
              <a:r>
                <a:rPr lang="zh-CN" altLang="en-US" sz="882">
                  <a:solidFill>
                    <a:schemeClr val="bg1"/>
                  </a:solidFill>
                  <a:ea typeface="微软雅黑" panose="020B0503020204020204" pitchFamily="34" charset="-122"/>
                </a:rPr>
                <a:t>请在这里输入您的文字内容</a:t>
              </a:r>
            </a:p>
          </p:txBody>
        </p:sp>
      </p:grpSp>
      <p:grpSp>
        <p:nvGrpSpPr>
          <p:cNvPr id="19" name="Group 26">
            <a:extLst>
              <a:ext uri="{FF2B5EF4-FFF2-40B4-BE49-F238E27FC236}">
                <a16:creationId xmlns:a16="http://schemas.microsoft.com/office/drawing/2014/main" id="{2BEF8A48-C1A4-4FAE-A3B6-8F76ABB3649D}"/>
              </a:ext>
            </a:extLst>
          </p:cNvPr>
          <p:cNvGrpSpPr/>
          <p:nvPr/>
        </p:nvGrpSpPr>
        <p:grpSpPr bwMode="auto">
          <a:xfrm>
            <a:off x="6479726" y="2706833"/>
            <a:ext cx="1321915" cy="654541"/>
            <a:chOff x="5537" y="2320"/>
            <a:chExt cx="1133" cy="561"/>
          </a:xfrm>
        </p:grpSpPr>
        <p:sp>
          <p:nvSpPr>
            <p:cNvPr id="20" name="文本框 15">
              <a:extLst>
                <a:ext uri="{FF2B5EF4-FFF2-40B4-BE49-F238E27FC236}">
                  <a16:creationId xmlns:a16="http://schemas.microsoft.com/office/drawing/2014/main" id="{EAFF6CA0-B680-4A56-8004-82D643CFC6AD}"/>
                </a:ext>
              </a:extLst>
            </p:cNvPr>
            <p:cNvSpPr txBox="1">
              <a:spLocks noChangeArrowheads="1"/>
            </p:cNvSpPr>
            <p:nvPr/>
          </p:nvSpPr>
          <p:spPr bwMode="auto">
            <a:xfrm>
              <a:off x="5651" y="2320"/>
              <a:ext cx="1010" cy="317"/>
            </a:xfrm>
            <a:prstGeom prst="rect">
              <a:avLst/>
            </a:prstGeom>
            <a:noFill/>
            <a:ln w="9525">
              <a:noFill/>
              <a:miter lim="800000"/>
            </a:ln>
          </p:spPr>
          <p:txBody>
            <a:bodyPr>
              <a:spAutoFit/>
            </a:bodyPr>
            <a:lstStyle/>
            <a:p>
              <a:pPr algn="ctr"/>
              <a:r>
                <a:rPr lang="zh-CN" altLang="en-US" b="1">
                  <a:solidFill>
                    <a:schemeClr val="bg1"/>
                  </a:solidFill>
                  <a:ea typeface="微软雅黑" panose="020B0503020204020204" pitchFamily="34" charset="-122"/>
                </a:rPr>
                <a:t>标题内容</a:t>
              </a:r>
            </a:p>
          </p:txBody>
        </p:sp>
        <p:sp>
          <p:nvSpPr>
            <p:cNvPr id="21" name="文本框 24">
              <a:extLst>
                <a:ext uri="{FF2B5EF4-FFF2-40B4-BE49-F238E27FC236}">
                  <a16:creationId xmlns:a16="http://schemas.microsoft.com/office/drawing/2014/main" id="{EC22F63E-D8F6-4114-B937-F4BCCD6CAA8C}"/>
                </a:ext>
              </a:extLst>
            </p:cNvPr>
            <p:cNvSpPr txBox="1">
              <a:spLocks noChangeArrowheads="1"/>
            </p:cNvSpPr>
            <p:nvPr/>
          </p:nvSpPr>
          <p:spPr bwMode="auto">
            <a:xfrm>
              <a:off x="5537" y="2569"/>
              <a:ext cx="1133" cy="312"/>
            </a:xfrm>
            <a:prstGeom prst="rect">
              <a:avLst/>
            </a:prstGeom>
            <a:noFill/>
            <a:ln w="9525">
              <a:noFill/>
              <a:miter lim="800000"/>
            </a:ln>
          </p:spPr>
          <p:txBody>
            <a:bodyPr>
              <a:spAutoFit/>
            </a:bodyPr>
            <a:lstStyle/>
            <a:p>
              <a:pPr algn="ctr"/>
              <a:r>
                <a:rPr lang="zh-CN" altLang="en-US" sz="882">
                  <a:solidFill>
                    <a:schemeClr val="bg1"/>
                  </a:solidFill>
                  <a:ea typeface="微软雅黑" panose="020B0503020204020204" pitchFamily="34" charset="-122"/>
                </a:rPr>
                <a:t>请在这里输入您的文字内容</a:t>
              </a:r>
            </a:p>
          </p:txBody>
        </p:sp>
      </p:grpSp>
      <p:sp>
        <p:nvSpPr>
          <p:cNvPr id="22" name="文本框 21">
            <a:extLst>
              <a:ext uri="{FF2B5EF4-FFF2-40B4-BE49-F238E27FC236}">
                <a16:creationId xmlns:a16="http://schemas.microsoft.com/office/drawing/2014/main" id="{BF3F84FC-D27C-4731-9F95-B8E608DAB9D1}"/>
              </a:ext>
            </a:extLst>
          </p:cNvPr>
          <p:cNvSpPr txBox="1"/>
          <p:nvPr/>
        </p:nvSpPr>
        <p:spPr>
          <a:xfrm>
            <a:off x="611560" y="4227934"/>
            <a:ext cx="8136838" cy="409086"/>
          </a:xfrm>
          <a:prstGeom prst="rect">
            <a:avLst/>
          </a:prstGeom>
          <a:noFill/>
        </p:spPr>
        <p:txBody>
          <a:bodyPr>
            <a:spAutoFit/>
          </a:bodyPr>
          <a:lstStyle/>
          <a:p>
            <a:pPr fontAlgn="auto">
              <a:spcBef>
                <a:spcPts val="0"/>
              </a:spcBef>
              <a:spcAft>
                <a:spcPts val="0"/>
              </a:spcAft>
              <a:defRPr/>
            </a:pPr>
            <a:r>
              <a:rPr lang="zh-CN" altLang="en-US" sz="1029" dirty="0">
                <a:solidFill>
                  <a:schemeClr val="tx1">
                    <a:lumMod val="50000"/>
                    <a:lumOff val="50000"/>
                  </a:schemeClr>
                </a:solidFill>
                <a:ea typeface="微软雅黑" panose="020B0503020204020204" pitchFamily="34" charset="-122"/>
              </a:rPr>
              <a:t>请在这里输入您的文字内容请在这里输入您的文请在这里输入您的文字内容请在这里输入您的文字内容请在这里输入您的文字内容请在这里输入您的文字内容字内容</a:t>
            </a:r>
            <a:endParaRPr lang="zh-CN" altLang="en-US" sz="1029" dirty="0">
              <a:solidFill>
                <a:schemeClr val="tx1">
                  <a:lumMod val="75000"/>
                  <a:lumOff val="25000"/>
                </a:schemeClr>
              </a:solidFill>
              <a:latin typeface="+mn-lt"/>
              <a:ea typeface="+mn-ea"/>
            </a:endParaRPr>
          </a:p>
        </p:txBody>
      </p:sp>
      <p:sp>
        <p:nvSpPr>
          <p:cNvPr id="23" name="Title 1">
            <a:extLst>
              <a:ext uri="{FF2B5EF4-FFF2-40B4-BE49-F238E27FC236}">
                <a16:creationId xmlns:a16="http://schemas.microsoft.com/office/drawing/2014/main" id="{2C2206CB-C652-4BB0-9337-51A256EDAC28}"/>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a:t>
            </a:r>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24" name="椭圆 23">
            <a:extLst>
              <a:ext uri="{FF2B5EF4-FFF2-40B4-BE49-F238E27FC236}">
                <a16:creationId xmlns:a16="http://schemas.microsoft.com/office/drawing/2014/main" id="{8EA407B0-A6DF-441F-BB3F-FF65944D9070}"/>
              </a:ext>
            </a:extLst>
          </p:cNvPr>
          <p:cNvSpPr>
            <a:spLocks noChangeArrowheads="1"/>
          </p:cNvSpPr>
          <p:nvPr/>
        </p:nvSpPr>
        <p:spPr bwMode="auto">
          <a:xfrm>
            <a:off x="323528" y="267494"/>
            <a:ext cx="216024" cy="21602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1290182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strVal val="#ppt_w*0.7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ppt_w*0.7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animEffect transition="in" filter="fade">
                                      <p:cBhvr>
                                        <p:cTn id="21" dur="500"/>
                                        <p:tgtEl>
                                          <p:spTgt spid="3"/>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ppt_w*0.7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animEffect transition="in" filter="fade">
                                      <p:cBhvr>
                                        <p:cTn id="27" dur="500"/>
                                        <p:tgtEl>
                                          <p:spTgt spid="4"/>
                                        </p:tgtEl>
                                      </p:cBhvr>
                                    </p:animEffect>
                                  </p:childTnLst>
                                </p:cTn>
                              </p:par>
                            </p:childTnLst>
                          </p:cTn>
                        </p:par>
                        <p:par>
                          <p:cTn id="28" fill="hold">
                            <p:stCondLst>
                              <p:cond delay="2000"/>
                            </p:stCondLst>
                            <p:childTnLst>
                              <p:par>
                                <p:cTn id="29" presetID="9"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par>
                          <p:cTn id="41" fill="hold">
                            <p:stCondLst>
                              <p:cond delay="2500"/>
                            </p:stCondLst>
                            <p:childTnLst>
                              <p:par>
                                <p:cTn id="42" presetID="47"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anim calcmode="lin" valueType="num">
                                      <p:cBhvr>
                                        <p:cTn id="45" dur="500" fill="hold"/>
                                        <p:tgtEl>
                                          <p:spTgt spid="10"/>
                                        </p:tgtEl>
                                        <p:attrNameLst>
                                          <p:attrName>ppt_x</p:attrName>
                                        </p:attrNameLst>
                                      </p:cBhvr>
                                      <p:tavLst>
                                        <p:tav tm="0">
                                          <p:val>
                                            <p:strVal val="#ppt_x"/>
                                          </p:val>
                                        </p:tav>
                                        <p:tav tm="100000">
                                          <p:val>
                                            <p:strVal val="#ppt_x"/>
                                          </p:val>
                                        </p:tav>
                                      </p:tavLst>
                                    </p:anim>
                                    <p:anim calcmode="lin" valueType="num">
                                      <p:cBhvr>
                                        <p:cTn id="46" dur="500" fill="hold"/>
                                        <p:tgtEl>
                                          <p:spTgt spid="10"/>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anim calcmode="lin" valueType="num">
                                      <p:cBhvr>
                                        <p:cTn id="50" dur="500" fill="hold"/>
                                        <p:tgtEl>
                                          <p:spTgt spid="13"/>
                                        </p:tgtEl>
                                        <p:attrNameLst>
                                          <p:attrName>ppt_x</p:attrName>
                                        </p:attrNameLst>
                                      </p:cBhvr>
                                      <p:tavLst>
                                        <p:tav tm="0">
                                          <p:val>
                                            <p:strVal val="#ppt_x"/>
                                          </p:val>
                                        </p:tav>
                                        <p:tav tm="100000">
                                          <p:val>
                                            <p:strVal val="#ppt_x"/>
                                          </p:val>
                                        </p:tav>
                                      </p:tavLst>
                                    </p:anim>
                                    <p:anim calcmode="lin" valueType="num">
                                      <p:cBhvr>
                                        <p:cTn id="51" dur="500" fill="hold"/>
                                        <p:tgtEl>
                                          <p:spTgt spid="13"/>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anim calcmode="lin" valueType="num">
                                      <p:cBhvr>
                                        <p:cTn id="55" dur="500" fill="hold"/>
                                        <p:tgtEl>
                                          <p:spTgt spid="16"/>
                                        </p:tgtEl>
                                        <p:attrNameLst>
                                          <p:attrName>ppt_x</p:attrName>
                                        </p:attrNameLst>
                                      </p:cBhvr>
                                      <p:tavLst>
                                        <p:tav tm="0">
                                          <p:val>
                                            <p:strVal val="#ppt_x"/>
                                          </p:val>
                                        </p:tav>
                                        <p:tav tm="100000">
                                          <p:val>
                                            <p:strVal val="#ppt_x"/>
                                          </p:val>
                                        </p:tav>
                                      </p:tavLst>
                                    </p:anim>
                                    <p:anim calcmode="lin" valueType="num">
                                      <p:cBhvr>
                                        <p:cTn id="56" dur="500" fill="hold"/>
                                        <p:tgtEl>
                                          <p:spTgt spid="16"/>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anim calcmode="lin" valueType="num">
                                      <p:cBhvr>
                                        <p:cTn id="60" dur="500" fill="hold"/>
                                        <p:tgtEl>
                                          <p:spTgt spid="19"/>
                                        </p:tgtEl>
                                        <p:attrNameLst>
                                          <p:attrName>ppt_x</p:attrName>
                                        </p:attrNameLst>
                                      </p:cBhvr>
                                      <p:tavLst>
                                        <p:tav tm="0">
                                          <p:val>
                                            <p:strVal val="#ppt_x"/>
                                          </p:val>
                                        </p:tav>
                                        <p:tav tm="100000">
                                          <p:val>
                                            <p:strVal val="#ppt_x"/>
                                          </p:val>
                                        </p:tav>
                                      </p:tavLst>
                                    </p:anim>
                                    <p:anim calcmode="lin" valueType="num">
                                      <p:cBhvr>
                                        <p:cTn id="61" dur="500" fill="hold"/>
                                        <p:tgtEl>
                                          <p:spTgt spid="19"/>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9"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dissolve">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_椭圆 18">
            <a:extLst>
              <a:ext uri="{FF2B5EF4-FFF2-40B4-BE49-F238E27FC236}">
                <a16:creationId xmlns:a16="http://schemas.microsoft.com/office/drawing/2014/main" id="{6274CFE3-F7C6-4F86-8B19-52AA6EBEA4BD}"/>
              </a:ext>
            </a:extLst>
          </p:cNvPr>
          <p:cNvSpPr/>
          <p:nvPr>
            <p:custDataLst>
              <p:tags r:id="rId1"/>
            </p:custDataLst>
          </p:nvPr>
        </p:nvSpPr>
        <p:spPr>
          <a:xfrm>
            <a:off x="2695754" y="1550632"/>
            <a:ext cx="1700678" cy="1700678"/>
          </a:xfrm>
          <a:prstGeom prst="ellipse">
            <a:avLst/>
          </a:prstGeom>
          <a:solidFill>
            <a:srgbClr val="83BCE1">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椭圆 18">
            <a:extLst>
              <a:ext uri="{FF2B5EF4-FFF2-40B4-BE49-F238E27FC236}">
                <a16:creationId xmlns:a16="http://schemas.microsoft.com/office/drawing/2014/main" id="{34D32EF7-6CB6-4C6D-BFA2-C514F1281C72}"/>
              </a:ext>
            </a:extLst>
          </p:cNvPr>
          <p:cNvSpPr/>
          <p:nvPr>
            <p:custDataLst>
              <p:tags r:id="rId2"/>
            </p:custDataLst>
          </p:nvPr>
        </p:nvSpPr>
        <p:spPr>
          <a:xfrm>
            <a:off x="3056394" y="1920240"/>
            <a:ext cx="987474" cy="987474"/>
          </a:xfrm>
          <a:prstGeom prst="ellipse">
            <a:avLst/>
          </a:prstGeom>
          <a:solidFill>
            <a:srgbClr val="56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文本框 13">
            <a:extLst>
              <a:ext uri="{FF2B5EF4-FFF2-40B4-BE49-F238E27FC236}">
                <a16:creationId xmlns:a16="http://schemas.microsoft.com/office/drawing/2014/main" id="{CB1E12B4-3120-48EF-BCBF-70ED5C369FAD}"/>
              </a:ext>
            </a:extLst>
          </p:cNvPr>
          <p:cNvSpPr txBox="1">
            <a:spLocks noChangeArrowheads="1"/>
          </p:cNvSpPr>
          <p:nvPr>
            <p:custDataLst>
              <p:tags r:id="rId3"/>
            </p:custDataLst>
          </p:nvPr>
        </p:nvSpPr>
        <p:spPr bwMode="auto">
          <a:xfrm>
            <a:off x="4536087" y="1851670"/>
            <a:ext cx="3852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buNone/>
            </a:pPr>
            <a:r>
              <a:rPr lang="zh-CN" altLang="en-US" sz="3200" b="1" dirty="0">
                <a:solidFill>
                  <a:srgbClr val="56A6D9"/>
                </a:solidFill>
                <a:latin typeface="微软雅黑" panose="020B0503020204020204" pitchFamily="34" charset="-122"/>
                <a:ea typeface="微软雅黑" panose="020B0503020204020204" pitchFamily="34" charset="-122"/>
                <a:cs typeface="Arial" panose="020B0604020202020204" pitchFamily="34" charset="0"/>
              </a:rPr>
              <a:t>清新水彩风</a:t>
            </a:r>
            <a:r>
              <a:rPr lang="en-US" altLang="zh-CN" sz="3200" b="1" dirty="0">
                <a:solidFill>
                  <a:srgbClr val="56A6D9"/>
                </a:solidFill>
                <a:latin typeface="微软雅黑" panose="020B0503020204020204" pitchFamily="34" charset="-122"/>
                <a:ea typeface="微软雅黑" panose="020B0503020204020204" pitchFamily="34" charset="-122"/>
                <a:cs typeface="Arial" panose="020B0604020202020204" pitchFamily="34" charset="0"/>
              </a:rPr>
              <a:t>PPT</a:t>
            </a:r>
            <a:r>
              <a:rPr lang="zh-CN" altLang="en-US" sz="3200" b="1" dirty="0">
                <a:solidFill>
                  <a:srgbClr val="56A6D9"/>
                </a:solidFill>
                <a:latin typeface="微软雅黑" panose="020B0503020204020204" pitchFamily="34" charset="-122"/>
                <a:ea typeface="微软雅黑" panose="020B0503020204020204" pitchFamily="34" charset="-122"/>
                <a:cs typeface="Arial" panose="020B0604020202020204" pitchFamily="34" charset="0"/>
              </a:rPr>
              <a:t>模板</a:t>
            </a:r>
          </a:p>
        </p:txBody>
      </p:sp>
      <p:sp>
        <p:nvSpPr>
          <p:cNvPr id="8" name="PA_文本框 66">
            <a:extLst>
              <a:ext uri="{FF2B5EF4-FFF2-40B4-BE49-F238E27FC236}">
                <a16:creationId xmlns:a16="http://schemas.microsoft.com/office/drawing/2014/main" id="{19A6BDB7-FE33-4D0E-BE7C-4AFDD15719F4}"/>
              </a:ext>
            </a:extLst>
          </p:cNvPr>
          <p:cNvSpPr txBox="1">
            <a:spLocks noChangeArrowheads="1"/>
          </p:cNvSpPr>
          <p:nvPr>
            <p:custDataLst>
              <p:tags r:id="rId4"/>
            </p:custDataLst>
          </p:nvPr>
        </p:nvSpPr>
        <p:spPr bwMode="auto">
          <a:xfrm>
            <a:off x="4572000" y="2715766"/>
            <a:ext cx="2808312" cy="34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Concise and practical, applicable to </a:t>
            </a:r>
            <a:r>
              <a:rPr lang="en-US" altLang="zh-CN" sz="836" dirty="0" err="1">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a:t>
            </a:r>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 work/pro</a:t>
            </a:r>
          </a:p>
          <a:p>
            <a:r>
              <a:rPr lang="en-US" altLang="zh-CN" sz="836" dirty="0" err="1">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ject</a:t>
            </a:r>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/business propaganda and so on</a:t>
            </a:r>
            <a:endParaRPr lang="zh-CN" altLang="en-US"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PA_文本框 66">
            <a:extLst>
              <a:ext uri="{FF2B5EF4-FFF2-40B4-BE49-F238E27FC236}">
                <a16:creationId xmlns:a16="http://schemas.microsoft.com/office/drawing/2014/main" id="{68084EE0-E666-46FC-A861-4E049BD5E90D}"/>
              </a:ext>
            </a:extLst>
          </p:cNvPr>
          <p:cNvSpPr txBox="1">
            <a:spLocks noChangeArrowheads="1"/>
          </p:cNvSpPr>
          <p:nvPr>
            <p:custDataLst>
              <p:tags r:id="rId5"/>
            </p:custDataLst>
          </p:nvPr>
        </p:nvSpPr>
        <p:spPr bwMode="auto">
          <a:xfrm>
            <a:off x="4554192" y="2400971"/>
            <a:ext cx="3236784" cy="30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1394" dirty="0">
                <a:solidFill>
                  <a:srgbClr val="A0C3EC"/>
                </a:solidFill>
                <a:latin typeface="微软雅黑" panose="020B0503020204020204" pitchFamily="34" charset="-122"/>
                <a:ea typeface="微软雅黑" panose="020B0503020204020204" pitchFamily="34" charset="-122"/>
              </a:rPr>
              <a:t>适用于商业创业，汇报总结，答辩提案</a:t>
            </a:r>
          </a:p>
        </p:txBody>
      </p:sp>
      <p:sp>
        <p:nvSpPr>
          <p:cNvPr id="12" name="PA_文本框 20">
            <a:extLst>
              <a:ext uri="{FF2B5EF4-FFF2-40B4-BE49-F238E27FC236}">
                <a16:creationId xmlns:a16="http://schemas.microsoft.com/office/drawing/2014/main" id="{B460C397-F3D0-44D4-B135-FE61DBD54D02}"/>
              </a:ext>
            </a:extLst>
          </p:cNvPr>
          <p:cNvSpPr txBox="1">
            <a:spLocks noChangeArrowheads="1"/>
          </p:cNvSpPr>
          <p:nvPr>
            <p:custDataLst>
              <p:tags r:id="rId6"/>
            </p:custDataLst>
          </p:nvPr>
        </p:nvSpPr>
        <p:spPr bwMode="auto">
          <a:xfrm>
            <a:off x="2980073" y="2160697"/>
            <a:ext cx="1132041" cy="47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buNone/>
            </a:pPr>
            <a:r>
              <a:rPr lang="en-US" altLang="zh-CN" sz="2509" b="1" dirty="0">
                <a:solidFill>
                  <a:schemeClr val="bg1"/>
                </a:solidFill>
                <a:latin typeface="Arial" panose="020B0604020202020204" pitchFamily="34" charset="0"/>
                <a:ea typeface="微软雅黑" panose="020B0503020204020204" pitchFamily="34" charset="-122"/>
                <a:cs typeface="Arial" panose="020B0604020202020204" pitchFamily="34" charset="0"/>
              </a:rPr>
              <a:t>LOGO</a:t>
            </a:r>
            <a:endParaRPr lang="zh-CN" altLang="en-US" sz="2509"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2" name="57dd85ce41265">
            <a:hlinkClick r:id="" action="ppaction://media"/>
            <a:extLst>
              <a:ext uri="{FF2B5EF4-FFF2-40B4-BE49-F238E27FC236}">
                <a16:creationId xmlns:a16="http://schemas.microsoft.com/office/drawing/2014/main" id="{E1967AFD-048E-4B1B-86E0-E288DA6FE00B}"/>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3420888" y="0"/>
            <a:ext cx="487363" cy="487363"/>
          </a:xfrm>
          <a:prstGeom prst="rect">
            <a:avLst/>
          </a:prstGeom>
        </p:spPr>
      </p:pic>
    </p:spTree>
    <p:extLst>
      <p:ext uri="{BB962C8B-B14F-4D97-AF65-F5344CB8AC3E}">
        <p14:creationId xmlns:p14="http://schemas.microsoft.com/office/powerpoint/2010/main" val="398863227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childTnLst>
                                </p:cTn>
                              </p:par>
                            </p:childTnLst>
                          </p:cTn>
                        </p:par>
                        <p:par>
                          <p:cTn id="25" fill="hold">
                            <p:stCondLst>
                              <p:cond delay="2300"/>
                            </p:stCondLst>
                            <p:childTnLst>
                              <p:par>
                                <p:cTn id="26" presetID="53" presetClass="entr" presetSubtype="16" fill="hold" grpId="0" nodeType="afterEffect">
                                  <p:stCondLst>
                                    <p:cond delay="0"/>
                                  </p:stCondLst>
                                  <p:iterate type="lt">
                                    <p:tmPct val="10000"/>
                                  </p:iterate>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Effect transition="in" filter="fade">
                                      <p:cBhvr>
                                        <p:cTn id="35" dur="1000"/>
                                        <p:tgtEl>
                                          <p:spTgt spid="9"/>
                                        </p:tgtEl>
                                      </p:cBhvr>
                                    </p:animEffect>
                                  </p:childTnLst>
                                </p:cTn>
                              </p:par>
                              <p:par>
                                <p:cTn id="36" presetID="53" presetClass="entr" presetSubtype="16" fill="hold" grpId="0" nodeType="withEffect">
                                  <p:stCondLst>
                                    <p:cond delay="60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2"/>
                </p:tgtEl>
              </p:cMediaNode>
            </p:audio>
          </p:childTnLst>
        </p:cTn>
      </p:par>
    </p:tnLst>
    <p:bldLst>
      <p:bldP spid="10" grpId="0" animBg="1"/>
      <p:bldP spid="14" grpId="0" animBg="1"/>
      <p:bldP spid="7" grpId="0"/>
      <p:bldP spid="8" grpId="0"/>
      <p:bldP spid="9"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07E76A5-48A2-4052-852B-86B03FA9A9CA}"/>
              </a:ext>
            </a:extLst>
          </p:cNvPr>
          <p:cNvGrpSpPr/>
          <p:nvPr/>
        </p:nvGrpSpPr>
        <p:grpSpPr>
          <a:xfrm>
            <a:off x="4881164" y="1273672"/>
            <a:ext cx="4794557" cy="3433486"/>
            <a:chOff x="5149104" y="1504553"/>
            <a:chExt cx="5374637" cy="3848894"/>
          </a:xfrm>
          <a:blipFill dpi="0" rotWithShape="1">
            <a:blip r:embed="rId3">
              <a:extLst>
                <a:ext uri="{28A0092B-C50C-407E-A947-70E740481C1C}">
                  <a14:useLocalDpi xmlns:a14="http://schemas.microsoft.com/office/drawing/2010/main" val="0"/>
                </a:ext>
              </a:extLst>
            </a:blip>
            <a:srcRect/>
            <a:stretch>
              <a:fillRect/>
            </a:stretch>
          </a:blipFill>
        </p:grpSpPr>
        <p:grpSp>
          <p:nvGrpSpPr>
            <p:cNvPr id="3" name="组 23">
              <a:extLst>
                <a:ext uri="{FF2B5EF4-FFF2-40B4-BE49-F238E27FC236}">
                  <a16:creationId xmlns:a16="http://schemas.microsoft.com/office/drawing/2014/main" id="{56E2930A-D6E7-4088-9CB2-5B6A130A2957}"/>
                </a:ext>
              </a:extLst>
            </p:cNvPr>
            <p:cNvGrpSpPr/>
            <p:nvPr/>
          </p:nvGrpSpPr>
          <p:grpSpPr>
            <a:xfrm>
              <a:off x="6986375" y="1504553"/>
              <a:ext cx="3325695" cy="1103764"/>
              <a:chOff x="5877573" y="658269"/>
              <a:chExt cx="3325695" cy="1103764"/>
            </a:xfrm>
            <a:grpFill/>
          </p:grpSpPr>
          <p:sp>
            <p:nvSpPr>
              <p:cNvPr id="20" name="矩形 19">
                <a:extLst>
                  <a:ext uri="{FF2B5EF4-FFF2-40B4-BE49-F238E27FC236}">
                    <a16:creationId xmlns:a16="http://schemas.microsoft.com/office/drawing/2014/main" id="{EFFB025D-8426-47A8-AC34-A09D4EB5880A}"/>
                  </a:ext>
                </a:extLst>
              </p:cNvPr>
              <p:cNvSpPr/>
              <p:nvPr/>
            </p:nvSpPr>
            <p:spPr>
              <a:xfrm>
                <a:off x="6163733" y="1344069"/>
                <a:ext cx="2062648" cy="2803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dirty="0"/>
              </a:p>
            </p:txBody>
          </p:sp>
          <p:sp>
            <p:nvSpPr>
              <p:cNvPr id="21" name="等腰三角形 20">
                <a:extLst>
                  <a:ext uri="{FF2B5EF4-FFF2-40B4-BE49-F238E27FC236}">
                    <a16:creationId xmlns:a16="http://schemas.microsoft.com/office/drawing/2014/main" id="{5A38291A-E6FF-41DC-A5A2-C89458C0526D}"/>
                  </a:ext>
                </a:extLst>
              </p:cNvPr>
              <p:cNvSpPr/>
              <p:nvPr/>
            </p:nvSpPr>
            <p:spPr>
              <a:xfrm rot="16200000">
                <a:off x="5797908" y="1286136"/>
                <a:ext cx="555562" cy="39623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22" name="矩形 6">
                <a:extLst>
                  <a:ext uri="{FF2B5EF4-FFF2-40B4-BE49-F238E27FC236}">
                    <a16:creationId xmlns:a16="http://schemas.microsoft.com/office/drawing/2014/main" id="{F722D599-1C23-432F-89F1-3FE5D232A38C}"/>
                  </a:ext>
                </a:extLst>
              </p:cNvPr>
              <p:cNvSpPr/>
              <p:nvPr/>
            </p:nvSpPr>
            <p:spPr>
              <a:xfrm>
                <a:off x="8226381" y="658269"/>
                <a:ext cx="976887" cy="966167"/>
              </a:xfrm>
              <a:custGeom>
                <a:avLst/>
                <a:gdLst>
                  <a:gd name="connsiteX0" fmla="*/ 0 w 917620"/>
                  <a:gd name="connsiteY0" fmla="*/ 0 h 280367"/>
                  <a:gd name="connsiteX1" fmla="*/ 917620 w 917620"/>
                  <a:gd name="connsiteY1" fmla="*/ 0 h 280367"/>
                  <a:gd name="connsiteX2" fmla="*/ 917620 w 917620"/>
                  <a:gd name="connsiteY2" fmla="*/ 280367 h 280367"/>
                  <a:gd name="connsiteX3" fmla="*/ 0 w 917620"/>
                  <a:gd name="connsiteY3" fmla="*/ 280367 h 280367"/>
                  <a:gd name="connsiteX4" fmla="*/ 0 w 917620"/>
                  <a:gd name="connsiteY4" fmla="*/ 0 h 280367"/>
                  <a:gd name="connsiteX0" fmla="*/ 0 w 951487"/>
                  <a:gd name="connsiteY0" fmla="*/ 457200 h 737567"/>
                  <a:gd name="connsiteX1" fmla="*/ 951487 w 951487"/>
                  <a:gd name="connsiteY1" fmla="*/ 0 h 737567"/>
                  <a:gd name="connsiteX2" fmla="*/ 917620 w 951487"/>
                  <a:gd name="connsiteY2" fmla="*/ 737567 h 737567"/>
                  <a:gd name="connsiteX3" fmla="*/ 0 w 951487"/>
                  <a:gd name="connsiteY3" fmla="*/ 737567 h 737567"/>
                  <a:gd name="connsiteX4" fmla="*/ 0 w 951487"/>
                  <a:gd name="connsiteY4" fmla="*/ 457200 h 737567"/>
                  <a:gd name="connsiteX0" fmla="*/ 0 w 951487"/>
                  <a:gd name="connsiteY0" fmla="*/ 457200 h 737567"/>
                  <a:gd name="connsiteX1" fmla="*/ 951487 w 951487"/>
                  <a:gd name="connsiteY1" fmla="*/ 0 h 737567"/>
                  <a:gd name="connsiteX2" fmla="*/ 951486 w 951487"/>
                  <a:gd name="connsiteY2" fmla="*/ 441234 h 737567"/>
                  <a:gd name="connsiteX3" fmla="*/ 0 w 951487"/>
                  <a:gd name="connsiteY3" fmla="*/ 737567 h 737567"/>
                  <a:gd name="connsiteX4" fmla="*/ 0 w 951487"/>
                  <a:gd name="connsiteY4" fmla="*/ 457200 h 737567"/>
                  <a:gd name="connsiteX0" fmla="*/ 0 w 976887"/>
                  <a:gd name="connsiteY0" fmla="*/ 685800 h 966167"/>
                  <a:gd name="connsiteX1" fmla="*/ 976887 w 976887"/>
                  <a:gd name="connsiteY1" fmla="*/ 0 h 966167"/>
                  <a:gd name="connsiteX2" fmla="*/ 951486 w 976887"/>
                  <a:gd name="connsiteY2" fmla="*/ 669834 h 966167"/>
                  <a:gd name="connsiteX3" fmla="*/ 0 w 976887"/>
                  <a:gd name="connsiteY3" fmla="*/ 966167 h 966167"/>
                  <a:gd name="connsiteX4" fmla="*/ 0 w 976887"/>
                  <a:gd name="connsiteY4" fmla="*/ 685800 h 966167"/>
                  <a:gd name="connsiteX0" fmla="*/ 0 w 976887"/>
                  <a:gd name="connsiteY0" fmla="*/ 685800 h 966167"/>
                  <a:gd name="connsiteX1" fmla="*/ 976887 w 976887"/>
                  <a:gd name="connsiteY1" fmla="*/ 0 h 966167"/>
                  <a:gd name="connsiteX2" fmla="*/ 968419 w 976887"/>
                  <a:gd name="connsiteY2" fmla="*/ 534367 h 966167"/>
                  <a:gd name="connsiteX3" fmla="*/ 0 w 976887"/>
                  <a:gd name="connsiteY3" fmla="*/ 966167 h 966167"/>
                  <a:gd name="connsiteX4" fmla="*/ 0 w 976887"/>
                  <a:gd name="connsiteY4" fmla="*/ 685800 h 96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887" h="966167">
                    <a:moveTo>
                      <a:pt x="0" y="685800"/>
                    </a:moveTo>
                    <a:lnTo>
                      <a:pt x="976887" y="0"/>
                    </a:lnTo>
                    <a:cubicBezTo>
                      <a:pt x="976887" y="147078"/>
                      <a:pt x="968419" y="387289"/>
                      <a:pt x="968419" y="534367"/>
                    </a:cubicBezTo>
                    <a:lnTo>
                      <a:pt x="0" y="966167"/>
                    </a:lnTo>
                    <a:lnTo>
                      <a:pt x="0" y="68580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grpSp>
        <p:grpSp>
          <p:nvGrpSpPr>
            <p:cNvPr id="4" name="组 24">
              <a:extLst>
                <a:ext uri="{FF2B5EF4-FFF2-40B4-BE49-F238E27FC236}">
                  <a16:creationId xmlns:a16="http://schemas.microsoft.com/office/drawing/2014/main" id="{AF1EBC96-668B-4380-86A3-21A9D50E50B4}"/>
                </a:ext>
              </a:extLst>
            </p:cNvPr>
            <p:cNvGrpSpPr/>
            <p:nvPr/>
          </p:nvGrpSpPr>
          <p:grpSpPr>
            <a:xfrm>
              <a:off x="6300754" y="2230555"/>
              <a:ext cx="4112916" cy="933324"/>
              <a:chOff x="5191952" y="1384271"/>
              <a:chExt cx="4112916" cy="933324"/>
            </a:xfrm>
            <a:grpFill/>
          </p:grpSpPr>
          <p:sp>
            <p:nvSpPr>
              <p:cNvPr id="17" name="矩形 6">
                <a:extLst>
                  <a:ext uri="{FF2B5EF4-FFF2-40B4-BE49-F238E27FC236}">
                    <a16:creationId xmlns:a16="http://schemas.microsoft.com/office/drawing/2014/main" id="{994429D7-EC64-4C44-B012-6FCB8DF224B3}"/>
                  </a:ext>
                </a:extLst>
              </p:cNvPr>
              <p:cNvSpPr/>
              <p:nvPr/>
            </p:nvSpPr>
            <p:spPr>
              <a:xfrm>
                <a:off x="8226382" y="1384271"/>
                <a:ext cx="1078486" cy="788367"/>
              </a:xfrm>
              <a:custGeom>
                <a:avLst/>
                <a:gdLst>
                  <a:gd name="connsiteX0" fmla="*/ 0 w 917620"/>
                  <a:gd name="connsiteY0" fmla="*/ 0 h 280367"/>
                  <a:gd name="connsiteX1" fmla="*/ 917620 w 917620"/>
                  <a:gd name="connsiteY1" fmla="*/ 0 h 280367"/>
                  <a:gd name="connsiteX2" fmla="*/ 917620 w 917620"/>
                  <a:gd name="connsiteY2" fmla="*/ 280367 h 280367"/>
                  <a:gd name="connsiteX3" fmla="*/ 0 w 917620"/>
                  <a:gd name="connsiteY3" fmla="*/ 280367 h 280367"/>
                  <a:gd name="connsiteX4" fmla="*/ 0 w 917620"/>
                  <a:gd name="connsiteY4" fmla="*/ 0 h 280367"/>
                  <a:gd name="connsiteX0" fmla="*/ 0 w 951487"/>
                  <a:gd name="connsiteY0" fmla="*/ 457200 h 737567"/>
                  <a:gd name="connsiteX1" fmla="*/ 951487 w 951487"/>
                  <a:gd name="connsiteY1" fmla="*/ 0 h 737567"/>
                  <a:gd name="connsiteX2" fmla="*/ 917620 w 951487"/>
                  <a:gd name="connsiteY2" fmla="*/ 737567 h 737567"/>
                  <a:gd name="connsiteX3" fmla="*/ 0 w 951487"/>
                  <a:gd name="connsiteY3" fmla="*/ 737567 h 737567"/>
                  <a:gd name="connsiteX4" fmla="*/ 0 w 951487"/>
                  <a:gd name="connsiteY4" fmla="*/ 457200 h 737567"/>
                  <a:gd name="connsiteX0" fmla="*/ 0 w 951487"/>
                  <a:gd name="connsiteY0" fmla="*/ 457200 h 737567"/>
                  <a:gd name="connsiteX1" fmla="*/ 951487 w 951487"/>
                  <a:gd name="connsiteY1" fmla="*/ 0 h 737567"/>
                  <a:gd name="connsiteX2" fmla="*/ 951486 w 951487"/>
                  <a:gd name="connsiteY2" fmla="*/ 441234 h 737567"/>
                  <a:gd name="connsiteX3" fmla="*/ 0 w 951487"/>
                  <a:gd name="connsiteY3" fmla="*/ 737567 h 737567"/>
                  <a:gd name="connsiteX4" fmla="*/ 0 w 951487"/>
                  <a:gd name="connsiteY4" fmla="*/ 457200 h 737567"/>
                  <a:gd name="connsiteX0" fmla="*/ 0 w 976887"/>
                  <a:gd name="connsiteY0" fmla="*/ 685800 h 966167"/>
                  <a:gd name="connsiteX1" fmla="*/ 976887 w 976887"/>
                  <a:gd name="connsiteY1" fmla="*/ 0 h 966167"/>
                  <a:gd name="connsiteX2" fmla="*/ 951486 w 976887"/>
                  <a:gd name="connsiteY2" fmla="*/ 669834 h 966167"/>
                  <a:gd name="connsiteX3" fmla="*/ 0 w 976887"/>
                  <a:gd name="connsiteY3" fmla="*/ 966167 h 966167"/>
                  <a:gd name="connsiteX4" fmla="*/ 0 w 976887"/>
                  <a:gd name="connsiteY4" fmla="*/ 685800 h 966167"/>
                  <a:gd name="connsiteX0" fmla="*/ 0 w 976887"/>
                  <a:gd name="connsiteY0" fmla="*/ 685800 h 966167"/>
                  <a:gd name="connsiteX1" fmla="*/ 976887 w 976887"/>
                  <a:gd name="connsiteY1" fmla="*/ 0 h 966167"/>
                  <a:gd name="connsiteX2" fmla="*/ 968419 w 976887"/>
                  <a:gd name="connsiteY2" fmla="*/ 534367 h 966167"/>
                  <a:gd name="connsiteX3" fmla="*/ 0 w 976887"/>
                  <a:gd name="connsiteY3" fmla="*/ 966167 h 966167"/>
                  <a:gd name="connsiteX4" fmla="*/ 0 w 976887"/>
                  <a:gd name="connsiteY4" fmla="*/ 685800 h 966167"/>
                  <a:gd name="connsiteX0" fmla="*/ 0 w 1070021"/>
                  <a:gd name="connsiteY0" fmla="*/ 508000 h 788367"/>
                  <a:gd name="connsiteX1" fmla="*/ 1070021 w 1070021"/>
                  <a:gd name="connsiteY1" fmla="*/ 0 h 788367"/>
                  <a:gd name="connsiteX2" fmla="*/ 968419 w 1070021"/>
                  <a:gd name="connsiteY2" fmla="*/ 356567 h 788367"/>
                  <a:gd name="connsiteX3" fmla="*/ 0 w 1070021"/>
                  <a:gd name="connsiteY3" fmla="*/ 788367 h 788367"/>
                  <a:gd name="connsiteX4" fmla="*/ 0 w 1070021"/>
                  <a:gd name="connsiteY4" fmla="*/ 508000 h 788367"/>
                  <a:gd name="connsiteX0" fmla="*/ 0 w 1078486"/>
                  <a:gd name="connsiteY0" fmla="*/ 508000 h 788367"/>
                  <a:gd name="connsiteX1" fmla="*/ 1070021 w 1078486"/>
                  <a:gd name="connsiteY1" fmla="*/ 0 h 788367"/>
                  <a:gd name="connsiteX2" fmla="*/ 1078486 w 1078486"/>
                  <a:gd name="connsiteY2" fmla="*/ 559767 h 788367"/>
                  <a:gd name="connsiteX3" fmla="*/ 0 w 1078486"/>
                  <a:gd name="connsiteY3" fmla="*/ 788367 h 788367"/>
                  <a:gd name="connsiteX4" fmla="*/ 0 w 1078486"/>
                  <a:gd name="connsiteY4" fmla="*/ 508000 h 78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86" h="788367">
                    <a:moveTo>
                      <a:pt x="0" y="508000"/>
                    </a:moveTo>
                    <a:lnTo>
                      <a:pt x="1070021" y="0"/>
                    </a:lnTo>
                    <a:cubicBezTo>
                      <a:pt x="1070021" y="147078"/>
                      <a:pt x="1078486" y="412689"/>
                      <a:pt x="1078486" y="559767"/>
                    </a:cubicBezTo>
                    <a:lnTo>
                      <a:pt x="0" y="788367"/>
                    </a:lnTo>
                    <a:lnTo>
                      <a:pt x="0" y="50800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18" name="矩形 17">
                <a:extLst>
                  <a:ext uri="{FF2B5EF4-FFF2-40B4-BE49-F238E27FC236}">
                    <a16:creationId xmlns:a16="http://schemas.microsoft.com/office/drawing/2014/main" id="{2AB7C310-C176-453E-AF34-C62682EF355F}"/>
                  </a:ext>
                </a:extLst>
              </p:cNvPr>
              <p:cNvSpPr/>
              <p:nvPr/>
            </p:nvSpPr>
            <p:spPr>
              <a:xfrm>
                <a:off x="5554313" y="1892271"/>
                <a:ext cx="2672068" cy="2803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19" name="等腰三角形 18">
                <a:extLst>
                  <a:ext uri="{FF2B5EF4-FFF2-40B4-BE49-F238E27FC236}">
                    <a16:creationId xmlns:a16="http://schemas.microsoft.com/office/drawing/2014/main" id="{74FE545A-09E0-4C2C-8DE0-040D110C5B2B}"/>
                  </a:ext>
                </a:extLst>
              </p:cNvPr>
              <p:cNvSpPr/>
              <p:nvPr/>
            </p:nvSpPr>
            <p:spPr>
              <a:xfrm rot="16200000">
                <a:off x="5112287" y="1841698"/>
                <a:ext cx="555562" cy="39623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grpSp>
        <p:grpSp>
          <p:nvGrpSpPr>
            <p:cNvPr id="5" name="组 26">
              <a:extLst>
                <a:ext uri="{FF2B5EF4-FFF2-40B4-BE49-F238E27FC236}">
                  <a16:creationId xmlns:a16="http://schemas.microsoft.com/office/drawing/2014/main" id="{09F94225-0456-473C-AC5A-2093B0079FF5}"/>
                </a:ext>
              </a:extLst>
            </p:cNvPr>
            <p:cNvGrpSpPr/>
            <p:nvPr/>
          </p:nvGrpSpPr>
          <p:grpSpPr>
            <a:xfrm>
              <a:off x="6986376" y="4249684"/>
              <a:ext cx="3325695" cy="1103763"/>
              <a:chOff x="5877574" y="3403400"/>
              <a:chExt cx="3325695" cy="1103763"/>
            </a:xfrm>
            <a:grpFill/>
          </p:grpSpPr>
          <p:sp>
            <p:nvSpPr>
              <p:cNvPr id="14" name="矩形 13">
                <a:extLst>
                  <a:ext uri="{FF2B5EF4-FFF2-40B4-BE49-F238E27FC236}">
                    <a16:creationId xmlns:a16="http://schemas.microsoft.com/office/drawing/2014/main" id="{3ECB2183-18E3-422C-BD9D-C64D02F07123}"/>
                  </a:ext>
                </a:extLst>
              </p:cNvPr>
              <p:cNvSpPr/>
              <p:nvPr/>
            </p:nvSpPr>
            <p:spPr>
              <a:xfrm flipV="1">
                <a:off x="6163734" y="3540996"/>
                <a:ext cx="2062648" cy="2803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15" name="等腰三角形 14">
                <a:extLst>
                  <a:ext uri="{FF2B5EF4-FFF2-40B4-BE49-F238E27FC236}">
                    <a16:creationId xmlns:a16="http://schemas.microsoft.com/office/drawing/2014/main" id="{37E446EE-36B5-41FE-8D2E-B6ED79D1BFD4}"/>
                  </a:ext>
                </a:extLst>
              </p:cNvPr>
              <p:cNvSpPr/>
              <p:nvPr/>
            </p:nvSpPr>
            <p:spPr>
              <a:xfrm rot="5400000" flipV="1">
                <a:off x="5797909" y="3483065"/>
                <a:ext cx="555562" cy="39623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16" name="矩形 6">
                <a:extLst>
                  <a:ext uri="{FF2B5EF4-FFF2-40B4-BE49-F238E27FC236}">
                    <a16:creationId xmlns:a16="http://schemas.microsoft.com/office/drawing/2014/main" id="{F1E6034C-5009-420F-A83E-C225C041C630}"/>
                  </a:ext>
                </a:extLst>
              </p:cNvPr>
              <p:cNvSpPr/>
              <p:nvPr/>
            </p:nvSpPr>
            <p:spPr>
              <a:xfrm flipV="1">
                <a:off x="8226382" y="3540996"/>
                <a:ext cx="976887" cy="966167"/>
              </a:xfrm>
              <a:custGeom>
                <a:avLst/>
                <a:gdLst>
                  <a:gd name="connsiteX0" fmla="*/ 0 w 917620"/>
                  <a:gd name="connsiteY0" fmla="*/ 0 h 280367"/>
                  <a:gd name="connsiteX1" fmla="*/ 917620 w 917620"/>
                  <a:gd name="connsiteY1" fmla="*/ 0 h 280367"/>
                  <a:gd name="connsiteX2" fmla="*/ 917620 w 917620"/>
                  <a:gd name="connsiteY2" fmla="*/ 280367 h 280367"/>
                  <a:gd name="connsiteX3" fmla="*/ 0 w 917620"/>
                  <a:gd name="connsiteY3" fmla="*/ 280367 h 280367"/>
                  <a:gd name="connsiteX4" fmla="*/ 0 w 917620"/>
                  <a:gd name="connsiteY4" fmla="*/ 0 h 280367"/>
                  <a:gd name="connsiteX0" fmla="*/ 0 w 951487"/>
                  <a:gd name="connsiteY0" fmla="*/ 457200 h 737567"/>
                  <a:gd name="connsiteX1" fmla="*/ 951487 w 951487"/>
                  <a:gd name="connsiteY1" fmla="*/ 0 h 737567"/>
                  <a:gd name="connsiteX2" fmla="*/ 917620 w 951487"/>
                  <a:gd name="connsiteY2" fmla="*/ 737567 h 737567"/>
                  <a:gd name="connsiteX3" fmla="*/ 0 w 951487"/>
                  <a:gd name="connsiteY3" fmla="*/ 737567 h 737567"/>
                  <a:gd name="connsiteX4" fmla="*/ 0 w 951487"/>
                  <a:gd name="connsiteY4" fmla="*/ 457200 h 737567"/>
                  <a:gd name="connsiteX0" fmla="*/ 0 w 951487"/>
                  <a:gd name="connsiteY0" fmla="*/ 457200 h 737567"/>
                  <a:gd name="connsiteX1" fmla="*/ 951487 w 951487"/>
                  <a:gd name="connsiteY1" fmla="*/ 0 h 737567"/>
                  <a:gd name="connsiteX2" fmla="*/ 951486 w 951487"/>
                  <a:gd name="connsiteY2" fmla="*/ 441234 h 737567"/>
                  <a:gd name="connsiteX3" fmla="*/ 0 w 951487"/>
                  <a:gd name="connsiteY3" fmla="*/ 737567 h 737567"/>
                  <a:gd name="connsiteX4" fmla="*/ 0 w 951487"/>
                  <a:gd name="connsiteY4" fmla="*/ 457200 h 737567"/>
                  <a:gd name="connsiteX0" fmla="*/ 0 w 976887"/>
                  <a:gd name="connsiteY0" fmla="*/ 685800 h 966167"/>
                  <a:gd name="connsiteX1" fmla="*/ 976887 w 976887"/>
                  <a:gd name="connsiteY1" fmla="*/ 0 h 966167"/>
                  <a:gd name="connsiteX2" fmla="*/ 951486 w 976887"/>
                  <a:gd name="connsiteY2" fmla="*/ 669834 h 966167"/>
                  <a:gd name="connsiteX3" fmla="*/ 0 w 976887"/>
                  <a:gd name="connsiteY3" fmla="*/ 966167 h 966167"/>
                  <a:gd name="connsiteX4" fmla="*/ 0 w 976887"/>
                  <a:gd name="connsiteY4" fmla="*/ 685800 h 966167"/>
                  <a:gd name="connsiteX0" fmla="*/ 0 w 976887"/>
                  <a:gd name="connsiteY0" fmla="*/ 685800 h 966167"/>
                  <a:gd name="connsiteX1" fmla="*/ 976887 w 976887"/>
                  <a:gd name="connsiteY1" fmla="*/ 0 h 966167"/>
                  <a:gd name="connsiteX2" fmla="*/ 968419 w 976887"/>
                  <a:gd name="connsiteY2" fmla="*/ 534367 h 966167"/>
                  <a:gd name="connsiteX3" fmla="*/ 0 w 976887"/>
                  <a:gd name="connsiteY3" fmla="*/ 966167 h 966167"/>
                  <a:gd name="connsiteX4" fmla="*/ 0 w 976887"/>
                  <a:gd name="connsiteY4" fmla="*/ 685800 h 96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887" h="966167">
                    <a:moveTo>
                      <a:pt x="0" y="685800"/>
                    </a:moveTo>
                    <a:lnTo>
                      <a:pt x="976887" y="0"/>
                    </a:lnTo>
                    <a:cubicBezTo>
                      <a:pt x="976887" y="147078"/>
                      <a:pt x="968419" y="387289"/>
                      <a:pt x="968419" y="534367"/>
                    </a:cubicBezTo>
                    <a:lnTo>
                      <a:pt x="0" y="966167"/>
                    </a:lnTo>
                    <a:lnTo>
                      <a:pt x="0" y="68580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grpSp>
        <p:grpSp>
          <p:nvGrpSpPr>
            <p:cNvPr id="6" name="组 25">
              <a:extLst>
                <a:ext uri="{FF2B5EF4-FFF2-40B4-BE49-F238E27FC236}">
                  <a16:creationId xmlns:a16="http://schemas.microsoft.com/office/drawing/2014/main" id="{BF06DB9A-DEF6-4F39-977C-BEF8C1E850B9}"/>
                </a:ext>
              </a:extLst>
            </p:cNvPr>
            <p:cNvGrpSpPr/>
            <p:nvPr/>
          </p:nvGrpSpPr>
          <p:grpSpPr>
            <a:xfrm>
              <a:off x="6300755" y="3694122"/>
              <a:ext cx="4112916" cy="933323"/>
              <a:chOff x="5191953" y="2847838"/>
              <a:chExt cx="4112916" cy="933323"/>
            </a:xfrm>
            <a:grpFill/>
          </p:grpSpPr>
          <p:sp>
            <p:nvSpPr>
              <p:cNvPr id="11" name="矩形 6">
                <a:extLst>
                  <a:ext uri="{FF2B5EF4-FFF2-40B4-BE49-F238E27FC236}">
                    <a16:creationId xmlns:a16="http://schemas.microsoft.com/office/drawing/2014/main" id="{659757BF-26F4-4E64-86D6-FDA69497DD87}"/>
                  </a:ext>
                </a:extLst>
              </p:cNvPr>
              <p:cNvSpPr/>
              <p:nvPr/>
            </p:nvSpPr>
            <p:spPr>
              <a:xfrm flipV="1">
                <a:off x="8226383" y="2992794"/>
                <a:ext cx="1078486" cy="788367"/>
              </a:xfrm>
              <a:custGeom>
                <a:avLst/>
                <a:gdLst>
                  <a:gd name="connsiteX0" fmla="*/ 0 w 917620"/>
                  <a:gd name="connsiteY0" fmla="*/ 0 h 280367"/>
                  <a:gd name="connsiteX1" fmla="*/ 917620 w 917620"/>
                  <a:gd name="connsiteY1" fmla="*/ 0 h 280367"/>
                  <a:gd name="connsiteX2" fmla="*/ 917620 w 917620"/>
                  <a:gd name="connsiteY2" fmla="*/ 280367 h 280367"/>
                  <a:gd name="connsiteX3" fmla="*/ 0 w 917620"/>
                  <a:gd name="connsiteY3" fmla="*/ 280367 h 280367"/>
                  <a:gd name="connsiteX4" fmla="*/ 0 w 917620"/>
                  <a:gd name="connsiteY4" fmla="*/ 0 h 280367"/>
                  <a:gd name="connsiteX0" fmla="*/ 0 w 951487"/>
                  <a:gd name="connsiteY0" fmla="*/ 457200 h 737567"/>
                  <a:gd name="connsiteX1" fmla="*/ 951487 w 951487"/>
                  <a:gd name="connsiteY1" fmla="*/ 0 h 737567"/>
                  <a:gd name="connsiteX2" fmla="*/ 917620 w 951487"/>
                  <a:gd name="connsiteY2" fmla="*/ 737567 h 737567"/>
                  <a:gd name="connsiteX3" fmla="*/ 0 w 951487"/>
                  <a:gd name="connsiteY3" fmla="*/ 737567 h 737567"/>
                  <a:gd name="connsiteX4" fmla="*/ 0 w 951487"/>
                  <a:gd name="connsiteY4" fmla="*/ 457200 h 737567"/>
                  <a:gd name="connsiteX0" fmla="*/ 0 w 951487"/>
                  <a:gd name="connsiteY0" fmla="*/ 457200 h 737567"/>
                  <a:gd name="connsiteX1" fmla="*/ 951487 w 951487"/>
                  <a:gd name="connsiteY1" fmla="*/ 0 h 737567"/>
                  <a:gd name="connsiteX2" fmla="*/ 951486 w 951487"/>
                  <a:gd name="connsiteY2" fmla="*/ 441234 h 737567"/>
                  <a:gd name="connsiteX3" fmla="*/ 0 w 951487"/>
                  <a:gd name="connsiteY3" fmla="*/ 737567 h 737567"/>
                  <a:gd name="connsiteX4" fmla="*/ 0 w 951487"/>
                  <a:gd name="connsiteY4" fmla="*/ 457200 h 737567"/>
                  <a:gd name="connsiteX0" fmla="*/ 0 w 976887"/>
                  <a:gd name="connsiteY0" fmla="*/ 685800 h 966167"/>
                  <a:gd name="connsiteX1" fmla="*/ 976887 w 976887"/>
                  <a:gd name="connsiteY1" fmla="*/ 0 h 966167"/>
                  <a:gd name="connsiteX2" fmla="*/ 951486 w 976887"/>
                  <a:gd name="connsiteY2" fmla="*/ 669834 h 966167"/>
                  <a:gd name="connsiteX3" fmla="*/ 0 w 976887"/>
                  <a:gd name="connsiteY3" fmla="*/ 966167 h 966167"/>
                  <a:gd name="connsiteX4" fmla="*/ 0 w 976887"/>
                  <a:gd name="connsiteY4" fmla="*/ 685800 h 966167"/>
                  <a:gd name="connsiteX0" fmla="*/ 0 w 976887"/>
                  <a:gd name="connsiteY0" fmla="*/ 685800 h 966167"/>
                  <a:gd name="connsiteX1" fmla="*/ 976887 w 976887"/>
                  <a:gd name="connsiteY1" fmla="*/ 0 h 966167"/>
                  <a:gd name="connsiteX2" fmla="*/ 968419 w 976887"/>
                  <a:gd name="connsiteY2" fmla="*/ 534367 h 966167"/>
                  <a:gd name="connsiteX3" fmla="*/ 0 w 976887"/>
                  <a:gd name="connsiteY3" fmla="*/ 966167 h 966167"/>
                  <a:gd name="connsiteX4" fmla="*/ 0 w 976887"/>
                  <a:gd name="connsiteY4" fmla="*/ 685800 h 966167"/>
                  <a:gd name="connsiteX0" fmla="*/ 0 w 1070021"/>
                  <a:gd name="connsiteY0" fmla="*/ 508000 h 788367"/>
                  <a:gd name="connsiteX1" fmla="*/ 1070021 w 1070021"/>
                  <a:gd name="connsiteY1" fmla="*/ 0 h 788367"/>
                  <a:gd name="connsiteX2" fmla="*/ 968419 w 1070021"/>
                  <a:gd name="connsiteY2" fmla="*/ 356567 h 788367"/>
                  <a:gd name="connsiteX3" fmla="*/ 0 w 1070021"/>
                  <a:gd name="connsiteY3" fmla="*/ 788367 h 788367"/>
                  <a:gd name="connsiteX4" fmla="*/ 0 w 1070021"/>
                  <a:gd name="connsiteY4" fmla="*/ 508000 h 788367"/>
                  <a:gd name="connsiteX0" fmla="*/ 0 w 1078486"/>
                  <a:gd name="connsiteY0" fmla="*/ 508000 h 788367"/>
                  <a:gd name="connsiteX1" fmla="*/ 1070021 w 1078486"/>
                  <a:gd name="connsiteY1" fmla="*/ 0 h 788367"/>
                  <a:gd name="connsiteX2" fmla="*/ 1078486 w 1078486"/>
                  <a:gd name="connsiteY2" fmla="*/ 559767 h 788367"/>
                  <a:gd name="connsiteX3" fmla="*/ 0 w 1078486"/>
                  <a:gd name="connsiteY3" fmla="*/ 788367 h 788367"/>
                  <a:gd name="connsiteX4" fmla="*/ 0 w 1078486"/>
                  <a:gd name="connsiteY4" fmla="*/ 508000 h 78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86" h="788367">
                    <a:moveTo>
                      <a:pt x="0" y="508000"/>
                    </a:moveTo>
                    <a:lnTo>
                      <a:pt x="1070021" y="0"/>
                    </a:lnTo>
                    <a:cubicBezTo>
                      <a:pt x="1070021" y="147078"/>
                      <a:pt x="1078486" y="412689"/>
                      <a:pt x="1078486" y="559767"/>
                    </a:cubicBezTo>
                    <a:lnTo>
                      <a:pt x="0" y="788367"/>
                    </a:lnTo>
                    <a:lnTo>
                      <a:pt x="0" y="50800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12" name="矩形 11">
                <a:extLst>
                  <a:ext uri="{FF2B5EF4-FFF2-40B4-BE49-F238E27FC236}">
                    <a16:creationId xmlns:a16="http://schemas.microsoft.com/office/drawing/2014/main" id="{39F00EC7-A89B-4700-9B5D-59D37DE58984}"/>
                  </a:ext>
                </a:extLst>
              </p:cNvPr>
              <p:cNvSpPr/>
              <p:nvPr/>
            </p:nvSpPr>
            <p:spPr>
              <a:xfrm flipV="1">
                <a:off x="5554314" y="2992794"/>
                <a:ext cx="2672068" cy="2803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13" name="等腰三角形 12">
                <a:extLst>
                  <a:ext uri="{FF2B5EF4-FFF2-40B4-BE49-F238E27FC236}">
                    <a16:creationId xmlns:a16="http://schemas.microsoft.com/office/drawing/2014/main" id="{9550FCF8-5714-4CDF-A27D-61BE61C16B62}"/>
                  </a:ext>
                </a:extLst>
              </p:cNvPr>
              <p:cNvSpPr/>
              <p:nvPr/>
            </p:nvSpPr>
            <p:spPr>
              <a:xfrm rot="5400000" flipV="1">
                <a:off x="5112288" y="2927503"/>
                <a:ext cx="555562" cy="39623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grpSp>
        <p:grpSp>
          <p:nvGrpSpPr>
            <p:cNvPr id="7" name="组 22">
              <a:extLst>
                <a:ext uri="{FF2B5EF4-FFF2-40B4-BE49-F238E27FC236}">
                  <a16:creationId xmlns:a16="http://schemas.microsoft.com/office/drawing/2014/main" id="{FA8CE3F4-263F-42C6-8884-6E25B2F2E704}"/>
                </a:ext>
              </a:extLst>
            </p:cNvPr>
            <p:cNvGrpSpPr/>
            <p:nvPr/>
          </p:nvGrpSpPr>
          <p:grpSpPr>
            <a:xfrm>
              <a:off x="5149104" y="3077220"/>
              <a:ext cx="5374637" cy="661367"/>
              <a:chOff x="4040302" y="2290205"/>
              <a:chExt cx="5374637" cy="661367"/>
            </a:xfrm>
            <a:grpFill/>
          </p:grpSpPr>
          <p:sp>
            <p:nvSpPr>
              <p:cNvPr id="8" name="矩形 7">
                <a:extLst>
                  <a:ext uri="{FF2B5EF4-FFF2-40B4-BE49-F238E27FC236}">
                    <a16:creationId xmlns:a16="http://schemas.microsoft.com/office/drawing/2014/main" id="{AA8D7111-8AED-45B1-AD29-E0BCBAD1E644}"/>
                  </a:ext>
                </a:extLst>
              </p:cNvPr>
              <p:cNvSpPr/>
              <p:nvPr/>
            </p:nvSpPr>
            <p:spPr>
              <a:xfrm>
                <a:off x="4385733" y="2518804"/>
                <a:ext cx="3874519" cy="28036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9" name="等腰三角形 8">
                <a:extLst>
                  <a:ext uri="{FF2B5EF4-FFF2-40B4-BE49-F238E27FC236}">
                    <a16:creationId xmlns:a16="http://schemas.microsoft.com/office/drawing/2014/main" id="{ED51AF24-F04C-463E-86D5-9BD0692249FF}"/>
                  </a:ext>
                </a:extLst>
              </p:cNvPr>
              <p:cNvSpPr/>
              <p:nvPr/>
            </p:nvSpPr>
            <p:spPr>
              <a:xfrm rot="16200000">
                <a:off x="3960637" y="2465077"/>
                <a:ext cx="555562" cy="39623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sp>
            <p:nvSpPr>
              <p:cNvPr id="10" name="矩形 6">
                <a:extLst>
                  <a:ext uri="{FF2B5EF4-FFF2-40B4-BE49-F238E27FC236}">
                    <a16:creationId xmlns:a16="http://schemas.microsoft.com/office/drawing/2014/main" id="{815F10CD-AC14-4B2D-83E2-D71D9B73AB75}"/>
                  </a:ext>
                </a:extLst>
              </p:cNvPr>
              <p:cNvSpPr/>
              <p:nvPr/>
            </p:nvSpPr>
            <p:spPr>
              <a:xfrm>
                <a:off x="8260253" y="2290205"/>
                <a:ext cx="1154686" cy="661367"/>
              </a:xfrm>
              <a:custGeom>
                <a:avLst/>
                <a:gdLst>
                  <a:gd name="connsiteX0" fmla="*/ 0 w 917620"/>
                  <a:gd name="connsiteY0" fmla="*/ 0 h 280367"/>
                  <a:gd name="connsiteX1" fmla="*/ 917620 w 917620"/>
                  <a:gd name="connsiteY1" fmla="*/ 0 h 280367"/>
                  <a:gd name="connsiteX2" fmla="*/ 917620 w 917620"/>
                  <a:gd name="connsiteY2" fmla="*/ 280367 h 280367"/>
                  <a:gd name="connsiteX3" fmla="*/ 0 w 917620"/>
                  <a:gd name="connsiteY3" fmla="*/ 280367 h 280367"/>
                  <a:gd name="connsiteX4" fmla="*/ 0 w 917620"/>
                  <a:gd name="connsiteY4" fmla="*/ 0 h 280367"/>
                  <a:gd name="connsiteX0" fmla="*/ 0 w 951487"/>
                  <a:gd name="connsiteY0" fmla="*/ 457200 h 737567"/>
                  <a:gd name="connsiteX1" fmla="*/ 951487 w 951487"/>
                  <a:gd name="connsiteY1" fmla="*/ 0 h 737567"/>
                  <a:gd name="connsiteX2" fmla="*/ 917620 w 951487"/>
                  <a:gd name="connsiteY2" fmla="*/ 737567 h 737567"/>
                  <a:gd name="connsiteX3" fmla="*/ 0 w 951487"/>
                  <a:gd name="connsiteY3" fmla="*/ 737567 h 737567"/>
                  <a:gd name="connsiteX4" fmla="*/ 0 w 951487"/>
                  <a:gd name="connsiteY4" fmla="*/ 457200 h 737567"/>
                  <a:gd name="connsiteX0" fmla="*/ 0 w 951487"/>
                  <a:gd name="connsiteY0" fmla="*/ 457200 h 737567"/>
                  <a:gd name="connsiteX1" fmla="*/ 951487 w 951487"/>
                  <a:gd name="connsiteY1" fmla="*/ 0 h 737567"/>
                  <a:gd name="connsiteX2" fmla="*/ 951486 w 951487"/>
                  <a:gd name="connsiteY2" fmla="*/ 441234 h 737567"/>
                  <a:gd name="connsiteX3" fmla="*/ 0 w 951487"/>
                  <a:gd name="connsiteY3" fmla="*/ 737567 h 737567"/>
                  <a:gd name="connsiteX4" fmla="*/ 0 w 951487"/>
                  <a:gd name="connsiteY4" fmla="*/ 457200 h 737567"/>
                  <a:gd name="connsiteX0" fmla="*/ 0 w 976887"/>
                  <a:gd name="connsiteY0" fmla="*/ 685800 h 966167"/>
                  <a:gd name="connsiteX1" fmla="*/ 976887 w 976887"/>
                  <a:gd name="connsiteY1" fmla="*/ 0 h 966167"/>
                  <a:gd name="connsiteX2" fmla="*/ 951486 w 976887"/>
                  <a:gd name="connsiteY2" fmla="*/ 669834 h 966167"/>
                  <a:gd name="connsiteX3" fmla="*/ 0 w 976887"/>
                  <a:gd name="connsiteY3" fmla="*/ 966167 h 966167"/>
                  <a:gd name="connsiteX4" fmla="*/ 0 w 976887"/>
                  <a:gd name="connsiteY4" fmla="*/ 685800 h 966167"/>
                  <a:gd name="connsiteX0" fmla="*/ 0 w 976887"/>
                  <a:gd name="connsiteY0" fmla="*/ 685800 h 966167"/>
                  <a:gd name="connsiteX1" fmla="*/ 976887 w 976887"/>
                  <a:gd name="connsiteY1" fmla="*/ 0 h 966167"/>
                  <a:gd name="connsiteX2" fmla="*/ 968419 w 976887"/>
                  <a:gd name="connsiteY2" fmla="*/ 534367 h 966167"/>
                  <a:gd name="connsiteX3" fmla="*/ 0 w 976887"/>
                  <a:gd name="connsiteY3" fmla="*/ 966167 h 966167"/>
                  <a:gd name="connsiteX4" fmla="*/ 0 w 976887"/>
                  <a:gd name="connsiteY4" fmla="*/ 685800 h 966167"/>
                  <a:gd name="connsiteX0" fmla="*/ 0 w 1070021"/>
                  <a:gd name="connsiteY0" fmla="*/ 508000 h 788367"/>
                  <a:gd name="connsiteX1" fmla="*/ 1070021 w 1070021"/>
                  <a:gd name="connsiteY1" fmla="*/ 0 h 788367"/>
                  <a:gd name="connsiteX2" fmla="*/ 968419 w 1070021"/>
                  <a:gd name="connsiteY2" fmla="*/ 356567 h 788367"/>
                  <a:gd name="connsiteX3" fmla="*/ 0 w 1070021"/>
                  <a:gd name="connsiteY3" fmla="*/ 788367 h 788367"/>
                  <a:gd name="connsiteX4" fmla="*/ 0 w 1070021"/>
                  <a:gd name="connsiteY4" fmla="*/ 508000 h 788367"/>
                  <a:gd name="connsiteX0" fmla="*/ 0 w 1078486"/>
                  <a:gd name="connsiteY0" fmla="*/ 508000 h 788367"/>
                  <a:gd name="connsiteX1" fmla="*/ 1070021 w 1078486"/>
                  <a:gd name="connsiteY1" fmla="*/ 0 h 788367"/>
                  <a:gd name="connsiteX2" fmla="*/ 1078486 w 1078486"/>
                  <a:gd name="connsiteY2" fmla="*/ 559767 h 788367"/>
                  <a:gd name="connsiteX3" fmla="*/ 0 w 1078486"/>
                  <a:gd name="connsiteY3" fmla="*/ 788367 h 788367"/>
                  <a:gd name="connsiteX4" fmla="*/ 0 w 1078486"/>
                  <a:gd name="connsiteY4" fmla="*/ 508000 h 788367"/>
                  <a:gd name="connsiteX0" fmla="*/ 0 w 1146221"/>
                  <a:gd name="connsiteY0" fmla="*/ 381000 h 661367"/>
                  <a:gd name="connsiteX1" fmla="*/ 1146221 w 1146221"/>
                  <a:gd name="connsiteY1" fmla="*/ 0 h 661367"/>
                  <a:gd name="connsiteX2" fmla="*/ 1078486 w 1146221"/>
                  <a:gd name="connsiteY2" fmla="*/ 432767 h 661367"/>
                  <a:gd name="connsiteX3" fmla="*/ 0 w 1146221"/>
                  <a:gd name="connsiteY3" fmla="*/ 661367 h 661367"/>
                  <a:gd name="connsiteX4" fmla="*/ 0 w 1146221"/>
                  <a:gd name="connsiteY4" fmla="*/ 381000 h 661367"/>
                  <a:gd name="connsiteX0" fmla="*/ 0 w 1163154"/>
                  <a:gd name="connsiteY0" fmla="*/ 313267 h 593634"/>
                  <a:gd name="connsiteX1" fmla="*/ 1163154 w 1163154"/>
                  <a:gd name="connsiteY1" fmla="*/ 0 h 593634"/>
                  <a:gd name="connsiteX2" fmla="*/ 1078486 w 1163154"/>
                  <a:gd name="connsiteY2" fmla="*/ 365034 h 593634"/>
                  <a:gd name="connsiteX3" fmla="*/ 0 w 1163154"/>
                  <a:gd name="connsiteY3" fmla="*/ 593634 h 593634"/>
                  <a:gd name="connsiteX4" fmla="*/ 0 w 1163154"/>
                  <a:gd name="connsiteY4" fmla="*/ 313267 h 593634"/>
                  <a:gd name="connsiteX0" fmla="*/ 0 w 1163154"/>
                  <a:gd name="connsiteY0" fmla="*/ 254000 h 534367"/>
                  <a:gd name="connsiteX1" fmla="*/ 1163154 w 1163154"/>
                  <a:gd name="connsiteY1" fmla="*/ 0 h 534367"/>
                  <a:gd name="connsiteX2" fmla="*/ 1078486 w 1163154"/>
                  <a:gd name="connsiteY2" fmla="*/ 305767 h 534367"/>
                  <a:gd name="connsiteX3" fmla="*/ 0 w 1163154"/>
                  <a:gd name="connsiteY3" fmla="*/ 534367 h 534367"/>
                  <a:gd name="connsiteX4" fmla="*/ 0 w 1163154"/>
                  <a:gd name="connsiteY4" fmla="*/ 254000 h 534367"/>
                  <a:gd name="connsiteX0" fmla="*/ 0 w 1163154"/>
                  <a:gd name="connsiteY0" fmla="*/ 254000 h 686767"/>
                  <a:gd name="connsiteX1" fmla="*/ 1163154 w 1163154"/>
                  <a:gd name="connsiteY1" fmla="*/ 0 h 686767"/>
                  <a:gd name="connsiteX2" fmla="*/ 1154686 w 1163154"/>
                  <a:gd name="connsiteY2" fmla="*/ 686767 h 686767"/>
                  <a:gd name="connsiteX3" fmla="*/ 0 w 1163154"/>
                  <a:gd name="connsiteY3" fmla="*/ 534367 h 686767"/>
                  <a:gd name="connsiteX4" fmla="*/ 0 w 1163154"/>
                  <a:gd name="connsiteY4" fmla="*/ 254000 h 686767"/>
                  <a:gd name="connsiteX0" fmla="*/ 0 w 1154686"/>
                  <a:gd name="connsiteY0" fmla="*/ 228600 h 661367"/>
                  <a:gd name="connsiteX1" fmla="*/ 1146220 w 1154686"/>
                  <a:gd name="connsiteY1" fmla="*/ 0 h 661367"/>
                  <a:gd name="connsiteX2" fmla="*/ 1154686 w 1154686"/>
                  <a:gd name="connsiteY2" fmla="*/ 661367 h 661367"/>
                  <a:gd name="connsiteX3" fmla="*/ 0 w 1154686"/>
                  <a:gd name="connsiteY3" fmla="*/ 508967 h 661367"/>
                  <a:gd name="connsiteX4" fmla="*/ 0 w 1154686"/>
                  <a:gd name="connsiteY4" fmla="*/ 228600 h 661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686" h="661367">
                    <a:moveTo>
                      <a:pt x="0" y="228600"/>
                    </a:moveTo>
                    <a:lnTo>
                      <a:pt x="1146220" y="0"/>
                    </a:lnTo>
                    <a:cubicBezTo>
                      <a:pt x="1146220" y="147078"/>
                      <a:pt x="1154686" y="514289"/>
                      <a:pt x="1154686" y="661367"/>
                    </a:cubicBezTo>
                    <a:lnTo>
                      <a:pt x="0" y="508967"/>
                    </a:lnTo>
                    <a:lnTo>
                      <a:pt x="0" y="22860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323"/>
              </a:p>
            </p:txBody>
          </p:sp>
        </p:grpSp>
      </p:grpSp>
      <p:grpSp>
        <p:nvGrpSpPr>
          <p:cNvPr id="23" name="组合 22">
            <a:extLst>
              <a:ext uri="{FF2B5EF4-FFF2-40B4-BE49-F238E27FC236}">
                <a16:creationId xmlns:a16="http://schemas.microsoft.com/office/drawing/2014/main" id="{28468C79-9D71-4DB6-89D2-1FCD86FBA623}"/>
              </a:ext>
            </a:extLst>
          </p:cNvPr>
          <p:cNvGrpSpPr/>
          <p:nvPr/>
        </p:nvGrpSpPr>
        <p:grpSpPr>
          <a:xfrm>
            <a:off x="580677" y="1778053"/>
            <a:ext cx="5469881" cy="2490998"/>
            <a:chOff x="763566" y="2419272"/>
            <a:chExt cx="7442484" cy="3389326"/>
          </a:xfrm>
        </p:grpSpPr>
        <p:sp>
          <p:nvSpPr>
            <p:cNvPr id="24" name="文本框 23">
              <a:extLst>
                <a:ext uri="{FF2B5EF4-FFF2-40B4-BE49-F238E27FC236}">
                  <a16:creationId xmlns:a16="http://schemas.microsoft.com/office/drawing/2014/main" id="{D6247E35-F859-43AA-BA9F-52E109AA906C}"/>
                </a:ext>
              </a:extLst>
            </p:cNvPr>
            <p:cNvSpPr txBox="1"/>
            <p:nvPr/>
          </p:nvSpPr>
          <p:spPr>
            <a:xfrm>
              <a:off x="2813135" y="2419272"/>
              <a:ext cx="5392915" cy="690970"/>
            </a:xfrm>
            <a:prstGeom prst="rect">
              <a:avLst/>
            </a:prstGeom>
            <a:noFill/>
          </p:spPr>
          <p:txBody>
            <a:bodyPr wrap="square" rtlCol="0">
              <a:spAutoFit/>
            </a:bodyPr>
            <a:lstStyle/>
            <a:p>
              <a:pPr algn="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25" name="文本框 24">
              <a:extLst>
                <a:ext uri="{FF2B5EF4-FFF2-40B4-BE49-F238E27FC236}">
                  <a16:creationId xmlns:a16="http://schemas.microsoft.com/office/drawing/2014/main" id="{4E4C05E6-B880-40D8-AA4A-3491D6BD0815}"/>
                </a:ext>
              </a:extLst>
            </p:cNvPr>
            <p:cNvSpPr txBox="1"/>
            <p:nvPr/>
          </p:nvSpPr>
          <p:spPr>
            <a:xfrm>
              <a:off x="2033462" y="3086720"/>
              <a:ext cx="5392915" cy="690970"/>
            </a:xfrm>
            <a:prstGeom prst="rect">
              <a:avLst/>
            </a:prstGeom>
            <a:noFill/>
          </p:spPr>
          <p:txBody>
            <a:bodyPr wrap="square" rtlCol="0">
              <a:spAutoFit/>
            </a:bodyPr>
            <a:lstStyle/>
            <a:p>
              <a:pPr algn="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26" name="文本框 25">
              <a:extLst>
                <a:ext uri="{FF2B5EF4-FFF2-40B4-BE49-F238E27FC236}">
                  <a16:creationId xmlns:a16="http://schemas.microsoft.com/office/drawing/2014/main" id="{7992B241-BAFE-4BD5-8E91-95995569FF0B}"/>
                </a:ext>
              </a:extLst>
            </p:cNvPr>
            <p:cNvSpPr txBox="1"/>
            <p:nvPr/>
          </p:nvSpPr>
          <p:spPr>
            <a:xfrm>
              <a:off x="763566" y="3798288"/>
              <a:ext cx="5392915" cy="690970"/>
            </a:xfrm>
            <a:prstGeom prst="rect">
              <a:avLst/>
            </a:prstGeom>
            <a:noFill/>
          </p:spPr>
          <p:txBody>
            <a:bodyPr wrap="square" rtlCol="0">
              <a:spAutoFit/>
            </a:bodyPr>
            <a:lstStyle/>
            <a:p>
              <a:pPr algn="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27" name="文本框 26">
              <a:extLst>
                <a:ext uri="{FF2B5EF4-FFF2-40B4-BE49-F238E27FC236}">
                  <a16:creationId xmlns:a16="http://schemas.microsoft.com/office/drawing/2014/main" id="{50AD2428-2C70-4F5A-90C0-716F2B662E72}"/>
                </a:ext>
              </a:extLst>
            </p:cNvPr>
            <p:cNvSpPr txBox="1"/>
            <p:nvPr/>
          </p:nvSpPr>
          <p:spPr>
            <a:xfrm>
              <a:off x="2033461" y="4413578"/>
              <a:ext cx="5392915" cy="690970"/>
            </a:xfrm>
            <a:prstGeom prst="rect">
              <a:avLst/>
            </a:prstGeom>
            <a:noFill/>
          </p:spPr>
          <p:txBody>
            <a:bodyPr wrap="square" rtlCol="0">
              <a:spAutoFit/>
            </a:bodyPr>
            <a:lstStyle/>
            <a:p>
              <a:pPr algn="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28" name="文本框 27">
              <a:extLst>
                <a:ext uri="{FF2B5EF4-FFF2-40B4-BE49-F238E27FC236}">
                  <a16:creationId xmlns:a16="http://schemas.microsoft.com/office/drawing/2014/main" id="{1669AF17-22D7-4B02-963F-E5B701746211}"/>
                </a:ext>
              </a:extLst>
            </p:cNvPr>
            <p:cNvSpPr txBox="1"/>
            <p:nvPr/>
          </p:nvSpPr>
          <p:spPr>
            <a:xfrm>
              <a:off x="2813135" y="5117628"/>
              <a:ext cx="5392915" cy="690970"/>
            </a:xfrm>
            <a:prstGeom prst="rect">
              <a:avLst/>
            </a:prstGeom>
            <a:noFill/>
          </p:spPr>
          <p:txBody>
            <a:bodyPr wrap="square" rtlCol="0">
              <a:spAutoFit/>
            </a:bodyPr>
            <a:lstStyle/>
            <a:p>
              <a:pPr algn="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grpSp>
      <p:sp>
        <p:nvSpPr>
          <p:cNvPr id="29" name="Title 1">
            <a:extLst>
              <a:ext uri="{FF2B5EF4-FFF2-40B4-BE49-F238E27FC236}">
                <a16:creationId xmlns:a16="http://schemas.microsoft.com/office/drawing/2014/main" id="{4C9F0592-889B-4876-BA2F-6CDDBD7B8545}"/>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30" name="椭圆 29">
            <a:extLst>
              <a:ext uri="{FF2B5EF4-FFF2-40B4-BE49-F238E27FC236}">
                <a16:creationId xmlns:a16="http://schemas.microsoft.com/office/drawing/2014/main" id="{64D36D41-6173-4A91-82E2-0C1C9B3EB910}"/>
              </a:ext>
            </a:extLst>
          </p:cNvPr>
          <p:cNvSpPr>
            <a:spLocks noChangeArrowheads="1"/>
          </p:cNvSpPr>
          <p:nvPr/>
        </p:nvSpPr>
        <p:spPr bwMode="auto">
          <a:xfrm>
            <a:off x="323528" y="267494"/>
            <a:ext cx="216024" cy="21602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2636253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1">
            <a:extLst>
              <a:ext uri="{FF2B5EF4-FFF2-40B4-BE49-F238E27FC236}">
                <a16:creationId xmlns:a16="http://schemas.microsoft.com/office/drawing/2014/main" id="{0CC97787-CFCB-4477-8FC4-1E7BDC930E87}"/>
              </a:ext>
            </a:extLst>
          </p:cNvPr>
          <p:cNvSpPr/>
          <p:nvPr/>
        </p:nvSpPr>
        <p:spPr>
          <a:xfrm>
            <a:off x="2601485" y="1380252"/>
            <a:ext cx="5745023" cy="872721"/>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0355">
              <a:defRPr/>
            </a:pPr>
            <a:endParaRPr lang="zh-CN" altLang="en-US" sz="1397"/>
          </a:p>
        </p:txBody>
      </p:sp>
      <p:sp>
        <p:nvSpPr>
          <p:cNvPr id="3" name="矩形 3">
            <a:extLst>
              <a:ext uri="{FF2B5EF4-FFF2-40B4-BE49-F238E27FC236}">
                <a16:creationId xmlns:a16="http://schemas.microsoft.com/office/drawing/2014/main" id="{E5CFFB6E-2410-42ED-8BE3-EEA0FCED3E5E}"/>
              </a:ext>
            </a:extLst>
          </p:cNvPr>
          <p:cNvSpPr/>
          <p:nvPr/>
        </p:nvSpPr>
        <p:spPr bwMode="auto">
          <a:xfrm>
            <a:off x="882878" y="1236743"/>
            <a:ext cx="2156134" cy="1160906"/>
          </a:xfrm>
          <a:custGeom>
            <a:avLst/>
            <a:gdLst>
              <a:gd name="T0" fmla="*/ 656451 w 2660146"/>
              <a:gd name="T1" fmla="*/ 0 h 1656184"/>
              <a:gd name="T2" fmla="*/ 3935014 w 2660146"/>
              <a:gd name="T3" fmla="*/ 0 h 1656184"/>
              <a:gd name="T4" fmla="*/ 3278561 w 2660146"/>
              <a:gd name="T5" fmla="*/ 1370321 h 1656184"/>
              <a:gd name="T6" fmla="*/ 0 w 2660146"/>
              <a:gd name="T7" fmla="*/ 1370321 h 1656184"/>
              <a:gd name="T8" fmla="*/ 0 60000 65536"/>
              <a:gd name="T9" fmla="*/ 0 60000 65536"/>
              <a:gd name="T10" fmla="*/ 0 60000 65536"/>
              <a:gd name="T11" fmla="*/ 0 60000 65536"/>
              <a:gd name="T12" fmla="*/ 0 w 2660146"/>
              <a:gd name="T13" fmla="*/ 0 h 1656184"/>
              <a:gd name="T14" fmla="*/ 2660146 w 2660146"/>
              <a:gd name="T15" fmla="*/ 1656184 h 1656184"/>
            </a:gdLst>
            <a:ahLst/>
            <a:cxnLst>
              <a:cxn ang="T8">
                <a:pos x="T0" y="T1"/>
              </a:cxn>
              <a:cxn ang="T9">
                <a:pos x="T2" y="T3"/>
              </a:cxn>
              <a:cxn ang="T10">
                <a:pos x="T4" y="T5"/>
              </a:cxn>
              <a:cxn ang="T11">
                <a:pos x="T6" y="T7"/>
              </a:cxn>
            </a:cxnLst>
            <a:rect l="T12" t="T13" r="T14" b="T15"/>
            <a:pathLst>
              <a:path w="2660146" h="1656184">
                <a:moveTo>
                  <a:pt x="443774" y="0"/>
                </a:moveTo>
                <a:lnTo>
                  <a:pt x="2660146" y="0"/>
                </a:lnTo>
                <a:lnTo>
                  <a:pt x="2216373" y="1656184"/>
                </a:lnTo>
                <a:lnTo>
                  <a:pt x="0" y="1656184"/>
                </a:lnTo>
                <a:close/>
              </a:path>
            </a:pathLst>
          </a:cu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p:spPr>
        <p:txBody>
          <a:bodyPr anchor="ctr"/>
          <a:lstStyle/>
          <a:p>
            <a:endParaRPr lang="zh-CN" altLang="en-US"/>
          </a:p>
        </p:txBody>
      </p:sp>
      <p:sp>
        <p:nvSpPr>
          <p:cNvPr id="4" name="矩形 21">
            <a:extLst>
              <a:ext uri="{FF2B5EF4-FFF2-40B4-BE49-F238E27FC236}">
                <a16:creationId xmlns:a16="http://schemas.microsoft.com/office/drawing/2014/main" id="{190EB13A-C875-4539-9A2C-C358AA69DFDE}"/>
              </a:ext>
            </a:extLst>
          </p:cNvPr>
          <p:cNvSpPr/>
          <p:nvPr/>
        </p:nvSpPr>
        <p:spPr>
          <a:xfrm>
            <a:off x="882879" y="2397649"/>
            <a:ext cx="5742689" cy="872721"/>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0355">
              <a:defRPr/>
            </a:pPr>
            <a:endParaRPr lang="zh-CN" altLang="en-US" sz="1397"/>
          </a:p>
        </p:txBody>
      </p:sp>
      <p:sp>
        <p:nvSpPr>
          <p:cNvPr id="5" name="矩形 3">
            <a:extLst>
              <a:ext uri="{FF2B5EF4-FFF2-40B4-BE49-F238E27FC236}">
                <a16:creationId xmlns:a16="http://schemas.microsoft.com/office/drawing/2014/main" id="{964BEC96-C926-481D-BAB8-5415E6B6C6E2}"/>
              </a:ext>
            </a:extLst>
          </p:cNvPr>
          <p:cNvSpPr/>
          <p:nvPr/>
        </p:nvSpPr>
        <p:spPr bwMode="auto">
          <a:xfrm>
            <a:off x="6189207" y="2252973"/>
            <a:ext cx="2157301" cy="1162072"/>
          </a:xfrm>
          <a:custGeom>
            <a:avLst/>
            <a:gdLst>
              <a:gd name="T0" fmla="*/ 657873 w 2660146"/>
              <a:gd name="T1" fmla="*/ 0 h 1656184"/>
              <a:gd name="T2" fmla="*/ 3943541 w 2660146"/>
              <a:gd name="T3" fmla="*/ 0 h 1656184"/>
              <a:gd name="T4" fmla="*/ 3285667 w 2660146"/>
              <a:gd name="T5" fmla="*/ 1375835 h 1656184"/>
              <a:gd name="T6" fmla="*/ 0 w 2660146"/>
              <a:gd name="T7" fmla="*/ 1375835 h 1656184"/>
              <a:gd name="T8" fmla="*/ 0 60000 65536"/>
              <a:gd name="T9" fmla="*/ 0 60000 65536"/>
              <a:gd name="T10" fmla="*/ 0 60000 65536"/>
              <a:gd name="T11" fmla="*/ 0 60000 65536"/>
              <a:gd name="T12" fmla="*/ 0 w 2660146"/>
              <a:gd name="T13" fmla="*/ 0 h 1656184"/>
              <a:gd name="T14" fmla="*/ 2660146 w 2660146"/>
              <a:gd name="T15" fmla="*/ 1656184 h 1656184"/>
            </a:gdLst>
            <a:ahLst/>
            <a:cxnLst>
              <a:cxn ang="T8">
                <a:pos x="T0" y="T1"/>
              </a:cxn>
              <a:cxn ang="T9">
                <a:pos x="T2" y="T3"/>
              </a:cxn>
              <a:cxn ang="T10">
                <a:pos x="T4" y="T5"/>
              </a:cxn>
              <a:cxn ang="T11">
                <a:pos x="T6" y="T7"/>
              </a:cxn>
            </a:cxnLst>
            <a:rect l="T12" t="T13" r="T14" b="T15"/>
            <a:pathLst>
              <a:path w="2660146" h="1656184">
                <a:moveTo>
                  <a:pt x="443774" y="0"/>
                </a:moveTo>
                <a:lnTo>
                  <a:pt x="2660146" y="0"/>
                </a:lnTo>
                <a:lnTo>
                  <a:pt x="2216373" y="1656184"/>
                </a:lnTo>
                <a:lnTo>
                  <a:pt x="0" y="1656184"/>
                </a:lnTo>
                <a:close/>
              </a:path>
            </a:pathLst>
          </a:cu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p:spPr>
        <p:txBody>
          <a:bodyPr anchor="ctr"/>
          <a:lstStyle/>
          <a:p>
            <a:endParaRPr lang="zh-CN" altLang="en-US"/>
          </a:p>
        </p:txBody>
      </p:sp>
      <p:sp>
        <p:nvSpPr>
          <p:cNvPr id="6" name="矩形 21">
            <a:extLst>
              <a:ext uri="{FF2B5EF4-FFF2-40B4-BE49-F238E27FC236}">
                <a16:creationId xmlns:a16="http://schemas.microsoft.com/office/drawing/2014/main" id="{1CBCBBA8-1D9E-4188-917D-7F9B8BCB968F}"/>
              </a:ext>
            </a:extLst>
          </p:cNvPr>
          <p:cNvSpPr/>
          <p:nvPr/>
        </p:nvSpPr>
        <p:spPr>
          <a:xfrm>
            <a:off x="2601485" y="3415045"/>
            <a:ext cx="5745023" cy="871554"/>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0355">
              <a:defRPr/>
            </a:pPr>
            <a:endParaRPr lang="zh-CN" altLang="en-US" sz="1397"/>
          </a:p>
        </p:txBody>
      </p:sp>
      <p:sp>
        <p:nvSpPr>
          <p:cNvPr id="7" name="矩形 3">
            <a:extLst>
              <a:ext uri="{FF2B5EF4-FFF2-40B4-BE49-F238E27FC236}">
                <a16:creationId xmlns:a16="http://schemas.microsoft.com/office/drawing/2014/main" id="{03F9E1A0-8752-4430-B262-36D95BC5C700}"/>
              </a:ext>
            </a:extLst>
          </p:cNvPr>
          <p:cNvSpPr/>
          <p:nvPr/>
        </p:nvSpPr>
        <p:spPr bwMode="auto">
          <a:xfrm>
            <a:off x="882878" y="3270370"/>
            <a:ext cx="2156134" cy="1160905"/>
          </a:xfrm>
          <a:custGeom>
            <a:avLst/>
            <a:gdLst>
              <a:gd name="T0" fmla="*/ 656451 w 2660146"/>
              <a:gd name="T1" fmla="*/ 0 h 1656184"/>
              <a:gd name="T2" fmla="*/ 3935014 w 2660146"/>
              <a:gd name="T3" fmla="*/ 0 h 1656184"/>
              <a:gd name="T4" fmla="*/ 3278561 w 2660146"/>
              <a:gd name="T5" fmla="*/ 1370317 h 1656184"/>
              <a:gd name="T6" fmla="*/ 0 w 2660146"/>
              <a:gd name="T7" fmla="*/ 1370317 h 1656184"/>
              <a:gd name="T8" fmla="*/ 0 60000 65536"/>
              <a:gd name="T9" fmla="*/ 0 60000 65536"/>
              <a:gd name="T10" fmla="*/ 0 60000 65536"/>
              <a:gd name="T11" fmla="*/ 0 60000 65536"/>
              <a:gd name="T12" fmla="*/ 0 w 2660146"/>
              <a:gd name="T13" fmla="*/ 0 h 1656184"/>
              <a:gd name="T14" fmla="*/ 2660146 w 2660146"/>
              <a:gd name="T15" fmla="*/ 1656184 h 1656184"/>
            </a:gdLst>
            <a:ahLst/>
            <a:cxnLst>
              <a:cxn ang="T8">
                <a:pos x="T0" y="T1"/>
              </a:cxn>
              <a:cxn ang="T9">
                <a:pos x="T2" y="T3"/>
              </a:cxn>
              <a:cxn ang="T10">
                <a:pos x="T4" y="T5"/>
              </a:cxn>
              <a:cxn ang="T11">
                <a:pos x="T6" y="T7"/>
              </a:cxn>
            </a:cxnLst>
            <a:rect l="T12" t="T13" r="T14" b="T15"/>
            <a:pathLst>
              <a:path w="2660146" h="1656184">
                <a:moveTo>
                  <a:pt x="443774" y="0"/>
                </a:moveTo>
                <a:lnTo>
                  <a:pt x="2660146" y="0"/>
                </a:lnTo>
                <a:lnTo>
                  <a:pt x="2216373" y="1656184"/>
                </a:lnTo>
                <a:lnTo>
                  <a:pt x="0" y="1656184"/>
                </a:lnTo>
                <a:close/>
              </a:path>
            </a:pathLst>
          </a:cu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p:spPr>
        <p:txBody>
          <a:bodyPr anchor="ctr"/>
          <a:lstStyle/>
          <a:p>
            <a:endParaRPr lang="zh-CN" altLang="en-US"/>
          </a:p>
        </p:txBody>
      </p:sp>
      <p:sp>
        <p:nvSpPr>
          <p:cNvPr id="8" name="TextBox 8">
            <a:extLst>
              <a:ext uri="{FF2B5EF4-FFF2-40B4-BE49-F238E27FC236}">
                <a16:creationId xmlns:a16="http://schemas.microsoft.com/office/drawing/2014/main" id="{8D997EA4-398E-407F-9B3B-FB021E9ABE1F}"/>
              </a:ext>
            </a:extLst>
          </p:cNvPr>
          <p:cNvSpPr txBox="1">
            <a:spLocks noChangeArrowheads="1"/>
          </p:cNvSpPr>
          <p:nvPr/>
        </p:nvSpPr>
        <p:spPr bwMode="auto">
          <a:xfrm>
            <a:off x="1431246" y="1531929"/>
            <a:ext cx="1058233" cy="628452"/>
          </a:xfrm>
          <a:prstGeom prst="rect">
            <a:avLst/>
          </a:prstGeom>
          <a:noFill/>
          <a:ln w="9525">
            <a:noFill/>
            <a:miter lim="800000"/>
          </a:ln>
        </p:spPr>
        <p:txBody>
          <a:bodyPr lIns="84657" tIns="42328" rIns="84657" bIns="42328">
            <a:spAutoFit/>
          </a:bodyPr>
          <a:lstStyle/>
          <a:p>
            <a:pPr algn="ctr" defTabSz="894712"/>
            <a:r>
              <a:rPr lang="zh-CN" altLang="en-US" sz="1764" b="1">
                <a:solidFill>
                  <a:schemeClr val="bg1"/>
                </a:solidFill>
                <a:latin typeface="微软雅黑" panose="020B0503020204020204" pitchFamily="34" charset="-122"/>
                <a:ea typeface="微软雅黑" panose="020B0503020204020204" pitchFamily="34" charset="-122"/>
              </a:rPr>
              <a:t>这里输入标题</a:t>
            </a:r>
          </a:p>
        </p:txBody>
      </p:sp>
      <p:sp>
        <p:nvSpPr>
          <p:cNvPr id="9" name="TextBox 9">
            <a:extLst>
              <a:ext uri="{FF2B5EF4-FFF2-40B4-BE49-F238E27FC236}">
                <a16:creationId xmlns:a16="http://schemas.microsoft.com/office/drawing/2014/main" id="{F4EFBB34-ABEF-4920-97FF-11896885612D}"/>
              </a:ext>
            </a:extLst>
          </p:cNvPr>
          <p:cNvSpPr txBox="1">
            <a:spLocks noChangeArrowheads="1"/>
          </p:cNvSpPr>
          <p:nvPr/>
        </p:nvSpPr>
        <p:spPr bwMode="auto">
          <a:xfrm>
            <a:off x="6738742" y="2548158"/>
            <a:ext cx="1059399" cy="628452"/>
          </a:xfrm>
          <a:prstGeom prst="rect">
            <a:avLst/>
          </a:prstGeom>
          <a:noFill/>
          <a:ln w="9525">
            <a:noFill/>
            <a:miter lim="800000"/>
          </a:ln>
        </p:spPr>
        <p:txBody>
          <a:bodyPr lIns="84657" tIns="42328" rIns="84657" bIns="42328">
            <a:spAutoFit/>
          </a:bodyPr>
          <a:lstStyle/>
          <a:p>
            <a:pPr algn="ctr" defTabSz="894712"/>
            <a:r>
              <a:rPr lang="zh-CN" altLang="en-US" sz="1764" b="1">
                <a:solidFill>
                  <a:schemeClr val="bg1"/>
                </a:solidFill>
                <a:latin typeface="微软雅黑" panose="020B0503020204020204" pitchFamily="34" charset="-122"/>
                <a:ea typeface="微软雅黑" panose="020B0503020204020204" pitchFamily="34" charset="-122"/>
              </a:rPr>
              <a:t>这里输入标题</a:t>
            </a:r>
          </a:p>
        </p:txBody>
      </p:sp>
      <p:sp>
        <p:nvSpPr>
          <p:cNvPr id="10" name="TextBox 10">
            <a:extLst>
              <a:ext uri="{FF2B5EF4-FFF2-40B4-BE49-F238E27FC236}">
                <a16:creationId xmlns:a16="http://schemas.microsoft.com/office/drawing/2014/main" id="{CA0E77DE-C723-48D9-B532-A547DB5D7313}"/>
              </a:ext>
            </a:extLst>
          </p:cNvPr>
          <p:cNvSpPr txBox="1">
            <a:spLocks noChangeArrowheads="1"/>
          </p:cNvSpPr>
          <p:nvPr/>
        </p:nvSpPr>
        <p:spPr bwMode="auto">
          <a:xfrm>
            <a:off x="1431246" y="3566721"/>
            <a:ext cx="1058233" cy="628452"/>
          </a:xfrm>
          <a:prstGeom prst="rect">
            <a:avLst/>
          </a:prstGeom>
          <a:noFill/>
          <a:ln w="9525">
            <a:noFill/>
            <a:miter lim="800000"/>
          </a:ln>
        </p:spPr>
        <p:txBody>
          <a:bodyPr lIns="84657" tIns="42328" rIns="84657" bIns="42328">
            <a:spAutoFit/>
          </a:bodyPr>
          <a:lstStyle/>
          <a:p>
            <a:pPr algn="ctr" defTabSz="894712"/>
            <a:r>
              <a:rPr lang="zh-CN" altLang="en-US" sz="1764" b="1">
                <a:solidFill>
                  <a:schemeClr val="bg1"/>
                </a:solidFill>
                <a:latin typeface="微软雅黑" panose="020B0503020204020204" pitchFamily="34" charset="-122"/>
                <a:ea typeface="微软雅黑" panose="020B0503020204020204" pitchFamily="34" charset="-122"/>
              </a:rPr>
              <a:t>这里输入标题</a:t>
            </a:r>
          </a:p>
        </p:txBody>
      </p:sp>
      <p:sp>
        <p:nvSpPr>
          <p:cNvPr id="11" name="TextBox 11">
            <a:extLst>
              <a:ext uri="{FF2B5EF4-FFF2-40B4-BE49-F238E27FC236}">
                <a16:creationId xmlns:a16="http://schemas.microsoft.com/office/drawing/2014/main" id="{2CA671AB-6DC7-4D89-A4BA-40338E366456}"/>
              </a:ext>
            </a:extLst>
          </p:cNvPr>
          <p:cNvSpPr txBox="1">
            <a:spLocks noChangeArrowheads="1"/>
          </p:cNvSpPr>
          <p:nvPr/>
        </p:nvSpPr>
        <p:spPr bwMode="auto">
          <a:xfrm>
            <a:off x="3428703" y="1573931"/>
            <a:ext cx="4092920" cy="588366"/>
          </a:xfrm>
          <a:prstGeom prst="rect">
            <a:avLst/>
          </a:prstGeom>
          <a:noFill/>
          <a:ln w="9525">
            <a:noFill/>
            <a:miter lim="800000"/>
          </a:ln>
        </p:spPr>
        <p:txBody>
          <a:bodyPr lIns="0" tIns="0" rIns="0" bIns="0">
            <a:spAutoFit/>
          </a:bodyPr>
          <a:lstStyle/>
          <a:p>
            <a:pPr defTabSz="894712"/>
            <a:r>
              <a:rPr lang="zh-CN" altLang="en-US" sz="956" dirty="0">
                <a:solidFill>
                  <a:srgbClr val="595959"/>
                </a:solidFill>
                <a:latin typeface="微软雅黑" panose="020B0503020204020204" pitchFamily="34" charset="-122"/>
                <a:ea typeface="微软雅黑" panose="020B0503020204020204" pitchFamily="34" charset="-122"/>
              </a:rPr>
              <a:t>详写内容</a:t>
            </a:r>
            <a:r>
              <a:rPr lang="en-US" altLang="zh-CN" sz="956" dirty="0">
                <a:solidFill>
                  <a:srgbClr val="595959"/>
                </a:solidFill>
                <a:latin typeface="微软雅黑" panose="020B0503020204020204" pitchFamily="34" charset="-122"/>
                <a:ea typeface="微软雅黑" panose="020B0503020204020204" pitchFamily="34" charset="-122"/>
              </a:rPr>
              <a:t>……</a:t>
            </a:r>
          </a:p>
          <a:p>
            <a:pPr defTabSz="894712"/>
            <a:endParaRPr lang="en-US" altLang="zh-CN" sz="956" dirty="0">
              <a:solidFill>
                <a:srgbClr val="595959"/>
              </a:solidFill>
              <a:latin typeface="微软雅黑" panose="020B0503020204020204" pitchFamily="34" charset="-122"/>
              <a:ea typeface="微软雅黑" panose="020B0503020204020204" pitchFamily="34" charset="-122"/>
            </a:endParaRPr>
          </a:p>
          <a:p>
            <a:pPr defTabSz="894712"/>
            <a:r>
              <a:rPr lang="zh-CN" altLang="en-US" sz="956" dirty="0">
                <a:solidFill>
                  <a:srgbClr val="595959"/>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956" dirty="0">
              <a:solidFill>
                <a:srgbClr val="595959"/>
              </a:solidFill>
              <a:latin typeface="微软雅黑" panose="020B0503020204020204" pitchFamily="34" charset="-122"/>
              <a:ea typeface="微软雅黑" panose="020B0503020204020204" pitchFamily="34" charset="-122"/>
            </a:endParaRPr>
          </a:p>
        </p:txBody>
      </p:sp>
      <p:sp>
        <p:nvSpPr>
          <p:cNvPr id="12" name="TextBox 12">
            <a:extLst>
              <a:ext uri="{FF2B5EF4-FFF2-40B4-BE49-F238E27FC236}">
                <a16:creationId xmlns:a16="http://schemas.microsoft.com/office/drawing/2014/main" id="{E62A04C2-98F2-49A1-A050-F6C8F0993C85}"/>
              </a:ext>
            </a:extLst>
          </p:cNvPr>
          <p:cNvSpPr txBox="1">
            <a:spLocks noChangeArrowheads="1"/>
          </p:cNvSpPr>
          <p:nvPr/>
        </p:nvSpPr>
        <p:spPr bwMode="auto">
          <a:xfrm>
            <a:off x="1817437" y="2590161"/>
            <a:ext cx="4094087" cy="588366"/>
          </a:xfrm>
          <a:prstGeom prst="rect">
            <a:avLst/>
          </a:prstGeom>
          <a:noFill/>
          <a:ln w="9525">
            <a:noFill/>
            <a:miter lim="800000"/>
          </a:ln>
        </p:spPr>
        <p:txBody>
          <a:bodyPr lIns="0" tIns="0" rIns="0" bIns="0">
            <a:spAutoFit/>
          </a:bodyPr>
          <a:lstStyle/>
          <a:p>
            <a:pPr defTabSz="894712"/>
            <a:r>
              <a:rPr lang="zh-CN" altLang="en-US" sz="956">
                <a:solidFill>
                  <a:srgbClr val="595959"/>
                </a:solidFill>
                <a:latin typeface="微软雅黑" panose="020B0503020204020204" pitchFamily="34" charset="-122"/>
                <a:ea typeface="微软雅黑" panose="020B0503020204020204" pitchFamily="34" charset="-122"/>
              </a:rPr>
              <a:t>详写内容</a:t>
            </a:r>
            <a:r>
              <a:rPr lang="en-US" altLang="zh-CN" sz="956">
                <a:solidFill>
                  <a:srgbClr val="595959"/>
                </a:solidFill>
                <a:latin typeface="微软雅黑" panose="020B0503020204020204" pitchFamily="34" charset="-122"/>
                <a:ea typeface="微软雅黑" panose="020B0503020204020204" pitchFamily="34" charset="-122"/>
              </a:rPr>
              <a:t>……</a:t>
            </a:r>
          </a:p>
          <a:p>
            <a:pPr defTabSz="894712"/>
            <a:endParaRPr lang="en-US" altLang="zh-CN" sz="956">
              <a:solidFill>
                <a:srgbClr val="595959"/>
              </a:solidFill>
              <a:latin typeface="微软雅黑" panose="020B0503020204020204" pitchFamily="34" charset="-122"/>
              <a:ea typeface="微软雅黑" panose="020B0503020204020204" pitchFamily="34" charset="-122"/>
            </a:endParaRPr>
          </a:p>
          <a:p>
            <a:pPr defTabSz="894712"/>
            <a:r>
              <a:rPr lang="zh-CN" altLang="en-US" sz="956">
                <a:solidFill>
                  <a:srgbClr val="595959"/>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956">
              <a:solidFill>
                <a:srgbClr val="595959"/>
              </a:solidFill>
              <a:latin typeface="微软雅黑" panose="020B0503020204020204" pitchFamily="34" charset="-122"/>
              <a:ea typeface="微软雅黑" panose="020B0503020204020204" pitchFamily="34" charset="-122"/>
            </a:endParaRPr>
          </a:p>
        </p:txBody>
      </p:sp>
      <p:sp>
        <p:nvSpPr>
          <p:cNvPr id="13" name="TextBox 13">
            <a:extLst>
              <a:ext uri="{FF2B5EF4-FFF2-40B4-BE49-F238E27FC236}">
                <a16:creationId xmlns:a16="http://schemas.microsoft.com/office/drawing/2014/main" id="{4A844821-24C8-428F-BE83-2B21F09DE4D0}"/>
              </a:ext>
            </a:extLst>
          </p:cNvPr>
          <p:cNvSpPr txBox="1">
            <a:spLocks noChangeArrowheads="1"/>
          </p:cNvSpPr>
          <p:nvPr/>
        </p:nvSpPr>
        <p:spPr bwMode="auto">
          <a:xfrm>
            <a:off x="3511542" y="3606391"/>
            <a:ext cx="4092920" cy="588366"/>
          </a:xfrm>
          <a:prstGeom prst="rect">
            <a:avLst/>
          </a:prstGeom>
          <a:noFill/>
          <a:ln w="9525">
            <a:noFill/>
            <a:miter lim="800000"/>
          </a:ln>
        </p:spPr>
        <p:txBody>
          <a:bodyPr lIns="0" tIns="0" rIns="0" bIns="0">
            <a:spAutoFit/>
          </a:bodyPr>
          <a:lstStyle/>
          <a:p>
            <a:pPr defTabSz="894712"/>
            <a:r>
              <a:rPr lang="zh-CN" altLang="en-US" sz="956">
                <a:solidFill>
                  <a:srgbClr val="595959"/>
                </a:solidFill>
                <a:latin typeface="微软雅黑" panose="020B0503020204020204" pitchFamily="34" charset="-122"/>
                <a:ea typeface="微软雅黑" panose="020B0503020204020204" pitchFamily="34" charset="-122"/>
              </a:rPr>
              <a:t>详写内容</a:t>
            </a:r>
            <a:r>
              <a:rPr lang="en-US" altLang="zh-CN" sz="956">
                <a:solidFill>
                  <a:srgbClr val="595959"/>
                </a:solidFill>
                <a:latin typeface="微软雅黑" panose="020B0503020204020204" pitchFamily="34" charset="-122"/>
                <a:ea typeface="微软雅黑" panose="020B0503020204020204" pitchFamily="34" charset="-122"/>
              </a:rPr>
              <a:t>……</a:t>
            </a:r>
          </a:p>
          <a:p>
            <a:pPr defTabSz="894712"/>
            <a:endParaRPr lang="en-US" altLang="zh-CN" sz="956">
              <a:solidFill>
                <a:srgbClr val="595959"/>
              </a:solidFill>
              <a:latin typeface="微软雅黑" panose="020B0503020204020204" pitchFamily="34" charset="-122"/>
              <a:ea typeface="微软雅黑" panose="020B0503020204020204" pitchFamily="34" charset="-122"/>
            </a:endParaRPr>
          </a:p>
          <a:p>
            <a:pPr defTabSz="894712"/>
            <a:r>
              <a:rPr lang="zh-CN" altLang="en-US" sz="956">
                <a:solidFill>
                  <a:srgbClr val="595959"/>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956">
              <a:solidFill>
                <a:srgbClr val="595959"/>
              </a:solidFill>
              <a:latin typeface="微软雅黑" panose="020B0503020204020204" pitchFamily="34" charset="-122"/>
              <a:ea typeface="微软雅黑" panose="020B0503020204020204" pitchFamily="34" charset="-122"/>
            </a:endParaRPr>
          </a:p>
        </p:txBody>
      </p:sp>
      <p:sp>
        <p:nvSpPr>
          <p:cNvPr id="14" name="Title 1">
            <a:extLst>
              <a:ext uri="{FF2B5EF4-FFF2-40B4-BE49-F238E27FC236}">
                <a16:creationId xmlns:a16="http://schemas.microsoft.com/office/drawing/2014/main" id="{4871FBE4-23D8-4D49-B194-9416059FBB54}"/>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a:t>
            </a:r>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15" name="椭圆 14">
            <a:extLst>
              <a:ext uri="{FF2B5EF4-FFF2-40B4-BE49-F238E27FC236}">
                <a16:creationId xmlns:a16="http://schemas.microsoft.com/office/drawing/2014/main" id="{0E0D2BFE-2BA0-4A1E-8B74-C2B248C1AA3E}"/>
              </a:ext>
            </a:extLst>
          </p:cNvPr>
          <p:cNvSpPr>
            <a:spLocks noChangeArrowheads="1"/>
          </p:cNvSpPr>
          <p:nvPr/>
        </p:nvSpPr>
        <p:spPr bwMode="auto">
          <a:xfrm>
            <a:off x="323528" y="267494"/>
            <a:ext cx="216024" cy="21602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3006554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600" fill="hold"/>
                                        <p:tgtEl>
                                          <p:spTgt spid="8"/>
                                        </p:tgtEl>
                                        <p:attrNameLst>
                                          <p:attrName>ppt_w</p:attrName>
                                        </p:attrNameLst>
                                      </p:cBhvr>
                                      <p:tavLst>
                                        <p:tav tm="0">
                                          <p:val>
                                            <p:fltVal val="0"/>
                                          </p:val>
                                        </p:tav>
                                        <p:tav tm="100000">
                                          <p:val>
                                            <p:strVal val="#ppt_w"/>
                                          </p:val>
                                        </p:tav>
                                      </p:tavLst>
                                    </p:anim>
                                    <p:anim calcmode="lin" valueType="num">
                                      <p:cBhvr>
                                        <p:cTn id="17" dur="600" fill="hold"/>
                                        <p:tgtEl>
                                          <p:spTgt spid="8"/>
                                        </p:tgtEl>
                                        <p:attrNameLst>
                                          <p:attrName>ppt_h</p:attrName>
                                        </p:attrNameLst>
                                      </p:cBhvr>
                                      <p:tavLst>
                                        <p:tav tm="0">
                                          <p:val>
                                            <p:fltVal val="0"/>
                                          </p:val>
                                        </p:tav>
                                        <p:tav tm="100000">
                                          <p:val>
                                            <p:strVal val="#ppt_h"/>
                                          </p:val>
                                        </p:tav>
                                      </p:tavLst>
                                    </p:anim>
                                    <p:anim calcmode="lin" valueType="num">
                                      <p:cBhvr>
                                        <p:cTn id="18" dur="600" fill="hold"/>
                                        <p:tgtEl>
                                          <p:spTgt spid="8"/>
                                        </p:tgtEl>
                                        <p:attrNameLst>
                                          <p:attrName>style.rotation</p:attrName>
                                        </p:attrNameLst>
                                      </p:cBhvr>
                                      <p:tavLst>
                                        <p:tav tm="0">
                                          <p:val>
                                            <p:fltVal val="90"/>
                                          </p:val>
                                        </p:tav>
                                        <p:tav tm="100000">
                                          <p:val>
                                            <p:fltVal val="0"/>
                                          </p:val>
                                        </p:tav>
                                      </p:tavLst>
                                    </p:anim>
                                    <p:animEffect transition="in" filter="fade">
                                      <p:cBhvr>
                                        <p:cTn id="19" dur="600"/>
                                        <p:tgtEl>
                                          <p:spTgt spid="8"/>
                                        </p:tgtEl>
                                      </p:cBhvr>
                                    </p:animEffect>
                                  </p:childTnLst>
                                </p:cTn>
                              </p:par>
                            </p:childTnLst>
                          </p:cTn>
                        </p:par>
                        <p:par>
                          <p:cTn id="20" fill="hold">
                            <p:stCondLst>
                              <p:cond delay="11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300"/>
                                        <p:tgtEl>
                                          <p:spTgt spid="11"/>
                                        </p:tgtEl>
                                      </p:cBhvr>
                                    </p:animEffect>
                                  </p:childTnLst>
                                </p:cTn>
                              </p:par>
                            </p:childTnLst>
                          </p:cTn>
                        </p:par>
                        <p:par>
                          <p:cTn id="24" fill="hold">
                            <p:stCondLst>
                              <p:cond delay="1400"/>
                            </p:stCondLst>
                            <p:childTnLst>
                              <p:par>
                                <p:cTn id="25" presetID="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par>
                          <p:cTn id="33" fill="hold">
                            <p:stCondLst>
                              <p:cond delay="1900"/>
                            </p:stCondLst>
                            <p:childTnLst>
                              <p:par>
                                <p:cTn id="34" presetID="31"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600" fill="hold"/>
                                        <p:tgtEl>
                                          <p:spTgt spid="9"/>
                                        </p:tgtEl>
                                        <p:attrNameLst>
                                          <p:attrName>ppt_w</p:attrName>
                                        </p:attrNameLst>
                                      </p:cBhvr>
                                      <p:tavLst>
                                        <p:tav tm="0">
                                          <p:val>
                                            <p:fltVal val="0"/>
                                          </p:val>
                                        </p:tav>
                                        <p:tav tm="100000">
                                          <p:val>
                                            <p:strVal val="#ppt_w"/>
                                          </p:val>
                                        </p:tav>
                                      </p:tavLst>
                                    </p:anim>
                                    <p:anim calcmode="lin" valueType="num">
                                      <p:cBhvr>
                                        <p:cTn id="37" dur="600" fill="hold"/>
                                        <p:tgtEl>
                                          <p:spTgt spid="9"/>
                                        </p:tgtEl>
                                        <p:attrNameLst>
                                          <p:attrName>ppt_h</p:attrName>
                                        </p:attrNameLst>
                                      </p:cBhvr>
                                      <p:tavLst>
                                        <p:tav tm="0">
                                          <p:val>
                                            <p:fltVal val="0"/>
                                          </p:val>
                                        </p:tav>
                                        <p:tav tm="100000">
                                          <p:val>
                                            <p:strVal val="#ppt_h"/>
                                          </p:val>
                                        </p:tav>
                                      </p:tavLst>
                                    </p:anim>
                                    <p:anim calcmode="lin" valueType="num">
                                      <p:cBhvr>
                                        <p:cTn id="38" dur="600" fill="hold"/>
                                        <p:tgtEl>
                                          <p:spTgt spid="9"/>
                                        </p:tgtEl>
                                        <p:attrNameLst>
                                          <p:attrName>style.rotation</p:attrName>
                                        </p:attrNameLst>
                                      </p:cBhvr>
                                      <p:tavLst>
                                        <p:tav tm="0">
                                          <p:val>
                                            <p:fltVal val="90"/>
                                          </p:val>
                                        </p:tav>
                                        <p:tav tm="100000">
                                          <p:val>
                                            <p:fltVal val="0"/>
                                          </p:val>
                                        </p:tav>
                                      </p:tavLst>
                                    </p:anim>
                                    <p:animEffect transition="in" filter="fade">
                                      <p:cBhvr>
                                        <p:cTn id="39" dur="600"/>
                                        <p:tgtEl>
                                          <p:spTgt spid="9"/>
                                        </p:tgtEl>
                                      </p:cBhvr>
                                    </p:animEffect>
                                  </p:childTnLst>
                                </p:cTn>
                              </p:par>
                            </p:childTnLst>
                          </p:cTn>
                        </p:par>
                        <p:par>
                          <p:cTn id="40" fill="hold">
                            <p:stCondLst>
                              <p:cond delay="2500"/>
                            </p:stCondLst>
                            <p:childTnLst>
                              <p:par>
                                <p:cTn id="41" presetID="22" presetClass="entr" presetSubtype="2"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right)">
                                      <p:cBhvr>
                                        <p:cTn id="43" dur="300"/>
                                        <p:tgtEl>
                                          <p:spTgt spid="12"/>
                                        </p:tgtEl>
                                      </p:cBhvr>
                                    </p:animEffect>
                                  </p:childTnLst>
                                </p:cTn>
                              </p:par>
                            </p:childTnLst>
                          </p:cTn>
                        </p:par>
                        <p:par>
                          <p:cTn id="44" fill="hold">
                            <p:stCondLst>
                              <p:cond delay="2800"/>
                            </p:stCondLst>
                            <p:childTnLst>
                              <p:par>
                                <p:cTn id="45" presetID="2" presetClass="entr" presetSubtype="2"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1+#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par>
                          <p:cTn id="53" fill="hold">
                            <p:stCondLst>
                              <p:cond delay="3300"/>
                            </p:stCondLst>
                            <p:childTnLst>
                              <p:par>
                                <p:cTn id="54" presetID="31"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600" fill="hold"/>
                                        <p:tgtEl>
                                          <p:spTgt spid="10"/>
                                        </p:tgtEl>
                                        <p:attrNameLst>
                                          <p:attrName>ppt_w</p:attrName>
                                        </p:attrNameLst>
                                      </p:cBhvr>
                                      <p:tavLst>
                                        <p:tav tm="0">
                                          <p:val>
                                            <p:fltVal val="0"/>
                                          </p:val>
                                        </p:tav>
                                        <p:tav tm="100000">
                                          <p:val>
                                            <p:strVal val="#ppt_w"/>
                                          </p:val>
                                        </p:tav>
                                      </p:tavLst>
                                    </p:anim>
                                    <p:anim calcmode="lin" valueType="num">
                                      <p:cBhvr>
                                        <p:cTn id="57" dur="600" fill="hold"/>
                                        <p:tgtEl>
                                          <p:spTgt spid="10"/>
                                        </p:tgtEl>
                                        <p:attrNameLst>
                                          <p:attrName>ppt_h</p:attrName>
                                        </p:attrNameLst>
                                      </p:cBhvr>
                                      <p:tavLst>
                                        <p:tav tm="0">
                                          <p:val>
                                            <p:fltVal val="0"/>
                                          </p:val>
                                        </p:tav>
                                        <p:tav tm="100000">
                                          <p:val>
                                            <p:strVal val="#ppt_h"/>
                                          </p:val>
                                        </p:tav>
                                      </p:tavLst>
                                    </p:anim>
                                    <p:anim calcmode="lin" valueType="num">
                                      <p:cBhvr>
                                        <p:cTn id="58" dur="600" fill="hold"/>
                                        <p:tgtEl>
                                          <p:spTgt spid="10"/>
                                        </p:tgtEl>
                                        <p:attrNameLst>
                                          <p:attrName>style.rotation</p:attrName>
                                        </p:attrNameLst>
                                      </p:cBhvr>
                                      <p:tavLst>
                                        <p:tav tm="0">
                                          <p:val>
                                            <p:fltVal val="90"/>
                                          </p:val>
                                        </p:tav>
                                        <p:tav tm="100000">
                                          <p:val>
                                            <p:fltVal val="0"/>
                                          </p:val>
                                        </p:tav>
                                      </p:tavLst>
                                    </p:anim>
                                    <p:animEffect transition="in" filter="fade">
                                      <p:cBhvr>
                                        <p:cTn id="59" dur="600"/>
                                        <p:tgtEl>
                                          <p:spTgt spid="10"/>
                                        </p:tgtEl>
                                      </p:cBhvr>
                                    </p:animEffect>
                                  </p:childTnLst>
                                </p:cTn>
                              </p:par>
                            </p:childTnLst>
                          </p:cTn>
                        </p:par>
                        <p:par>
                          <p:cTn id="60" fill="hold">
                            <p:stCondLst>
                              <p:cond delay="390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768E74A-1A2E-4F73-8E61-9FA72725DE09}"/>
              </a:ext>
            </a:extLst>
          </p:cNvPr>
          <p:cNvGrpSpPr/>
          <p:nvPr/>
        </p:nvGrpSpPr>
        <p:grpSpPr>
          <a:xfrm>
            <a:off x="1004896" y="1698157"/>
            <a:ext cx="3023308" cy="2477113"/>
            <a:chOff x="1340771" y="2218677"/>
            <a:chExt cx="4113604" cy="3370434"/>
          </a:xfrm>
        </p:grpSpPr>
        <p:grpSp>
          <p:nvGrpSpPr>
            <p:cNvPr id="3" name="组合 2">
              <a:extLst>
                <a:ext uri="{FF2B5EF4-FFF2-40B4-BE49-F238E27FC236}">
                  <a16:creationId xmlns:a16="http://schemas.microsoft.com/office/drawing/2014/main" id="{36D84702-6563-472F-9E50-A65D3CCCB314}"/>
                </a:ext>
              </a:extLst>
            </p:cNvPr>
            <p:cNvGrpSpPr/>
            <p:nvPr/>
          </p:nvGrpSpPr>
          <p:grpSpPr>
            <a:xfrm>
              <a:off x="1340771" y="2557307"/>
              <a:ext cx="2027143" cy="2020491"/>
              <a:chOff x="1440917" y="1548121"/>
              <a:chExt cx="2027143" cy="2020491"/>
            </a:xfrm>
          </p:grpSpPr>
          <p:sp>
            <p:nvSpPr>
              <p:cNvPr id="16" name="Freeform 6">
                <a:extLst>
                  <a:ext uri="{FF2B5EF4-FFF2-40B4-BE49-F238E27FC236}">
                    <a16:creationId xmlns:a16="http://schemas.microsoft.com/office/drawing/2014/main" id="{8FF0EB69-DD1A-44D5-BAA8-D24645BAE14A}"/>
                  </a:ext>
                </a:extLst>
              </p:cNvPr>
              <p:cNvSpPr>
                <a:spLocks/>
              </p:cNvSpPr>
              <p:nvPr/>
            </p:nvSpPr>
            <p:spPr bwMode="auto">
              <a:xfrm rot="2700000">
                <a:off x="1444243" y="1544795"/>
                <a:ext cx="2020491" cy="2027143"/>
              </a:xfrm>
              <a:custGeom>
                <a:avLst/>
                <a:gdLst>
                  <a:gd name="T0" fmla="*/ 1039 w 5610"/>
                  <a:gd name="T1" fmla="*/ 4570 h 5609"/>
                  <a:gd name="T2" fmla="*/ 4802 w 5610"/>
                  <a:gd name="T3" fmla="*/ 4570 h 5609"/>
                  <a:gd name="T4" fmla="*/ 5579 w 5610"/>
                  <a:gd name="T5" fmla="*/ 2575 h 5609"/>
                  <a:gd name="T6" fmla="*/ 5579 w 5610"/>
                  <a:gd name="T7" fmla="*/ 30 h 5609"/>
                  <a:gd name="T8" fmla="*/ 3035 w 5610"/>
                  <a:gd name="T9" fmla="*/ 30 h 5609"/>
                  <a:gd name="T10" fmla="*/ 1039 w 5610"/>
                  <a:gd name="T11" fmla="*/ 807 h 5609"/>
                  <a:gd name="T12" fmla="*/ 1039 w 5610"/>
                  <a:gd name="T13" fmla="*/ 4570 h 5609"/>
                </a:gdLst>
                <a:ahLst/>
                <a:cxnLst>
                  <a:cxn ang="0">
                    <a:pos x="T0" y="T1"/>
                  </a:cxn>
                  <a:cxn ang="0">
                    <a:pos x="T2" y="T3"/>
                  </a:cxn>
                  <a:cxn ang="0">
                    <a:pos x="T4" y="T5"/>
                  </a:cxn>
                  <a:cxn ang="0">
                    <a:pos x="T6" y="T7"/>
                  </a:cxn>
                  <a:cxn ang="0">
                    <a:pos x="T8" y="T9"/>
                  </a:cxn>
                  <a:cxn ang="0">
                    <a:pos x="T10" y="T11"/>
                  </a:cxn>
                  <a:cxn ang="0">
                    <a:pos x="T12" y="T13"/>
                  </a:cxn>
                </a:cxnLst>
                <a:rect l="0" t="0" r="r" b="b"/>
                <a:pathLst>
                  <a:path w="5610" h="5609">
                    <a:moveTo>
                      <a:pt x="1039" y="4570"/>
                    </a:moveTo>
                    <a:cubicBezTo>
                      <a:pt x="2078" y="5609"/>
                      <a:pt x="3763" y="5609"/>
                      <a:pt x="4802" y="4570"/>
                    </a:cubicBezTo>
                    <a:cubicBezTo>
                      <a:pt x="5351" y="4022"/>
                      <a:pt x="5610" y="3293"/>
                      <a:pt x="5579" y="2575"/>
                    </a:cubicBezTo>
                    <a:lnTo>
                      <a:pt x="5579" y="30"/>
                    </a:lnTo>
                    <a:lnTo>
                      <a:pt x="3035" y="30"/>
                    </a:lnTo>
                    <a:cubicBezTo>
                      <a:pt x="2316" y="0"/>
                      <a:pt x="1588" y="258"/>
                      <a:pt x="1039" y="807"/>
                    </a:cubicBezTo>
                    <a:cubicBezTo>
                      <a:pt x="0" y="1846"/>
                      <a:pt x="0" y="3531"/>
                      <a:pt x="1039" y="457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vert="horz" wrap="square" lIns="67204" tIns="33602" rIns="67204" bIns="33602"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endParaRPr lang="zh-CN" altLang="en-US" sz="975"/>
              </a:p>
            </p:txBody>
          </p:sp>
          <p:sp>
            <p:nvSpPr>
              <p:cNvPr id="17" name="TextBox 26">
                <a:extLst>
                  <a:ext uri="{FF2B5EF4-FFF2-40B4-BE49-F238E27FC236}">
                    <a16:creationId xmlns:a16="http://schemas.microsoft.com/office/drawing/2014/main" id="{753C6745-17C4-474B-8D04-9D34B568FD49}"/>
                  </a:ext>
                </a:extLst>
              </p:cNvPr>
              <p:cNvSpPr txBox="1"/>
              <p:nvPr/>
            </p:nvSpPr>
            <p:spPr>
              <a:xfrm>
                <a:off x="1889683" y="2173729"/>
                <a:ext cx="1304282" cy="307796"/>
              </a:xfrm>
              <a:prstGeom prst="rect">
                <a:avLst/>
              </a:prstGeom>
              <a:noFill/>
            </p:spPr>
            <p:txBody>
              <a:bodyPr wrap="square" lIns="0" tIns="0" rIns="0" bIns="0"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r>
                  <a:rPr lang="zh-CN" altLang="en-US" sz="1470" dirty="0">
                    <a:solidFill>
                      <a:schemeClr val="bg1"/>
                    </a:solidFill>
                    <a:latin typeface="+mn-ea"/>
                    <a:ea typeface="+mn-ea"/>
                  </a:rPr>
                  <a:t>更改标题</a:t>
                </a:r>
              </a:p>
            </p:txBody>
          </p:sp>
          <p:sp>
            <p:nvSpPr>
              <p:cNvPr id="18" name="TextBox 9">
                <a:extLst>
                  <a:ext uri="{FF2B5EF4-FFF2-40B4-BE49-F238E27FC236}">
                    <a16:creationId xmlns:a16="http://schemas.microsoft.com/office/drawing/2014/main" id="{5004E02B-545D-4334-9D30-042938B2B853}"/>
                  </a:ext>
                </a:extLst>
              </p:cNvPr>
              <p:cNvSpPr txBox="1">
                <a:spLocks noChangeArrowheads="1"/>
              </p:cNvSpPr>
              <p:nvPr/>
            </p:nvSpPr>
            <p:spPr bwMode="auto">
              <a:xfrm>
                <a:off x="2147858" y="2491031"/>
                <a:ext cx="811804" cy="61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r>
                  <a:rPr lang="en-US" altLang="zh-CN" sz="2352" dirty="0">
                    <a:solidFill>
                      <a:schemeClr val="bg1"/>
                    </a:solidFill>
                    <a:latin typeface="+mn-ea"/>
                    <a:ea typeface="+mn-ea"/>
                  </a:rPr>
                  <a:t>40</a:t>
                </a:r>
                <a:r>
                  <a:rPr lang="en-US" altLang="zh-CN" sz="1470" dirty="0">
                    <a:solidFill>
                      <a:schemeClr val="bg1"/>
                    </a:solidFill>
                    <a:latin typeface="+mn-ea"/>
                    <a:ea typeface="+mn-ea"/>
                  </a:rPr>
                  <a:t>%</a:t>
                </a:r>
                <a:endParaRPr lang="zh-CN" altLang="en-US" sz="1470" dirty="0">
                  <a:solidFill>
                    <a:schemeClr val="bg1"/>
                  </a:solidFill>
                  <a:latin typeface="+mn-ea"/>
                  <a:ea typeface="+mn-ea"/>
                </a:endParaRPr>
              </a:p>
            </p:txBody>
          </p:sp>
        </p:grpSp>
        <p:grpSp>
          <p:nvGrpSpPr>
            <p:cNvPr id="4" name="组合 3">
              <a:extLst>
                <a:ext uri="{FF2B5EF4-FFF2-40B4-BE49-F238E27FC236}">
                  <a16:creationId xmlns:a16="http://schemas.microsoft.com/office/drawing/2014/main" id="{4D3BA56E-A812-43ED-AAA9-E3F301BD8F4A}"/>
                </a:ext>
              </a:extLst>
            </p:cNvPr>
            <p:cNvGrpSpPr/>
            <p:nvPr/>
          </p:nvGrpSpPr>
          <p:grpSpPr>
            <a:xfrm>
              <a:off x="3011522" y="3954013"/>
              <a:ext cx="1640481" cy="1635098"/>
              <a:chOff x="3111668" y="2944827"/>
              <a:chExt cx="1640481" cy="1635098"/>
            </a:xfrm>
          </p:grpSpPr>
          <p:sp>
            <p:nvSpPr>
              <p:cNvPr id="13" name="Freeform 7">
                <a:extLst>
                  <a:ext uri="{FF2B5EF4-FFF2-40B4-BE49-F238E27FC236}">
                    <a16:creationId xmlns:a16="http://schemas.microsoft.com/office/drawing/2014/main" id="{73C27C3A-0AF8-47AB-9BB7-8E5A5572E641}"/>
                  </a:ext>
                </a:extLst>
              </p:cNvPr>
              <p:cNvSpPr>
                <a:spLocks/>
              </p:cNvSpPr>
              <p:nvPr/>
            </p:nvSpPr>
            <p:spPr bwMode="auto">
              <a:xfrm rot="2700000">
                <a:off x="3114360" y="2942135"/>
                <a:ext cx="1635098" cy="1640481"/>
              </a:xfrm>
              <a:custGeom>
                <a:avLst/>
                <a:gdLst>
                  <a:gd name="T0" fmla="*/ 4570 w 5609"/>
                  <a:gd name="T1" fmla="*/ 4570 h 5609"/>
                  <a:gd name="T2" fmla="*/ 807 w 5609"/>
                  <a:gd name="T3" fmla="*/ 4570 h 5609"/>
                  <a:gd name="T4" fmla="*/ 30 w 5609"/>
                  <a:gd name="T5" fmla="*/ 2575 h 5609"/>
                  <a:gd name="T6" fmla="*/ 30 w 5609"/>
                  <a:gd name="T7" fmla="*/ 30 h 5609"/>
                  <a:gd name="T8" fmla="*/ 2574 w 5609"/>
                  <a:gd name="T9" fmla="*/ 30 h 5609"/>
                  <a:gd name="T10" fmla="*/ 4570 w 5609"/>
                  <a:gd name="T11" fmla="*/ 807 h 5609"/>
                  <a:gd name="T12" fmla="*/ 4570 w 5609"/>
                  <a:gd name="T13" fmla="*/ 4570 h 5609"/>
                </a:gdLst>
                <a:ahLst/>
                <a:cxnLst>
                  <a:cxn ang="0">
                    <a:pos x="T0" y="T1"/>
                  </a:cxn>
                  <a:cxn ang="0">
                    <a:pos x="T2" y="T3"/>
                  </a:cxn>
                  <a:cxn ang="0">
                    <a:pos x="T4" y="T5"/>
                  </a:cxn>
                  <a:cxn ang="0">
                    <a:pos x="T6" y="T7"/>
                  </a:cxn>
                  <a:cxn ang="0">
                    <a:pos x="T8" y="T9"/>
                  </a:cxn>
                  <a:cxn ang="0">
                    <a:pos x="T10" y="T11"/>
                  </a:cxn>
                  <a:cxn ang="0">
                    <a:pos x="T12" y="T13"/>
                  </a:cxn>
                </a:cxnLst>
                <a:rect l="0" t="0" r="r" b="b"/>
                <a:pathLst>
                  <a:path w="5609" h="5609">
                    <a:moveTo>
                      <a:pt x="4570" y="4570"/>
                    </a:moveTo>
                    <a:cubicBezTo>
                      <a:pt x="3531" y="5609"/>
                      <a:pt x="1846" y="5609"/>
                      <a:pt x="807" y="4570"/>
                    </a:cubicBezTo>
                    <a:cubicBezTo>
                      <a:pt x="258" y="4022"/>
                      <a:pt x="0" y="3293"/>
                      <a:pt x="30" y="2575"/>
                    </a:cubicBezTo>
                    <a:lnTo>
                      <a:pt x="30" y="30"/>
                    </a:lnTo>
                    <a:lnTo>
                      <a:pt x="2574" y="30"/>
                    </a:lnTo>
                    <a:cubicBezTo>
                      <a:pt x="3293" y="0"/>
                      <a:pt x="4022" y="258"/>
                      <a:pt x="4570" y="807"/>
                    </a:cubicBezTo>
                    <a:cubicBezTo>
                      <a:pt x="5609" y="1846"/>
                      <a:pt x="5609" y="3531"/>
                      <a:pt x="4570" y="4570"/>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vert="horz" wrap="square" lIns="67204" tIns="33602" rIns="67204" bIns="33602"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endParaRPr lang="zh-CN" altLang="en-US" sz="975"/>
              </a:p>
            </p:txBody>
          </p:sp>
          <p:sp>
            <p:nvSpPr>
              <p:cNvPr id="14" name="TextBox 27">
                <a:extLst>
                  <a:ext uri="{FF2B5EF4-FFF2-40B4-BE49-F238E27FC236}">
                    <a16:creationId xmlns:a16="http://schemas.microsoft.com/office/drawing/2014/main" id="{46D0B4D7-A5DA-451C-8FD8-CB849474F35D}"/>
                  </a:ext>
                </a:extLst>
              </p:cNvPr>
              <p:cNvSpPr txBox="1"/>
              <p:nvPr/>
            </p:nvSpPr>
            <p:spPr>
              <a:xfrm>
                <a:off x="3421327" y="3347926"/>
                <a:ext cx="1078663" cy="204150"/>
              </a:xfrm>
              <a:prstGeom prst="rect">
                <a:avLst/>
              </a:prstGeom>
              <a:noFill/>
            </p:spPr>
            <p:txBody>
              <a:bodyPr wrap="square" lIns="0" tIns="0" rIns="0" bIns="0"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r>
                  <a:rPr lang="zh-CN" altLang="en-US" sz="975" dirty="0">
                    <a:solidFill>
                      <a:schemeClr val="bg1"/>
                    </a:solidFill>
                    <a:latin typeface="+mn-ea"/>
                    <a:ea typeface="+mn-ea"/>
                  </a:rPr>
                  <a:t>更改标题</a:t>
                </a:r>
              </a:p>
            </p:txBody>
          </p:sp>
          <p:sp>
            <p:nvSpPr>
              <p:cNvPr id="15" name="TextBox 9">
                <a:extLst>
                  <a:ext uri="{FF2B5EF4-FFF2-40B4-BE49-F238E27FC236}">
                    <a16:creationId xmlns:a16="http://schemas.microsoft.com/office/drawing/2014/main" id="{E42DB719-522D-416A-92C4-558C343967D3}"/>
                  </a:ext>
                </a:extLst>
              </p:cNvPr>
              <p:cNvSpPr txBox="1">
                <a:spLocks noChangeArrowheads="1"/>
              </p:cNvSpPr>
              <p:nvPr/>
            </p:nvSpPr>
            <p:spPr bwMode="auto">
              <a:xfrm>
                <a:off x="3619117" y="3620483"/>
                <a:ext cx="811804" cy="61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r>
                  <a:rPr lang="en-US" altLang="zh-CN" sz="2352" dirty="0">
                    <a:solidFill>
                      <a:schemeClr val="bg1"/>
                    </a:solidFill>
                    <a:latin typeface="+mn-ea"/>
                    <a:ea typeface="+mn-ea"/>
                  </a:rPr>
                  <a:t>30</a:t>
                </a:r>
                <a:r>
                  <a:rPr lang="en-US" altLang="zh-CN" sz="1470" dirty="0">
                    <a:solidFill>
                      <a:schemeClr val="bg1"/>
                    </a:solidFill>
                    <a:latin typeface="+mn-ea"/>
                    <a:ea typeface="+mn-ea"/>
                  </a:rPr>
                  <a:t>%</a:t>
                </a:r>
                <a:endParaRPr lang="zh-CN" altLang="en-US" sz="1470" dirty="0">
                  <a:solidFill>
                    <a:schemeClr val="bg1"/>
                  </a:solidFill>
                  <a:latin typeface="+mn-ea"/>
                  <a:ea typeface="+mn-ea"/>
                </a:endParaRPr>
              </a:p>
            </p:txBody>
          </p:sp>
        </p:grpSp>
        <p:grpSp>
          <p:nvGrpSpPr>
            <p:cNvPr id="5" name="组合 4">
              <a:extLst>
                <a:ext uri="{FF2B5EF4-FFF2-40B4-BE49-F238E27FC236}">
                  <a16:creationId xmlns:a16="http://schemas.microsoft.com/office/drawing/2014/main" id="{FFDE7D62-4EBA-4254-844F-27784DBF8B2F}"/>
                </a:ext>
              </a:extLst>
            </p:cNvPr>
            <p:cNvGrpSpPr/>
            <p:nvPr/>
          </p:nvGrpSpPr>
          <p:grpSpPr>
            <a:xfrm>
              <a:off x="4154219" y="2919562"/>
              <a:ext cx="1300156" cy="1295980"/>
              <a:chOff x="4254365" y="1910376"/>
              <a:chExt cx="1300156" cy="1295980"/>
            </a:xfrm>
          </p:grpSpPr>
          <p:sp>
            <p:nvSpPr>
              <p:cNvPr id="10" name="Freeform 5">
                <a:extLst>
                  <a:ext uri="{FF2B5EF4-FFF2-40B4-BE49-F238E27FC236}">
                    <a16:creationId xmlns:a16="http://schemas.microsoft.com/office/drawing/2014/main" id="{05943F07-41FE-4232-AE1E-A1787255B2AB}"/>
                  </a:ext>
                </a:extLst>
              </p:cNvPr>
              <p:cNvSpPr>
                <a:spLocks/>
              </p:cNvSpPr>
              <p:nvPr/>
            </p:nvSpPr>
            <p:spPr bwMode="auto">
              <a:xfrm rot="2700000" flipH="1">
                <a:off x="4256453" y="1908288"/>
                <a:ext cx="1295980" cy="1300156"/>
              </a:xfrm>
              <a:custGeom>
                <a:avLst/>
                <a:gdLst>
                  <a:gd name="T0" fmla="*/ 795 w 4296"/>
                  <a:gd name="T1" fmla="*/ 796 h 4297"/>
                  <a:gd name="T2" fmla="*/ 3678 w 4296"/>
                  <a:gd name="T3" fmla="*/ 796 h 4297"/>
                  <a:gd name="T4" fmla="*/ 4273 w 4296"/>
                  <a:gd name="T5" fmla="*/ 2324 h 4297"/>
                  <a:gd name="T6" fmla="*/ 4273 w 4296"/>
                  <a:gd name="T7" fmla="*/ 4273 h 4297"/>
                  <a:gd name="T8" fmla="*/ 2324 w 4296"/>
                  <a:gd name="T9" fmla="*/ 4273 h 4297"/>
                  <a:gd name="T10" fmla="*/ 795 w 4296"/>
                  <a:gd name="T11" fmla="*/ 3678 h 4297"/>
                  <a:gd name="T12" fmla="*/ 795 w 4296"/>
                  <a:gd name="T13" fmla="*/ 796 h 4297"/>
                </a:gdLst>
                <a:ahLst/>
                <a:cxnLst>
                  <a:cxn ang="0">
                    <a:pos x="T0" y="T1"/>
                  </a:cxn>
                  <a:cxn ang="0">
                    <a:pos x="T2" y="T3"/>
                  </a:cxn>
                  <a:cxn ang="0">
                    <a:pos x="T4" y="T5"/>
                  </a:cxn>
                  <a:cxn ang="0">
                    <a:pos x="T6" y="T7"/>
                  </a:cxn>
                  <a:cxn ang="0">
                    <a:pos x="T8" y="T9"/>
                  </a:cxn>
                  <a:cxn ang="0">
                    <a:pos x="T10" y="T11"/>
                  </a:cxn>
                  <a:cxn ang="0">
                    <a:pos x="T12" y="T13"/>
                  </a:cxn>
                </a:cxnLst>
                <a:rect l="0" t="0" r="r" b="b"/>
                <a:pathLst>
                  <a:path w="4296" h="4297">
                    <a:moveTo>
                      <a:pt x="795" y="796"/>
                    </a:moveTo>
                    <a:cubicBezTo>
                      <a:pt x="1591" y="0"/>
                      <a:pt x="2882" y="0"/>
                      <a:pt x="3678" y="796"/>
                    </a:cubicBezTo>
                    <a:cubicBezTo>
                      <a:pt x="4098" y="1216"/>
                      <a:pt x="4296" y="1774"/>
                      <a:pt x="4273" y="2324"/>
                    </a:cubicBezTo>
                    <a:lnTo>
                      <a:pt x="4273" y="4273"/>
                    </a:lnTo>
                    <a:lnTo>
                      <a:pt x="2324" y="4273"/>
                    </a:lnTo>
                    <a:cubicBezTo>
                      <a:pt x="1774" y="4297"/>
                      <a:pt x="1216" y="4098"/>
                      <a:pt x="795" y="3678"/>
                    </a:cubicBezTo>
                    <a:cubicBezTo>
                      <a:pt x="0" y="2882"/>
                      <a:pt x="0" y="1592"/>
                      <a:pt x="795" y="796"/>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p:spPr>
            <p:txBody>
              <a:bodyPr vert="horz" wrap="square" lIns="67204" tIns="33602" rIns="67204" bIns="33602"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endParaRPr lang="zh-CN" altLang="en-US" sz="975"/>
              </a:p>
            </p:txBody>
          </p:sp>
          <p:sp>
            <p:nvSpPr>
              <p:cNvPr id="11" name="TextBox 31">
                <a:extLst>
                  <a:ext uri="{FF2B5EF4-FFF2-40B4-BE49-F238E27FC236}">
                    <a16:creationId xmlns:a16="http://schemas.microsoft.com/office/drawing/2014/main" id="{327EA018-588D-41FC-9385-7FDC225DC5EA}"/>
                  </a:ext>
                </a:extLst>
              </p:cNvPr>
              <p:cNvSpPr txBox="1"/>
              <p:nvPr/>
            </p:nvSpPr>
            <p:spPr>
              <a:xfrm>
                <a:off x="4434737" y="2241239"/>
                <a:ext cx="901312" cy="215493"/>
              </a:xfrm>
              <a:prstGeom prst="rect">
                <a:avLst/>
              </a:prstGeom>
              <a:noFill/>
            </p:spPr>
            <p:txBody>
              <a:bodyPr wrap="square" lIns="0" tIns="0" rIns="0" bIns="0"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r>
                  <a:rPr lang="zh-CN" altLang="en-US" sz="1029" dirty="0">
                    <a:solidFill>
                      <a:schemeClr val="bg1"/>
                    </a:solidFill>
                    <a:latin typeface="+mn-ea"/>
                    <a:ea typeface="+mn-ea"/>
                  </a:rPr>
                  <a:t>更改标题</a:t>
                </a:r>
              </a:p>
            </p:txBody>
          </p:sp>
          <p:sp>
            <p:nvSpPr>
              <p:cNvPr id="12" name="TextBox 9">
                <a:extLst>
                  <a:ext uri="{FF2B5EF4-FFF2-40B4-BE49-F238E27FC236}">
                    <a16:creationId xmlns:a16="http://schemas.microsoft.com/office/drawing/2014/main" id="{85CE9C06-79CA-4084-9E0A-851B0462D7FB}"/>
                  </a:ext>
                </a:extLst>
              </p:cNvPr>
              <p:cNvSpPr txBox="1">
                <a:spLocks noChangeArrowheads="1"/>
              </p:cNvSpPr>
              <p:nvPr/>
            </p:nvSpPr>
            <p:spPr bwMode="auto">
              <a:xfrm>
                <a:off x="4496214" y="2413758"/>
                <a:ext cx="811804" cy="61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r>
                  <a:rPr lang="en-US" altLang="zh-CN" sz="2352" dirty="0">
                    <a:solidFill>
                      <a:schemeClr val="bg1"/>
                    </a:solidFill>
                    <a:latin typeface="+mn-ea"/>
                    <a:ea typeface="+mn-ea"/>
                  </a:rPr>
                  <a:t>20</a:t>
                </a:r>
                <a:r>
                  <a:rPr lang="en-US" altLang="zh-CN" sz="1470" dirty="0">
                    <a:solidFill>
                      <a:schemeClr val="bg1"/>
                    </a:solidFill>
                    <a:latin typeface="+mn-ea"/>
                    <a:ea typeface="+mn-ea"/>
                  </a:rPr>
                  <a:t>%</a:t>
                </a:r>
                <a:endParaRPr lang="zh-CN" altLang="en-US" sz="1470" dirty="0">
                  <a:solidFill>
                    <a:schemeClr val="bg1"/>
                  </a:solidFill>
                  <a:latin typeface="+mn-ea"/>
                  <a:ea typeface="+mn-ea"/>
                </a:endParaRPr>
              </a:p>
            </p:txBody>
          </p:sp>
        </p:grpSp>
        <p:grpSp>
          <p:nvGrpSpPr>
            <p:cNvPr id="6" name="组合 5">
              <a:extLst>
                <a:ext uri="{FF2B5EF4-FFF2-40B4-BE49-F238E27FC236}">
                  <a16:creationId xmlns:a16="http://schemas.microsoft.com/office/drawing/2014/main" id="{B179B4C6-96DD-4FD1-8D1B-77F808479DE4}"/>
                </a:ext>
              </a:extLst>
            </p:cNvPr>
            <p:cNvGrpSpPr/>
            <p:nvPr/>
          </p:nvGrpSpPr>
          <p:grpSpPr>
            <a:xfrm>
              <a:off x="3295115" y="2218677"/>
              <a:ext cx="1073298" cy="1069851"/>
              <a:chOff x="3395261" y="1209491"/>
              <a:chExt cx="1073298" cy="1069851"/>
            </a:xfrm>
          </p:grpSpPr>
          <p:sp>
            <p:nvSpPr>
              <p:cNvPr id="7" name="Freeform 5">
                <a:extLst>
                  <a:ext uri="{FF2B5EF4-FFF2-40B4-BE49-F238E27FC236}">
                    <a16:creationId xmlns:a16="http://schemas.microsoft.com/office/drawing/2014/main" id="{BF724094-E99B-4E0C-955E-D3E8B5F754C3}"/>
                  </a:ext>
                </a:extLst>
              </p:cNvPr>
              <p:cNvSpPr>
                <a:spLocks/>
              </p:cNvSpPr>
              <p:nvPr/>
            </p:nvSpPr>
            <p:spPr bwMode="auto">
              <a:xfrm rot="2700000">
                <a:off x="3396984" y="1207768"/>
                <a:ext cx="1069851" cy="1073298"/>
              </a:xfrm>
              <a:custGeom>
                <a:avLst/>
                <a:gdLst>
                  <a:gd name="T0" fmla="*/ 795 w 4296"/>
                  <a:gd name="T1" fmla="*/ 796 h 4297"/>
                  <a:gd name="T2" fmla="*/ 3678 w 4296"/>
                  <a:gd name="T3" fmla="*/ 796 h 4297"/>
                  <a:gd name="T4" fmla="*/ 4273 w 4296"/>
                  <a:gd name="T5" fmla="*/ 2324 h 4297"/>
                  <a:gd name="T6" fmla="*/ 4273 w 4296"/>
                  <a:gd name="T7" fmla="*/ 4273 h 4297"/>
                  <a:gd name="T8" fmla="*/ 2324 w 4296"/>
                  <a:gd name="T9" fmla="*/ 4273 h 4297"/>
                  <a:gd name="T10" fmla="*/ 795 w 4296"/>
                  <a:gd name="T11" fmla="*/ 3678 h 4297"/>
                  <a:gd name="T12" fmla="*/ 795 w 4296"/>
                  <a:gd name="T13" fmla="*/ 796 h 4297"/>
                </a:gdLst>
                <a:ahLst/>
                <a:cxnLst>
                  <a:cxn ang="0">
                    <a:pos x="T0" y="T1"/>
                  </a:cxn>
                  <a:cxn ang="0">
                    <a:pos x="T2" y="T3"/>
                  </a:cxn>
                  <a:cxn ang="0">
                    <a:pos x="T4" y="T5"/>
                  </a:cxn>
                  <a:cxn ang="0">
                    <a:pos x="T6" y="T7"/>
                  </a:cxn>
                  <a:cxn ang="0">
                    <a:pos x="T8" y="T9"/>
                  </a:cxn>
                  <a:cxn ang="0">
                    <a:pos x="T10" y="T11"/>
                  </a:cxn>
                  <a:cxn ang="0">
                    <a:pos x="T12" y="T13"/>
                  </a:cxn>
                </a:cxnLst>
                <a:rect l="0" t="0" r="r" b="b"/>
                <a:pathLst>
                  <a:path w="4296" h="4297">
                    <a:moveTo>
                      <a:pt x="795" y="796"/>
                    </a:moveTo>
                    <a:cubicBezTo>
                      <a:pt x="1591" y="0"/>
                      <a:pt x="2882" y="0"/>
                      <a:pt x="3678" y="796"/>
                    </a:cubicBezTo>
                    <a:cubicBezTo>
                      <a:pt x="4098" y="1216"/>
                      <a:pt x="4296" y="1774"/>
                      <a:pt x="4273" y="2324"/>
                    </a:cubicBezTo>
                    <a:lnTo>
                      <a:pt x="4273" y="4273"/>
                    </a:lnTo>
                    <a:lnTo>
                      <a:pt x="2324" y="4273"/>
                    </a:lnTo>
                    <a:cubicBezTo>
                      <a:pt x="1774" y="4297"/>
                      <a:pt x="1216" y="4098"/>
                      <a:pt x="795" y="3678"/>
                    </a:cubicBezTo>
                    <a:cubicBezTo>
                      <a:pt x="0" y="2882"/>
                      <a:pt x="0" y="1592"/>
                      <a:pt x="795" y="796"/>
                    </a:cubicBez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txBody>
              <a:bodyPr vert="horz" wrap="square" lIns="67204" tIns="33602" rIns="67204" bIns="33602" numCol="1" anchor="t" anchorCtr="0" compatLnSpc="1">
                <a:prstTxWarp prst="textNoShape">
                  <a:avLst/>
                </a:prstTxWarp>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endParaRPr lang="zh-CN" altLang="en-US" sz="975"/>
              </a:p>
            </p:txBody>
          </p:sp>
          <p:sp>
            <p:nvSpPr>
              <p:cNvPr id="8" name="TextBox 33">
                <a:extLst>
                  <a:ext uri="{FF2B5EF4-FFF2-40B4-BE49-F238E27FC236}">
                    <a16:creationId xmlns:a16="http://schemas.microsoft.com/office/drawing/2014/main" id="{5FBD4453-FB03-4F38-B3FF-8E4B17365AFC}"/>
                  </a:ext>
                </a:extLst>
              </p:cNvPr>
              <p:cNvSpPr txBox="1"/>
              <p:nvPr/>
            </p:nvSpPr>
            <p:spPr>
              <a:xfrm>
                <a:off x="3582648" y="1516899"/>
                <a:ext cx="698523" cy="184696"/>
              </a:xfrm>
              <a:prstGeom prst="rect">
                <a:avLst/>
              </a:prstGeom>
              <a:noFill/>
            </p:spPr>
            <p:txBody>
              <a:bodyPr wrap="square" lIns="0" tIns="0" rIns="0" bIns="0" rtlCol="0">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a:r>
                  <a:rPr lang="zh-CN" altLang="en-US" sz="882" dirty="0">
                    <a:solidFill>
                      <a:schemeClr val="bg1"/>
                    </a:solidFill>
                    <a:latin typeface="+mn-ea"/>
                    <a:ea typeface="+mn-ea"/>
                  </a:rPr>
                  <a:t>更改标题</a:t>
                </a:r>
              </a:p>
            </p:txBody>
          </p:sp>
          <p:sp>
            <p:nvSpPr>
              <p:cNvPr id="9" name="TextBox 9">
                <a:extLst>
                  <a:ext uri="{FF2B5EF4-FFF2-40B4-BE49-F238E27FC236}">
                    <a16:creationId xmlns:a16="http://schemas.microsoft.com/office/drawing/2014/main" id="{9F100A1F-BF81-436D-971E-3E69DC16499F}"/>
                  </a:ext>
                </a:extLst>
              </p:cNvPr>
              <p:cNvSpPr txBox="1">
                <a:spLocks noChangeArrowheads="1"/>
              </p:cNvSpPr>
              <p:nvPr/>
            </p:nvSpPr>
            <p:spPr bwMode="auto">
              <a:xfrm>
                <a:off x="3655869" y="1654258"/>
                <a:ext cx="676576" cy="49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r>
                  <a:rPr lang="en-US" altLang="zh-CN" sz="1764" dirty="0">
                    <a:solidFill>
                      <a:schemeClr val="bg1"/>
                    </a:solidFill>
                    <a:latin typeface="+mn-ea"/>
                    <a:ea typeface="+mn-ea"/>
                  </a:rPr>
                  <a:t>10</a:t>
                </a:r>
                <a:r>
                  <a:rPr lang="en-US" altLang="zh-CN" sz="1176" dirty="0">
                    <a:solidFill>
                      <a:schemeClr val="bg1"/>
                    </a:solidFill>
                    <a:latin typeface="+mn-ea"/>
                    <a:ea typeface="+mn-ea"/>
                  </a:rPr>
                  <a:t>%</a:t>
                </a:r>
                <a:endParaRPr lang="zh-CN" altLang="en-US" sz="1176" dirty="0">
                  <a:solidFill>
                    <a:schemeClr val="bg1"/>
                  </a:solidFill>
                  <a:latin typeface="+mn-ea"/>
                  <a:ea typeface="+mn-ea"/>
                </a:endParaRPr>
              </a:p>
            </p:txBody>
          </p:sp>
        </p:grpSp>
      </p:grpSp>
      <p:grpSp>
        <p:nvGrpSpPr>
          <p:cNvPr id="19" name="组合 18">
            <a:extLst>
              <a:ext uri="{FF2B5EF4-FFF2-40B4-BE49-F238E27FC236}">
                <a16:creationId xmlns:a16="http://schemas.microsoft.com/office/drawing/2014/main" id="{45FD8F55-9558-4CAA-89D8-461133095B4B}"/>
              </a:ext>
            </a:extLst>
          </p:cNvPr>
          <p:cNvGrpSpPr/>
          <p:nvPr/>
        </p:nvGrpSpPr>
        <p:grpSpPr>
          <a:xfrm>
            <a:off x="4427984" y="1131590"/>
            <a:ext cx="3357516" cy="3394976"/>
            <a:chOff x="6861663" y="1348701"/>
            <a:chExt cx="4675831" cy="4619307"/>
          </a:xfrm>
        </p:grpSpPr>
        <p:grpSp>
          <p:nvGrpSpPr>
            <p:cNvPr id="20" name="组合 19">
              <a:extLst>
                <a:ext uri="{FF2B5EF4-FFF2-40B4-BE49-F238E27FC236}">
                  <a16:creationId xmlns:a16="http://schemas.microsoft.com/office/drawing/2014/main" id="{E18360D0-BC19-4FFE-9745-47D0589B8B9D}"/>
                </a:ext>
              </a:extLst>
            </p:cNvPr>
            <p:cNvGrpSpPr/>
            <p:nvPr/>
          </p:nvGrpSpPr>
          <p:grpSpPr>
            <a:xfrm>
              <a:off x="6861663" y="1348701"/>
              <a:ext cx="4675831" cy="1079152"/>
              <a:chOff x="7774462" y="2224632"/>
              <a:chExt cx="4675831" cy="1079152"/>
            </a:xfrm>
          </p:grpSpPr>
          <p:sp>
            <p:nvSpPr>
              <p:cNvPr id="30" name="文本框 29">
                <a:extLst>
                  <a:ext uri="{FF2B5EF4-FFF2-40B4-BE49-F238E27FC236}">
                    <a16:creationId xmlns:a16="http://schemas.microsoft.com/office/drawing/2014/main" id="{7A0285AC-3685-404A-9545-7B9B660C11F2}"/>
                  </a:ext>
                </a:extLst>
              </p:cNvPr>
              <p:cNvSpPr txBox="1"/>
              <p:nvPr/>
            </p:nvSpPr>
            <p:spPr>
              <a:xfrm>
                <a:off x="7774462" y="2612814"/>
                <a:ext cx="4675831" cy="690970"/>
              </a:xfrm>
              <a:prstGeom prst="rect">
                <a:avLst/>
              </a:prstGeom>
              <a:noFill/>
            </p:spPr>
            <p:txBody>
              <a:bodyPr wrap="square" rtlCol="0">
                <a:spAutoFit/>
              </a:bodyPr>
              <a:lstStyle/>
              <a:p>
                <a:pP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31" name="矩形 30">
                <a:extLst>
                  <a:ext uri="{FF2B5EF4-FFF2-40B4-BE49-F238E27FC236}">
                    <a16:creationId xmlns:a16="http://schemas.microsoft.com/office/drawing/2014/main" id="{2C19DFA0-BA6D-41C3-BAE8-BF1B2721761D}"/>
                  </a:ext>
                </a:extLst>
              </p:cNvPr>
              <p:cNvSpPr/>
              <p:nvPr/>
            </p:nvSpPr>
            <p:spPr>
              <a:xfrm>
                <a:off x="7774462" y="222463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975" dirty="0">
                    <a:solidFill>
                      <a:schemeClr val="accent4">
                        <a:lumMod val="50000"/>
                      </a:schemeClr>
                    </a:solidFill>
                  </a:rPr>
                  <a:t>点击此处更换标题</a:t>
                </a:r>
              </a:p>
            </p:txBody>
          </p:sp>
        </p:grpSp>
        <p:grpSp>
          <p:nvGrpSpPr>
            <p:cNvPr id="21" name="组合 20">
              <a:extLst>
                <a:ext uri="{FF2B5EF4-FFF2-40B4-BE49-F238E27FC236}">
                  <a16:creationId xmlns:a16="http://schemas.microsoft.com/office/drawing/2014/main" id="{89A04E8C-D439-459F-95E0-43EF6DB8BAAC}"/>
                </a:ext>
              </a:extLst>
            </p:cNvPr>
            <p:cNvGrpSpPr/>
            <p:nvPr/>
          </p:nvGrpSpPr>
          <p:grpSpPr>
            <a:xfrm>
              <a:off x="6861663" y="2528753"/>
              <a:ext cx="4675831" cy="1079152"/>
              <a:chOff x="7774462" y="2224632"/>
              <a:chExt cx="4675831" cy="1079152"/>
            </a:xfrm>
          </p:grpSpPr>
          <p:sp>
            <p:nvSpPr>
              <p:cNvPr id="28" name="文本框 27">
                <a:extLst>
                  <a:ext uri="{FF2B5EF4-FFF2-40B4-BE49-F238E27FC236}">
                    <a16:creationId xmlns:a16="http://schemas.microsoft.com/office/drawing/2014/main" id="{441CB454-1C10-4F39-A554-3F9DE071A77E}"/>
                  </a:ext>
                </a:extLst>
              </p:cNvPr>
              <p:cNvSpPr txBox="1"/>
              <p:nvPr/>
            </p:nvSpPr>
            <p:spPr>
              <a:xfrm>
                <a:off x="7774462" y="2612814"/>
                <a:ext cx="4675831" cy="690970"/>
              </a:xfrm>
              <a:prstGeom prst="rect">
                <a:avLst/>
              </a:prstGeom>
              <a:noFill/>
            </p:spPr>
            <p:txBody>
              <a:bodyPr wrap="square" rtlCol="0">
                <a:spAutoFit/>
              </a:bodyPr>
              <a:lstStyle/>
              <a:p>
                <a:pP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29" name="矩形 28">
                <a:extLst>
                  <a:ext uri="{FF2B5EF4-FFF2-40B4-BE49-F238E27FC236}">
                    <a16:creationId xmlns:a16="http://schemas.microsoft.com/office/drawing/2014/main" id="{437FE34F-19E2-4781-AADC-891BE6F02611}"/>
                  </a:ext>
                </a:extLst>
              </p:cNvPr>
              <p:cNvSpPr/>
              <p:nvPr/>
            </p:nvSpPr>
            <p:spPr>
              <a:xfrm>
                <a:off x="7774462" y="222463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975" dirty="0">
                    <a:solidFill>
                      <a:srgbClr val="014464"/>
                    </a:solidFill>
                  </a:rPr>
                  <a:t>点击此处更换标题</a:t>
                </a:r>
              </a:p>
            </p:txBody>
          </p:sp>
        </p:grpSp>
        <p:grpSp>
          <p:nvGrpSpPr>
            <p:cNvPr id="22" name="组合 21">
              <a:extLst>
                <a:ext uri="{FF2B5EF4-FFF2-40B4-BE49-F238E27FC236}">
                  <a16:creationId xmlns:a16="http://schemas.microsoft.com/office/drawing/2014/main" id="{3B898E85-08E2-410A-AD5F-765FB8851CAB}"/>
                </a:ext>
              </a:extLst>
            </p:cNvPr>
            <p:cNvGrpSpPr/>
            <p:nvPr/>
          </p:nvGrpSpPr>
          <p:grpSpPr>
            <a:xfrm>
              <a:off x="6861663" y="3708805"/>
              <a:ext cx="4675831" cy="1079152"/>
              <a:chOff x="7774462" y="2224632"/>
              <a:chExt cx="4675831" cy="1079152"/>
            </a:xfrm>
          </p:grpSpPr>
          <p:sp>
            <p:nvSpPr>
              <p:cNvPr id="26" name="文本框 25">
                <a:extLst>
                  <a:ext uri="{FF2B5EF4-FFF2-40B4-BE49-F238E27FC236}">
                    <a16:creationId xmlns:a16="http://schemas.microsoft.com/office/drawing/2014/main" id="{C490940C-B247-44BC-813D-2DC848676085}"/>
                  </a:ext>
                </a:extLst>
              </p:cNvPr>
              <p:cNvSpPr txBox="1"/>
              <p:nvPr/>
            </p:nvSpPr>
            <p:spPr>
              <a:xfrm>
                <a:off x="7774462" y="2612814"/>
                <a:ext cx="4675831" cy="690970"/>
              </a:xfrm>
              <a:prstGeom prst="rect">
                <a:avLst/>
              </a:prstGeom>
              <a:noFill/>
            </p:spPr>
            <p:txBody>
              <a:bodyPr wrap="square" rtlCol="0">
                <a:spAutoFit/>
              </a:bodyPr>
              <a:lstStyle/>
              <a:p>
                <a:pP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27" name="矩形 26">
                <a:extLst>
                  <a:ext uri="{FF2B5EF4-FFF2-40B4-BE49-F238E27FC236}">
                    <a16:creationId xmlns:a16="http://schemas.microsoft.com/office/drawing/2014/main" id="{9640059D-E099-4631-B79B-5D9AFD986FD0}"/>
                  </a:ext>
                </a:extLst>
              </p:cNvPr>
              <p:cNvSpPr/>
              <p:nvPr/>
            </p:nvSpPr>
            <p:spPr>
              <a:xfrm>
                <a:off x="7774462" y="222463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975" dirty="0">
                    <a:solidFill>
                      <a:schemeClr val="accent4">
                        <a:lumMod val="50000"/>
                      </a:schemeClr>
                    </a:solidFill>
                  </a:rPr>
                  <a:t>点击此处更换标题</a:t>
                </a:r>
              </a:p>
            </p:txBody>
          </p:sp>
        </p:grpSp>
        <p:grpSp>
          <p:nvGrpSpPr>
            <p:cNvPr id="23" name="组合 22">
              <a:extLst>
                <a:ext uri="{FF2B5EF4-FFF2-40B4-BE49-F238E27FC236}">
                  <a16:creationId xmlns:a16="http://schemas.microsoft.com/office/drawing/2014/main" id="{2A4BC729-5068-4094-B75D-E76E195D2289}"/>
                </a:ext>
              </a:extLst>
            </p:cNvPr>
            <p:cNvGrpSpPr/>
            <p:nvPr/>
          </p:nvGrpSpPr>
          <p:grpSpPr>
            <a:xfrm>
              <a:off x="6861663" y="4888856"/>
              <a:ext cx="4675831" cy="1079152"/>
              <a:chOff x="7774462" y="2224632"/>
              <a:chExt cx="4675831" cy="1079152"/>
            </a:xfrm>
          </p:grpSpPr>
          <p:sp>
            <p:nvSpPr>
              <p:cNvPr id="24" name="文本框 23">
                <a:extLst>
                  <a:ext uri="{FF2B5EF4-FFF2-40B4-BE49-F238E27FC236}">
                    <a16:creationId xmlns:a16="http://schemas.microsoft.com/office/drawing/2014/main" id="{2B9AFEA5-A76D-4D94-B9F0-127AE5CE4F0D}"/>
                  </a:ext>
                </a:extLst>
              </p:cNvPr>
              <p:cNvSpPr txBox="1"/>
              <p:nvPr/>
            </p:nvSpPr>
            <p:spPr>
              <a:xfrm>
                <a:off x="7774462" y="2612814"/>
                <a:ext cx="4675831" cy="690970"/>
              </a:xfrm>
              <a:prstGeom prst="rect">
                <a:avLst/>
              </a:prstGeom>
              <a:noFill/>
            </p:spPr>
            <p:txBody>
              <a:bodyPr wrap="square" rtlCol="0">
                <a:spAutoFit/>
              </a:bodyPr>
              <a:lstStyle/>
              <a:p>
                <a:pP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25" name="矩形 24">
                <a:extLst>
                  <a:ext uri="{FF2B5EF4-FFF2-40B4-BE49-F238E27FC236}">
                    <a16:creationId xmlns:a16="http://schemas.microsoft.com/office/drawing/2014/main" id="{DF8F0449-B4A7-41CA-961C-2F48E6E17E95}"/>
                  </a:ext>
                </a:extLst>
              </p:cNvPr>
              <p:cNvSpPr/>
              <p:nvPr/>
            </p:nvSpPr>
            <p:spPr>
              <a:xfrm>
                <a:off x="7774462" y="222463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975" dirty="0">
                    <a:solidFill>
                      <a:schemeClr val="accent4">
                        <a:lumMod val="50000"/>
                      </a:schemeClr>
                    </a:solidFill>
                  </a:rPr>
                  <a:t>点击此处更换标题</a:t>
                </a:r>
              </a:p>
            </p:txBody>
          </p:sp>
        </p:grpSp>
      </p:grpSp>
      <p:sp>
        <p:nvSpPr>
          <p:cNvPr id="32" name="Title 1">
            <a:extLst>
              <a:ext uri="{FF2B5EF4-FFF2-40B4-BE49-F238E27FC236}">
                <a16:creationId xmlns:a16="http://schemas.microsoft.com/office/drawing/2014/main" id="{44FE449A-0980-47A5-B151-DCD9090A7333}"/>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33" name="椭圆 32">
            <a:extLst>
              <a:ext uri="{FF2B5EF4-FFF2-40B4-BE49-F238E27FC236}">
                <a16:creationId xmlns:a16="http://schemas.microsoft.com/office/drawing/2014/main" id="{FF12CBBF-65D9-4B86-8A66-0310A3033349}"/>
              </a:ext>
            </a:extLst>
          </p:cNvPr>
          <p:cNvSpPr>
            <a:spLocks noChangeArrowheads="1"/>
          </p:cNvSpPr>
          <p:nvPr/>
        </p:nvSpPr>
        <p:spPr bwMode="auto">
          <a:xfrm>
            <a:off x="323528" y="267494"/>
            <a:ext cx="216024" cy="216024"/>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24720764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a:extLst>
              <a:ext uri="{FF2B5EF4-FFF2-40B4-BE49-F238E27FC236}">
                <a16:creationId xmlns:a16="http://schemas.microsoft.com/office/drawing/2014/main" id="{0CF2DB51-0E0C-4FA4-B5D6-73C31BEC5A0E}"/>
              </a:ext>
            </a:extLst>
          </p:cNvPr>
          <p:cNvSpPr>
            <a:spLocks noChangeArrowheads="1"/>
          </p:cNvSpPr>
          <p:nvPr/>
        </p:nvSpPr>
        <p:spPr bwMode="auto">
          <a:xfrm>
            <a:off x="3635896" y="1419622"/>
            <a:ext cx="1387565" cy="138756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1750" algn="ctr">
            <a:no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
        <p:nvSpPr>
          <p:cNvPr id="25" name="椭圆 24">
            <a:extLst>
              <a:ext uri="{FF2B5EF4-FFF2-40B4-BE49-F238E27FC236}">
                <a16:creationId xmlns:a16="http://schemas.microsoft.com/office/drawing/2014/main" id="{448AD11C-96A4-4490-8998-0CCD5A4B228D}"/>
              </a:ext>
            </a:extLst>
          </p:cNvPr>
          <p:cNvSpPr>
            <a:spLocks noChangeArrowheads="1"/>
          </p:cNvSpPr>
          <p:nvPr/>
        </p:nvSpPr>
        <p:spPr bwMode="auto">
          <a:xfrm>
            <a:off x="3683497" y="1467223"/>
            <a:ext cx="1292364" cy="1292360"/>
          </a:xfrm>
          <a:prstGeom prst="ellipse">
            <a:avLst/>
          </a:prstGeom>
          <a:no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
        <p:nvSpPr>
          <p:cNvPr id="23" name="PA_文本框 4">
            <a:extLst>
              <a:ext uri="{FF2B5EF4-FFF2-40B4-BE49-F238E27FC236}">
                <a16:creationId xmlns:a16="http://schemas.microsoft.com/office/drawing/2014/main" id="{76AF387A-47F3-4146-953E-334EA4986F3B}"/>
              </a:ext>
            </a:extLst>
          </p:cNvPr>
          <p:cNvSpPr txBox="1"/>
          <p:nvPr>
            <p:custDataLst>
              <p:tags r:id="rId1"/>
            </p:custDataLst>
          </p:nvPr>
        </p:nvSpPr>
        <p:spPr>
          <a:xfrm>
            <a:off x="3995936" y="1707654"/>
            <a:ext cx="630327" cy="816249"/>
          </a:xfrm>
          <a:prstGeom prst="rect">
            <a:avLst/>
          </a:prstGeom>
          <a:noFill/>
        </p:spPr>
        <p:txBody>
          <a:bodyPr wrap="square" rtlCol="0">
            <a:spAutoFit/>
          </a:bodyPr>
          <a:lstStyle/>
          <a:p>
            <a:pPr algn="ctr"/>
            <a:r>
              <a:rPr lang="en-US" altLang="zh-CN" sz="2352" dirty="0">
                <a:solidFill>
                  <a:schemeClr val="bg1"/>
                </a:solidFill>
                <a:latin typeface="Agency FB" panose="020B0503020202020204" pitchFamily="34" charset="0"/>
              </a:rPr>
              <a:t>Part </a:t>
            </a:r>
          </a:p>
          <a:p>
            <a:pPr algn="ctr"/>
            <a:r>
              <a:rPr lang="en-US" altLang="zh-CN" sz="2352" dirty="0">
                <a:solidFill>
                  <a:schemeClr val="bg1"/>
                </a:solidFill>
                <a:latin typeface="Agency FB" panose="020B0503020202020204" pitchFamily="34" charset="0"/>
              </a:rPr>
              <a:t>04</a:t>
            </a:r>
            <a:endParaRPr lang="zh-CN" altLang="en-US" sz="2352" dirty="0">
              <a:solidFill>
                <a:schemeClr val="bg1"/>
              </a:solidFill>
              <a:latin typeface="Agency FB" panose="020B0503020202020204" pitchFamily="34" charset="0"/>
            </a:endParaRPr>
          </a:p>
        </p:txBody>
      </p:sp>
      <p:sp>
        <p:nvSpPr>
          <p:cNvPr id="24" name="PA_矩形 30">
            <a:extLst>
              <a:ext uri="{FF2B5EF4-FFF2-40B4-BE49-F238E27FC236}">
                <a16:creationId xmlns:a16="http://schemas.microsoft.com/office/drawing/2014/main" id="{ACE47B11-BED0-44BB-9D5B-3D7C13BE0AE6}"/>
              </a:ext>
            </a:extLst>
          </p:cNvPr>
          <p:cNvSpPr/>
          <p:nvPr>
            <p:custDataLst>
              <p:tags r:id="rId2"/>
            </p:custDataLst>
          </p:nvPr>
        </p:nvSpPr>
        <p:spPr>
          <a:xfrm>
            <a:off x="2915816" y="2931790"/>
            <a:ext cx="3108543" cy="632353"/>
          </a:xfrm>
          <a:prstGeom prst="rect">
            <a:avLst/>
          </a:prstGeom>
          <a:effectLst/>
        </p:spPr>
        <p:txBody>
          <a:bodyPr wrap="none">
            <a:spAutoFit/>
          </a:bodyPr>
          <a:lstStyle/>
          <a:p>
            <a:pPr algn="r">
              <a:lnSpc>
                <a:spcPct val="120000"/>
              </a:lnSpc>
            </a:pPr>
            <a:r>
              <a:rPr lang="zh-CN" altLang="en-US" sz="3200" spc="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单击添加标题</a:t>
            </a:r>
            <a:endParaRPr lang="en-US" altLang="zh-CN" sz="3200" spc="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115783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40" presetClass="entr" presetSubtype="0" fill="hold" grpId="0" nodeType="afterEffect" nodePh="1">
                                  <p:stCondLst>
                                    <p:cond delay="0"/>
                                  </p:stCondLst>
                                  <p:endCondLst>
                                    <p:cond evt="begin" delay="0">
                                      <p:tn val="13"/>
                                    </p:cond>
                                  </p:endCondLst>
                                  <p:iterate type="lt">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1"/>
                                          </p:val>
                                        </p:tav>
                                        <p:tav tm="100000">
                                          <p:val>
                                            <p:strVal val="#ppt_x"/>
                                          </p:val>
                                        </p:tav>
                                      </p:tavLst>
                                    </p:anim>
                                    <p:anim calcmode="lin" valueType="num">
                                      <p:cBhvr>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1"/>
                                          </p:val>
                                        </p:tav>
                                        <p:tav tm="100000">
                                          <p:val>
                                            <p:strVal val="#ppt_x"/>
                                          </p:val>
                                        </p:tav>
                                      </p:tavLst>
                                    </p:anim>
                                    <p:anim calcmode="lin" valueType="num">
                                      <p:cBhvr>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551DEF7-0874-4BE3-A90D-2E085468F4DF}"/>
              </a:ext>
            </a:extLst>
          </p:cNvPr>
          <p:cNvGrpSpPr/>
          <p:nvPr/>
        </p:nvGrpSpPr>
        <p:grpSpPr>
          <a:xfrm>
            <a:off x="3335871" y="1476654"/>
            <a:ext cx="2327797" cy="2714612"/>
            <a:chOff x="3956050" y="933450"/>
            <a:chExt cx="4279900" cy="4991100"/>
          </a:xfrm>
        </p:grpSpPr>
        <p:sp>
          <p:nvSpPr>
            <p:cNvPr id="3" name="Oval 5">
              <a:extLst>
                <a:ext uri="{FF2B5EF4-FFF2-40B4-BE49-F238E27FC236}">
                  <a16:creationId xmlns:a16="http://schemas.microsoft.com/office/drawing/2014/main" id="{C09363ED-2CDF-42DD-9206-749B646A02BD}"/>
                </a:ext>
              </a:extLst>
            </p:cNvPr>
            <p:cNvSpPr>
              <a:spLocks noChangeArrowheads="1"/>
            </p:cNvSpPr>
            <p:nvPr/>
          </p:nvSpPr>
          <p:spPr bwMode="auto">
            <a:xfrm>
              <a:off x="4917017" y="2228850"/>
              <a:ext cx="2396789" cy="2379133"/>
            </a:xfrm>
            <a:prstGeom prst="ellipse">
              <a:avLst/>
            </a:prstGeom>
            <a:noFill/>
            <a:ln w="19050" cap="rnd">
              <a:solidFill>
                <a:schemeClr val="accent4">
                  <a:lumMod val="50000"/>
                </a:schemeClr>
              </a:solidFill>
              <a:prstDash val="solid"/>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zh-CN" altLang="en-US" sz="1764" dirty="0">
                  <a:solidFill>
                    <a:schemeClr val="tx1">
                      <a:lumMod val="50000"/>
                      <a:lumOff val="50000"/>
                    </a:schemeClr>
                  </a:solidFill>
                  <a:latin typeface="+mn-ea"/>
                  <a:cs typeface="+mn-ea"/>
                </a:rPr>
                <a:t>点击此处</a:t>
              </a:r>
              <a:endParaRPr lang="en-US" altLang="zh-CN" sz="1764" dirty="0">
                <a:solidFill>
                  <a:schemeClr val="tx1">
                    <a:lumMod val="50000"/>
                    <a:lumOff val="50000"/>
                  </a:schemeClr>
                </a:solidFill>
                <a:latin typeface="+mn-ea"/>
                <a:cs typeface="+mn-ea"/>
              </a:endParaRPr>
            </a:p>
            <a:p>
              <a:pPr algn="ctr" eaLnBrk="1" hangingPunct="1"/>
              <a:r>
                <a:rPr lang="zh-CN" altLang="en-US" sz="1764" dirty="0">
                  <a:solidFill>
                    <a:schemeClr val="tx1">
                      <a:lumMod val="50000"/>
                      <a:lumOff val="50000"/>
                    </a:schemeClr>
                  </a:solidFill>
                  <a:latin typeface="+mn-ea"/>
                  <a:cs typeface="+mn-ea"/>
                </a:rPr>
                <a:t>更改文字</a:t>
              </a:r>
              <a:endParaRPr lang="zh-CN" altLang="zh-CN" sz="1764" dirty="0">
                <a:solidFill>
                  <a:schemeClr val="tx1">
                    <a:lumMod val="50000"/>
                    <a:lumOff val="50000"/>
                  </a:schemeClr>
                </a:solidFill>
                <a:latin typeface="+mn-ea"/>
                <a:cs typeface="+mn-ea"/>
              </a:endParaRPr>
            </a:p>
          </p:txBody>
        </p:sp>
        <p:grpSp>
          <p:nvGrpSpPr>
            <p:cNvPr id="4" name="组合 3">
              <a:extLst>
                <a:ext uri="{FF2B5EF4-FFF2-40B4-BE49-F238E27FC236}">
                  <a16:creationId xmlns:a16="http://schemas.microsoft.com/office/drawing/2014/main" id="{06628387-73FB-45FA-B252-CECF2EFD4D61}"/>
                </a:ext>
              </a:extLst>
            </p:cNvPr>
            <p:cNvGrpSpPr/>
            <p:nvPr/>
          </p:nvGrpSpPr>
          <p:grpSpPr>
            <a:xfrm>
              <a:off x="3956050" y="933450"/>
              <a:ext cx="4279900" cy="4991100"/>
              <a:chOff x="3178373" y="807368"/>
              <a:chExt cx="3209925" cy="3743325"/>
            </a:xfrm>
          </p:grpSpPr>
          <p:grpSp>
            <p:nvGrpSpPr>
              <p:cNvPr id="5" name="组合 4">
                <a:extLst>
                  <a:ext uri="{FF2B5EF4-FFF2-40B4-BE49-F238E27FC236}">
                    <a16:creationId xmlns:a16="http://schemas.microsoft.com/office/drawing/2014/main" id="{A941D321-4452-4B2A-AB3D-406F24EF7161}"/>
                  </a:ext>
                </a:extLst>
              </p:cNvPr>
              <p:cNvGrpSpPr/>
              <p:nvPr/>
            </p:nvGrpSpPr>
            <p:grpSpPr>
              <a:xfrm>
                <a:off x="3178373" y="807368"/>
                <a:ext cx="3209925" cy="3743325"/>
                <a:chOff x="3178373" y="807368"/>
                <a:chExt cx="3209925" cy="3743325"/>
              </a:xfrm>
            </p:grpSpPr>
            <p:grpSp>
              <p:nvGrpSpPr>
                <p:cNvPr id="7" name="Group 6">
                  <a:extLst>
                    <a:ext uri="{FF2B5EF4-FFF2-40B4-BE49-F238E27FC236}">
                      <a16:creationId xmlns:a16="http://schemas.microsoft.com/office/drawing/2014/main" id="{FAAD2F16-0134-4F91-AB40-81B96304825D}"/>
                    </a:ext>
                  </a:extLst>
                </p:cNvPr>
                <p:cNvGrpSpPr>
                  <a:grpSpLocks/>
                </p:cNvGrpSpPr>
                <p:nvPr/>
              </p:nvGrpSpPr>
              <p:grpSpPr bwMode="auto">
                <a:xfrm rot="5400000">
                  <a:off x="2911673" y="1074068"/>
                  <a:ext cx="3743325" cy="3209925"/>
                  <a:chOff x="0" y="0"/>
                  <a:chExt cx="3140" cy="2691"/>
                </a:xfrm>
              </p:grpSpPr>
              <p:sp>
                <p:nvSpPr>
                  <p:cNvPr id="9" name="未知">
                    <a:extLst>
                      <a:ext uri="{FF2B5EF4-FFF2-40B4-BE49-F238E27FC236}">
                        <a16:creationId xmlns:a16="http://schemas.microsoft.com/office/drawing/2014/main" id="{8C99AAD7-A621-4D96-9BDA-11E8015B8497}"/>
                      </a:ext>
                    </a:extLst>
                  </p:cNvPr>
                  <p:cNvSpPr>
                    <a:spLocks/>
                  </p:cNvSpPr>
                  <p:nvPr/>
                </p:nvSpPr>
                <p:spPr bwMode="auto">
                  <a:xfrm>
                    <a:off x="0" y="896"/>
                    <a:ext cx="2848" cy="1795"/>
                  </a:xfrm>
                  <a:custGeom>
                    <a:avLst/>
                    <a:gdLst>
                      <a:gd name="T0" fmla="*/ 224 w 2848"/>
                      <a:gd name="T1" fmla="*/ 484 h 1795"/>
                      <a:gd name="T2" fmla="*/ 231 w 2848"/>
                      <a:gd name="T3" fmla="*/ 587 h 1795"/>
                      <a:gd name="T4" fmla="*/ 246 w 2848"/>
                      <a:gd name="T5" fmla="*/ 687 h 1795"/>
                      <a:gd name="T6" fmla="*/ 267 w 2848"/>
                      <a:gd name="T7" fmla="*/ 785 h 1795"/>
                      <a:gd name="T8" fmla="*/ 295 w 2848"/>
                      <a:gd name="T9" fmla="*/ 881 h 1795"/>
                      <a:gd name="T10" fmla="*/ 329 w 2848"/>
                      <a:gd name="T11" fmla="*/ 973 h 1795"/>
                      <a:gd name="T12" fmla="*/ 371 w 2848"/>
                      <a:gd name="T13" fmla="*/ 1062 h 1795"/>
                      <a:gd name="T14" fmla="*/ 419 w 2848"/>
                      <a:gd name="T15" fmla="*/ 1147 h 1795"/>
                      <a:gd name="T16" fmla="*/ 472 w 2848"/>
                      <a:gd name="T17" fmla="*/ 1228 h 1795"/>
                      <a:gd name="T18" fmla="*/ 531 w 2848"/>
                      <a:gd name="T19" fmla="*/ 1305 h 1795"/>
                      <a:gd name="T20" fmla="*/ 595 w 2848"/>
                      <a:gd name="T21" fmla="*/ 1377 h 1795"/>
                      <a:gd name="T22" fmla="*/ 665 w 2848"/>
                      <a:gd name="T23" fmla="*/ 1445 h 1795"/>
                      <a:gd name="T24" fmla="*/ 739 w 2848"/>
                      <a:gd name="T25" fmla="*/ 1508 h 1795"/>
                      <a:gd name="T26" fmla="*/ 817 w 2848"/>
                      <a:gd name="T27" fmla="*/ 1565 h 1795"/>
                      <a:gd name="T28" fmla="*/ 900 w 2848"/>
                      <a:gd name="T29" fmla="*/ 1617 h 1795"/>
                      <a:gd name="T30" fmla="*/ 986 w 2848"/>
                      <a:gd name="T31" fmla="*/ 1662 h 1795"/>
                      <a:gd name="T32" fmla="*/ 1076 w 2848"/>
                      <a:gd name="T33" fmla="*/ 1702 h 1795"/>
                      <a:gd name="T34" fmla="*/ 1169 w 2848"/>
                      <a:gd name="T35" fmla="*/ 1734 h 1795"/>
                      <a:gd name="T36" fmla="*/ 1266 w 2848"/>
                      <a:gd name="T37" fmla="*/ 1761 h 1795"/>
                      <a:gd name="T38" fmla="*/ 1365 w 2848"/>
                      <a:gd name="T39" fmla="*/ 1780 h 1795"/>
                      <a:gd name="T40" fmla="*/ 1467 w 2848"/>
                      <a:gd name="T41" fmla="*/ 1790 h 1795"/>
                      <a:gd name="T42" fmla="*/ 1569 w 2848"/>
                      <a:gd name="T43" fmla="*/ 1795 h 1795"/>
                      <a:gd name="T44" fmla="*/ 1680 w 2848"/>
                      <a:gd name="T45" fmla="*/ 1790 h 1795"/>
                      <a:gd name="T46" fmla="*/ 1842 w 2848"/>
                      <a:gd name="T47" fmla="*/ 1767 h 1795"/>
                      <a:gd name="T48" fmla="*/ 1997 w 2848"/>
                      <a:gd name="T49" fmla="*/ 1725 h 1795"/>
                      <a:gd name="T50" fmla="*/ 2143 w 2848"/>
                      <a:gd name="T51" fmla="*/ 1666 h 1795"/>
                      <a:gd name="T52" fmla="*/ 2281 w 2848"/>
                      <a:gd name="T53" fmla="*/ 1592 h 1795"/>
                      <a:gd name="T54" fmla="*/ 2408 w 2848"/>
                      <a:gd name="T55" fmla="*/ 1501 h 1795"/>
                      <a:gd name="T56" fmla="*/ 2525 w 2848"/>
                      <a:gd name="T57" fmla="*/ 1397 h 1795"/>
                      <a:gd name="T58" fmla="*/ 2627 w 2848"/>
                      <a:gd name="T59" fmla="*/ 1280 h 1795"/>
                      <a:gd name="T60" fmla="*/ 2716 w 2848"/>
                      <a:gd name="T61" fmla="*/ 1153 h 1795"/>
                      <a:gd name="T62" fmla="*/ 2790 w 2848"/>
                      <a:gd name="T63" fmla="*/ 1015 h 1795"/>
                      <a:gd name="T64" fmla="*/ 2848 w 2848"/>
                      <a:gd name="T65" fmla="*/ 867 h 1795"/>
                      <a:gd name="T66" fmla="*/ 2721 w 2848"/>
                      <a:gd name="T67" fmla="*/ 994 h 1795"/>
                      <a:gd name="T68" fmla="*/ 2691 w 2848"/>
                      <a:gd name="T69" fmla="*/ 1003 h 1795"/>
                      <a:gd name="T70" fmla="*/ 2671 w 2848"/>
                      <a:gd name="T71" fmla="*/ 999 h 1795"/>
                      <a:gd name="T72" fmla="*/ 2415 w 2848"/>
                      <a:gd name="T73" fmla="*/ 749 h 1795"/>
                      <a:gd name="T74" fmla="*/ 2390 w 2848"/>
                      <a:gd name="T75" fmla="*/ 813 h 1795"/>
                      <a:gd name="T76" fmla="*/ 2343 w 2848"/>
                      <a:gd name="T77" fmla="*/ 905 h 1795"/>
                      <a:gd name="T78" fmla="*/ 2286 w 2848"/>
                      <a:gd name="T79" fmla="*/ 990 h 1795"/>
                      <a:gd name="T80" fmla="*/ 2220 w 2848"/>
                      <a:gd name="T81" fmla="*/ 1066 h 1795"/>
                      <a:gd name="T82" fmla="*/ 2146 w 2848"/>
                      <a:gd name="T83" fmla="*/ 1136 h 1795"/>
                      <a:gd name="T84" fmla="*/ 2064 w 2848"/>
                      <a:gd name="T85" fmla="*/ 1198 h 1795"/>
                      <a:gd name="T86" fmla="*/ 1976 w 2848"/>
                      <a:gd name="T87" fmla="*/ 1249 h 1795"/>
                      <a:gd name="T88" fmla="*/ 1882 w 2848"/>
                      <a:gd name="T89" fmla="*/ 1291 h 1795"/>
                      <a:gd name="T90" fmla="*/ 1782 w 2848"/>
                      <a:gd name="T91" fmla="*/ 1320 h 1795"/>
                      <a:gd name="T92" fmla="*/ 1678 w 2848"/>
                      <a:gd name="T93" fmla="*/ 1339 h 1795"/>
                      <a:gd name="T94" fmla="*/ 1569 w 2848"/>
                      <a:gd name="T95" fmla="*/ 1346 h 1795"/>
                      <a:gd name="T96" fmla="*/ 1478 w 2848"/>
                      <a:gd name="T97" fmla="*/ 1342 h 1795"/>
                      <a:gd name="T98" fmla="*/ 1345 w 2848"/>
                      <a:gd name="T99" fmla="*/ 1318 h 1795"/>
                      <a:gd name="T100" fmla="*/ 1221 w 2848"/>
                      <a:gd name="T101" fmla="*/ 1275 h 1795"/>
                      <a:gd name="T102" fmla="*/ 1104 w 2848"/>
                      <a:gd name="T103" fmla="*/ 1216 h 1795"/>
                      <a:gd name="T104" fmla="*/ 999 w 2848"/>
                      <a:gd name="T105" fmla="*/ 1141 h 1795"/>
                      <a:gd name="T106" fmla="*/ 906 w 2848"/>
                      <a:gd name="T107" fmla="*/ 1052 h 1795"/>
                      <a:gd name="T108" fmla="*/ 825 w 2848"/>
                      <a:gd name="T109" fmla="*/ 951 h 1795"/>
                      <a:gd name="T110" fmla="*/ 760 w 2848"/>
                      <a:gd name="T111" fmla="*/ 839 h 1795"/>
                      <a:gd name="T112" fmla="*/ 713 w 2848"/>
                      <a:gd name="T113" fmla="*/ 716 h 1795"/>
                      <a:gd name="T114" fmla="*/ 683 w 2848"/>
                      <a:gd name="T115" fmla="*/ 586 h 1795"/>
                      <a:gd name="T116" fmla="*/ 673 w 2848"/>
                      <a:gd name="T117" fmla="*/ 449 h 1795"/>
                      <a:gd name="T118" fmla="*/ 0 w 2848"/>
                      <a:gd name="T119" fmla="*/ 449 h 1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48"/>
                      <a:gd name="T181" fmla="*/ 0 h 1795"/>
                      <a:gd name="T182" fmla="*/ 2848 w 2848"/>
                      <a:gd name="T183" fmla="*/ 1795 h 1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48" h="1795">
                        <a:moveTo>
                          <a:pt x="224" y="449"/>
                        </a:moveTo>
                        <a:lnTo>
                          <a:pt x="224" y="449"/>
                        </a:lnTo>
                        <a:lnTo>
                          <a:pt x="224" y="484"/>
                        </a:lnTo>
                        <a:lnTo>
                          <a:pt x="226" y="519"/>
                        </a:lnTo>
                        <a:lnTo>
                          <a:pt x="228" y="553"/>
                        </a:lnTo>
                        <a:lnTo>
                          <a:pt x="231" y="587"/>
                        </a:lnTo>
                        <a:lnTo>
                          <a:pt x="235" y="620"/>
                        </a:lnTo>
                        <a:lnTo>
                          <a:pt x="240" y="654"/>
                        </a:lnTo>
                        <a:lnTo>
                          <a:pt x="246" y="687"/>
                        </a:lnTo>
                        <a:lnTo>
                          <a:pt x="252" y="720"/>
                        </a:lnTo>
                        <a:lnTo>
                          <a:pt x="259" y="754"/>
                        </a:lnTo>
                        <a:lnTo>
                          <a:pt x="267" y="785"/>
                        </a:lnTo>
                        <a:lnTo>
                          <a:pt x="275" y="817"/>
                        </a:lnTo>
                        <a:lnTo>
                          <a:pt x="285" y="849"/>
                        </a:lnTo>
                        <a:lnTo>
                          <a:pt x="295" y="881"/>
                        </a:lnTo>
                        <a:lnTo>
                          <a:pt x="306" y="912"/>
                        </a:lnTo>
                        <a:lnTo>
                          <a:pt x="318" y="942"/>
                        </a:lnTo>
                        <a:lnTo>
                          <a:pt x="329" y="973"/>
                        </a:lnTo>
                        <a:lnTo>
                          <a:pt x="342" y="1003"/>
                        </a:lnTo>
                        <a:lnTo>
                          <a:pt x="357" y="1032"/>
                        </a:lnTo>
                        <a:lnTo>
                          <a:pt x="371" y="1062"/>
                        </a:lnTo>
                        <a:lnTo>
                          <a:pt x="386" y="1090"/>
                        </a:lnTo>
                        <a:lnTo>
                          <a:pt x="403" y="1118"/>
                        </a:lnTo>
                        <a:lnTo>
                          <a:pt x="419" y="1147"/>
                        </a:lnTo>
                        <a:lnTo>
                          <a:pt x="436" y="1174"/>
                        </a:lnTo>
                        <a:lnTo>
                          <a:pt x="453" y="1201"/>
                        </a:lnTo>
                        <a:lnTo>
                          <a:pt x="472" y="1228"/>
                        </a:lnTo>
                        <a:lnTo>
                          <a:pt x="491" y="1254"/>
                        </a:lnTo>
                        <a:lnTo>
                          <a:pt x="511" y="1280"/>
                        </a:lnTo>
                        <a:lnTo>
                          <a:pt x="531" y="1305"/>
                        </a:lnTo>
                        <a:lnTo>
                          <a:pt x="553" y="1330"/>
                        </a:lnTo>
                        <a:lnTo>
                          <a:pt x="574" y="1353"/>
                        </a:lnTo>
                        <a:lnTo>
                          <a:pt x="595" y="1377"/>
                        </a:lnTo>
                        <a:lnTo>
                          <a:pt x="618" y="1401"/>
                        </a:lnTo>
                        <a:lnTo>
                          <a:pt x="641" y="1423"/>
                        </a:lnTo>
                        <a:lnTo>
                          <a:pt x="665" y="1445"/>
                        </a:lnTo>
                        <a:lnTo>
                          <a:pt x="690" y="1467"/>
                        </a:lnTo>
                        <a:lnTo>
                          <a:pt x="713" y="1487"/>
                        </a:lnTo>
                        <a:lnTo>
                          <a:pt x="739" y="1508"/>
                        </a:lnTo>
                        <a:lnTo>
                          <a:pt x="764" y="1527"/>
                        </a:lnTo>
                        <a:lnTo>
                          <a:pt x="791" y="1546"/>
                        </a:lnTo>
                        <a:lnTo>
                          <a:pt x="817" y="1565"/>
                        </a:lnTo>
                        <a:lnTo>
                          <a:pt x="844" y="1582"/>
                        </a:lnTo>
                        <a:lnTo>
                          <a:pt x="872" y="1600"/>
                        </a:lnTo>
                        <a:lnTo>
                          <a:pt x="900" y="1617"/>
                        </a:lnTo>
                        <a:lnTo>
                          <a:pt x="928" y="1632"/>
                        </a:lnTo>
                        <a:lnTo>
                          <a:pt x="957" y="1647"/>
                        </a:lnTo>
                        <a:lnTo>
                          <a:pt x="986" y="1662"/>
                        </a:lnTo>
                        <a:lnTo>
                          <a:pt x="1016" y="1676"/>
                        </a:lnTo>
                        <a:lnTo>
                          <a:pt x="1046" y="1689"/>
                        </a:lnTo>
                        <a:lnTo>
                          <a:pt x="1076" y="1702"/>
                        </a:lnTo>
                        <a:lnTo>
                          <a:pt x="1106" y="1714"/>
                        </a:lnTo>
                        <a:lnTo>
                          <a:pt x="1138" y="1724"/>
                        </a:lnTo>
                        <a:lnTo>
                          <a:pt x="1169" y="1734"/>
                        </a:lnTo>
                        <a:lnTo>
                          <a:pt x="1201" y="1743"/>
                        </a:lnTo>
                        <a:lnTo>
                          <a:pt x="1233" y="1752"/>
                        </a:lnTo>
                        <a:lnTo>
                          <a:pt x="1266" y="1761"/>
                        </a:lnTo>
                        <a:lnTo>
                          <a:pt x="1299" y="1768"/>
                        </a:lnTo>
                        <a:lnTo>
                          <a:pt x="1332" y="1774"/>
                        </a:lnTo>
                        <a:lnTo>
                          <a:pt x="1365" y="1780"/>
                        </a:lnTo>
                        <a:lnTo>
                          <a:pt x="1398" y="1784"/>
                        </a:lnTo>
                        <a:lnTo>
                          <a:pt x="1432" y="1788"/>
                        </a:lnTo>
                        <a:lnTo>
                          <a:pt x="1467" y="1790"/>
                        </a:lnTo>
                        <a:lnTo>
                          <a:pt x="1501" y="1793"/>
                        </a:lnTo>
                        <a:lnTo>
                          <a:pt x="1535" y="1794"/>
                        </a:lnTo>
                        <a:lnTo>
                          <a:pt x="1569" y="1795"/>
                        </a:lnTo>
                        <a:lnTo>
                          <a:pt x="1625" y="1794"/>
                        </a:lnTo>
                        <a:lnTo>
                          <a:pt x="1680" y="1790"/>
                        </a:lnTo>
                        <a:lnTo>
                          <a:pt x="1735" y="1784"/>
                        </a:lnTo>
                        <a:lnTo>
                          <a:pt x="1789" y="1777"/>
                        </a:lnTo>
                        <a:lnTo>
                          <a:pt x="1842" y="1767"/>
                        </a:lnTo>
                        <a:lnTo>
                          <a:pt x="1894" y="1755"/>
                        </a:lnTo>
                        <a:lnTo>
                          <a:pt x="1946" y="1742"/>
                        </a:lnTo>
                        <a:lnTo>
                          <a:pt x="1997" y="1725"/>
                        </a:lnTo>
                        <a:lnTo>
                          <a:pt x="2046" y="1708"/>
                        </a:lnTo>
                        <a:lnTo>
                          <a:pt x="2096" y="1688"/>
                        </a:lnTo>
                        <a:lnTo>
                          <a:pt x="2143" y="1666"/>
                        </a:lnTo>
                        <a:lnTo>
                          <a:pt x="2191" y="1643"/>
                        </a:lnTo>
                        <a:lnTo>
                          <a:pt x="2237" y="1618"/>
                        </a:lnTo>
                        <a:lnTo>
                          <a:pt x="2281" y="1592"/>
                        </a:lnTo>
                        <a:lnTo>
                          <a:pt x="2325" y="1562"/>
                        </a:lnTo>
                        <a:lnTo>
                          <a:pt x="2368" y="1533"/>
                        </a:lnTo>
                        <a:lnTo>
                          <a:pt x="2408" y="1501"/>
                        </a:lnTo>
                        <a:lnTo>
                          <a:pt x="2448" y="1468"/>
                        </a:lnTo>
                        <a:lnTo>
                          <a:pt x="2487" y="1434"/>
                        </a:lnTo>
                        <a:lnTo>
                          <a:pt x="2525" y="1397"/>
                        </a:lnTo>
                        <a:lnTo>
                          <a:pt x="2560" y="1359"/>
                        </a:lnTo>
                        <a:lnTo>
                          <a:pt x="2594" y="1322"/>
                        </a:lnTo>
                        <a:lnTo>
                          <a:pt x="2627" y="1280"/>
                        </a:lnTo>
                        <a:lnTo>
                          <a:pt x="2658" y="1239"/>
                        </a:lnTo>
                        <a:lnTo>
                          <a:pt x="2689" y="1196"/>
                        </a:lnTo>
                        <a:lnTo>
                          <a:pt x="2716" y="1153"/>
                        </a:lnTo>
                        <a:lnTo>
                          <a:pt x="2743" y="1108"/>
                        </a:lnTo>
                        <a:lnTo>
                          <a:pt x="2768" y="1062"/>
                        </a:lnTo>
                        <a:lnTo>
                          <a:pt x="2790" y="1015"/>
                        </a:lnTo>
                        <a:lnTo>
                          <a:pt x="2812" y="966"/>
                        </a:lnTo>
                        <a:lnTo>
                          <a:pt x="2832" y="918"/>
                        </a:lnTo>
                        <a:lnTo>
                          <a:pt x="2848" y="867"/>
                        </a:lnTo>
                        <a:lnTo>
                          <a:pt x="2728" y="987"/>
                        </a:lnTo>
                        <a:lnTo>
                          <a:pt x="2721" y="994"/>
                        </a:lnTo>
                        <a:lnTo>
                          <a:pt x="2711" y="999"/>
                        </a:lnTo>
                        <a:lnTo>
                          <a:pt x="2702" y="1002"/>
                        </a:lnTo>
                        <a:lnTo>
                          <a:pt x="2691" y="1003"/>
                        </a:lnTo>
                        <a:lnTo>
                          <a:pt x="2681" y="1002"/>
                        </a:lnTo>
                        <a:lnTo>
                          <a:pt x="2671" y="999"/>
                        </a:lnTo>
                        <a:lnTo>
                          <a:pt x="2662" y="994"/>
                        </a:lnTo>
                        <a:lnTo>
                          <a:pt x="2653" y="987"/>
                        </a:lnTo>
                        <a:lnTo>
                          <a:pt x="2415" y="749"/>
                        </a:lnTo>
                        <a:lnTo>
                          <a:pt x="2403" y="782"/>
                        </a:lnTo>
                        <a:lnTo>
                          <a:pt x="2390" y="813"/>
                        </a:lnTo>
                        <a:lnTo>
                          <a:pt x="2375" y="844"/>
                        </a:lnTo>
                        <a:lnTo>
                          <a:pt x="2359" y="875"/>
                        </a:lnTo>
                        <a:lnTo>
                          <a:pt x="2343" y="905"/>
                        </a:lnTo>
                        <a:lnTo>
                          <a:pt x="2325" y="933"/>
                        </a:lnTo>
                        <a:lnTo>
                          <a:pt x="2306" y="961"/>
                        </a:lnTo>
                        <a:lnTo>
                          <a:pt x="2286" y="990"/>
                        </a:lnTo>
                        <a:lnTo>
                          <a:pt x="2265" y="1016"/>
                        </a:lnTo>
                        <a:lnTo>
                          <a:pt x="2243" y="1042"/>
                        </a:lnTo>
                        <a:lnTo>
                          <a:pt x="2220" y="1066"/>
                        </a:lnTo>
                        <a:lnTo>
                          <a:pt x="2196" y="1091"/>
                        </a:lnTo>
                        <a:lnTo>
                          <a:pt x="2172" y="1114"/>
                        </a:lnTo>
                        <a:lnTo>
                          <a:pt x="2146" y="1136"/>
                        </a:lnTo>
                        <a:lnTo>
                          <a:pt x="2120" y="1157"/>
                        </a:lnTo>
                        <a:lnTo>
                          <a:pt x="2093" y="1179"/>
                        </a:lnTo>
                        <a:lnTo>
                          <a:pt x="2064" y="1198"/>
                        </a:lnTo>
                        <a:lnTo>
                          <a:pt x="2036" y="1215"/>
                        </a:lnTo>
                        <a:lnTo>
                          <a:pt x="2006" y="1233"/>
                        </a:lnTo>
                        <a:lnTo>
                          <a:pt x="1976" y="1249"/>
                        </a:lnTo>
                        <a:lnTo>
                          <a:pt x="1945" y="1264"/>
                        </a:lnTo>
                        <a:lnTo>
                          <a:pt x="1914" y="1278"/>
                        </a:lnTo>
                        <a:lnTo>
                          <a:pt x="1882" y="1291"/>
                        </a:lnTo>
                        <a:lnTo>
                          <a:pt x="1849" y="1301"/>
                        </a:lnTo>
                        <a:lnTo>
                          <a:pt x="1816" y="1312"/>
                        </a:lnTo>
                        <a:lnTo>
                          <a:pt x="1782" y="1320"/>
                        </a:lnTo>
                        <a:lnTo>
                          <a:pt x="1748" y="1329"/>
                        </a:lnTo>
                        <a:lnTo>
                          <a:pt x="1713" y="1334"/>
                        </a:lnTo>
                        <a:lnTo>
                          <a:pt x="1678" y="1339"/>
                        </a:lnTo>
                        <a:lnTo>
                          <a:pt x="1643" y="1343"/>
                        </a:lnTo>
                        <a:lnTo>
                          <a:pt x="1606" y="1345"/>
                        </a:lnTo>
                        <a:lnTo>
                          <a:pt x="1569" y="1346"/>
                        </a:lnTo>
                        <a:lnTo>
                          <a:pt x="1523" y="1345"/>
                        </a:lnTo>
                        <a:lnTo>
                          <a:pt x="1478" y="1342"/>
                        </a:lnTo>
                        <a:lnTo>
                          <a:pt x="1434" y="1336"/>
                        </a:lnTo>
                        <a:lnTo>
                          <a:pt x="1389" y="1327"/>
                        </a:lnTo>
                        <a:lnTo>
                          <a:pt x="1345" y="1318"/>
                        </a:lnTo>
                        <a:lnTo>
                          <a:pt x="1303" y="1306"/>
                        </a:lnTo>
                        <a:lnTo>
                          <a:pt x="1261" y="1292"/>
                        </a:lnTo>
                        <a:lnTo>
                          <a:pt x="1221" y="1275"/>
                        </a:lnTo>
                        <a:lnTo>
                          <a:pt x="1181" y="1258"/>
                        </a:lnTo>
                        <a:lnTo>
                          <a:pt x="1142" y="1238"/>
                        </a:lnTo>
                        <a:lnTo>
                          <a:pt x="1104" y="1216"/>
                        </a:lnTo>
                        <a:lnTo>
                          <a:pt x="1069" y="1193"/>
                        </a:lnTo>
                        <a:lnTo>
                          <a:pt x="1033" y="1168"/>
                        </a:lnTo>
                        <a:lnTo>
                          <a:pt x="999" y="1141"/>
                        </a:lnTo>
                        <a:lnTo>
                          <a:pt x="966" y="1114"/>
                        </a:lnTo>
                        <a:lnTo>
                          <a:pt x="935" y="1083"/>
                        </a:lnTo>
                        <a:lnTo>
                          <a:pt x="906" y="1052"/>
                        </a:lnTo>
                        <a:lnTo>
                          <a:pt x="877" y="1019"/>
                        </a:lnTo>
                        <a:lnTo>
                          <a:pt x="850" y="986"/>
                        </a:lnTo>
                        <a:lnTo>
                          <a:pt x="825" y="951"/>
                        </a:lnTo>
                        <a:lnTo>
                          <a:pt x="803" y="914"/>
                        </a:lnTo>
                        <a:lnTo>
                          <a:pt x="781" y="876"/>
                        </a:lnTo>
                        <a:lnTo>
                          <a:pt x="760" y="839"/>
                        </a:lnTo>
                        <a:lnTo>
                          <a:pt x="743" y="798"/>
                        </a:lnTo>
                        <a:lnTo>
                          <a:pt x="727" y="757"/>
                        </a:lnTo>
                        <a:lnTo>
                          <a:pt x="713" y="716"/>
                        </a:lnTo>
                        <a:lnTo>
                          <a:pt x="700" y="673"/>
                        </a:lnTo>
                        <a:lnTo>
                          <a:pt x="691" y="630"/>
                        </a:lnTo>
                        <a:lnTo>
                          <a:pt x="683" y="586"/>
                        </a:lnTo>
                        <a:lnTo>
                          <a:pt x="677" y="541"/>
                        </a:lnTo>
                        <a:lnTo>
                          <a:pt x="674" y="495"/>
                        </a:lnTo>
                        <a:lnTo>
                          <a:pt x="673" y="449"/>
                        </a:lnTo>
                        <a:lnTo>
                          <a:pt x="897" y="449"/>
                        </a:lnTo>
                        <a:lnTo>
                          <a:pt x="449" y="0"/>
                        </a:lnTo>
                        <a:lnTo>
                          <a:pt x="0" y="449"/>
                        </a:lnTo>
                        <a:lnTo>
                          <a:pt x="224" y="449"/>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64">
                      <a:cs typeface="+mn-ea"/>
                    </a:endParaRPr>
                  </a:p>
                </p:txBody>
              </p:sp>
              <p:sp>
                <p:nvSpPr>
                  <p:cNvPr id="10" name="未知">
                    <a:extLst>
                      <a:ext uri="{FF2B5EF4-FFF2-40B4-BE49-F238E27FC236}">
                        <a16:creationId xmlns:a16="http://schemas.microsoft.com/office/drawing/2014/main" id="{0C57BF64-3D26-4988-B2E8-4C0E972A3965}"/>
                      </a:ext>
                    </a:extLst>
                  </p:cNvPr>
                  <p:cNvSpPr>
                    <a:spLocks/>
                  </p:cNvSpPr>
                  <p:nvPr/>
                </p:nvSpPr>
                <p:spPr bwMode="auto">
                  <a:xfrm>
                    <a:off x="291" y="0"/>
                    <a:ext cx="2849" cy="1794"/>
                  </a:xfrm>
                  <a:custGeom>
                    <a:avLst/>
                    <a:gdLst>
                      <a:gd name="T0" fmla="*/ 2623 w 2849"/>
                      <a:gd name="T1" fmla="*/ 1311 h 1794"/>
                      <a:gd name="T2" fmla="*/ 2618 w 2849"/>
                      <a:gd name="T3" fmla="*/ 1208 h 1794"/>
                      <a:gd name="T4" fmla="*/ 2603 w 2849"/>
                      <a:gd name="T5" fmla="*/ 1106 h 1794"/>
                      <a:gd name="T6" fmla="*/ 2582 w 2849"/>
                      <a:gd name="T7" fmla="*/ 1008 h 1794"/>
                      <a:gd name="T8" fmla="*/ 2554 w 2849"/>
                      <a:gd name="T9" fmla="*/ 914 h 1794"/>
                      <a:gd name="T10" fmla="*/ 2518 w 2849"/>
                      <a:gd name="T11" fmla="*/ 822 h 1794"/>
                      <a:gd name="T12" fmla="*/ 2477 w 2849"/>
                      <a:gd name="T13" fmla="*/ 732 h 1794"/>
                      <a:gd name="T14" fmla="*/ 2430 w 2849"/>
                      <a:gd name="T15" fmla="*/ 647 h 1794"/>
                      <a:gd name="T16" fmla="*/ 2377 w 2849"/>
                      <a:gd name="T17" fmla="*/ 567 h 1794"/>
                      <a:gd name="T18" fmla="*/ 2318 w 2849"/>
                      <a:gd name="T19" fmla="*/ 489 h 1794"/>
                      <a:gd name="T20" fmla="*/ 2253 w 2849"/>
                      <a:gd name="T21" fmla="*/ 417 h 1794"/>
                      <a:gd name="T22" fmla="*/ 2183 w 2849"/>
                      <a:gd name="T23" fmla="*/ 350 h 1794"/>
                      <a:gd name="T24" fmla="*/ 2110 w 2849"/>
                      <a:gd name="T25" fmla="*/ 287 h 1794"/>
                      <a:gd name="T26" fmla="*/ 2031 w 2849"/>
                      <a:gd name="T27" fmla="*/ 229 h 1794"/>
                      <a:gd name="T28" fmla="*/ 1948 w 2849"/>
                      <a:gd name="T29" fmla="*/ 178 h 1794"/>
                      <a:gd name="T30" fmla="*/ 1862 w 2849"/>
                      <a:gd name="T31" fmla="*/ 132 h 1794"/>
                      <a:gd name="T32" fmla="*/ 1772 w 2849"/>
                      <a:gd name="T33" fmla="*/ 93 h 1794"/>
                      <a:gd name="T34" fmla="*/ 1679 w 2849"/>
                      <a:gd name="T35" fmla="*/ 60 h 1794"/>
                      <a:gd name="T36" fmla="*/ 1583 w 2849"/>
                      <a:gd name="T37" fmla="*/ 34 h 1794"/>
                      <a:gd name="T38" fmla="*/ 1484 w 2849"/>
                      <a:gd name="T39" fmla="*/ 15 h 1794"/>
                      <a:gd name="T40" fmla="*/ 1382 w 2849"/>
                      <a:gd name="T41" fmla="*/ 4 h 1794"/>
                      <a:gd name="T42" fmla="*/ 1278 w 2849"/>
                      <a:gd name="T43" fmla="*/ 0 h 1794"/>
                      <a:gd name="T44" fmla="*/ 1167 w 2849"/>
                      <a:gd name="T45" fmla="*/ 4 h 1794"/>
                      <a:gd name="T46" fmla="*/ 1007 w 2849"/>
                      <a:gd name="T47" fmla="*/ 27 h 1794"/>
                      <a:gd name="T48" fmla="*/ 852 w 2849"/>
                      <a:gd name="T49" fmla="*/ 68 h 1794"/>
                      <a:gd name="T50" fmla="*/ 704 w 2849"/>
                      <a:gd name="T51" fmla="*/ 128 h 1794"/>
                      <a:gd name="T52" fmla="*/ 568 w 2849"/>
                      <a:gd name="T53" fmla="*/ 203 h 1794"/>
                      <a:gd name="T54" fmla="*/ 440 w 2849"/>
                      <a:gd name="T55" fmla="*/ 293 h 1794"/>
                      <a:gd name="T56" fmla="*/ 324 w 2849"/>
                      <a:gd name="T57" fmla="*/ 397 h 1794"/>
                      <a:gd name="T58" fmla="*/ 222 w 2849"/>
                      <a:gd name="T59" fmla="*/ 514 h 1794"/>
                      <a:gd name="T60" fmla="*/ 132 w 2849"/>
                      <a:gd name="T61" fmla="*/ 641 h 1794"/>
                      <a:gd name="T62" fmla="*/ 57 w 2849"/>
                      <a:gd name="T63" fmla="*/ 779 h 1794"/>
                      <a:gd name="T64" fmla="*/ 0 w 2849"/>
                      <a:gd name="T65" fmla="*/ 927 h 1794"/>
                      <a:gd name="T66" fmla="*/ 128 w 2849"/>
                      <a:gd name="T67" fmla="*/ 801 h 1794"/>
                      <a:gd name="T68" fmla="*/ 158 w 2849"/>
                      <a:gd name="T69" fmla="*/ 791 h 1794"/>
                      <a:gd name="T70" fmla="*/ 178 w 2849"/>
                      <a:gd name="T71" fmla="*/ 795 h 1794"/>
                      <a:gd name="T72" fmla="*/ 433 w 2849"/>
                      <a:gd name="T73" fmla="*/ 1045 h 1794"/>
                      <a:gd name="T74" fmla="*/ 459 w 2849"/>
                      <a:gd name="T75" fmla="*/ 981 h 1794"/>
                      <a:gd name="T76" fmla="*/ 506 w 2849"/>
                      <a:gd name="T77" fmla="*/ 890 h 1794"/>
                      <a:gd name="T78" fmla="*/ 563 w 2849"/>
                      <a:gd name="T79" fmla="*/ 805 h 1794"/>
                      <a:gd name="T80" fmla="*/ 628 w 2849"/>
                      <a:gd name="T81" fmla="*/ 727 h 1794"/>
                      <a:gd name="T82" fmla="*/ 702 w 2849"/>
                      <a:gd name="T83" fmla="*/ 658 h 1794"/>
                      <a:gd name="T84" fmla="*/ 784 w 2849"/>
                      <a:gd name="T85" fmla="*/ 596 h 1794"/>
                      <a:gd name="T86" fmla="*/ 872 w 2849"/>
                      <a:gd name="T87" fmla="*/ 546 h 1794"/>
                      <a:gd name="T88" fmla="*/ 967 w 2849"/>
                      <a:gd name="T89" fmla="*/ 504 h 1794"/>
                      <a:gd name="T90" fmla="*/ 1066 w 2849"/>
                      <a:gd name="T91" fmla="*/ 473 h 1794"/>
                      <a:gd name="T92" fmla="*/ 1171 w 2849"/>
                      <a:gd name="T93" fmla="*/ 455 h 1794"/>
                      <a:gd name="T94" fmla="*/ 1278 w 2849"/>
                      <a:gd name="T95" fmla="*/ 448 h 1794"/>
                      <a:gd name="T96" fmla="*/ 1371 w 2849"/>
                      <a:gd name="T97" fmla="*/ 452 h 1794"/>
                      <a:gd name="T98" fmla="*/ 1503 w 2849"/>
                      <a:gd name="T99" fmla="*/ 476 h 1794"/>
                      <a:gd name="T100" fmla="*/ 1628 w 2849"/>
                      <a:gd name="T101" fmla="*/ 518 h 1794"/>
                      <a:gd name="T102" fmla="*/ 1744 w 2849"/>
                      <a:gd name="T103" fmla="*/ 577 h 1794"/>
                      <a:gd name="T104" fmla="*/ 1850 w 2849"/>
                      <a:gd name="T105" fmla="*/ 653 h 1794"/>
                      <a:gd name="T106" fmla="*/ 1943 w 2849"/>
                      <a:gd name="T107" fmla="*/ 742 h 1794"/>
                      <a:gd name="T108" fmla="*/ 2022 w 2849"/>
                      <a:gd name="T109" fmla="*/ 843 h 1794"/>
                      <a:gd name="T110" fmla="*/ 2087 w 2849"/>
                      <a:gd name="T111" fmla="*/ 956 h 1794"/>
                      <a:gd name="T112" fmla="*/ 2136 w 2849"/>
                      <a:gd name="T113" fmla="*/ 1078 h 1794"/>
                      <a:gd name="T114" fmla="*/ 2165 w 2849"/>
                      <a:gd name="T115" fmla="*/ 1208 h 1794"/>
                      <a:gd name="T116" fmla="*/ 2176 w 2849"/>
                      <a:gd name="T117" fmla="*/ 1345 h 1794"/>
                      <a:gd name="T118" fmla="*/ 2849 w 2849"/>
                      <a:gd name="T119" fmla="*/ 1345 h 17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49"/>
                      <a:gd name="T181" fmla="*/ 0 h 1794"/>
                      <a:gd name="T182" fmla="*/ 2849 w 2849"/>
                      <a:gd name="T183" fmla="*/ 1794 h 17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49" h="1794">
                        <a:moveTo>
                          <a:pt x="2625" y="1345"/>
                        </a:moveTo>
                        <a:lnTo>
                          <a:pt x="2625" y="1345"/>
                        </a:lnTo>
                        <a:lnTo>
                          <a:pt x="2623" y="1311"/>
                        </a:lnTo>
                        <a:lnTo>
                          <a:pt x="2622" y="1276"/>
                        </a:lnTo>
                        <a:lnTo>
                          <a:pt x="2620" y="1242"/>
                        </a:lnTo>
                        <a:lnTo>
                          <a:pt x="2618" y="1208"/>
                        </a:lnTo>
                        <a:lnTo>
                          <a:pt x="2614" y="1174"/>
                        </a:lnTo>
                        <a:lnTo>
                          <a:pt x="2609" y="1141"/>
                        </a:lnTo>
                        <a:lnTo>
                          <a:pt x="2603" y="1106"/>
                        </a:lnTo>
                        <a:lnTo>
                          <a:pt x="2597" y="1075"/>
                        </a:lnTo>
                        <a:lnTo>
                          <a:pt x="2590" y="1041"/>
                        </a:lnTo>
                        <a:lnTo>
                          <a:pt x="2582" y="1008"/>
                        </a:lnTo>
                        <a:lnTo>
                          <a:pt x="2574" y="977"/>
                        </a:lnTo>
                        <a:lnTo>
                          <a:pt x="2564" y="945"/>
                        </a:lnTo>
                        <a:lnTo>
                          <a:pt x="2554" y="914"/>
                        </a:lnTo>
                        <a:lnTo>
                          <a:pt x="2543" y="882"/>
                        </a:lnTo>
                        <a:lnTo>
                          <a:pt x="2531" y="851"/>
                        </a:lnTo>
                        <a:lnTo>
                          <a:pt x="2518" y="822"/>
                        </a:lnTo>
                        <a:lnTo>
                          <a:pt x="2505" y="791"/>
                        </a:lnTo>
                        <a:lnTo>
                          <a:pt x="2491" y="762"/>
                        </a:lnTo>
                        <a:lnTo>
                          <a:pt x="2477" y="732"/>
                        </a:lnTo>
                        <a:lnTo>
                          <a:pt x="2462" y="704"/>
                        </a:lnTo>
                        <a:lnTo>
                          <a:pt x="2446" y="675"/>
                        </a:lnTo>
                        <a:lnTo>
                          <a:pt x="2430" y="647"/>
                        </a:lnTo>
                        <a:lnTo>
                          <a:pt x="2412" y="620"/>
                        </a:lnTo>
                        <a:lnTo>
                          <a:pt x="2394" y="593"/>
                        </a:lnTo>
                        <a:lnTo>
                          <a:pt x="2377" y="567"/>
                        </a:lnTo>
                        <a:lnTo>
                          <a:pt x="2357" y="540"/>
                        </a:lnTo>
                        <a:lnTo>
                          <a:pt x="2338" y="515"/>
                        </a:lnTo>
                        <a:lnTo>
                          <a:pt x="2318" y="489"/>
                        </a:lnTo>
                        <a:lnTo>
                          <a:pt x="2296" y="464"/>
                        </a:lnTo>
                        <a:lnTo>
                          <a:pt x="2275" y="440"/>
                        </a:lnTo>
                        <a:lnTo>
                          <a:pt x="2253" y="417"/>
                        </a:lnTo>
                        <a:lnTo>
                          <a:pt x="2230" y="393"/>
                        </a:lnTo>
                        <a:lnTo>
                          <a:pt x="2207" y="371"/>
                        </a:lnTo>
                        <a:lnTo>
                          <a:pt x="2183" y="350"/>
                        </a:lnTo>
                        <a:lnTo>
                          <a:pt x="2159" y="328"/>
                        </a:lnTo>
                        <a:lnTo>
                          <a:pt x="2135" y="307"/>
                        </a:lnTo>
                        <a:lnTo>
                          <a:pt x="2110" y="287"/>
                        </a:lnTo>
                        <a:lnTo>
                          <a:pt x="2084" y="267"/>
                        </a:lnTo>
                        <a:lnTo>
                          <a:pt x="2058" y="248"/>
                        </a:lnTo>
                        <a:lnTo>
                          <a:pt x="2031" y="229"/>
                        </a:lnTo>
                        <a:lnTo>
                          <a:pt x="2003" y="211"/>
                        </a:lnTo>
                        <a:lnTo>
                          <a:pt x="1976" y="195"/>
                        </a:lnTo>
                        <a:lnTo>
                          <a:pt x="1948" y="178"/>
                        </a:lnTo>
                        <a:lnTo>
                          <a:pt x="1920" y="162"/>
                        </a:lnTo>
                        <a:lnTo>
                          <a:pt x="1891" y="146"/>
                        </a:lnTo>
                        <a:lnTo>
                          <a:pt x="1862" y="132"/>
                        </a:lnTo>
                        <a:lnTo>
                          <a:pt x="1832" y="118"/>
                        </a:lnTo>
                        <a:lnTo>
                          <a:pt x="1803" y="105"/>
                        </a:lnTo>
                        <a:lnTo>
                          <a:pt x="1772" y="93"/>
                        </a:lnTo>
                        <a:lnTo>
                          <a:pt x="1741" y="81"/>
                        </a:lnTo>
                        <a:lnTo>
                          <a:pt x="1711" y="71"/>
                        </a:lnTo>
                        <a:lnTo>
                          <a:pt x="1679" y="60"/>
                        </a:lnTo>
                        <a:lnTo>
                          <a:pt x="1647" y="51"/>
                        </a:lnTo>
                        <a:lnTo>
                          <a:pt x="1615" y="43"/>
                        </a:lnTo>
                        <a:lnTo>
                          <a:pt x="1583" y="34"/>
                        </a:lnTo>
                        <a:lnTo>
                          <a:pt x="1550" y="27"/>
                        </a:lnTo>
                        <a:lnTo>
                          <a:pt x="1517" y="20"/>
                        </a:lnTo>
                        <a:lnTo>
                          <a:pt x="1484" y="15"/>
                        </a:lnTo>
                        <a:lnTo>
                          <a:pt x="1450" y="11"/>
                        </a:lnTo>
                        <a:lnTo>
                          <a:pt x="1417" y="7"/>
                        </a:lnTo>
                        <a:lnTo>
                          <a:pt x="1382" y="4"/>
                        </a:lnTo>
                        <a:lnTo>
                          <a:pt x="1348" y="1"/>
                        </a:lnTo>
                        <a:lnTo>
                          <a:pt x="1314" y="0"/>
                        </a:lnTo>
                        <a:lnTo>
                          <a:pt x="1278" y="0"/>
                        </a:lnTo>
                        <a:lnTo>
                          <a:pt x="1223" y="1"/>
                        </a:lnTo>
                        <a:lnTo>
                          <a:pt x="1167" y="4"/>
                        </a:lnTo>
                        <a:lnTo>
                          <a:pt x="1113" y="9"/>
                        </a:lnTo>
                        <a:lnTo>
                          <a:pt x="1060" y="18"/>
                        </a:lnTo>
                        <a:lnTo>
                          <a:pt x="1007" y="27"/>
                        </a:lnTo>
                        <a:lnTo>
                          <a:pt x="954" y="39"/>
                        </a:lnTo>
                        <a:lnTo>
                          <a:pt x="903" y="53"/>
                        </a:lnTo>
                        <a:lnTo>
                          <a:pt x="852" y="68"/>
                        </a:lnTo>
                        <a:lnTo>
                          <a:pt x="801" y="86"/>
                        </a:lnTo>
                        <a:lnTo>
                          <a:pt x="753" y="106"/>
                        </a:lnTo>
                        <a:lnTo>
                          <a:pt x="704" y="128"/>
                        </a:lnTo>
                        <a:lnTo>
                          <a:pt x="658" y="151"/>
                        </a:lnTo>
                        <a:lnTo>
                          <a:pt x="612" y="176"/>
                        </a:lnTo>
                        <a:lnTo>
                          <a:pt x="568" y="203"/>
                        </a:lnTo>
                        <a:lnTo>
                          <a:pt x="524" y="231"/>
                        </a:lnTo>
                        <a:lnTo>
                          <a:pt x="481" y="261"/>
                        </a:lnTo>
                        <a:lnTo>
                          <a:pt x="440" y="293"/>
                        </a:lnTo>
                        <a:lnTo>
                          <a:pt x="400" y="326"/>
                        </a:lnTo>
                        <a:lnTo>
                          <a:pt x="362" y="361"/>
                        </a:lnTo>
                        <a:lnTo>
                          <a:pt x="324" y="397"/>
                        </a:lnTo>
                        <a:lnTo>
                          <a:pt x="289" y="435"/>
                        </a:lnTo>
                        <a:lnTo>
                          <a:pt x="255" y="473"/>
                        </a:lnTo>
                        <a:lnTo>
                          <a:pt x="222" y="514"/>
                        </a:lnTo>
                        <a:lnTo>
                          <a:pt x="190" y="555"/>
                        </a:lnTo>
                        <a:lnTo>
                          <a:pt x="160" y="597"/>
                        </a:lnTo>
                        <a:lnTo>
                          <a:pt x="132" y="641"/>
                        </a:lnTo>
                        <a:lnTo>
                          <a:pt x="106" y="686"/>
                        </a:lnTo>
                        <a:lnTo>
                          <a:pt x="81" y="732"/>
                        </a:lnTo>
                        <a:lnTo>
                          <a:pt x="57" y="779"/>
                        </a:lnTo>
                        <a:lnTo>
                          <a:pt x="36" y="828"/>
                        </a:lnTo>
                        <a:lnTo>
                          <a:pt x="17" y="877"/>
                        </a:lnTo>
                        <a:lnTo>
                          <a:pt x="0" y="927"/>
                        </a:lnTo>
                        <a:lnTo>
                          <a:pt x="120" y="806"/>
                        </a:lnTo>
                        <a:lnTo>
                          <a:pt x="128" y="801"/>
                        </a:lnTo>
                        <a:lnTo>
                          <a:pt x="138" y="795"/>
                        </a:lnTo>
                        <a:lnTo>
                          <a:pt x="147" y="792"/>
                        </a:lnTo>
                        <a:lnTo>
                          <a:pt x="158" y="791"/>
                        </a:lnTo>
                        <a:lnTo>
                          <a:pt x="167" y="792"/>
                        </a:lnTo>
                        <a:lnTo>
                          <a:pt x="178" y="795"/>
                        </a:lnTo>
                        <a:lnTo>
                          <a:pt x="186" y="801"/>
                        </a:lnTo>
                        <a:lnTo>
                          <a:pt x="194" y="806"/>
                        </a:lnTo>
                        <a:lnTo>
                          <a:pt x="433" y="1045"/>
                        </a:lnTo>
                        <a:lnTo>
                          <a:pt x="446" y="1013"/>
                        </a:lnTo>
                        <a:lnTo>
                          <a:pt x="459" y="981"/>
                        </a:lnTo>
                        <a:lnTo>
                          <a:pt x="473" y="951"/>
                        </a:lnTo>
                        <a:lnTo>
                          <a:pt x="488" y="920"/>
                        </a:lnTo>
                        <a:lnTo>
                          <a:pt x="506" y="890"/>
                        </a:lnTo>
                        <a:lnTo>
                          <a:pt x="524" y="861"/>
                        </a:lnTo>
                        <a:lnTo>
                          <a:pt x="543" y="832"/>
                        </a:lnTo>
                        <a:lnTo>
                          <a:pt x="563" y="805"/>
                        </a:lnTo>
                        <a:lnTo>
                          <a:pt x="584" y="778"/>
                        </a:lnTo>
                        <a:lnTo>
                          <a:pt x="605" y="752"/>
                        </a:lnTo>
                        <a:lnTo>
                          <a:pt x="628" y="727"/>
                        </a:lnTo>
                        <a:lnTo>
                          <a:pt x="653" y="704"/>
                        </a:lnTo>
                        <a:lnTo>
                          <a:pt x="677" y="680"/>
                        </a:lnTo>
                        <a:lnTo>
                          <a:pt x="702" y="658"/>
                        </a:lnTo>
                        <a:lnTo>
                          <a:pt x="729" y="636"/>
                        </a:lnTo>
                        <a:lnTo>
                          <a:pt x="756" y="616"/>
                        </a:lnTo>
                        <a:lnTo>
                          <a:pt x="784" y="596"/>
                        </a:lnTo>
                        <a:lnTo>
                          <a:pt x="813" y="579"/>
                        </a:lnTo>
                        <a:lnTo>
                          <a:pt x="843" y="561"/>
                        </a:lnTo>
                        <a:lnTo>
                          <a:pt x="872" y="546"/>
                        </a:lnTo>
                        <a:lnTo>
                          <a:pt x="903" y="530"/>
                        </a:lnTo>
                        <a:lnTo>
                          <a:pt x="935" y="516"/>
                        </a:lnTo>
                        <a:lnTo>
                          <a:pt x="967" y="504"/>
                        </a:lnTo>
                        <a:lnTo>
                          <a:pt x="1000" y="492"/>
                        </a:lnTo>
                        <a:lnTo>
                          <a:pt x="1033" y="482"/>
                        </a:lnTo>
                        <a:lnTo>
                          <a:pt x="1066" y="473"/>
                        </a:lnTo>
                        <a:lnTo>
                          <a:pt x="1100" y="465"/>
                        </a:lnTo>
                        <a:lnTo>
                          <a:pt x="1136" y="459"/>
                        </a:lnTo>
                        <a:lnTo>
                          <a:pt x="1171" y="455"/>
                        </a:lnTo>
                        <a:lnTo>
                          <a:pt x="1206" y="451"/>
                        </a:lnTo>
                        <a:lnTo>
                          <a:pt x="1242" y="449"/>
                        </a:lnTo>
                        <a:lnTo>
                          <a:pt x="1278" y="448"/>
                        </a:lnTo>
                        <a:lnTo>
                          <a:pt x="1324" y="449"/>
                        </a:lnTo>
                        <a:lnTo>
                          <a:pt x="1371" y="452"/>
                        </a:lnTo>
                        <a:lnTo>
                          <a:pt x="1415" y="458"/>
                        </a:lnTo>
                        <a:lnTo>
                          <a:pt x="1459" y="466"/>
                        </a:lnTo>
                        <a:lnTo>
                          <a:pt x="1503" y="476"/>
                        </a:lnTo>
                        <a:lnTo>
                          <a:pt x="1545" y="489"/>
                        </a:lnTo>
                        <a:lnTo>
                          <a:pt x="1587" y="503"/>
                        </a:lnTo>
                        <a:lnTo>
                          <a:pt x="1628" y="518"/>
                        </a:lnTo>
                        <a:lnTo>
                          <a:pt x="1668" y="536"/>
                        </a:lnTo>
                        <a:lnTo>
                          <a:pt x="1706" y="556"/>
                        </a:lnTo>
                        <a:lnTo>
                          <a:pt x="1744" y="577"/>
                        </a:lnTo>
                        <a:lnTo>
                          <a:pt x="1780" y="601"/>
                        </a:lnTo>
                        <a:lnTo>
                          <a:pt x="1816" y="626"/>
                        </a:lnTo>
                        <a:lnTo>
                          <a:pt x="1850" y="653"/>
                        </a:lnTo>
                        <a:lnTo>
                          <a:pt x="1882" y="681"/>
                        </a:lnTo>
                        <a:lnTo>
                          <a:pt x="1913" y="711"/>
                        </a:lnTo>
                        <a:lnTo>
                          <a:pt x="1943" y="742"/>
                        </a:lnTo>
                        <a:lnTo>
                          <a:pt x="1970" y="775"/>
                        </a:lnTo>
                        <a:lnTo>
                          <a:pt x="1998" y="809"/>
                        </a:lnTo>
                        <a:lnTo>
                          <a:pt x="2022" y="843"/>
                        </a:lnTo>
                        <a:lnTo>
                          <a:pt x="2046" y="880"/>
                        </a:lnTo>
                        <a:lnTo>
                          <a:pt x="2067" y="917"/>
                        </a:lnTo>
                        <a:lnTo>
                          <a:pt x="2087" y="956"/>
                        </a:lnTo>
                        <a:lnTo>
                          <a:pt x="2105" y="995"/>
                        </a:lnTo>
                        <a:lnTo>
                          <a:pt x="2122" y="1037"/>
                        </a:lnTo>
                        <a:lnTo>
                          <a:pt x="2136" y="1078"/>
                        </a:lnTo>
                        <a:lnTo>
                          <a:pt x="2148" y="1121"/>
                        </a:lnTo>
                        <a:lnTo>
                          <a:pt x="2158" y="1164"/>
                        </a:lnTo>
                        <a:lnTo>
                          <a:pt x="2165" y="1208"/>
                        </a:lnTo>
                        <a:lnTo>
                          <a:pt x="2171" y="1254"/>
                        </a:lnTo>
                        <a:lnTo>
                          <a:pt x="2175" y="1299"/>
                        </a:lnTo>
                        <a:lnTo>
                          <a:pt x="2176" y="1345"/>
                        </a:lnTo>
                        <a:lnTo>
                          <a:pt x="1952" y="1345"/>
                        </a:lnTo>
                        <a:lnTo>
                          <a:pt x="2400" y="1794"/>
                        </a:lnTo>
                        <a:lnTo>
                          <a:pt x="2849" y="1345"/>
                        </a:lnTo>
                        <a:lnTo>
                          <a:pt x="2625" y="1345"/>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64">
                      <a:cs typeface="+mn-ea"/>
                    </a:endParaRPr>
                  </a:p>
                </p:txBody>
              </p:sp>
            </p:grpSp>
            <p:sp>
              <p:nvSpPr>
                <p:cNvPr id="8" name="WordArt 10">
                  <a:extLst>
                    <a:ext uri="{FF2B5EF4-FFF2-40B4-BE49-F238E27FC236}">
                      <a16:creationId xmlns:a16="http://schemas.microsoft.com/office/drawing/2014/main" id="{263642B0-ED26-4078-BD3F-1DEEFF642602}"/>
                    </a:ext>
                  </a:extLst>
                </p:cNvPr>
                <p:cNvSpPr>
                  <a:spLocks noChangeArrowheads="1" noChangeShapeType="1"/>
                </p:cNvSpPr>
                <p:nvPr/>
              </p:nvSpPr>
              <p:spPr bwMode="auto">
                <a:xfrm rot="16200000">
                  <a:off x="3348236" y="1670968"/>
                  <a:ext cx="2130425" cy="1984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numCol="1" fromWordArt="1">
                  <a:prstTxWarp prst="textArchUp">
                    <a:avLst>
                      <a:gd name="adj" fmla="val 12275980"/>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84" kern="10" dirty="0">
                      <a:solidFill>
                        <a:srgbClr val="FFFFFF"/>
                      </a:solidFill>
                      <a:latin typeface="+mn-ea"/>
                      <a:cs typeface="+mn-ea"/>
                    </a:rPr>
                    <a:t>点击此处更改标题文本</a:t>
                  </a:r>
                </a:p>
              </p:txBody>
            </p:sp>
          </p:grpSp>
          <p:sp>
            <p:nvSpPr>
              <p:cNvPr id="6" name="WordArt 9">
                <a:extLst>
                  <a:ext uri="{FF2B5EF4-FFF2-40B4-BE49-F238E27FC236}">
                    <a16:creationId xmlns:a16="http://schemas.microsoft.com/office/drawing/2014/main" id="{3AA21CD7-C7C0-4C39-A112-8B575B62BFBE}"/>
                  </a:ext>
                </a:extLst>
              </p:cNvPr>
              <p:cNvSpPr>
                <a:spLocks noChangeArrowheads="1" noChangeShapeType="1"/>
              </p:cNvSpPr>
              <p:nvPr/>
            </p:nvSpPr>
            <p:spPr bwMode="auto">
              <a:xfrm rot="5400000">
                <a:off x="3760986" y="1553492"/>
                <a:ext cx="2414588" cy="2284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numCol="1" fromWordArt="1">
                <a:prstTxWarp prst="textArchUp">
                  <a:avLst>
                    <a:gd name="adj" fmla="val 13041412"/>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784" kern="10" dirty="0">
                    <a:solidFill>
                      <a:srgbClr val="FFFFFF"/>
                    </a:solidFill>
                    <a:latin typeface="+mn-ea"/>
                    <a:cs typeface="+mn-ea"/>
                  </a:rPr>
                  <a:t>点击此处更改标题文本</a:t>
                </a:r>
              </a:p>
            </p:txBody>
          </p:sp>
        </p:grpSp>
      </p:grpSp>
      <p:grpSp>
        <p:nvGrpSpPr>
          <p:cNvPr id="11" name="组合 10">
            <a:extLst>
              <a:ext uri="{FF2B5EF4-FFF2-40B4-BE49-F238E27FC236}">
                <a16:creationId xmlns:a16="http://schemas.microsoft.com/office/drawing/2014/main" id="{014B9069-ABF9-4427-868E-01987A7D6F86}"/>
              </a:ext>
            </a:extLst>
          </p:cNvPr>
          <p:cNvGrpSpPr/>
          <p:nvPr/>
        </p:nvGrpSpPr>
        <p:grpSpPr>
          <a:xfrm>
            <a:off x="714402" y="2103041"/>
            <a:ext cx="7540791" cy="1688323"/>
            <a:chOff x="945517" y="3010090"/>
            <a:chExt cx="10260226" cy="2297183"/>
          </a:xfrm>
        </p:grpSpPr>
        <p:grpSp>
          <p:nvGrpSpPr>
            <p:cNvPr id="12" name="组合 11">
              <a:extLst>
                <a:ext uri="{FF2B5EF4-FFF2-40B4-BE49-F238E27FC236}">
                  <a16:creationId xmlns:a16="http://schemas.microsoft.com/office/drawing/2014/main" id="{BC2B9042-0052-401B-A05D-A6567A357CDE}"/>
                </a:ext>
              </a:extLst>
            </p:cNvPr>
            <p:cNvGrpSpPr/>
            <p:nvPr/>
          </p:nvGrpSpPr>
          <p:grpSpPr>
            <a:xfrm>
              <a:off x="8105836" y="3010090"/>
              <a:ext cx="3099907" cy="1079155"/>
              <a:chOff x="7774462" y="2224632"/>
              <a:chExt cx="3099907" cy="1079155"/>
            </a:xfrm>
          </p:grpSpPr>
          <p:sp>
            <p:nvSpPr>
              <p:cNvPr id="22" name="文本框 21">
                <a:extLst>
                  <a:ext uri="{FF2B5EF4-FFF2-40B4-BE49-F238E27FC236}">
                    <a16:creationId xmlns:a16="http://schemas.microsoft.com/office/drawing/2014/main" id="{B2E58907-5436-4A57-AEC1-C03EEBB384FE}"/>
                  </a:ext>
                </a:extLst>
              </p:cNvPr>
              <p:cNvSpPr txBox="1"/>
              <p:nvPr/>
            </p:nvSpPr>
            <p:spPr>
              <a:xfrm>
                <a:off x="7774463" y="2612816"/>
                <a:ext cx="3099906" cy="690971"/>
              </a:xfrm>
              <a:prstGeom prst="rect">
                <a:avLst/>
              </a:prstGeom>
              <a:noFill/>
            </p:spPr>
            <p:txBody>
              <a:bodyPr wrap="square" rtlCol="0">
                <a:spAutoFit/>
              </a:bodyPr>
              <a:lstStyle/>
              <a:p>
                <a:pP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882" dirty="0">
                  <a:solidFill>
                    <a:schemeClr val="tx1">
                      <a:lumMod val="50000"/>
                      <a:lumOff val="50000"/>
                    </a:schemeClr>
                  </a:solidFill>
                </a:endParaRPr>
              </a:p>
            </p:txBody>
          </p:sp>
          <p:sp>
            <p:nvSpPr>
              <p:cNvPr id="23" name="矩形 22">
                <a:extLst>
                  <a:ext uri="{FF2B5EF4-FFF2-40B4-BE49-F238E27FC236}">
                    <a16:creationId xmlns:a16="http://schemas.microsoft.com/office/drawing/2014/main" id="{87F19DDE-E2C6-402F-A32B-69ADA7757F85}"/>
                  </a:ext>
                </a:extLst>
              </p:cNvPr>
              <p:cNvSpPr/>
              <p:nvPr/>
            </p:nvSpPr>
            <p:spPr>
              <a:xfrm>
                <a:off x="7774462" y="222463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975" dirty="0">
                    <a:solidFill>
                      <a:srgbClr val="014464"/>
                    </a:solidFill>
                  </a:rPr>
                  <a:t>点击此处更换标题</a:t>
                </a:r>
              </a:p>
            </p:txBody>
          </p:sp>
        </p:grpSp>
        <p:grpSp>
          <p:nvGrpSpPr>
            <p:cNvPr id="13" name="组合 12">
              <a:extLst>
                <a:ext uri="{FF2B5EF4-FFF2-40B4-BE49-F238E27FC236}">
                  <a16:creationId xmlns:a16="http://schemas.microsoft.com/office/drawing/2014/main" id="{BFF5C48B-9AD0-4988-BD0D-61ED8CBEBF96}"/>
                </a:ext>
              </a:extLst>
            </p:cNvPr>
            <p:cNvGrpSpPr/>
            <p:nvPr/>
          </p:nvGrpSpPr>
          <p:grpSpPr>
            <a:xfrm>
              <a:off x="945517" y="3010090"/>
              <a:ext cx="3099906" cy="1079156"/>
              <a:chOff x="1248831" y="2224632"/>
              <a:chExt cx="3099906" cy="1079156"/>
            </a:xfrm>
          </p:grpSpPr>
          <p:sp>
            <p:nvSpPr>
              <p:cNvPr id="20" name="文本框 19">
                <a:extLst>
                  <a:ext uri="{FF2B5EF4-FFF2-40B4-BE49-F238E27FC236}">
                    <a16:creationId xmlns:a16="http://schemas.microsoft.com/office/drawing/2014/main" id="{D7BFE1AA-FD5F-4129-A90C-7CCA8FCF051E}"/>
                  </a:ext>
                </a:extLst>
              </p:cNvPr>
              <p:cNvSpPr txBox="1"/>
              <p:nvPr/>
            </p:nvSpPr>
            <p:spPr>
              <a:xfrm>
                <a:off x="1248831" y="2612816"/>
                <a:ext cx="3099906" cy="690972"/>
              </a:xfrm>
              <a:prstGeom prst="rect">
                <a:avLst/>
              </a:prstGeom>
              <a:noFill/>
            </p:spPr>
            <p:txBody>
              <a:bodyPr wrap="square" rtlCol="0">
                <a:spAutoFit/>
              </a:bodyPr>
              <a:lstStyle/>
              <a:p>
                <a:pPr algn="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882" dirty="0">
                  <a:solidFill>
                    <a:schemeClr val="tx1">
                      <a:lumMod val="50000"/>
                      <a:lumOff val="50000"/>
                    </a:schemeClr>
                  </a:solidFill>
                </a:endParaRPr>
              </a:p>
            </p:txBody>
          </p:sp>
          <p:sp>
            <p:nvSpPr>
              <p:cNvPr id="21" name="矩形 20">
                <a:extLst>
                  <a:ext uri="{FF2B5EF4-FFF2-40B4-BE49-F238E27FC236}">
                    <a16:creationId xmlns:a16="http://schemas.microsoft.com/office/drawing/2014/main" id="{0419B3BB-82D8-4E3B-A90A-0AD4DDCABE5E}"/>
                  </a:ext>
                </a:extLst>
              </p:cNvPr>
              <p:cNvSpPr/>
              <p:nvPr/>
            </p:nvSpPr>
            <p:spPr>
              <a:xfrm>
                <a:off x="1496207" y="222463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zh-CN" altLang="en-US" sz="975" dirty="0">
                    <a:solidFill>
                      <a:srgbClr val="014464"/>
                    </a:solidFill>
                  </a:rPr>
                  <a:t>点击此处更换标题</a:t>
                </a:r>
              </a:p>
            </p:txBody>
          </p:sp>
        </p:grpSp>
        <p:grpSp>
          <p:nvGrpSpPr>
            <p:cNvPr id="14" name="组合 13">
              <a:extLst>
                <a:ext uri="{FF2B5EF4-FFF2-40B4-BE49-F238E27FC236}">
                  <a16:creationId xmlns:a16="http://schemas.microsoft.com/office/drawing/2014/main" id="{FB6FF5A4-87D2-4CB4-822E-889BAA3577DF}"/>
                </a:ext>
              </a:extLst>
            </p:cNvPr>
            <p:cNvGrpSpPr/>
            <p:nvPr/>
          </p:nvGrpSpPr>
          <p:grpSpPr>
            <a:xfrm>
              <a:off x="8105836" y="4228118"/>
              <a:ext cx="3099907" cy="1079155"/>
              <a:chOff x="7774462" y="2224632"/>
              <a:chExt cx="3099907" cy="1079155"/>
            </a:xfrm>
          </p:grpSpPr>
          <p:sp>
            <p:nvSpPr>
              <p:cNvPr id="18" name="文本框 17">
                <a:extLst>
                  <a:ext uri="{FF2B5EF4-FFF2-40B4-BE49-F238E27FC236}">
                    <a16:creationId xmlns:a16="http://schemas.microsoft.com/office/drawing/2014/main" id="{3E8124CA-D27F-43E2-A3F0-80883D1F5437}"/>
                  </a:ext>
                </a:extLst>
              </p:cNvPr>
              <p:cNvSpPr txBox="1"/>
              <p:nvPr/>
            </p:nvSpPr>
            <p:spPr>
              <a:xfrm>
                <a:off x="7774463" y="2612816"/>
                <a:ext cx="3099906" cy="690971"/>
              </a:xfrm>
              <a:prstGeom prst="rect">
                <a:avLst/>
              </a:prstGeom>
              <a:noFill/>
            </p:spPr>
            <p:txBody>
              <a:bodyPr wrap="square" rtlCol="0">
                <a:spAutoFit/>
              </a:bodyPr>
              <a:lstStyle/>
              <a:p>
                <a:pP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882" dirty="0">
                  <a:solidFill>
                    <a:schemeClr val="tx1">
                      <a:lumMod val="50000"/>
                      <a:lumOff val="50000"/>
                    </a:schemeClr>
                  </a:solidFill>
                </a:endParaRPr>
              </a:p>
            </p:txBody>
          </p:sp>
          <p:sp>
            <p:nvSpPr>
              <p:cNvPr id="19" name="矩形 18">
                <a:extLst>
                  <a:ext uri="{FF2B5EF4-FFF2-40B4-BE49-F238E27FC236}">
                    <a16:creationId xmlns:a16="http://schemas.microsoft.com/office/drawing/2014/main" id="{1361B161-090F-49F0-A6F0-0B564B861B9D}"/>
                  </a:ext>
                </a:extLst>
              </p:cNvPr>
              <p:cNvSpPr/>
              <p:nvPr/>
            </p:nvSpPr>
            <p:spPr>
              <a:xfrm>
                <a:off x="7774462" y="222463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975" dirty="0">
                    <a:solidFill>
                      <a:srgbClr val="014464"/>
                    </a:solidFill>
                  </a:rPr>
                  <a:t>点击此处更换标题</a:t>
                </a:r>
              </a:p>
            </p:txBody>
          </p:sp>
        </p:grpSp>
        <p:grpSp>
          <p:nvGrpSpPr>
            <p:cNvPr id="15" name="组合 14">
              <a:extLst>
                <a:ext uri="{FF2B5EF4-FFF2-40B4-BE49-F238E27FC236}">
                  <a16:creationId xmlns:a16="http://schemas.microsoft.com/office/drawing/2014/main" id="{614FCC2A-C151-441C-8885-F702FDC0C71A}"/>
                </a:ext>
              </a:extLst>
            </p:cNvPr>
            <p:cNvGrpSpPr/>
            <p:nvPr/>
          </p:nvGrpSpPr>
          <p:grpSpPr>
            <a:xfrm>
              <a:off x="945517" y="4228118"/>
              <a:ext cx="3099906" cy="1079154"/>
              <a:chOff x="1248831" y="2224632"/>
              <a:chExt cx="3099906" cy="1079154"/>
            </a:xfrm>
          </p:grpSpPr>
          <p:sp>
            <p:nvSpPr>
              <p:cNvPr id="16" name="文本框 15">
                <a:extLst>
                  <a:ext uri="{FF2B5EF4-FFF2-40B4-BE49-F238E27FC236}">
                    <a16:creationId xmlns:a16="http://schemas.microsoft.com/office/drawing/2014/main" id="{89CD27B8-4561-4935-B3F7-11EC49DF0B41}"/>
                  </a:ext>
                </a:extLst>
              </p:cNvPr>
              <p:cNvSpPr txBox="1"/>
              <p:nvPr/>
            </p:nvSpPr>
            <p:spPr>
              <a:xfrm>
                <a:off x="1248831" y="2612816"/>
                <a:ext cx="3099906" cy="690970"/>
              </a:xfrm>
              <a:prstGeom prst="rect">
                <a:avLst/>
              </a:prstGeom>
              <a:noFill/>
            </p:spPr>
            <p:txBody>
              <a:bodyPr wrap="square" rtlCol="0">
                <a:spAutoFit/>
              </a:bodyPr>
              <a:lstStyle/>
              <a:p>
                <a:pPr algn="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a:t>
                </a:r>
                <a:endParaRPr lang="zh-CN" altLang="en-US" sz="882" dirty="0">
                  <a:solidFill>
                    <a:schemeClr val="tx1">
                      <a:lumMod val="50000"/>
                      <a:lumOff val="50000"/>
                    </a:schemeClr>
                  </a:solidFill>
                </a:endParaRPr>
              </a:p>
            </p:txBody>
          </p:sp>
          <p:sp>
            <p:nvSpPr>
              <p:cNvPr id="17" name="矩形 16">
                <a:extLst>
                  <a:ext uri="{FF2B5EF4-FFF2-40B4-BE49-F238E27FC236}">
                    <a16:creationId xmlns:a16="http://schemas.microsoft.com/office/drawing/2014/main" id="{6973A9BF-34C1-4BA5-AB9E-8B472676128B}"/>
                  </a:ext>
                </a:extLst>
              </p:cNvPr>
              <p:cNvSpPr/>
              <p:nvPr/>
            </p:nvSpPr>
            <p:spPr>
              <a:xfrm>
                <a:off x="1496207" y="222463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zh-CN" altLang="en-US" sz="975" dirty="0">
                    <a:solidFill>
                      <a:srgbClr val="014464"/>
                    </a:solidFill>
                  </a:rPr>
                  <a:t>点击此处更换标题</a:t>
                </a:r>
              </a:p>
            </p:txBody>
          </p:sp>
        </p:grpSp>
      </p:grpSp>
      <p:sp>
        <p:nvSpPr>
          <p:cNvPr id="24" name="Title 1">
            <a:extLst>
              <a:ext uri="{FF2B5EF4-FFF2-40B4-BE49-F238E27FC236}">
                <a16:creationId xmlns:a16="http://schemas.microsoft.com/office/drawing/2014/main" id="{E97D6115-F3AF-4ABC-B938-BCEE4C4194B1}"/>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25" name="椭圆 24">
            <a:extLst>
              <a:ext uri="{FF2B5EF4-FFF2-40B4-BE49-F238E27FC236}">
                <a16:creationId xmlns:a16="http://schemas.microsoft.com/office/drawing/2014/main" id="{0EC94BA7-6393-4311-A1BD-EC1F8490652C}"/>
              </a:ext>
            </a:extLst>
          </p:cNvPr>
          <p:cNvSpPr>
            <a:spLocks noChangeArrowheads="1"/>
          </p:cNvSpPr>
          <p:nvPr/>
        </p:nvSpPr>
        <p:spPr bwMode="auto">
          <a:xfrm>
            <a:off x="323528" y="267494"/>
            <a:ext cx="216024" cy="21602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6656662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9A09325-B4CC-4B1C-B168-F599BCB3216C}"/>
              </a:ext>
            </a:extLst>
          </p:cNvPr>
          <p:cNvGrpSpPr/>
          <p:nvPr/>
        </p:nvGrpSpPr>
        <p:grpSpPr>
          <a:xfrm>
            <a:off x="1857330" y="1698156"/>
            <a:ext cx="5284879" cy="1506366"/>
            <a:chOff x="1269948" y="2053413"/>
            <a:chExt cx="9652109" cy="2751171"/>
          </a:xfrm>
        </p:grpSpPr>
        <p:grpSp>
          <p:nvGrpSpPr>
            <p:cNvPr id="3" name="组合 2">
              <a:extLst>
                <a:ext uri="{FF2B5EF4-FFF2-40B4-BE49-F238E27FC236}">
                  <a16:creationId xmlns:a16="http://schemas.microsoft.com/office/drawing/2014/main" id="{DFD20355-277A-4B70-903C-DC7BE1D0B0C7}"/>
                </a:ext>
              </a:extLst>
            </p:cNvPr>
            <p:cNvGrpSpPr/>
            <p:nvPr/>
          </p:nvGrpSpPr>
          <p:grpSpPr>
            <a:xfrm>
              <a:off x="1269948" y="2053413"/>
              <a:ext cx="2730876" cy="2751171"/>
              <a:chOff x="1287463" y="1603376"/>
              <a:chExt cx="1922463" cy="1936750"/>
            </a:xfrm>
          </p:grpSpPr>
          <p:sp>
            <p:nvSpPr>
              <p:cNvPr id="25" name="Freeform 12">
                <a:extLst>
                  <a:ext uri="{FF2B5EF4-FFF2-40B4-BE49-F238E27FC236}">
                    <a16:creationId xmlns:a16="http://schemas.microsoft.com/office/drawing/2014/main" id="{AF36F573-3221-4BD9-B102-28ABF01501DE}"/>
                  </a:ext>
                </a:extLst>
              </p:cNvPr>
              <p:cNvSpPr>
                <a:spLocks/>
              </p:cNvSpPr>
              <p:nvPr/>
            </p:nvSpPr>
            <p:spPr bwMode="auto">
              <a:xfrm>
                <a:off x="1611313" y="1603376"/>
                <a:ext cx="577850" cy="471488"/>
              </a:xfrm>
              <a:custGeom>
                <a:avLst/>
                <a:gdLst>
                  <a:gd name="T0" fmla="*/ 112 w 112"/>
                  <a:gd name="T1" fmla="*/ 0 h 91"/>
                  <a:gd name="T2" fmla="*/ 0 w 112"/>
                  <a:gd name="T3" fmla="*/ 47 h 91"/>
                  <a:gd name="T4" fmla="*/ 44 w 112"/>
                  <a:gd name="T5" fmla="*/ 91 h 91"/>
                  <a:gd name="T6" fmla="*/ 112 w 112"/>
                  <a:gd name="T7" fmla="*/ 63 h 91"/>
                  <a:gd name="T8" fmla="*/ 112 w 112"/>
                  <a:gd name="T9" fmla="*/ 0 h 91"/>
                </a:gdLst>
                <a:ahLst/>
                <a:cxnLst>
                  <a:cxn ang="0">
                    <a:pos x="T0" y="T1"/>
                  </a:cxn>
                  <a:cxn ang="0">
                    <a:pos x="T2" y="T3"/>
                  </a:cxn>
                  <a:cxn ang="0">
                    <a:pos x="T4" y="T5"/>
                  </a:cxn>
                  <a:cxn ang="0">
                    <a:pos x="T6" y="T7"/>
                  </a:cxn>
                  <a:cxn ang="0">
                    <a:pos x="T8" y="T9"/>
                  </a:cxn>
                </a:cxnLst>
                <a:rect l="0" t="0" r="r" b="b"/>
                <a:pathLst>
                  <a:path w="112" h="91">
                    <a:moveTo>
                      <a:pt x="112" y="0"/>
                    </a:moveTo>
                    <a:cubicBezTo>
                      <a:pt x="69" y="3"/>
                      <a:pt x="30" y="20"/>
                      <a:pt x="0" y="47"/>
                    </a:cubicBezTo>
                    <a:cubicBezTo>
                      <a:pt x="44" y="91"/>
                      <a:pt x="44" y="91"/>
                      <a:pt x="44" y="91"/>
                    </a:cubicBezTo>
                    <a:cubicBezTo>
                      <a:pt x="63" y="76"/>
                      <a:pt x="86" y="65"/>
                      <a:pt x="112" y="63"/>
                    </a:cubicBezTo>
                    <a:lnTo>
                      <a:pt x="112"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6" name="Freeform 13">
                <a:extLst>
                  <a:ext uri="{FF2B5EF4-FFF2-40B4-BE49-F238E27FC236}">
                    <a16:creationId xmlns:a16="http://schemas.microsoft.com/office/drawing/2014/main" id="{24C11C22-C770-4533-A587-E39195E3BDFD}"/>
                  </a:ext>
                </a:extLst>
              </p:cNvPr>
              <p:cNvSpPr>
                <a:spLocks/>
              </p:cNvSpPr>
              <p:nvPr/>
            </p:nvSpPr>
            <p:spPr bwMode="auto">
              <a:xfrm>
                <a:off x="1287463" y="2633663"/>
                <a:ext cx="468313" cy="581025"/>
              </a:xfrm>
              <a:custGeom>
                <a:avLst/>
                <a:gdLst>
                  <a:gd name="T0" fmla="*/ 0 w 91"/>
                  <a:gd name="T1" fmla="*/ 0 h 112"/>
                  <a:gd name="T2" fmla="*/ 46 w 91"/>
                  <a:gd name="T3" fmla="*/ 112 h 112"/>
                  <a:gd name="T4" fmla="*/ 91 w 91"/>
                  <a:gd name="T5" fmla="*/ 68 h 112"/>
                  <a:gd name="T6" fmla="*/ 62 w 91"/>
                  <a:gd name="T7" fmla="*/ 0 h 112"/>
                  <a:gd name="T8" fmla="*/ 0 w 91"/>
                  <a:gd name="T9" fmla="*/ 0 h 112"/>
                </a:gdLst>
                <a:ahLst/>
                <a:cxnLst>
                  <a:cxn ang="0">
                    <a:pos x="T0" y="T1"/>
                  </a:cxn>
                  <a:cxn ang="0">
                    <a:pos x="T2" y="T3"/>
                  </a:cxn>
                  <a:cxn ang="0">
                    <a:pos x="T4" y="T5"/>
                  </a:cxn>
                  <a:cxn ang="0">
                    <a:pos x="T6" y="T7"/>
                  </a:cxn>
                  <a:cxn ang="0">
                    <a:pos x="T8" y="T9"/>
                  </a:cxn>
                </a:cxnLst>
                <a:rect l="0" t="0" r="r" b="b"/>
                <a:pathLst>
                  <a:path w="91" h="112">
                    <a:moveTo>
                      <a:pt x="0" y="0"/>
                    </a:moveTo>
                    <a:cubicBezTo>
                      <a:pt x="2" y="43"/>
                      <a:pt x="20" y="82"/>
                      <a:pt x="46" y="112"/>
                    </a:cubicBezTo>
                    <a:cubicBezTo>
                      <a:pt x="91" y="68"/>
                      <a:pt x="91" y="68"/>
                      <a:pt x="91" y="68"/>
                    </a:cubicBezTo>
                    <a:cubicBezTo>
                      <a:pt x="75" y="49"/>
                      <a:pt x="65" y="25"/>
                      <a:pt x="62" y="0"/>
                    </a:cubicBez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7" name="Freeform 14">
                <a:extLst>
                  <a:ext uri="{FF2B5EF4-FFF2-40B4-BE49-F238E27FC236}">
                    <a16:creationId xmlns:a16="http://schemas.microsoft.com/office/drawing/2014/main" id="{DEBF22B1-FF40-444D-83C3-C189AD88F9D8}"/>
                  </a:ext>
                </a:extLst>
              </p:cNvPr>
              <p:cNvSpPr>
                <a:spLocks/>
              </p:cNvSpPr>
              <p:nvPr/>
            </p:nvSpPr>
            <p:spPr bwMode="auto">
              <a:xfrm>
                <a:off x="1287463" y="1928813"/>
                <a:ext cx="468313" cy="581025"/>
              </a:xfrm>
              <a:custGeom>
                <a:avLst/>
                <a:gdLst>
                  <a:gd name="T0" fmla="*/ 46 w 91"/>
                  <a:gd name="T1" fmla="*/ 0 h 112"/>
                  <a:gd name="T2" fmla="*/ 0 w 91"/>
                  <a:gd name="T3" fmla="*/ 112 h 112"/>
                  <a:gd name="T4" fmla="*/ 62 w 91"/>
                  <a:gd name="T5" fmla="*/ 112 h 112"/>
                  <a:gd name="T6" fmla="*/ 91 w 91"/>
                  <a:gd name="T7" fmla="*/ 45 h 112"/>
                  <a:gd name="T8" fmla="*/ 46 w 91"/>
                  <a:gd name="T9" fmla="*/ 0 h 112"/>
                </a:gdLst>
                <a:ahLst/>
                <a:cxnLst>
                  <a:cxn ang="0">
                    <a:pos x="T0" y="T1"/>
                  </a:cxn>
                  <a:cxn ang="0">
                    <a:pos x="T2" y="T3"/>
                  </a:cxn>
                  <a:cxn ang="0">
                    <a:pos x="T4" y="T5"/>
                  </a:cxn>
                  <a:cxn ang="0">
                    <a:pos x="T6" y="T7"/>
                  </a:cxn>
                  <a:cxn ang="0">
                    <a:pos x="T8" y="T9"/>
                  </a:cxn>
                </a:cxnLst>
                <a:rect l="0" t="0" r="r" b="b"/>
                <a:pathLst>
                  <a:path w="91" h="112">
                    <a:moveTo>
                      <a:pt x="46" y="0"/>
                    </a:moveTo>
                    <a:cubicBezTo>
                      <a:pt x="20" y="31"/>
                      <a:pt x="2" y="70"/>
                      <a:pt x="0" y="112"/>
                    </a:cubicBezTo>
                    <a:cubicBezTo>
                      <a:pt x="62" y="112"/>
                      <a:pt x="62" y="112"/>
                      <a:pt x="62" y="112"/>
                    </a:cubicBezTo>
                    <a:cubicBezTo>
                      <a:pt x="65" y="87"/>
                      <a:pt x="75" y="63"/>
                      <a:pt x="91" y="45"/>
                    </a:cubicBezTo>
                    <a:lnTo>
                      <a:pt x="46"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8" name="Freeform 15">
                <a:extLst>
                  <a:ext uri="{FF2B5EF4-FFF2-40B4-BE49-F238E27FC236}">
                    <a16:creationId xmlns:a16="http://schemas.microsoft.com/office/drawing/2014/main" id="{1698E46F-4F60-4C88-BB37-7A3310BA814B}"/>
                  </a:ext>
                </a:extLst>
              </p:cNvPr>
              <p:cNvSpPr>
                <a:spLocks/>
              </p:cNvSpPr>
              <p:nvPr/>
            </p:nvSpPr>
            <p:spPr bwMode="auto">
              <a:xfrm>
                <a:off x="2308226" y="1603376"/>
                <a:ext cx="576263" cy="471488"/>
              </a:xfrm>
              <a:custGeom>
                <a:avLst/>
                <a:gdLst>
                  <a:gd name="T0" fmla="*/ 112 w 112"/>
                  <a:gd name="T1" fmla="*/ 47 h 91"/>
                  <a:gd name="T2" fmla="*/ 0 w 112"/>
                  <a:gd name="T3" fmla="*/ 0 h 91"/>
                  <a:gd name="T4" fmla="*/ 0 w 112"/>
                  <a:gd name="T5" fmla="*/ 63 h 91"/>
                  <a:gd name="T6" fmla="*/ 68 w 112"/>
                  <a:gd name="T7" fmla="*/ 91 h 91"/>
                  <a:gd name="T8" fmla="*/ 112 w 112"/>
                  <a:gd name="T9" fmla="*/ 47 h 91"/>
                </a:gdLst>
                <a:ahLst/>
                <a:cxnLst>
                  <a:cxn ang="0">
                    <a:pos x="T0" y="T1"/>
                  </a:cxn>
                  <a:cxn ang="0">
                    <a:pos x="T2" y="T3"/>
                  </a:cxn>
                  <a:cxn ang="0">
                    <a:pos x="T4" y="T5"/>
                  </a:cxn>
                  <a:cxn ang="0">
                    <a:pos x="T6" y="T7"/>
                  </a:cxn>
                  <a:cxn ang="0">
                    <a:pos x="T8" y="T9"/>
                  </a:cxn>
                </a:cxnLst>
                <a:rect l="0" t="0" r="r" b="b"/>
                <a:pathLst>
                  <a:path w="112" h="91">
                    <a:moveTo>
                      <a:pt x="112" y="47"/>
                    </a:moveTo>
                    <a:cubicBezTo>
                      <a:pt x="82" y="20"/>
                      <a:pt x="43" y="3"/>
                      <a:pt x="0" y="0"/>
                    </a:cubicBezTo>
                    <a:cubicBezTo>
                      <a:pt x="0" y="63"/>
                      <a:pt x="0" y="63"/>
                      <a:pt x="0" y="63"/>
                    </a:cubicBezTo>
                    <a:cubicBezTo>
                      <a:pt x="26" y="65"/>
                      <a:pt x="49" y="76"/>
                      <a:pt x="68" y="91"/>
                    </a:cubicBezTo>
                    <a:lnTo>
                      <a:pt x="112" y="4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9" name="Freeform 16">
                <a:extLst>
                  <a:ext uri="{FF2B5EF4-FFF2-40B4-BE49-F238E27FC236}">
                    <a16:creationId xmlns:a16="http://schemas.microsoft.com/office/drawing/2014/main" id="{BD5E51BE-5760-42F2-98C4-1F812B1DF8E3}"/>
                  </a:ext>
                </a:extLst>
              </p:cNvPr>
              <p:cNvSpPr>
                <a:spLocks/>
              </p:cNvSpPr>
              <p:nvPr/>
            </p:nvSpPr>
            <p:spPr bwMode="auto">
              <a:xfrm>
                <a:off x="2746376" y="2633663"/>
                <a:ext cx="463550" cy="581025"/>
              </a:xfrm>
              <a:custGeom>
                <a:avLst/>
                <a:gdLst>
                  <a:gd name="T0" fmla="*/ 0 w 90"/>
                  <a:gd name="T1" fmla="*/ 68 h 112"/>
                  <a:gd name="T2" fmla="*/ 44 w 90"/>
                  <a:gd name="T3" fmla="*/ 112 h 112"/>
                  <a:gd name="T4" fmla="*/ 90 w 90"/>
                  <a:gd name="T5" fmla="*/ 0 h 112"/>
                  <a:gd name="T6" fmla="*/ 28 w 90"/>
                  <a:gd name="T7" fmla="*/ 0 h 112"/>
                  <a:gd name="T8" fmla="*/ 0 w 90"/>
                  <a:gd name="T9" fmla="*/ 68 h 112"/>
                </a:gdLst>
                <a:ahLst/>
                <a:cxnLst>
                  <a:cxn ang="0">
                    <a:pos x="T0" y="T1"/>
                  </a:cxn>
                  <a:cxn ang="0">
                    <a:pos x="T2" y="T3"/>
                  </a:cxn>
                  <a:cxn ang="0">
                    <a:pos x="T4" y="T5"/>
                  </a:cxn>
                  <a:cxn ang="0">
                    <a:pos x="T6" y="T7"/>
                  </a:cxn>
                  <a:cxn ang="0">
                    <a:pos x="T8" y="T9"/>
                  </a:cxn>
                </a:cxnLst>
                <a:rect l="0" t="0" r="r" b="b"/>
                <a:pathLst>
                  <a:path w="90" h="112">
                    <a:moveTo>
                      <a:pt x="0" y="68"/>
                    </a:moveTo>
                    <a:cubicBezTo>
                      <a:pt x="44" y="112"/>
                      <a:pt x="44" y="112"/>
                      <a:pt x="44" y="112"/>
                    </a:cubicBezTo>
                    <a:cubicBezTo>
                      <a:pt x="71" y="82"/>
                      <a:pt x="88" y="43"/>
                      <a:pt x="90" y="0"/>
                    </a:cubicBezTo>
                    <a:cubicBezTo>
                      <a:pt x="28" y="0"/>
                      <a:pt x="28" y="0"/>
                      <a:pt x="28" y="0"/>
                    </a:cubicBezTo>
                    <a:cubicBezTo>
                      <a:pt x="25" y="25"/>
                      <a:pt x="15" y="49"/>
                      <a:pt x="0" y="6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30" name="Freeform 17">
                <a:extLst>
                  <a:ext uri="{FF2B5EF4-FFF2-40B4-BE49-F238E27FC236}">
                    <a16:creationId xmlns:a16="http://schemas.microsoft.com/office/drawing/2014/main" id="{2074D341-ABA4-45FA-85AA-FC392A009D6C}"/>
                  </a:ext>
                </a:extLst>
              </p:cNvPr>
              <p:cNvSpPr>
                <a:spLocks/>
              </p:cNvSpPr>
              <p:nvPr/>
            </p:nvSpPr>
            <p:spPr bwMode="auto">
              <a:xfrm>
                <a:off x="2746376" y="1928813"/>
                <a:ext cx="463550" cy="581025"/>
              </a:xfrm>
              <a:custGeom>
                <a:avLst/>
                <a:gdLst>
                  <a:gd name="T0" fmla="*/ 90 w 90"/>
                  <a:gd name="T1" fmla="*/ 112 h 112"/>
                  <a:gd name="T2" fmla="*/ 44 w 90"/>
                  <a:gd name="T3" fmla="*/ 0 h 112"/>
                  <a:gd name="T4" fmla="*/ 0 w 90"/>
                  <a:gd name="T5" fmla="*/ 45 h 112"/>
                  <a:gd name="T6" fmla="*/ 28 w 90"/>
                  <a:gd name="T7" fmla="*/ 112 h 112"/>
                  <a:gd name="T8" fmla="*/ 90 w 90"/>
                  <a:gd name="T9" fmla="*/ 112 h 112"/>
                </a:gdLst>
                <a:ahLst/>
                <a:cxnLst>
                  <a:cxn ang="0">
                    <a:pos x="T0" y="T1"/>
                  </a:cxn>
                  <a:cxn ang="0">
                    <a:pos x="T2" y="T3"/>
                  </a:cxn>
                  <a:cxn ang="0">
                    <a:pos x="T4" y="T5"/>
                  </a:cxn>
                  <a:cxn ang="0">
                    <a:pos x="T6" y="T7"/>
                  </a:cxn>
                  <a:cxn ang="0">
                    <a:pos x="T8" y="T9"/>
                  </a:cxn>
                </a:cxnLst>
                <a:rect l="0" t="0" r="r" b="b"/>
                <a:pathLst>
                  <a:path w="90" h="112">
                    <a:moveTo>
                      <a:pt x="90" y="112"/>
                    </a:moveTo>
                    <a:cubicBezTo>
                      <a:pt x="88" y="70"/>
                      <a:pt x="71" y="31"/>
                      <a:pt x="44" y="0"/>
                    </a:cubicBezTo>
                    <a:cubicBezTo>
                      <a:pt x="0" y="45"/>
                      <a:pt x="0" y="45"/>
                      <a:pt x="0" y="45"/>
                    </a:cubicBezTo>
                    <a:cubicBezTo>
                      <a:pt x="15" y="63"/>
                      <a:pt x="25" y="87"/>
                      <a:pt x="28" y="112"/>
                    </a:cubicBezTo>
                    <a:lnTo>
                      <a:pt x="90" y="11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31" name="Freeform 18">
                <a:extLst>
                  <a:ext uri="{FF2B5EF4-FFF2-40B4-BE49-F238E27FC236}">
                    <a16:creationId xmlns:a16="http://schemas.microsoft.com/office/drawing/2014/main" id="{1E30F03D-9497-429B-9903-32E1C2B4D445}"/>
                  </a:ext>
                </a:extLst>
              </p:cNvPr>
              <p:cNvSpPr>
                <a:spLocks/>
              </p:cNvSpPr>
              <p:nvPr/>
            </p:nvSpPr>
            <p:spPr bwMode="auto">
              <a:xfrm>
                <a:off x="1611313" y="3068638"/>
                <a:ext cx="577850" cy="471488"/>
              </a:xfrm>
              <a:custGeom>
                <a:avLst/>
                <a:gdLst>
                  <a:gd name="T0" fmla="*/ 0 w 112"/>
                  <a:gd name="T1" fmla="*/ 44 h 91"/>
                  <a:gd name="T2" fmla="*/ 112 w 112"/>
                  <a:gd name="T3" fmla="*/ 91 h 91"/>
                  <a:gd name="T4" fmla="*/ 112 w 112"/>
                  <a:gd name="T5" fmla="*/ 28 h 91"/>
                  <a:gd name="T6" fmla="*/ 44 w 112"/>
                  <a:gd name="T7" fmla="*/ 0 h 91"/>
                  <a:gd name="T8" fmla="*/ 0 w 112"/>
                  <a:gd name="T9" fmla="*/ 44 h 91"/>
                </a:gdLst>
                <a:ahLst/>
                <a:cxnLst>
                  <a:cxn ang="0">
                    <a:pos x="T0" y="T1"/>
                  </a:cxn>
                  <a:cxn ang="0">
                    <a:pos x="T2" y="T3"/>
                  </a:cxn>
                  <a:cxn ang="0">
                    <a:pos x="T4" y="T5"/>
                  </a:cxn>
                  <a:cxn ang="0">
                    <a:pos x="T6" y="T7"/>
                  </a:cxn>
                  <a:cxn ang="0">
                    <a:pos x="T8" y="T9"/>
                  </a:cxn>
                </a:cxnLst>
                <a:rect l="0" t="0" r="r" b="b"/>
                <a:pathLst>
                  <a:path w="112" h="91">
                    <a:moveTo>
                      <a:pt x="0" y="44"/>
                    </a:moveTo>
                    <a:cubicBezTo>
                      <a:pt x="30" y="71"/>
                      <a:pt x="69" y="88"/>
                      <a:pt x="112" y="91"/>
                    </a:cubicBezTo>
                    <a:cubicBezTo>
                      <a:pt x="112" y="28"/>
                      <a:pt x="112" y="28"/>
                      <a:pt x="112" y="28"/>
                    </a:cubicBezTo>
                    <a:cubicBezTo>
                      <a:pt x="86" y="26"/>
                      <a:pt x="63" y="16"/>
                      <a:pt x="44" y="0"/>
                    </a:cubicBezTo>
                    <a:lnTo>
                      <a:pt x="0" y="44"/>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32" name="Freeform 19">
                <a:extLst>
                  <a:ext uri="{FF2B5EF4-FFF2-40B4-BE49-F238E27FC236}">
                    <a16:creationId xmlns:a16="http://schemas.microsoft.com/office/drawing/2014/main" id="{BE8AC676-6B4A-4EFD-89BD-51DB707243DD}"/>
                  </a:ext>
                </a:extLst>
              </p:cNvPr>
              <p:cNvSpPr>
                <a:spLocks/>
              </p:cNvSpPr>
              <p:nvPr/>
            </p:nvSpPr>
            <p:spPr bwMode="auto">
              <a:xfrm>
                <a:off x="2308226" y="3068638"/>
                <a:ext cx="576263" cy="471488"/>
              </a:xfrm>
              <a:custGeom>
                <a:avLst/>
                <a:gdLst>
                  <a:gd name="T0" fmla="*/ 0 w 112"/>
                  <a:gd name="T1" fmla="*/ 91 h 91"/>
                  <a:gd name="T2" fmla="*/ 112 w 112"/>
                  <a:gd name="T3" fmla="*/ 44 h 91"/>
                  <a:gd name="T4" fmla="*/ 68 w 112"/>
                  <a:gd name="T5" fmla="*/ 0 h 91"/>
                  <a:gd name="T6" fmla="*/ 0 w 112"/>
                  <a:gd name="T7" fmla="*/ 28 h 91"/>
                  <a:gd name="T8" fmla="*/ 0 w 112"/>
                  <a:gd name="T9" fmla="*/ 91 h 91"/>
                </a:gdLst>
                <a:ahLst/>
                <a:cxnLst>
                  <a:cxn ang="0">
                    <a:pos x="T0" y="T1"/>
                  </a:cxn>
                  <a:cxn ang="0">
                    <a:pos x="T2" y="T3"/>
                  </a:cxn>
                  <a:cxn ang="0">
                    <a:pos x="T4" y="T5"/>
                  </a:cxn>
                  <a:cxn ang="0">
                    <a:pos x="T6" y="T7"/>
                  </a:cxn>
                  <a:cxn ang="0">
                    <a:pos x="T8" y="T9"/>
                  </a:cxn>
                </a:cxnLst>
                <a:rect l="0" t="0" r="r" b="b"/>
                <a:pathLst>
                  <a:path w="112" h="91">
                    <a:moveTo>
                      <a:pt x="0" y="91"/>
                    </a:moveTo>
                    <a:cubicBezTo>
                      <a:pt x="43" y="88"/>
                      <a:pt x="82" y="71"/>
                      <a:pt x="112" y="44"/>
                    </a:cubicBezTo>
                    <a:cubicBezTo>
                      <a:pt x="68" y="0"/>
                      <a:pt x="68" y="0"/>
                      <a:pt x="68" y="0"/>
                    </a:cubicBezTo>
                    <a:cubicBezTo>
                      <a:pt x="49" y="16"/>
                      <a:pt x="26" y="26"/>
                      <a:pt x="0" y="28"/>
                    </a:cubicBezTo>
                    <a:lnTo>
                      <a:pt x="0" y="91"/>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grpSp>
        <p:grpSp>
          <p:nvGrpSpPr>
            <p:cNvPr id="4" name="组合 3">
              <a:extLst>
                <a:ext uri="{FF2B5EF4-FFF2-40B4-BE49-F238E27FC236}">
                  <a16:creationId xmlns:a16="http://schemas.microsoft.com/office/drawing/2014/main" id="{048AC8A8-8DB7-40FB-B38B-5A5D44A97007}"/>
                </a:ext>
              </a:extLst>
            </p:cNvPr>
            <p:cNvGrpSpPr/>
            <p:nvPr/>
          </p:nvGrpSpPr>
          <p:grpSpPr>
            <a:xfrm>
              <a:off x="4763933" y="2053413"/>
              <a:ext cx="2739894" cy="2751171"/>
              <a:chOff x="3533776" y="1603376"/>
              <a:chExt cx="1928812" cy="1936750"/>
            </a:xfrm>
          </p:grpSpPr>
          <p:sp>
            <p:nvSpPr>
              <p:cNvPr id="17" name="Freeform 27">
                <a:extLst>
                  <a:ext uri="{FF2B5EF4-FFF2-40B4-BE49-F238E27FC236}">
                    <a16:creationId xmlns:a16="http://schemas.microsoft.com/office/drawing/2014/main" id="{CC4349ED-88E5-4A2C-9311-DE9B860143F3}"/>
                  </a:ext>
                </a:extLst>
              </p:cNvPr>
              <p:cNvSpPr>
                <a:spLocks/>
              </p:cNvSpPr>
              <p:nvPr/>
            </p:nvSpPr>
            <p:spPr bwMode="auto">
              <a:xfrm>
                <a:off x="3859213" y="1603376"/>
                <a:ext cx="577850" cy="471488"/>
              </a:xfrm>
              <a:custGeom>
                <a:avLst/>
                <a:gdLst>
                  <a:gd name="T0" fmla="*/ 112 w 112"/>
                  <a:gd name="T1" fmla="*/ 0 h 91"/>
                  <a:gd name="T2" fmla="*/ 0 w 112"/>
                  <a:gd name="T3" fmla="*/ 47 h 91"/>
                  <a:gd name="T4" fmla="*/ 44 w 112"/>
                  <a:gd name="T5" fmla="*/ 91 h 91"/>
                  <a:gd name="T6" fmla="*/ 112 w 112"/>
                  <a:gd name="T7" fmla="*/ 63 h 91"/>
                  <a:gd name="T8" fmla="*/ 112 w 112"/>
                  <a:gd name="T9" fmla="*/ 0 h 91"/>
                </a:gdLst>
                <a:ahLst/>
                <a:cxnLst>
                  <a:cxn ang="0">
                    <a:pos x="T0" y="T1"/>
                  </a:cxn>
                  <a:cxn ang="0">
                    <a:pos x="T2" y="T3"/>
                  </a:cxn>
                  <a:cxn ang="0">
                    <a:pos x="T4" y="T5"/>
                  </a:cxn>
                  <a:cxn ang="0">
                    <a:pos x="T6" y="T7"/>
                  </a:cxn>
                  <a:cxn ang="0">
                    <a:pos x="T8" y="T9"/>
                  </a:cxn>
                </a:cxnLst>
                <a:rect l="0" t="0" r="r" b="b"/>
                <a:pathLst>
                  <a:path w="112" h="91">
                    <a:moveTo>
                      <a:pt x="112" y="0"/>
                    </a:moveTo>
                    <a:cubicBezTo>
                      <a:pt x="69" y="3"/>
                      <a:pt x="30" y="20"/>
                      <a:pt x="0" y="47"/>
                    </a:cubicBezTo>
                    <a:cubicBezTo>
                      <a:pt x="44" y="91"/>
                      <a:pt x="44" y="91"/>
                      <a:pt x="44" y="91"/>
                    </a:cubicBezTo>
                    <a:cubicBezTo>
                      <a:pt x="63" y="76"/>
                      <a:pt x="86" y="65"/>
                      <a:pt x="112" y="63"/>
                    </a:cubicBezTo>
                    <a:lnTo>
                      <a:pt x="112"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8" name="Freeform 28">
                <a:extLst>
                  <a:ext uri="{FF2B5EF4-FFF2-40B4-BE49-F238E27FC236}">
                    <a16:creationId xmlns:a16="http://schemas.microsoft.com/office/drawing/2014/main" id="{DA2AE131-340A-41B1-98F0-B8CAEB0BD6E0}"/>
                  </a:ext>
                </a:extLst>
              </p:cNvPr>
              <p:cNvSpPr>
                <a:spLocks/>
              </p:cNvSpPr>
              <p:nvPr/>
            </p:nvSpPr>
            <p:spPr bwMode="auto">
              <a:xfrm>
                <a:off x="3533776" y="2633663"/>
                <a:ext cx="469900" cy="581025"/>
              </a:xfrm>
              <a:custGeom>
                <a:avLst/>
                <a:gdLst>
                  <a:gd name="T0" fmla="*/ 0 w 91"/>
                  <a:gd name="T1" fmla="*/ 0 h 112"/>
                  <a:gd name="T2" fmla="*/ 46 w 91"/>
                  <a:gd name="T3" fmla="*/ 112 h 112"/>
                  <a:gd name="T4" fmla="*/ 91 w 91"/>
                  <a:gd name="T5" fmla="*/ 68 h 112"/>
                  <a:gd name="T6" fmla="*/ 63 w 91"/>
                  <a:gd name="T7" fmla="*/ 0 h 112"/>
                  <a:gd name="T8" fmla="*/ 0 w 91"/>
                  <a:gd name="T9" fmla="*/ 0 h 112"/>
                </a:gdLst>
                <a:ahLst/>
                <a:cxnLst>
                  <a:cxn ang="0">
                    <a:pos x="T0" y="T1"/>
                  </a:cxn>
                  <a:cxn ang="0">
                    <a:pos x="T2" y="T3"/>
                  </a:cxn>
                  <a:cxn ang="0">
                    <a:pos x="T4" y="T5"/>
                  </a:cxn>
                  <a:cxn ang="0">
                    <a:pos x="T6" y="T7"/>
                  </a:cxn>
                  <a:cxn ang="0">
                    <a:pos x="T8" y="T9"/>
                  </a:cxn>
                </a:cxnLst>
                <a:rect l="0" t="0" r="r" b="b"/>
                <a:pathLst>
                  <a:path w="91" h="112">
                    <a:moveTo>
                      <a:pt x="0" y="0"/>
                    </a:moveTo>
                    <a:cubicBezTo>
                      <a:pt x="3" y="43"/>
                      <a:pt x="20" y="82"/>
                      <a:pt x="46" y="112"/>
                    </a:cubicBezTo>
                    <a:cubicBezTo>
                      <a:pt x="91" y="68"/>
                      <a:pt x="91" y="68"/>
                      <a:pt x="91" y="68"/>
                    </a:cubicBezTo>
                    <a:cubicBezTo>
                      <a:pt x="75" y="49"/>
                      <a:pt x="65" y="25"/>
                      <a:pt x="63" y="0"/>
                    </a:cubicBezTo>
                    <a:lnTo>
                      <a:pt x="0"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9" name="Freeform 29">
                <a:extLst>
                  <a:ext uri="{FF2B5EF4-FFF2-40B4-BE49-F238E27FC236}">
                    <a16:creationId xmlns:a16="http://schemas.microsoft.com/office/drawing/2014/main" id="{EA732765-B067-4492-8C16-250F580AB9E4}"/>
                  </a:ext>
                </a:extLst>
              </p:cNvPr>
              <p:cNvSpPr>
                <a:spLocks/>
              </p:cNvSpPr>
              <p:nvPr/>
            </p:nvSpPr>
            <p:spPr bwMode="auto">
              <a:xfrm>
                <a:off x="3533776" y="1928813"/>
                <a:ext cx="469900" cy="581025"/>
              </a:xfrm>
              <a:custGeom>
                <a:avLst/>
                <a:gdLst>
                  <a:gd name="T0" fmla="*/ 46 w 91"/>
                  <a:gd name="T1" fmla="*/ 0 h 112"/>
                  <a:gd name="T2" fmla="*/ 0 w 91"/>
                  <a:gd name="T3" fmla="*/ 112 h 112"/>
                  <a:gd name="T4" fmla="*/ 63 w 91"/>
                  <a:gd name="T5" fmla="*/ 112 h 112"/>
                  <a:gd name="T6" fmla="*/ 91 w 91"/>
                  <a:gd name="T7" fmla="*/ 45 h 112"/>
                  <a:gd name="T8" fmla="*/ 46 w 91"/>
                  <a:gd name="T9" fmla="*/ 0 h 112"/>
                </a:gdLst>
                <a:ahLst/>
                <a:cxnLst>
                  <a:cxn ang="0">
                    <a:pos x="T0" y="T1"/>
                  </a:cxn>
                  <a:cxn ang="0">
                    <a:pos x="T2" y="T3"/>
                  </a:cxn>
                  <a:cxn ang="0">
                    <a:pos x="T4" y="T5"/>
                  </a:cxn>
                  <a:cxn ang="0">
                    <a:pos x="T6" y="T7"/>
                  </a:cxn>
                  <a:cxn ang="0">
                    <a:pos x="T8" y="T9"/>
                  </a:cxn>
                </a:cxnLst>
                <a:rect l="0" t="0" r="r" b="b"/>
                <a:pathLst>
                  <a:path w="91" h="112">
                    <a:moveTo>
                      <a:pt x="46" y="0"/>
                    </a:moveTo>
                    <a:cubicBezTo>
                      <a:pt x="20" y="31"/>
                      <a:pt x="3" y="70"/>
                      <a:pt x="0" y="112"/>
                    </a:cubicBezTo>
                    <a:cubicBezTo>
                      <a:pt x="63" y="112"/>
                      <a:pt x="63" y="112"/>
                      <a:pt x="63" y="112"/>
                    </a:cubicBezTo>
                    <a:cubicBezTo>
                      <a:pt x="65" y="87"/>
                      <a:pt x="75" y="63"/>
                      <a:pt x="91" y="45"/>
                    </a:cubicBezTo>
                    <a:lnTo>
                      <a:pt x="46" y="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0" name="Freeform 30">
                <a:extLst>
                  <a:ext uri="{FF2B5EF4-FFF2-40B4-BE49-F238E27FC236}">
                    <a16:creationId xmlns:a16="http://schemas.microsoft.com/office/drawing/2014/main" id="{FDF60272-B8C4-4FD1-B763-22757B11BED6}"/>
                  </a:ext>
                </a:extLst>
              </p:cNvPr>
              <p:cNvSpPr>
                <a:spLocks/>
              </p:cNvSpPr>
              <p:nvPr/>
            </p:nvSpPr>
            <p:spPr bwMode="auto">
              <a:xfrm>
                <a:off x="4554538" y="1603376"/>
                <a:ext cx="582613" cy="471488"/>
              </a:xfrm>
              <a:custGeom>
                <a:avLst/>
                <a:gdLst>
                  <a:gd name="T0" fmla="*/ 113 w 113"/>
                  <a:gd name="T1" fmla="*/ 47 h 91"/>
                  <a:gd name="T2" fmla="*/ 0 w 113"/>
                  <a:gd name="T3" fmla="*/ 0 h 91"/>
                  <a:gd name="T4" fmla="*/ 0 w 113"/>
                  <a:gd name="T5" fmla="*/ 63 h 91"/>
                  <a:gd name="T6" fmla="*/ 68 w 113"/>
                  <a:gd name="T7" fmla="*/ 91 h 91"/>
                  <a:gd name="T8" fmla="*/ 113 w 113"/>
                  <a:gd name="T9" fmla="*/ 47 h 91"/>
                </a:gdLst>
                <a:ahLst/>
                <a:cxnLst>
                  <a:cxn ang="0">
                    <a:pos x="T0" y="T1"/>
                  </a:cxn>
                  <a:cxn ang="0">
                    <a:pos x="T2" y="T3"/>
                  </a:cxn>
                  <a:cxn ang="0">
                    <a:pos x="T4" y="T5"/>
                  </a:cxn>
                  <a:cxn ang="0">
                    <a:pos x="T6" y="T7"/>
                  </a:cxn>
                  <a:cxn ang="0">
                    <a:pos x="T8" y="T9"/>
                  </a:cxn>
                </a:cxnLst>
                <a:rect l="0" t="0" r="r" b="b"/>
                <a:pathLst>
                  <a:path w="113" h="91">
                    <a:moveTo>
                      <a:pt x="113" y="47"/>
                    </a:moveTo>
                    <a:cubicBezTo>
                      <a:pt x="82" y="20"/>
                      <a:pt x="43" y="3"/>
                      <a:pt x="0" y="0"/>
                    </a:cubicBezTo>
                    <a:cubicBezTo>
                      <a:pt x="0" y="63"/>
                      <a:pt x="0" y="63"/>
                      <a:pt x="0" y="63"/>
                    </a:cubicBezTo>
                    <a:cubicBezTo>
                      <a:pt x="26" y="65"/>
                      <a:pt x="49" y="76"/>
                      <a:pt x="68" y="91"/>
                    </a:cubicBezTo>
                    <a:lnTo>
                      <a:pt x="113" y="4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1" name="Freeform 31">
                <a:extLst>
                  <a:ext uri="{FF2B5EF4-FFF2-40B4-BE49-F238E27FC236}">
                    <a16:creationId xmlns:a16="http://schemas.microsoft.com/office/drawing/2014/main" id="{1E43F859-D808-4864-9498-0168208F1697}"/>
                  </a:ext>
                </a:extLst>
              </p:cNvPr>
              <p:cNvSpPr>
                <a:spLocks/>
              </p:cNvSpPr>
              <p:nvPr/>
            </p:nvSpPr>
            <p:spPr bwMode="auto">
              <a:xfrm>
                <a:off x="4992688" y="2633663"/>
                <a:ext cx="469900" cy="581025"/>
              </a:xfrm>
              <a:custGeom>
                <a:avLst/>
                <a:gdLst>
                  <a:gd name="T0" fmla="*/ 0 w 91"/>
                  <a:gd name="T1" fmla="*/ 68 h 112"/>
                  <a:gd name="T2" fmla="*/ 44 w 91"/>
                  <a:gd name="T3" fmla="*/ 112 h 112"/>
                  <a:gd name="T4" fmla="*/ 91 w 91"/>
                  <a:gd name="T5" fmla="*/ 0 h 112"/>
                  <a:gd name="T6" fmla="*/ 28 w 91"/>
                  <a:gd name="T7" fmla="*/ 0 h 112"/>
                  <a:gd name="T8" fmla="*/ 0 w 91"/>
                  <a:gd name="T9" fmla="*/ 68 h 112"/>
                </a:gdLst>
                <a:ahLst/>
                <a:cxnLst>
                  <a:cxn ang="0">
                    <a:pos x="T0" y="T1"/>
                  </a:cxn>
                  <a:cxn ang="0">
                    <a:pos x="T2" y="T3"/>
                  </a:cxn>
                  <a:cxn ang="0">
                    <a:pos x="T4" y="T5"/>
                  </a:cxn>
                  <a:cxn ang="0">
                    <a:pos x="T6" y="T7"/>
                  </a:cxn>
                  <a:cxn ang="0">
                    <a:pos x="T8" y="T9"/>
                  </a:cxn>
                </a:cxnLst>
                <a:rect l="0" t="0" r="r" b="b"/>
                <a:pathLst>
                  <a:path w="91" h="112">
                    <a:moveTo>
                      <a:pt x="0" y="68"/>
                    </a:moveTo>
                    <a:cubicBezTo>
                      <a:pt x="44" y="112"/>
                      <a:pt x="44" y="112"/>
                      <a:pt x="44" y="112"/>
                    </a:cubicBezTo>
                    <a:cubicBezTo>
                      <a:pt x="71" y="82"/>
                      <a:pt x="88" y="43"/>
                      <a:pt x="91" y="0"/>
                    </a:cubicBezTo>
                    <a:cubicBezTo>
                      <a:pt x="28" y="0"/>
                      <a:pt x="28" y="0"/>
                      <a:pt x="28" y="0"/>
                    </a:cubicBezTo>
                    <a:cubicBezTo>
                      <a:pt x="25" y="25"/>
                      <a:pt x="15" y="49"/>
                      <a:pt x="0" y="6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2" name="Freeform 32">
                <a:extLst>
                  <a:ext uri="{FF2B5EF4-FFF2-40B4-BE49-F238E27FC236}">
                    <a16:creationId xmlns:a16="http://schemas.microsoft.com/office/drawing/2014/main" id="{415B27F5-D785-451F-BD32-29CA2C4E6E05}"/>
                  </a:ext>
                </a:extLst>
              </p:cNvPr>
              <p:cNvSpPr>
                <a:spLocks/>
              </p:cNvSpPr>
              <p:nvPr/>
            </p:nvSpPr>
            <p:spPr bwMode="auto">
              <a:xfrm>
                <a:off x="4992688" y="1928813"/>
                <a:ext cx="469900" cy="581025"/>
              </a:xfrm>
              <a:custGeom>
                <a:avLst/>
                <a:gdLst>
                  <a:gd name="T0" fmla="*/ 91 w 91"/>
                  <a:gd name="T1" fmla="*/ 112 h 112"/>
                  <a:gd name="T2" fmla="*/ 44 w 91"/>
                  <a:gd name="T3" fmla="*/ 0 h 112"/>
                  <a:gd name="T4" fmla="*/ 0 w 91"/>
                  <a:gd name="T5" fmla="*/ 45 h 112"/>
                  <a:gd name="T6" fmla="*/ 28 w 91"/>
                  <a:gd name="T7" fmla="*/ 112 h 112"/>
                  <a:gd name="T8" fmla="*/ 91 w 91"/>
                  <a:gd name="T9" fmla="*/ 112 h 112"/>
                </a:gdLst>
                <a:ahLst/>
                <a:cxnLst>
                  <a:cxn ang="0">
                    <a:pos x="T0" y="T1"/>
                  </a:cxn>
                  <a:cxn ang="0">
                    <a:pos x="T2" y="T3"/>
                  </a:cxn>
                  <a:cxn ang="0">
                    <a:pos x="T4" y="T5"/>
                  </a:cxn>
                  <a:cxn ang="0">
                    <a:pos x="T6" y="T7"/>
                  </a:cxn>
                  <a:cxn ang="0">
                    <a:pos x="T8" y="T9"/>
                  </a:cxn>
                </a:cxnLst>
                <a:rect l="0" t="0" r="r" b="b"/>
                <a:pathLst>
                  <a:path w="91" h="112">
                    <a:moveTo>
                      <a:pt x="91" y="112"/>
                    </a:moveTo>
                    <a:cubicBezTo>
                      <a:pt x="88" y="70"/>
                      <a:pt x="71" y="31"/>
                      <a:pt x="44" y="0"/>
                    </a:cubicBezTo>
                    <a:cubicBezTo>
                      <a:pt x="0" y="45"/>
                      <a:pt x="0" y="45"/>
                      <a:pt x="0" y="45"/>
                    </a:cubicBezTo>
                    <a:cubicBezTo>
                      <a:pt x="15" y="63"/>
                      <a:pt x="25" y="87"/>
                      <a:pt x="28" y="112"/>
                    </a:cubicBezTo>
                    <a:lnTo>
                      <a:pt x="91" y="112"/>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3" name="Freeform 33">
                <a:extLst>
                  <a:ext uri="{FF2B5EF4-FFF2-40B4-BE49-F238E27FC236}">
                    <a16:creationId xmlns:a16="http://schemas.microsoft.com/office/drawing/2014/main" id="{6E4956B6-91A7-4586-BA0F-162D53DD3A4A}"/>
                  </a:ext>
                </a:extLst>
              </p:cNvPr>
              <p:cNvSpPr>
                <a:spLocks/>
              </p:cNvSpPr>
              <p:nvPr/>
            </p:nvSpPr>
            <p:spPr bwMode="auto">
              <a:xfrm>
                <a:off x="3859213" y="3068638"/>
                <a:ext cx="577850" cy="471488"/>
              </a:xfrm>
              <a:custGeom>
                <a:avLst/>
                <a:gdLst>
                  <a:gd name="T0" fmla="*/ 0 w 112"/>
                  <a:gd name="T1" fmla="*/ 44 h 91"/>
                  <a:gd name="T2" fmla="*/ 112 w 112"/>
                  <a:gd name="T3" fmla="*/ 91 h 91"/>
                  <a:gd name="T4" fmla="*/ 112 w 112"/>
                  <a:gd name="T5" fmla="*/ 28 h 91"/>
                  <a:gd name="T6" fmla="*/ 44 w 112"/>
                  <a:gd name="T7" fmla="*/ 0 h 91"/>
                  <a:gd name="T8" fmla="*/ 0 w 112"/>
                  <a:gd name="T9" fmla="*/ 44 h 91"/>
                </a:gdLst>
                <a:ahLst/>
                <a:cxnLst>
                  <a:cxn ang="0">
                    <a:pos x="T0" y="T1"/>
                  </a:cxn>
                  <a:cxn ang="0">
                    <a:pos x="T2" y="T3"/>
                  </a:cxn>
                  <a:cxn ang="0">
                    <a:pos x="T4" y="T5"/>
                  </a:cxn>
                  <a:cxn ang="0">
                    <a:pos x="T6" y="T7"/>
                  </a:cxn>
                  <a:cxn ang="0">
                    <a:pos x="T8" y="T9"/>
                  </a:cxn>
                </a:cxnLst>
                <a:rect l="0" t="0" r="r" b="b"/>
                <a:pathLst>
                  <a:path w="112" h="91">
                    <a:moveTo>
                      <a:pt x="0" y="44"/>
                    </a:moveTo>
                    <a:cubicBezTo>
                      <a:pt x="30" y="71"/>
                      <a:pt x="69" y="88"/>
                      <a:pt x="112" y="91"/>
                    </a:cubicBezTo>
                    <a:cubicBezTo>
                      <a:pt x="112" y="28"/>
                      <a:pt x="112" y="28"/>
                      <a:pt x="112" y="28"/>
                    </a:cubicBezTo>
                    <a:cubicBezTo>
                      <a:pt x="86" y="26"/>
                      <a:pt x="63" y="16"/>
                      <a:pt x="44" y="0"/>
                    </a:cubicBezTo>
                    <a:lnTo>
                      <a:pt x="0" y="44"/>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24" name="Freeform 34">
                <a:extLst>
                  <a:ext uri="{FF2B5EF4-FFF2-40B4-BE49-F238E27FC236}">
                    <a16:creationId xmlns:a16="http://schemas.microsoft.com/office/drawing/2014/main" id="{0738FF0D-30DF-4FEA-83C5-F445FE6D7FD8}"/>
                  </a:ext>
                </a:extLst>
              </p:cNvPr>
              <p:cNvSpPr>
                <a:spLocks/>
              </p:cNvSpPr>
              <p:nvPr/>
            </p:nvSpPr>
            <p:spPr bwMode="auto">
              <a:xfrm>
                <a:off x="4554538" y="3068638"/>
                <a:ext cx="582613" cy="471488"/>
              </a:xfrm>
              <a:custGeom>
                <a:avLst/>
                <a:gdLst>
                  <a:gd name="T0" fmla="*/ 0 w 113"/>
                  <a:gd name="T1" fmla="*/ 91 h 91"/>
                  <a:gd name="T2" fmla="*/ 113 w 113"/>
                  <a:gd name="T3" fmla="*/ 44 h 91"/>
                  <a:gd name="T4" fmla="*/ 68 w 113"/>
                  <a:gd name="T5" fmla="*/ 0 h 91"/>
                  <a:gd name="T6" fmla="*/ 0 w 113"/>
                  <a:gd name="T7" fmla="*/ 28 h 91"/>
                  <a:gd name="T8" fmla="*/ 0 w 113"/>
                  <a:gd name="T9" fmla="*/ 91 h 91"/>
                </a:gdLst>
                <a:ahLst/>
                <a:cxnLst>
                  <a:cxn ang="0">
                    <a:pos x="T0" y="T1"/>
                  </a:cxn>
                  <a:cxn ang="0">
                    <a:pos x="T2" y="T3"/>
                  </a:cxn>
                  <a:cxn ang="0">
                    <a:pos x="T4" y="T5"/>
                  </a:cxn>
                  <a:cxn ang="0">
                    <a:pos x="T6" y="T7"/>
                  </a:cxn>
                  <a:cxn ang="0">
                    <a:pos x="T8" y="T9"/>
                  </a:cxn>
                </a:cxnLst>
                <a:rect l="0" t="0" r="r" b="b"/>
                <a:pathLst>
                  <a:path w="113" h="91">
                    <a:moveTo>
                      <a:pt x="0" y="91"/>
                    </a:moveTo>
                    <a:cubicBezTo>
                      <a:pt x="43" y="88"/>
                      <a:pt x="82" y="71"/>
                      <a:pt x="113" y="44"/>
                    </a:cubicBezTo>
                    <a:cubicBezTo>
                      <a:pt x="68" y="0"/>
                      <a:pt x="68" y="0"/>
                      <a:pt x="68" y="0"/>
                    </a:cubicBezTo>
                    <a:cubicBezTo>
                      <a:pt x="49" y="16"/>
                      <a:pt x="26" y="26"/>
                      <a:pt x="0" y="28"/>
                    </a:cubicBezTo>
                    <a:lnTo>
                      <a:pt x="0" y="91"/>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grpSp>
        <p:grpSp>
          <p:nvGrpSpPr>
            <p:cNvPr id="5" name="组合 4">
              <a:extLst>
                <a:ext uri="{FF2B5EF4-FFF2-40B4-BE49-F238E27FC236}">
                  <a16:creationId xmlns:a16="http://schemas.microsoft.com/office/drawing/2014/main" id="{C4B16775-C760-4234-B251-F6769DA6A38C}"/>
                </a:ext>
              </a:extLst>
            </p:cNvPr>
            <p:cNvGrpSpPr/>
            <p:nvPr/>
          </p:nvGrpSpPr>
          <p:grpSpPr>
            <a:xfrm>
              <a:off x="8191179" y="2053413"/>
              <a:ext cx="2730878" cy="2751171"/>
              <a:chOff x="5786438" y="1603376"/>
              <a:chExt cx="1922463" cy="1936750"/>
            </a:xfrm>
          </p:grpSpPr>
          <p:sp>
            <p:nvSpPr>
              <p:cNvPr id="9" name="Freeform 42">
                <a:extLst>
                  <a:ext uri="{FF2B5EF4-FFF2-40B4-BE49-F238E27FC236}">
                    <a16:creationId xmlns:a16="http://schemas.microsoft.com/office/drawing/2014/main" id="{F17143FC-B002-4473-A540-4363BA061450}"/>
                  </a:ext>
                </a:extLst>
              </p:cNvPr>
              <p:cNvSpPr>
                <a:spLocks/>
              </p:cNvSpPr>
              <p:nvPr/>
            </p:nvSpPr>
            <p:spPr bwMode="auto">
              <a:xfrm>
                <a:off x="6107113" y="1603376"/>
                <a:ext cx="581025" cy="471488"/>
              </a:xfrm>
              <a:custGeom>
                <a:avLst/>
                <a:gdLst>
                  <a:gd name="T0" fmla="*/ 113 w 113"/>
                  <a:gd name="T1" fmla="*/ 0 h 91"/>
                  <a:gd name="T2" fmla="*/ 0 w 113"/>
                  <a:gd name="T3" fmla="*/ 47 h 91"/>
                  <a:gd name="T4" fmla="*/ 45 w 113"/>
                  <a:gd name="T5" fmla="*/ 91 h 91"/>
                  <a:gd name="T6" fmla="*/ 113 w 113"/>
                  <a:gd name="T7" fmla="*/ 63 h 91"/>
                  <a:gd name="T8" fmla="*/ 113 w 113"/>
                  <a:gd name="T9" fmla="*/ 0 h 91"/>
                </a:gdLst>
                <a:ahLst/>
                <a:cxnLst>
                  <a:cxn ang="0">
                    <a:pos x="T0" y="T1"/>
                  </a:cxn>
                  <a:cxn ang="0">
                    <a:pos x="T2" y="T3"/>
                  </a:cxn>
                  <a:cxn ang="0">
                    <a:pos x="T4" y="T5"/>
                  </a:cxn>
                  <a:cxn ang="0">
                    <a:pos x="T6" y="T7"/>
                  </a:cxn>
                  <a:cxn ang="0">
                    <a:pos x="T8" y="T9"/>
                  </a:cxn>
                </a:cxnLst>
                <a:rect l="0" t="0" r="r" b="b"/>
                <a:pathLst>
                  <a:path w="113" h="91">
                    <a:moveTo>
                      <a:pt x="113" y="0"/>
                    </a:moveTo>
                    <a:cubicBezTo>
                      <a:pt x="70" y="3"/>
                      <a:pt x="31" y="20"/>
                      <a:pt x="0" y="47"/>
                    </a:cubicBezTo>
                    <a:cubicBezTo>
                      <a:pt x="45" y="91"/>
                      <a:pt x="45" y="91"/>
                      <a:pt x="45" y="91"/>
                    </a:cubicBezTo>
                    <a:cubicBezTo>
                      <a:pt x="64" y="76"/>
                      <a:pt x="87" y="65"/>
                      <a:pt x="113" y="63"/>
                    </a:cubicBezTo>
                    <a:lnTo>
                      <a:pt x="113" y="0"/>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0" name="Freeform 43">
                <a:extLst>
                  <a:ext uri="{FF2B5EF4-FFF2-40B4-BE49-F238E27FC236}">
                    <a16:creationId xmlns:a16="http://schemas.microsoft.com/office/drawing/2014/main" id="{179652BF-E77D-41C8-BDE8-EAF4EA315520}"/>
                  </a:ext>
                </a:extLst>
              </p:cNvPr>
              <p:cNvSpPr>
                <a:spLocks/>
              </p:cNvSpPr>
              <p:nvPr/>
            </p:nvSpPr>
            <p:spPr bwMode="auto">
              <a:xfrm>
                <a:off x="5786438" y="2633663"/>
                <a:ext cx="463550" cy="581025"/>
              </a:xfrm>
              <a:custGeom>
                <a:avLst/>
                <a:gdLst>
                  <a:gd name="T0" fmla="*/ 0 w 90"/>
                  <a:gd name="T1" fmla="*/ 0 h 112"/>
                  <a:gd name="T2" fmla="*/ 46 w 90"/>
                  <a:gd name="T3" fmla="*/ 112 h 112"/>
                  <a:gd name="T4" fmla="*/ 90 w 90"/>
                  <a:gd name="T5" fmla="*/ 68 h 112"/>
                  <a:gd name="T6" fmla="*/ 62 w 90"/>
                  <a:gd name="T7" fmla="*/ 0 h 112"/>
                  <a:gd name="T8" fmla="*/ 0 w 90"/>
                  <a:gd name="T9" fmla="*/ 0 h 112"/>
                </a:gdLst>
                <a:ahLst/>
                <a:cxnLst>
                  <a:cxn ang="0">
                    <a:pos x="T0" y="T1"/>
                  </a:cxn>
                  <a:cxn ang="0">
                    <a:pos x="T2" y="T3"/>
                  </a:cxn>
                  <a:cxn ang="0">
                    <a:pos x="T4" y="T5"/>
                  </a:cxn>
                  <a:cxn ang="0">
                    <a:pos x="T6" y="T7"/>
                  </a:cxn>
                  <a:cxn ang="0">
                    <a:pos x="T8" y="T9"/>
                  </a:cxn>
                </a:cxnLst>
                <a:rect l="0" t="0" r="r" b="b"/>
                <a:pathLst>
                  <a:path w="90" h="112">
                    <a:moveTo>
                      <a:pt x="0" y="0"/>
                    </a:moveTo>
                    <a:cubicBezTo>
                      <a:pt x="2" y="43"/>
                      <a:pt x="19" y="82"/>
                      <a:pt x="46" y="112"/>
                    </a:cubicBezTo>
                    <a:cubicBezTo>
                      <a:pt x="90" y="68"/>
                      <a:pt x="90" y="68"/>
                      <a:pt x="90" y="68"/>
                    </a:cubicBezTo>
                    <a:cubicBezTo>
                      <a:pt x="75" y="49"/>
                      <a:pt x="65" y="25"/>
                      <a:pt x="62" y="0"/>
                    </a:cubicBezTo>
                    <a:lnTo>
                      <a:pt x="0" y="0"/>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1" name="Freeform 44">
                <a:extLst>
                  <a:ext uri="{FF2B5EF4-FFF2-40B4-BE49-F238E27FC236}">
                    <a16:creationId xmlns:a16="http://schemas.microsoft.com/office/drawing/2014/main" id="{F6A1FAE1-C70D-4C42-B00D-C392F3512EF6}"/>
                  </a:ext>
                </a:extLst>
              </p:cNvPr>
              <p:cNvSpPr>
                <a:spLocks/>
              </p:cNvSpPr>
              <p:nvPr/>
            </p:nvSpPr>
            <p:spPr bwMode="auto">
              <a:xfrm>
                <a:off x="5786438" y="1928813"/>
                <a:ext cx="463550" cy="581025"/>
              </a:xfrm>
              <a:custGeom>
                <a:avLst/>
                <a:gdLst>
                  <a:gd name="T0" fmla="*/ 46 w 90"/>
                  <a:gd name="T1" fmla="*/ 0 h 112"/>
                  <a:gd name="T2" fmla="*/ 0 w 90"/>
                  <a:gd name="T3" fmla="*/ 112 h 112"/>
                  <a:gd name="T4" fmla="*/ 62 w 90"/>
                  <a:gd name="T5" fmla="*/ 112 h 112"/>
                  <a:gd name="T6" fmla="*/ 90 w 90"/>
                  <a:gd name="T7" fmla="*/ 45 h 112"/>
                  <a:gd name="T8" fmla="*/ 46 w 90"/>
                  <a:gd name="T9" fmla="*/ 0 h 112"/>
                </a:gdLst>
                <a:ahLst/>
                <a:cxnLst>
                  <a:cxn ang="0">
                    <a:pos x="T0" y="T1"/>
                  </a:cxn>
                  <a:cxn ang="0">
                    <a:pos x="T2" y="T3"/>
                  </a:cxn>
                  <a:cxn ang="0">
                    <a:pos x="T4" y="T5"/>
                  </a:cxn>
                  <a:cxn ang="0">
                    <a:pos x="T6" y="T7"/>
                  </a:cxn>
                  <a:cxn ang="0">
                    <a:pos x="T8" y="T9"/>
                  </a:cxn>
                </a:cxnLst>
                <a:rect l="0" t="0" r="r" b="b"/>
                <a:pathLst>
                  <a:path w="90" h="112">
                    <a:moveTo>
                      <a:pt x="46" y="0"/>
                    </a:moveTo>
                    <a:cubicBezTo>
                      <a:pt x="19" y="31"/>
                      <a:pt x="2" y="70"/>
                      <a:pt x="0" y="112"/>
                    </a:cubicBezTo>
                    <a:cubicBezTo>
                      <a:pt x="62" y="112"/>
                      <a:pt x="62" y="112"/>
                      <a:pt x="62" y="112"/>
                    </a:cubicBezTo>
                    <a:cubicBezTo>
                      <a:pt x="65" y="87"/>
                      <a:pt x="75" y="63"/>
                      <a:pt x="90" y="45"/>
                    </a:cubicBezTo>
                    <a:lnTo>
                      <a:pt x="46" y="0"/>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2" name="Freeform 45">
                <a:extLst>
                  <a:ext uri="{FF2B5EF4-FFF2-40B4-BE49-F238E27FC236}">
                    <a16:creationId xmlns:a16="http://schemas.microsoft.com/office/drawing/2014/main" id="{E31D2657-A736-4A10-84E9-731A96E03DBF}"/>
                  </a:ext>
                </a:extLst>
              </p:cNvPr>
              <p:cNvSpPr>
                <a:spLocks/>
              </p:cNvSpPr>
              <p:nvPr/>
            </p:nvSpPr>
            <p:spPr bwMode="auto">
              <a:xfrm>
                <a:off x="6807201" y="1603376"/>
                <a:ext cx="577850" cy="471488"/>
              </a:xfrm>
              <a:custGeom>
                <a:avLst/>
                <a:gdLst>
                  <a:gd name="T0" fmla="*/ 112 w 112"/>
                  <a:gd name="T1" fmla="*/ 47 h 91"/>
                  <a:gd name="T2" fmla="*/ 0 w 112"/>
                  <a:gd name="T3" fmla="*/ 0 h 91"/>
                  <a:gd name="T4" fmla="*/ 0 w 112"/>
                  <a:gd name="T5" fmla="*/ 63 h 91"/>
                  <a:gd name="T6" fmla="*/ 68 w 112"/>
                  <a:gd name="T7" fmla="*/ 91 h 91"/>
                  <a:gd name="T8" fmla="*/ 112 w 112"/>
                  <a:gd name="T9" fmla="*/ 47 h 91"/>
                </a:gdLst>
                <a:ahLst/>
                <a:cxnLst>
                  <a:cxn ang="0">
                    <a:pos x="T0" y="T1"/>
                  </a:cxn>
                  <a:cxn ang="0">
                    <a:pos x="T2" y="T3"/>
                  </a:cxn>
                  <a:cxn ang="0">
                    <a:pos x="T4" y="T5"/>
                  </a:cxn>
                  <a:cxn ang="0">
                    <a:pos x="T6" y="T7"/>
                  </a:cxn>
                  <a:cxn ang="0">
                    <a:pos x="T8" y="T9"/>
                  </a:cxn>
                </a:cxnLst>
                <a:rect l="0" t="0" r="r" b="b"/>
                <a:pathLst>
                  <a:path w="112" h="91">
                    <a:moveTo>
                      <a:pt x="112" y="47"/>
                    </a:moveTo>
                    <a:cubicBezTo>
                      <a:pt x="82" y="20"/>
                      <a:pt x="43" y="3"/>
                      <a:pt x="0" y="0"/>
                    </a:cubicBezTo>
                    <a:cubicBezTo>
                      <a:pt x="0" y="63"/>
                      <a:pt x="0" y="63"/>
                      <a:pt x="0" y="63"/>
                    </a:cubicBezTo>
                    <a:cubicBezTo>
                      <a:pt x="26" y="65"/>
                      <a:pt x="49" y="76"/>
                      <a:pt x="68" y="91"/>
                    </a:cubicBezTo>
                    <a:lnTo>
                      <a:pt x="112" y="47"/>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3" name="Freeform 46">
                <a:extLst>
                  <a:ext uri="{FF2B5EF4-FFF2-40B4-BE49-F238E27FC236}">
                    <a16:creationId xmlns:a16="http://schemas.microsoft.com/office/drawing/2014/main" id="{6EC0BF2F-11F7-4A8E-B584-83CD88E704FA}"/>
                  </a:ext>
                </a:extLst>
              </p:cNvPr>
              <p:cNvSpPr>
                <a:spLocks/>
              </p:cNvSpPr>
              <p:nvPr/>
            </p:nvSpPr>
            <p:spPr bwMode="auto">
              <a:xfrm>
                <a:off x="7240588" y="2633663"/>
                <a:ext cx="468313" cy="581025"/>
              </a:xfrm>
              <a:custGeom>
                <a:avLst/>
                <a:gdLst>
                  <a:gd name="T0" fmla="*/ 0 w 91"/>
                  <a:gd name="T1" fmla="*/ 68 h 112"/>
                  <a:gd name="T2" fmla="*/ 45 w 91"/>
                  <a:gd name="T3" fmla="*/ 112 h 112"/>
                  <a:gd name="T4" fmla="*/ 91 w 91"/>
                  <a:gd name="T5" fmla="*/ 0 h 112"/>
                  <a:gd name="T6" fmla="*/ 28 w 91"/>
                  <a:gd name="T7" fmla="*/ 0 h 112"/>
                  <a:gd name="T8" fmla="*/ 0 w 91"/>
                  <a:gd name="T9" fmla="*/ 68 h 112"/>
                </a:gdLst>
                <a:ahLst/>
                <a:cxnLst>
                  <a:cxn ang="0">
                    <a:pos x="T0" y="T1"/>
                  </a:cxn>
                  <a:cxn ang="0">
                    <a:pos x="T2" y="T3"/>
                  </a:cxn>
                  <a:cxn ang="0">
                    <a:pos x="T4" y="T5"/>
                  </a:cxn>
                  <a:cxn ang="0">
                    <a:pos x="T6" y="T7"/>
                  </a:cxn>
                  <a:cxn ang="0">
                    <a:pos x="T8" y="T9"/>
                  </a:cxn>
                </a:cxnLst>
                <a:rect l="0" t="0" r="r" b="b"/>
                <a:pathLst>
                  <a:path w="91" h="112">
                    <a:moveTo>
                      <a:pt x="0" y="68"/>
                    </a:moveTo>
                    <a:cubicBezTo>
                      <a:pt x="45" y="112"/>
                      <a:pt x="45" y="112"/>
                      <a:pt x="45" y="112"/>
                    </a:cubicBezTo>
                    <a:cubicBezTo>
                      <a:pt x="71" y="82"/>
                      <a:pt x="88" y="43"/>
                      <a:pt x="91" y="0"/>
                    </a:cubicBezTo>
                    <a:cubicBezTo>
                      <a:pt x="28" y="0"/>
                      <a:pt x="28" y="0"/>
                      <a:pt x="28" y="0"/>
                    </a:cubicBezTo>
                    <a:cubicBezTo>
                      <a:pt x="26" y="25"/>
                      <a:pt x="16" y="49"/>
                      <a:pt x="0" y="68"/>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4" name="Freeform 47">
                <a:extLst>
                  <a:ext uri="{FF2B5EF4-FFF2-40B4-BE49-F238E27FC236}">
                    <a16:creationId xmlns:a16="http://schemas.microsoft.com/office/drawing/2014/main" id="{EBA29DB2-D7D5-4269-AE09-A27AB1B21B4A}"/>
                  </a:ext>
                </a:extLst>
              </p:cNvPr>
              <p:cNvSpPr>
                <a:spLocks/>
              </p:cNvSpPr>
              <p:nvPr/>
            </p:nvSpPr>
            <p:spPr bwMode="auto">
              <a:xfrm>
                <a:off x="7240588" y="1928813"/>
                <a:ext cx="468313" cy="581025"/>
              </a:xfrm>
              <a:custGeom>
                <a:avLst/>
                <a:gdLst>
                  <a:gd name="T0" fmla="*/ 91 w 91"/>
                  <a:gd name="T1" fmla="*/ 112 h 112"/>
                  <a:gd name="T2" fmla="*/ 45 w 91"/>
                  <a:gd name="T3" fmla="*/ 0 h 112"/>
                  <a:gd name="T4" fmla="*/ 0 w 91"/>
                  <a:gd name="T5" fmla="*/ 45 h 112"/>
                  <a:gd name="T6" fmla="*/ 28 w 91"/>
                  <a:gd name="T7" fmla="*/ 112 h 112"/>
                  <a:gd name="T8" fmla="*/ 91 w 91"/>
                  <a:gd name="T9" fmla="*/ 112 h 112"/>
                </a:gdLst>
                <a:ahLst/>
                <a:cxnLst>
                  <a:cxn ang="0">
                    <a:pos x="T0" y="T1"/>
                  </a:cxn>
                  <a:cxn ang="0">
                    <a:pos x="T2" y="T3"/>
                  </a:cxn>
                  <a:cxn ang="0">
                    <a:pos x="T4" y="T5"/>
                  </a:cxn>
                  <a:cxn ang="0">
                    <a:pos x="T6" y="T7"/>
                  </a:cxn>
                  <a:cxn ang="0">
                    <a:pos x="T8" y="T9"/>
                  </a:cxn>
                </a:cxnLst>
                <a:rect l="0" t="0" r="r" b="b"/>
                <a:pathLst>
                  <a:path w="91" h="112">
                    <a:moveTo>
                      <a:pt x="91" y="112"/>
                    </a:moveTo>
                    <a:cubicBezTo>
                      <a:pt x="88" y="70"/>
                      <a:pt x="71" y="31"/>
                      <a:pt x="45" y="0"/>
                    </a:cubicBezTo>
                    <a:cubicBezTo>
                      <a:pt x="0" y="45"/>
                      <a:pt x="0" y="45"/>
                      <a:pt x="0" y="45"/>
                    </a:cubicBezTo>
                    <a:cubicBezTo>
                      <a:pt x="16" y="63"/>
                      <a:pt x="26" y="87"/>
                      <a:pt x="28" y="112"/>
                    </a:cubicBezTo>
                    <a:lnTo>
                      <a:pt x="91" y="112"/>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5" name="Freeform 48">
                <a:extLst>
                  <a:ext uri="{FF2B5EF4-FFF2-40B4-BE49-F238E27FC236}">
                    <a16:creationId xmlns:a16="http://schemas.microsoft.com/office/drawing/2014/main" id="{E499E6FC-A100-4429-92F3-D29A9033474A}"/>
                  </a:ext>
                </a:extLst>
              </p:cNvPr>
              <p:cNvSpPr>
                <a:spLocks/>
              </p:cNvSpPr>
              <p:nvPr/>
            </p:nvSpPr>
            <p:spPr bwMode="auto">
              <a:xfrm>
                <a:off x="6107113" y="3068638"/>
                <a:ext cx="581025" cy="471488"/>
              </a:xfrm>
              <a:custGeom>
                <a:avLst/>
                <a:gdLst>
                  <a:gd name="T0" fmla="*/ 0 w 113"/>
                  <a:gd name="T1" fmla="*/ 44 h 91"/>
                  <a:gd name="T2" fmla="*/ 113 w 113"/>
                  <a:gd name="T3" fmla="*/ 91 h 91"/>
                  <a:gd name="T4" fmla="*/ 113 w 113"/>
                  <a:gd name="T5" fmla="*/ 28 h 91"/>
                  <a:gd name="T6" fmla="*/ 45 w 113"/>
                  <a:gd name="T7" fmla="*/ 0 h 91"/>
                  <a:gd name="T8" fmla="*/ 0 w 113"/>
                  <a:gd name="T9" fmla="*/ 44 h 91"/>
                </a:gdLst>
                <a:ahLst/>
                <a:cxnLst>
                  <a:cxn ang="0">
                    <a:pos x="T0" y="T1"/>
                  </a:cxn>
                  <a:cxn ang="0">
                    <a:pos x="T2" y="T3"/>
                  </a:cxn>
                  <a:cxn ang="0">
                    <a:pos x="T4" y="T5"/>
                  </a:cxn>
                  <a:cxn ang="0">
                    <a:pos x="T6" y="T7"/>
                  </a:cxn>
                  <a:cxn ang="0">
                    <a:pos x="T8" y="T9"/>
                  </a:cxn>
                </a:cxnLst>
                <a:rect l="0" t="0" r="r" b="b"/>
                <a:pathLst>
                  <a:path w="113" h="91">
                    <a:moveTo>
                      <a:pt x="0" y="44"/>
                    </a:moveTo>
                    <a:cubicBezTo>
                      <a:pt x="31" y="71"/>
                      <a:pt x="70" y="88"/>
                      <a:pt x="113" y="91"/>
                    </a:cubicBezTo>
                    <a:cubicBezTo>
                      <a:pt x="113" y="28"/>
                      <a:pt x="113" y="28"/>
                      <a:pt x="113" y="28"/>
                    </a:cubicBezTo>
                    <a:cubicBezTo>
                      <a:pt x="87" y="26"/>
                      <a:pt x="64" y="16"/>
                      <a:pt x="45" y="0"/>
                    </a:cubicBezTo>
                    <a:lnTo>
                      <a:pt x="0" y="44"/>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sp>
            <p:nvSpPr>
              <p:cNvPr id="16" name="Freeform 49">
                <a:extLst>
                  <a:ext uri="{FF2B5EF4-FFF2-40B4-BE49-F238E27FC236}">
                    <a16:creationId xmlns:a16="http://schemas.microsoft.com/office/drawing/2014/main" id="{16D2D727-A324-46E9-B0CF-84311BA3D379}"/>
                  </a:ext>
                </a:extLst>
              </p:cNvPr>
              <p:cNvSpPr>
                <a:spLocks/>
              </p:cNvSpPr>
              <p:nvPr/>
            </p:nvSpPr>
            <p:spPr bwMode="auto">
              <a:xfrm>
                <a:off x="6807201" y="3068638"/>
                <a:ext cx="577850" cy="471488"/>
              </a:xfrm>
              <a:custGeom>
                <a:avLst/>
                <a:gdLst>
                  <a:gd name="T0" fmla="*/ 0 w 112"/>
                  <a:gd name="T1" fmla="*/ 91 h 91"/>
                  <a:gd name="T2" fmla="*/ 112 w 112"/>
                  <a:gd name="T3" fmla="*/ 44 h 91"/>
                  <a:gd name="T4" fmla="*/ 68 w 112"/>
                  <a:gd name="T5" fmla="*/ 0 h 91"/>
                  <a:gd name="T6" fmla="*/ 0 w 112"/>
                  <a:gd name="T7" fmla="*/ 28 h 91"/>
                  <a:gd name="T8" fmla="*/ 0 w 112"/>
                  <a:gd name="T9" fmla="*/ 91 h 91"/>
                </a:gdLst>
                <a:ahLst/>
                <a:cxnLst>
                  <a:cxn ang="0">
                    <a:pos x="T0" y="T1"/>
                  </a:cxn>
                  <a:cxn ang="0">
                    <a:pos x="T2" y="T3"/>
                  </a:cxn>
                  <a:cxn ang="0">
                    <a:pos x="T4" y="T5"/>
                  </a:cxn>
                  <a:cxn ang="0">
                    <a:pos x="T6" y="T7"/>
                  </a:cxn>
                  <a:cxn ang="0">
                    <a:pos x="T8" y="T9"/>
                  </a:cxn>
                </a:cxnLst>
                <a:rect l="0" t="0" r="r" b="b"/>
                <a:pathLst>
                  <a:path w="112" h="91">
                    <a:moveTo>
                      <a:pt x="0" y="91"/>
                    </a:moveTo>
                    <a:cubicBezTo>
                      <a:pt x="43" y="88"/>
                      <a:pt x="82" y="71"/>
                      <a:pt x="112" y="44"/>
                    </a:cubicBezTo>
                    <a:cubicBezTo>
                      <a:pt x="68" y="0"/>
                      <a:pt x="68" y="0"/>
                      <a:pt x="68" y="0"/>
                    </a:cubicBezTo>
                    <a:cubicBezTo>
                      <a:pt x="49" y="16"/>
                      <a:pt x="26" y="26"/>
                      <a:pt x="0" y="28"/>
                    </a:cubicBezTo>
                    <a:lnTo>
                      <a:pt x="0" y="91"/>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050">
                  <a:solidFill>
                    <a:prstClr val="black"/>
                  </a:solidFill>
                </a:endParaRPr>
              </a:p>
            </p:txBody>
          </p:sp>
        </p:grpSp>
        <p:sp>
          <p:nvSpPr>
            <p:cNvPr id="6" name="矩形 5">
              <a:extLst>
                <a:ext uri="{FF2B5EF4-FFF2-40B4-BE49-F238E27FC236}">
                  <a16:creationId xmlns:a16="http://schemas.microsoft.com/office/drawing/2014/main" id="{3BD82E9A-9F3C-4987-9A3A-A48E9507AA77}"/>
                </a:ext>
              </a:extLst>
            </p:cNvPr>
            <p:cNvSpPr/>
            <p:nvPr/>
          </p:nvSpPr>
          <p:spPr>
            <a:xfrm>
              <a:off x="1930224" y="3037742"/>
              <a:ext cx="1540539" cy="730746"/>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72.5</a:t>
              </a:r>
              <a:r>
                <a:rPr lang="en-US" altLang="zh-CN" sz="12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zh-CN" altLang="en-US" sz="4800" dirty="0">
                <a:solidFill>
                  <a:prstClr val="black"/>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3B29D9CC-01E3-4764-B581-1715D562C005}"/>
                </a:ext>
              </a:extLst>
            </p:cNvPr>
            <p:cNvSpPr/>
            <p:nvPr/>
          </p:nvSpPr>
          <p:spPr>
            <a:xfrm>
              <a:off x="5458941" y="3037742"/>
              <a:ext cx="1540539" cy="730746"/>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63.5</a:t>
              </a:r>
              <a:r>
                <a:rPr lang="en-US" altLang="zh-CN" sz="12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zh-CN" altLang="en-US" sz="4800" dirty="0">
                <a:solidFill>
                  <a:prstClr val="black"/>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D8920C3E-18E7-4105-9AFE-086FC0856A1D}"/>
                </a:ext>
              </a:extLst>
            </p:cNvPr>
            <p:cNvSpPr/>
            <p:nvPr/>
          </p:nvSpPr>
          <p:spPr>
            <a:xfrm>
              <a:off x="8890239" y="3037742"/>
              <a:ext cx="1540539" cy="730746"/>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2084" eaLnBrk="0" fontAlgn="base" hangingPunct="0">
                <a:spcBef>
                  <a:spcPct val="0"/>
                </a:spcBef>
                <a:spcAft>
                  <a:spcPct val="0"/>
                </a:spcAft>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79.8</a:t>
              </a:r>
              <a:r>
                <a:rPr lang="en-US" altLang="zh-CN" sz="1200"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zh-CN" altLang="en-US" sz="4800" dirty="0">
                <a:solidFill>
                  <a:prstClr val="black"/>
                </a:solidFill>
                <a:latin typeface="Arial" panose="020B0604020202020204" pitchFamily="34" charset="0"/>
                <a:cs typeface="Arial" panose="020B0604020202020204" pitchFamily="34" charset="0"/>
              </a:endParaRPr>
            </a:p>
          </p:txBody>
        </p:sp>
      </p:grpSp>
      <p:grpSp>
        <p:nvGrpSpPr>
          <p:cNvPr id="33" name="组合 32">
            <a:extLst>
              <a:ext uri="{FF2B5EF4-FFF2-40B4-BE49-F238E27FC236}">
                <a16:creationId xmlns:a16="http://schemas.microsoft.com/office/drawing/2014/main" id="{A79EE9F8-036F-4575-B42B-E2E96D6E25F1}"/>
              </a:ext>
            </a:extLst>
          </p:cNvPr>
          <p:cNvGrpSpPr/>
          <p:nvPr/>
        </p:nvGrpSpPr>
        <p:grpSpPr>
          <a:xfrm>
            <a:off x="1637153" y="3442102"/>
            <a:ext cx="5725232" cy="831971"/>
            <a:chOff x="2201039" y="4519422"/>
            <a:chExt cx="7789922" cy="1132003"/>
          </a:xfrm>
        </p:grpSpPr>
        <p:sp>
          <p:nvSpPr>
            <p:cNvPr id="34" name="文本框 33">
              <a:extLst>
                <a:ext uri="{FF2B5EF4-FFF2-40B4-BE49-F238E27FC236}">
                  <a16:creationId xmlns:a16="http://schemas.microsoft.com/office/drawing/2014/main" id="{19A553D1-2A12-49DA-826F-221088DEFA35}"/>
                </a:ext>
              </a:extLst>
            </p:cNvPr>
            <p:cNvSpPr txBox="1"/>
            <p:nvPr/>
          </p:nvSpPr>
          <p:spPr>
            <a:xfrm>
              <a:off x="2201039" y="4960456"/>
              <a:ext cx="7789922" cy="690969"/>
            </a:xfrm>
            <a:prstGeom prst="rect">
              <a:avLst/>
            </a:prstGeom>
            <a:noFill/>
          </p:spPr>
          <p:txBody>
            <a:bodyPr wrap="square" rtlCol="0">
              <a:spAutoFit/>
            </a:bodyPr>
            <a:lstStyle/>
            <a:p>
              <a:pPr algn="ct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35" name="矩形 34">
              <a:extLst>
                <a:ext uri="{FF2B5EF4-FFF2-40B4-BE49-F238E27FC236}">
                  <a16:creationId xmlns:a16="http://schemas.microsoft.com/office/drawing/2014/main" id="{D3C7B709-7FB9-40C5-BDF7-59B2E2F75940}"/>
                </a:ext>
              </a:extLst>
            </p:cNvPr>
            <p:cNvSpPr/>
            <p:nvPr/>
          </p:nvSpPr>
          <p:spPr>
            <a:xfrm>
              <a:off x="4669735" y="4519422"/>
              <a:ext cx="2852530" cy="46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975" dirty="0">
                  <a:solidFill>
                    <a:srgbClr val="014464"/>
                  </a:solidFill>
                </a:rPr>
                <a:t>点击此处更换标题</a:t>
              </a:r>
            </a:p>
          </p:txBody>
        </p:sp>
      </p:grpSp>
      <p:sp>
        <p:nvSpPr>
          <p:cNvPr id="36" name="Title 1">
            <a:extLst>
              <a:ext uri="{FF2B5EF4-FFF2-40B4-BE49-F238E27FC236}">
                <a16:creationId xmlns:a16="http://schemas.microsoft.com/office/drawing/2014/main" id="{E376E18E-B462-4D80-8EE1-310D9EB62582}"/>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37" name="椭圆 36">
            <a:extLst>
              <a:ext uri="{FF2B5EF4-FFF2-40B4-BE49-F238E27FC236}">
                <a16:creationId xmlns:a16="http://schemas.microsoft.com/office/drawing/2014/main" id="{F45C2D45-6D29-4F09-A172-012485BAD3C1}"/>
              </a:ext>
            </a:extLst>
          </p:cNvPr>
          <p:cNvSpPr>
            <a:spLocks noChangeArrowheads="1"/>
          </p:cNvSpPr>
          <p:nvPr/>
        </p:nvSpPr>
        <p:spPr bwMode="auto">
          <a:xfrm>
            <a:off x="323528" y="267494"/>
            <a:ext cx="216024" cy="216024"/>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3672687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C6BE6D6-4E82-4AD0-A156-CA243D6BE1AF}"/>
              </a:ext>
            </a:extLst>
          </p:cNvPr>
          <p:cNvGrpSpPr/>
          <p:nvPr/>
        </p:nvGrpSpPr>
        <p:grpSpPr>
          <a:xfrm>
            <a:off x="1079355" y="1342018"/>
            <a:ext cx="6840828" cy="1933759"/>
            <a:chOff x="2591990" y="2251900"/>
            <a:chExt cx="7008021" cy="1981022"/>
          </a:xfrm>
        </p:grpSpPr>
        <p:cxnSp>
          <p:nvCxnSpPr>
            <p:cNvPr id="3" name="MH_Other_1">
              <a:extLst>
                <a:ext uri="{FF2B5EF4-FFF2-40B4-BE49-F238E27FC236}">
                  <a16:creationId xmlns:a16="http://schemas.microsoft.com/office/drawing/2014/main" id="{24984093-B6A2-4C0E-8FA3-8B9E5B8F2869}"/>
                </a:ext>
              </a:extLst>
            </p:cNvPr>
            <p:cNvCxnSpPr/>
            <p:nvPr>
              <p:custDataLst>
                <p:tags r:id="rId1"/>
              </p:custDataLst>
            </p:nvPr>
          </p:nvCxnSpPr>
          <p:spPr bwMode="auto">
            <a:xfrm>
              <a:off x="2591990" y="3528984"/>
              <a:ext cx="1548000" cy="0"/>
            </a:xfrm>
            <a:prstGeom prst="line">
              <a:avLst/>
            </a:prstGeom>
            <a:solidFill>
              <a:srgbClr val="49ACC1"/>
            </a:solidFill>
            <a:ln w="12700">
              <a:solidFill>
                <a:srgbClr val="83BCE1"/>
              </a:solidFill>
            </a:ln>
          </p:spPr>
          <p:style>
            <a:lnRef idx="1">
              <a:schemeClr val="accent1"/>
            </a:lnRef>
            <a:fillRef idx="0">
              <a:schemeClr val="accent1"/>
            </a:fillRef>
            <a:effectRef idx="0">
              <a:schemeClr val="accent1"/>
            </a:effectRef>
            <a:fontRef idx="minor">
              <a:schemeClr val="tx1"/>
            </a:fontRef>
          </p:style>
        </p:cxnSp>
        <p:sp>
          <p:nvSpPr>
            <p:cNvPr id="4" name="MH_Other_2">
              <a:extLst>
                <a:ext uri="{FF2B5EF4-FFF2-40B4-BE49-F238E27FC236}">
                  <a16:creationId xmlns:a16="http://schemas.microsoft.com/office/drawing/2014/main" id="{5B6F066A-A299-46CE-AA98-9BB09D4EE746}"/>
                </a:ext>
              </a:extLst>
            </p:cNvPr>
            <p:cNvSpPr/>
            <p:nvPr>
              <p:custDataLst>
                <p:tags r:id="rId2"/>
              </p:custDataLst>
            </p:nvPr>
          </p:nvSpPr>
          <p:spPr>
            <a:xfrm rot="18925946">
              <a:off x="2888058" y="3623914"/>
              <a:ext cx="812010" cy="609008"/>
            </a:xfrm>
            <a:prstGeom prst="notchedRightArrow">
              <a:avLst>
                <a:gd name="adj1" fmla="val 46829"/>
                <a:gd name="adj2" fmla="val 50000"/>
              </a:avLst>
            </a:prstGeom>
            <a:blipFill dpi="0" rotWithShape="1">
              <a:blip r:embed="rId12" cstate="print">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75" dirty="0">
                  <a:solidFill>
                    <a:srgbClr val="FEFFFF"/>
                  </a:solidFill>
                  <a:cs typeface="+mn-ea"/>
                  <a:sym typeface="+mn-lt"/>
                </a:rPr>
                <a:t>A</a:t>
              </a:r>
              <a:endParaRPr lang="zh-CN" altLang="en-US" sz="975" dirty="0">
                <a:solidFill>
                  <a:srgbClr val="FEFFFF"/>
                </a:solidFill>
                <a:cs typeface="+mn-ea"/>
                <a:sym typeface="+mn-lt"/>
              </a:endParaRPr>
            </a:p>
          </p:txBody>
        </p:sp>
        <p:sp>
          <p:nvSpPr>
            <p:cNvPr id="5" name="MH_SubTitle_1">
              <a:extLst>
                <a:ext uri="{FF2B5EF4-FFF2-40B4-BE49-F238E27FC236}">
                  <a16:creationId xmlns:a16="http://schemas.microsoft.com/office/drawing/2014/main" id="{80B2F265-4395-445D-AEAD-05D92D24BD8E}"/>
                </a:ext>
              </a:extLst>
            </p:cNvPr>
            <p:cNvSpPr/>
            <p:nvPr>
              <p:custDataLst>
                <p:tags r:id="rId3"/>
              </p:custDataLst>
            </p:nvPr>
          </p:nvSpPr>
          <p:spPr>
            <a:xfrm>
              <a:off x="2591990" y="2251900"/>
              <a:ext cx="1548000" cy="1173336"/>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sz="2058" spc="441" dirty="0">
                  <a:solidFill>
                    <a:srgbClr val="FEFFFF"/>
                  </a:solidFill>
                  <a:cs typeface="+mn-ea"/>
                  <a:sym typeface="+mn-lt"/>
                </a:rPr>
                <a:t>标题</a:t>
              </a:r>
            </a:p>
          </p:txBody>
        </p:sp>
        <p:cxnSp>
          <p:nvCxnSpPr>
            <p:cNvPr id="6" name="MH_Other_3">
              <a:extLst>
                <a:ext uri="{FF2B5EF4-FFF2-40B4-BE49-F238E27FC236}">
                  <a16:creationId xmlns:a16="http://schemas.microsoft.com/office/drawing/2014/main" id="{793A950C-1B28-4A7E-84CD-650C8F8991B8}"/>
                </a:ext>
              </a:extLst>
            </p:cNvPr>
            <p:cNvCxnSpPr/>
            <p:nvPr>
              <p:custDataLst>
                <p:tags r:id="rId4"/>
              </p:custDataLst>
            </p:nvPr>
          </p:nvCxnSpPr>
          <p:spPr bwMode="auto">
            <a:xfrm>
              <a:off x="5322001" y="3528984"/>
              <a:ext cx="1548000" cy="0"/>
            </a:xfrm>
            <a:prstGeom prst="line">
              <a:avLst/>
            </a:prstGeom>
            <a:solidFill>
              <a:srgbClr val="BAD328"/>
            </a:solidFill>
            <a:ln w="12700">
              <a:solidFill>
                <a:srgbClr val="83BCE1"/>
              </a:solidFill>
            </a:ln>
          </p:spPr>
          <p:style>
            <a:lnRef idx="1">
              <a:schemeClr val="accent1"/>
            </a:lnRef>
            <a:fillRef idx="0">
              <a:schemeClr val="accent1"/>
            </a:fillRef>
            <a:effectRef idx="0">
              <a:schemeClr val="accent1"/>
            </a:effectRef>
            <a:fontRef idx="minor">
              <a:schemeClr val="tx1"/>
            </a:fontRef>
          </p:style>
        </p:cxnSp>
        <p:sp>
          <p:nvSpPr>
            <p:cNvPr id="7" name="MH_Other_4">
              <a:extLst>
                <a:ext uri="{FF2B5EF4-FFF2-40B4-BE49-F238E27FC236}">
                  <a16:creationId xmlns:a16="http://schemas.microsoft.com/office/drawing/2014/main" id="{0F282023-ABF0-4C40-B095-1091F6C1409C}"/>
                </a:ext>
              </a:extLst>
            </p:cNvPr>
            <p:cNvSpPr/>
            <p:nvPr>
              <p:custDataLst>
                <p:tags r:id="rId5"/>
              </p:custDataLst>
            </p:nvPr>
          </p:nvSpPr>
          <p:spPr>
            <a:xfrm rot="18925946">
              <a:off x="5618069" y="3623914"/>
              <a:ext cx="812010" cy="609008"/>
            </a:xfrm>
            <a:prstGeom prst="notchedRightArrow">
              <a:avLst>
                <a:gd name="adj1" fmla="val 46829"/>
                <a:gd name="adj2" fmla="val 50000"/>
              </a:avLst>
            </a:prstGeom>
            <a:blipFill dpi="0" rotWithShape="1">
              <a:blip r:embed="rId12" cstate="print">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75" dirty="0">
                  <a:solidFill>
                    <a:srgbClr val="FEFFFF"/>
                  </a:solidFill>
                  <a:cs typeface="+mn-ea"/>
                  <a:sym typeface="+mn-lt"/>
                </a:rPr>
                <a:t>B</a:t>
              </a:r>
              <a:endParaRPr lang="zh-CN" altLang="en-US" sz="975" dirty="0">
                <a:solidFill>
                  <a:srgbClr val="FEFFFF"/>
                </a:solidFill>
                <a:cs typeface="+mn-ea"/>
                <a:sym typeface="+mn-lt"/>
              </a:endParaRPr>
            </a:p>
          </p:txBody>
        </p:sp>
        <p:sp>
          <p:nvSpPr>
            <p:cNvPr id="8" name="MH_SubTitle_2">
              <a:extLst>
                <a:ext uri="{FF2B5EF4-FFF2-40B4-BE49-F238E27FC236}">
                  <a16:creationId xmlns:a16="http://schemas.microsoft.com/office/drawing/2014/main" id="{9F93EC4B-FD1C-4218-8D90-0ADD3DCF0A1B}"/>
                </a:ext>
              </a:extLst>
            </p:cNvPr>
            <p:cNvSpPr/>
            <p:nvPr>
              <p:custDataLst>
                <p:tags r:id="rId6"/>
              </p:custDataLst>
            </p:nvPr>
          </p:nvSpPr>
          <p:spPr>
            <a:xfrm>
              <a:off x="5322001" y="2251900"/>
              <a:ext cx="1548000" cy="1173336"/>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sz="2058" spc="441" dirty="0">
                  <a:solidFill>
                    <a:srgbClr val="FEFFFF"/>
                  </a:solidFill>
                  <a:cs typeface="+mn-ea"/>
                  <a:sym typeface="+mn-lt"/>
                </a:rPr>
                <a:t>标题</a:t>
              </a:r>
            </a:p>
          </p:txBody>
        </p:sp>
        <p:cxnSp>
          <p:nvCxnSpPr>
            <p:cNvPr id="9" name="MH_Other_5">
              <a:extLst>
                <a:ext uri="{FF2B5EF4-FFF2-40B4-BE49-F238E27FC236}">
                  <a16:creationId xmlns:a16="http://schemas.microsoft.com/office/drawing/2014/main" id="{98ED2AC4-DFE5-4D12-B7EA-A7CD441CA8F1}"/>
                </a:ext>
              </a:extLst>
            </p:cNvPr>
            <p:cNvCxnSpPr/>
            <p:nvPr>
              <p:custDataLst>
                <p:tags r:id="rId7"/>
              </p:custDataLst>
            </p:nvPr>
          </p:nvCxnSpPr>
          <p:spPr bwMode="auto">
            <a:xfrm>
              <a:off x="8052011" y="3528984"/>
              <a:ext cx="1548000" cy="0"/>
            </a:xfrm>
            <a:prstGeom prst="line">
              <a:avLst/>
            </a:prstGeom>
            <a:solidFill>
              <a:srgbClr val="40C2A2"/>
            </a:solidFill>
            <a:ln w="12700">
              <a:solidFill>
                <a:srgbClr val="83BCE1"/>
              </a:solidFill>
            </a:ln>
          </p:spPr>
          <p:style>
            <a:lnRef idx="1">
              <a:schemeClr val="accent1"/>
            </a:lnRef>
            <a:fillRef idx="0">
              <a:schemeClr val="accent1"/>
            </a:fillRef>
            <a:effectRef idx="0">
              <a:schemeClr val="accent1"/>
            </a:effectRef>
            <a:fontRef idx="minor">
              <a:schemeClr val="tx1"/>
            </a:fontRef>
          </p:style>
        </p:cxnSp>
        <p:sp>
          <p:nvSpPr>
            <p:cNvPr id="10" name="MH_Other_6">
              <a:extLst>
                <a:ext uri="{FF2B5EF4-FFF2-40B4-BE49-F238E27FC236}">
                  <a16:creationId xmlns:a16="http://schemas.microsoft.com/office/drawing/2014/main" id="{9B7C506E-6AAE-49C2-8927-F0DDE88C4496}"/>
                </a:ext>
              </a:extLst>
            </p:cNvPr>
            <p:cNvSpPr/>
            <p:nvPr>
              <p:custDataLst>
                <p:tags r:id="rId8"/>
              </p:custDataLst>
            </p:nvPr>
          </p:nvSpPr>
          <p:spPr>
            <a:xfrm rot="18925946">
              <a:off x="8348079" y="3623914"/>
              <a:ext cx="812010" cy="609008"/>
            </a:xfrm>
            <a:prstGeom prst="notchedRightArrow">
              <a:avLst>
                <a:gd name="adj1" fmla="val 46829"/>
                <a:gd name="adj2" fmla="val 50000"/>
              </a:avLst>
            </a:prstGeom>
            <a:blipFill dpi="0" rotWithShape="1">
              <a:blip r:embed="rId12" cstate="print">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75" dirty="0">
                  <a:solidFill>
                    <a:srgbClr val="FEFFFF"/>
                  </a:solidFill>
                  <a:cs typeface="+mn-ea"/>
                  <a:sym typeface="+mn-lt"/>
                </a:rPr>
                <a:t>C</a:t>
              </a:r>
              <a:endParaRPr lang="zh-CN" altLang="en-US" sz="975" dirty="0">
                <a:solidFill>
                  <a:srgbClr val="FEFFFF"/>
                </a:solidFill>
                <a:cs typeface="+mn-ea"/>
                <a:sym typeface="+mn-lt"/>
              </a:endParaRPr>
            </a:p>
          </p:txBody>
        </p:sp>
        <p:sp>
          <p:nvSpPr>
            <p:cNvPr id="11" name="MH_SubTitle_3">
              <a:extLst>
                <a:ext uri="{FF2B5EF4-FFF2-40B4-BE49-F238E27FC236}">
                  <a16:creationId xmlns:a16="http://schemas.microsoft.com/office/drawing/2014/main" id="{F1708FEE-1FBC-4C9A-9B5F-807ABE54814E}"/>
                </a:ext>
              </a:extLst>
            </p:cNvPr>
            <p:cNvSpPr/>
            <p:nvPr>
              <p:custDataLst>
                <p:tags r:id="rId9"/>
              </p:custDataLst>
            </p:nvPr>
          </p:nvSpPr>
          <p:spPr>
            <a:xfrm>
              <a:off x="8052011" y="2251900"/>
              <a:ext cx="1548000" cy="1173336"/>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zh-CN" altLang="en-US" sz="2058" spc="441" dirty="0">
                  <a:solidFill>
                    <a:srgbClr val="FEFFFF"/>
                  </a:solidFill>
                  <a:cs typeface="+mn-ea"/>
                  <a:sym typeface="+mn-lt"/>
                </a:rPr>
                <a:t>标题</a:t>
              </a:r>
            </a:p>
          </p:txBody>
        </p:sp>
      </p:grpSp>
      <p:sp>
        <p:nvSpPr>
          <p:cNvPr id="12" name="矩形 11">
            <a:extLst>
              <a:ext uri="{FF2B5EF4-FFF2-40B4-BE49-F238E27FC236}">
                <a16:creationId xmlns:a16="http://schemas.microsoft.com/office/drawing/2014/main" id="{F6E8B31A-5B18-4117-B4E9-7ED02CCB6CA4}"/>
              </a:ext>
            </a:extLst>
          </p:cNvPr>
          <p:cNvSpPr/>
          <p:nvPr/>
        </p:nvSpPr>
        <p:spPr>
          <a:xfrm>
            <a:off x="757443" y="3746005"/>
            <a:ext cx="7490051" cy="646331"/>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请在这里输入您的文字内容请在这里输入您的文字内容请在这里输入您的文字内容请在这里输入您的文字内容请在这里输入您的文字内容</a:t>
            </a:r>
            <a:endParaRPr lang="zh-CN" altLang="en-US" sz="1176" dirty="0">
              <a:cs typeface="+mn-ea"/>
              <a:sym typeface="+mn-lt"/>
            </a:endParaRPr>
          </a:p>
        </p:txBody>
      </p:sp>
      <p:sp>
        <p:nvSpPr>
          <p:cNvPr id="16" name="Title 1">
            <a:extLst>
              <a:ext uri="{FF2B5EF4-FFF2-40B4-BE49-F238E27FC236}">
                <a16:creationId xmlns:a16="http://schemas.microsoft.com/office/drawing/2014/main" id="{4FF02535-C9FA-4C62-B567-433CAF43A7AE}"/>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17" name="椭圆 16">
            <a:extLst>
              <a:ext uri="{FF2B5EF4-FFF2-40B4-BE49-F238E27FC236}">
                <a16:creationId xmlns:a16="http://schemas.microsoft.com/office/drawing/2014/main" id="{39C977E1-BA8C-4250-858D-249C8F70257F}"/>
              </a:ext>
            </a:extLst>
          </p:cNvPr>
          <p:cNvSpPr>
            <a:spLocks noChangeArrowheads="1"/>
          </p:cNvSpPr>
          <p:nvPr/>
        </p:nvSpPr>
        <p:spPr bwMode="auto">
          <a:xfrm>
            <a:off x="323528" y="267494"/>
            <a:ext cx="216024" cy="216024"/>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1879256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 name="PA_椭圆 18">
            <a:extLst>
              <a:ext uri="{FF2B5EF4-FFF2-40B4-BE49-F238E27FC236}">
                <a16:creationId xmlns:a16="http://schemas.microsoft.com/office/drawing/2014/main" id="{6274CFE3-F7C6-4F86-8B19-52AA6EBEA4BD}"/>
              </a:ext>
            </a:extLst>
          </p:cNvPr>
          <p:cNvSpPr/>
          <p:nvPr>
            <p:custDataLst>
              <p:tags r:id="rId1"/>
            </p:custDataLst>
          </p:nvPr>
        </p:nvSpPr>
        <p:spPr>
          <a:xfrm>
            <a:off x="2695754" y="1550632"/>
            <a:ext cx="1700678" cy="1700678"/>
          </a:xfrm>
          <a:prstGeom prst="ellipse">
            <a:avLst/>
          </a:prstGeom>
          <a:solidFill>
            <a:srgbClr val="83BCE1">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椭圆 18">
            <a:extLst>
              <a:ext uri="{FF2B5EF4-FFF2-40B4-BE49-F238E27FC236}">
                <a16:creationId xmlns:a16="http://schemas.microsoft.com/office/drawing/2014/main" id="{34D32EF7-6CB6-4C6D-BFA2-C514F1281C72}"/>
              </a:ext>
            </a:extLst>
          </p:cNvPr>
          <p:cNvSpPr/>
          <p:nvPr>
            <p:custDataLst>
              <p:tags r:id="rId2"/>
            </p:custDataLst>
          </p:nvPr>
        </p:nvSpPr>
        <p:spPr>
          <a:xfrm>
            <a:off x="3056394" y="1920240"/>
            <a:ext cx="987474" cy="987474"/>
          </a:xfrm>
          <a:prstGeom prst="ellipse">
            <a:avLst/>
          </a:prstGeom>
          <a:solidFill>
            <a:srgbClr val="83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文本框 13">
            <a:extLst>
              <a:ext uri="{FF2B5EF4-FFF2-40B4-BE49-F238E27FC236}">
                <a16:creationId xmlns:a16="http://schemas.microsoft.com/office/drawing/2014/main" id="{CB1E12B4-3120-48EF-BCBF-70ED5C369FAD}"/>
              </a:ext>
            </a:extLst>
          </p:cNvPr>
          <p:cNvSpPr txBox="1">
            <a:spLocks noChangeArrowheads="1"/>
          </p:cNvSpPr>
          <p:nvPr>
            <p:custDataLst>
              <p:tags r:id="rId3"/>
            </p:custDataLst>
          </p:nvPr>
        </p:nvSpPr>
        <p:spPr bwMode="auto">
          <a:xfrm>
            <a:off x="4536087" y="1851670"/>
            <a:ext cx="26468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buNone/>
            </a:pPr>
            <a:r>
              <a:rPr lang="zh-CN" altLang="en-US" sz="3200" b="1" dirty="0">
                <a:solidFill>
                  <a:srgbClr val="56A6D9"/>
                </a:solidFill>
                <a:latin typeface="微软雅黑" panose="020B0503020204020204" pitchFamily="34" charset="-122"/>
                <a:ea typeface="微软雅黑" panose="020B0503020204020204" pitchFamily="34" charset="-122"/>
                <a:cs typeface="Arial" panose="020B0604020202020204" pitchFamily="34" charset="0"/>
              </a:rPr>
              <a:t>感谢您得观看</a:t>
            </a:r>
          </a:p>
        </p:txBody>
      </p:sp>
      <p:sp>
        <p:nvSpPr>
          <p:cNvPr id="8" name="PA_文本框 66">
            <a:extLst>
              <a:ext uri="{FF2B5EF4-FFF2-40B4-BE49-F238E27FC236}">
                <a16:creationId xmlns:a16="http://schemas.microsoft.com/office/drawing/2014/main" id="{19A6BDB7-FE33-4D0E-BE7C-4AFDD15719F4}"/>
              </a:ext>
            </a:extLst>
          </p:cNvPr>
          <p:cNvSpPr txBox="1">
            <a:spLocks noChangeArrowheads="1"/>
          </p:cNvSpPr>
          <p:nvPr>
            <p:custDataLst>
              <p:tags r:id="rId4"/>
            </p:custDataLst>
          </p:nvPr>
        </p:nvSpPr>
        <p:spPr bwMode="auto">
          <a:xfrm>
            <a:off x="4572000" y="2715766"/>
            <a:ext cx="2808312" cy="34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Concise and practical, applicable to </a:t>
            </a:r>
            <a:r>
              <a:rPr lang="en-US" altLang="zh-CN" sz="836" dirty="0" err="1">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a:t>
            </a:r>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 work/pro</a:t>
            </a:r>
          </a:p>
          <a:p>
            <a:r>
              <a:rPr lang="en-US" altLang="zh-CN" sz="836" dirty="0" err="1">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ject</a:t>
            </a:r>
            <a:r>
              <a:rPr lang="en-US" altLang="zh-CN"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/business propaganda and so on</a:t>
            </a:r>
            <a:endParaRPr lang="zh-CN" altLang="en-US" sz="836"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PA_文本框 66">
            <a:extLst>
              <a:ext uri="{FF2B5EF4-FFF2-40B4-BE49-F238E27FC236}">
                <a16:creationId xmlns:a16="http://schemas.microsoft.com/office/drawing/2014/main" id="{68084EE0-E666-46FC-A861-4E049BD5E90D}"/>
              </a:ext>
            </a:extLst>
          </p:cNvPr>
          <p:cNvSpPr txBox="1">
            <a:spLocks noChangeArrowheads="1"/>
          </p:cNvSpPr>
          <p:nvPr>
            <p:custDataLst>
              <p:tags r:id="rId5"/>
            </p:custDataLst>
          </p:nvPr>
        </p:nvSpPr>
        <p:spPr bwMode="auto">
          <a:xfrm>
            <a:off x="4554192" y="2400971"/>
            <a:ext cx="3236784" cy="30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1394" dirty="0">
                <a:solidFill>
                  <a:srgbClr val="A0C3EC"/>
                </a:solidFill>
                <a:latin typeface="微软雅黑" panose="020B0503020204020204" pitchFamily="34" charset="-122"/>
                <a:ea typeface="微软雅黑" panose="020B0503020204020204" pitchFamily="34" charset="-122"/>
              </a:rPr>
              <a:t>适用于商业创业，汇报总结，答辩提案</a:t>
            </a:r>
          </a:p>
        </p:txBody>
      </p:sp>
      <p:sp>
        <p:nvSpPr>
          <p:cNvPr id="12" name="PA_文本框 20">
            <a:extLst>
              <a:ext uri="{FF2B5EF4-FFF2-40B4-BE49-F238E27FC236}">
                <a16:creationId xmlns:a16="http://schemas.microsoft.com/office/drawing/2014/main" id="{B460C397-F3D0-44D4-B135-FE61DBD54D02}"/>
              </a:ext>
            </a:extLst>
          </p:cNvPr>
          <p:cNvSpPr txBox="1">
            <a:spLocks noChangeArrowheads="1"/>
          </p:cNvSpPr>
          <p:nvPr>
            <p:custDataLst>
              <p:tags r:id="rId6"/>
            </p:custDataLst>
          </p:nvPr>
        </p:nvSpPr>
        <p:spPr bwMode="auto">
          <a:xfrm>
            <a:off x="2980073" y="2160697"/>
            <a:ext cx="1132041" cy="47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buNone/>
            </a:pPr>
            <a:r>
              <a:rPr lang="en-US" altLang="zh-CN" sz="2509" b="1" dirty="0">
                <a:solidFill>
                  <a:schemeClr val="bg1"/>
                </a:solidFill>
                <a:latin typeface="Arial" panose="020B0604020202020204" pitchFamily="34" charset="0"/>
                <a:ea typeface="微软雅黑" panose="020B0503020204020204" pitchFamily="34" charset="-122"/>
                <a:cs typeface="Arial" panose="020B0604020202020204" pitchFamily="34" charset="0"/>
              </a:rPr>
              <a:t>LOGO</a:t>
            </a:r>
            <a:endParaRPr lang="zh-CN" altLang="en-US" sz="2509"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3" name="07 - Surprise Attack">
            <a:hlinkClick r:id="" action="ppaction://media"/>
            <a:extLst>
              <a:ext uri="{FF2B5EF4-FFF2-40B4-BE49-F238E27FC236}">
                <a16:creationId xmlns:a16="http://schemas.microsoft.com/office/drawing/2014/main" id="{309FB93B-75E5-4D6C-91F7-0538C9FA44E2}"/>
              </a:ext>
            </a:extLst>
          </p:cNvPr>
          <p:cNvPicPr>
            <a:picLocks noChangeAspect="1"/>
          </p:cNvPicPr>
          <p:nvPr>
            <a:audioFile r:link="rId8"/>
            <p:extLst>
              <p:ext uri="{DAA4B4D4-6D71-4841-9C94-3DE7FCFB9230}">
                <p14:media xmlns:p14="http://schemas.microsoft.com/office/powerpoint/2010/main" r:embed="rId7">
                  <p14:fade in="5000" out="5000"/>
                </p14:media>
              </p:ext>
            </p:extLst>
          </p:nvPr>
        </p:nvPicPr>
        <p:blipFill>
          <a:blip r:embed="rId12"/>
          <a:stretch>
            <a:fillRect/>
          </a:stretch>
        </p:blipFill>
        <p:spPr>
          <a:xfrm>
            <a:off x="-1260648" y="699542"/>
            <a:ext cx="864096" cy="864096"/>
          </a:xfrm>
          <a:prstGeom prst="rect">
            <a:avLst/>
          </a:prstGeom>
        </p:spPr>
      </p:pic>
    </p:spTree>
    <p:extLst>
      <p:ext uri="{BB962C8B-B14F-4D97-AF65-F5344CB8AC3E}">
        <p14:creationId xmlns:p14="http://schemas.microsoft.com/office/powerpoint/2010/main" val="38282024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childTnLst>
                          </p:cTn>
                        </p:par>
                        <p:par>
                          <p:cTn id="22" fill="hold">
                            <p:stCondLst>
                              <p:cond delay="230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Effect transition="in" filter="fade">
                                      <p:cBhvr>
                                        <p:cTn id="27" dur="1000"/>
                                        <p:tgtEl>
                                          <p:spTgt spid="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Effect transition="in" filter="fade">
                                      <p:cBhvr>
                                        <p:cTn id="32" dur="1000"/>
                                        <p:tgtEl>
                                          <p:spTgt spid="9"/>
                                        </p:tgtEl>
                                      </p:cBhvr>
                                    </p:animEffect>
                                  </p:childTnLst>
                                </p:cTn>
                              </p:par>
                              <p:par>
                                <p:cTn id="33" presetID="53" presetClass="entr" presetSubtype="16" fill="hold" grpId="0" nodeType="withEffect">
                                  <p:stCondLst>
                                    <p:cond delay="60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Effect transition="in" filter="fade">
                                      <p:cBhvr>
                                        <p:cTn id="37" dur="1000"/>
                                        <p:tgtEl>
                                          <p:spTgt spid="8"/>
                                        </p:tgtEl>
                                      </p:cBhvr>
                                    </p:animEffect>
                                  </p:childTnLst>
                                </p:cTn>
                              </p:par>
                            </p:childTnLst>
                          </p:cTn>
                        </p:par>
                        <p:par>
                          <p:cTn id="38" fill="hold">
                            <p:stCondLst>
                              <p:cond delay="3900"/>
                            </p:stCondLst>
                            <p:childTnLst>
                              <p:par>
                                <p:cTn id="39" presetID="1" presetClass="mediacall" presetSubtype="0" fill="hold" nodeType="afterEffect">
                                  <p:stCondLst>
                                    <p:cond delay="0"/>
                                  </p:stCondLst>
                                  <p:childTnLst>
                                    <p:cmd type="call" cmd="playFrom(0.0)">
                                      <p:cBhvr>
                                        <p:cTn id="4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13"/>
                </p:tgtEl>
              </p:cMediaNode>
            </p:audio>
          </p:childTnLst>
        </p:cTn>
      </p:par>
    </p:tnLst>
    <p:bldLst>
      <p:bldP spid="10" grpId="0" animBg="1"/>
      <p:bldP spid="14" grpId="0" animBg="1"/>
      <p:bldP spid="7" grpId="0"/>
      <p:bldP spid="8"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F19FA0D-0E2C-4DDE-B552-19A5C53D9863}"/>
              </a:ext>
            </a:extLst>
          </p:cNvPr>
          <p:cNvSpPr txBox="1"/>
          <p:nvPr/>
        </p:nvSpPr>
        <p:spPr>
          <a:xfrm>
            <a:off x="1239717" y="877034"/>
            <a:ext cx="6768211" cy="2239074"/>
          </a:xfrm>
          <a:prstGeom prst="rect">
            <a:avLst/>
          </a:prstGeom>
          <a:noFill/>
        </p:spPr>
        <p:txBody>
          <a:bodyPr wrap="square" rtlCol="0">
            <a:spAutoFit/>
          </a:bodyPr>
          <a:lstStyle/>
          <a:p>
            <a:pPr algn="ctr">
              <a:lnSpc>
                <a:spcPct val="150000"/>
              </a:lnSpc>
            </a:pPr>
            <a:r>
              <a:rPr lang="zh-CN" altLang="en-US" sz="2100" b="1" dirty="0">
                <a:solidFill>
                  <a:srgbClr val="56A6D9"/>
                </a:solidFill>
                <a:latin typeface="微软雅黑" panose="020B0503020204020204" pitchFamily="34" charset="-122"/>
                <a:ea typeface="微软雅黑" panose="020B0503020204020204" pitchFamily="34" charset="-122"/>
              </a:rPr>
              <a:t>版权声明</a:t>
            </a:r>
          </a:p>
          <a:p>
            <a:pPr algn="just">
              <a:lnSpc>
                <a:spcPct val="150000"/>
              </a:lnSpc>
            </a:pPr>
            <a:endParaRPr lang="zh-CN" altLang="en-US" sz="900" dirty="0">
              <a:latin typeface="微软雅黑" panose="020B0503020204020204" pitchFamily="34" charset="-122"/>
              <a:ea typeface="微软雅黑" panose="020B0503020204020204" pitchFamily="34" charset="-122"/>
            </a:endParaRPr>
          </a:p>
          <a:p>
            <a:pPr algn="just">
              <a:lnSpc>
                <a:spcPct val="150000"/>
              </a:lnSpc>
            </a:pPr>
            <a:r>
              <a:rPr lang="zh-CN" altLang="en-US" sz="900" dirty="0">
                <a:solidFill>
                  <a:schemeClr val="accent6"/>
                </a:solidFill>
                <a:latin typeface="微软雅黑" panose="020B0503020204020204" pitchFamily="34" charset="-122"/>
                <a:ea typeface="微软雅黑" panose="020B0503020204020204" pitchFamily="34" charset="-122"/>
              </a:rPr>
              <a:t>感谢您下载包图网平台上提供的</a:t>
            </a:r>
            <a:r>
              <a:rPr lang="en-US" altLang="zh-CN" sz="900" dirty="0">
                <a:solidFill>
                  <a:schemeClr val="accent6"/>
                </a:solidFill>
                <a:latin typeface="微软雅黑" panose="020B0503020204020204" pitchFamily="34" charset="-122"/>
                <a:ea typeface="微软雅黑" panose="020B0503020204020204" pitchFamily="34" charset="-122"/>
              </a:rPr>
              <a:t>PPT</a:t>
            </a:r>
            <a:r>
              <a:rPr lang="zh-CN" altLang="en-US" sz="900" dirty="0">
                <a:solidFill>
                  <a:schemeClr val="accent6"/>
                </a:solidFill>
                <a:latin typeface="微软雅黑" panose="020B0503020204020204" pitchFamily="34" charset="-122"/>
                <a:ea typeface="微软雅黑" panose="020B0503020204020204" pitchFamily="34" charset="-122"/>
              </a:rPr>
              <a:t>作品，为了您和包图网以及原创作者的利益，请勿复制、传播、销售，否则将承担法律责任！包图网将对作品进行维权，按照传播下载次数进行十倍的索取赔偿！</a:t>
            </a:r>
            <a:endParaRPr lang="en-US" altLang="zh-CN" sz="9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endParaRPr lang="zh-CN" altLang="en-US" sz="9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r>
              <a:rPr lang="en-US" altLang="zh-CN" sz="900" dirty="0">
                <a:solidFill>
                  <a:schemeClr val="accent6"/>
                </a:solidFill>
                <a:latin typeface="微软雅黑" panose="020B0503020204020204" pitchFamily="34" charset="-122"/>
                <a:ea typeface="微软雅黑" panose="020B0503020204020204" pitchFamily="34" charset="-122"/>
              </a:rPr>
              <a:t>1.</a:t>
            </a:r>
            <a:r>
              <a:rPr lang="zh-CN" altLang="en-US" sz="900" dirty="0">
                <a:solidFill>
                  <a:schemeClr val="accent6"/>
                </a:solidFill>
                <a:latin typeface="微软雅黑" panose="020B0503020204020204" pitchFamily="34" charset="-122"/>
                <a:ea typeface="微软雅黑" panose="020B0503020204020204" pitchFamily="34" charset="-122"/>
              </a:rPr>
              <a:t>在包图网出售的</a:t>
            </a:r>
            <a:r>
              <a:rPr lang="en-US" altLang="zh-CN" sz="900" dirty="0">
                <a:solidFill>
                  <a:schemeClr val="accent6"/>
                </a:solidFill>
                <a:latin typeface="微软雅黑" panose="020B0503020204020204" pitchFamily="34" charset="-122"/>
                <a:ea typeface="微软雅黑" panose="020B0503020204020204" pitchFamily="34" charset="-122"/>
              </a:rPr>
              <a:t>PPT</a:t>
            </a:r>
            <a:r>
              <a:rPr lang="zh-CN" altLang="en-US" sz="900" dirty="0">
                <a:solidFill>
                  <a:schemeClr val="accent6"/>
                </a:solidFill>
                <a:latin typeface="微软雅黑" panose="020B0503020204020204" pitchFamily="34" charset="-122"/>
                <a:ea typeface="微软雅黑" panose="020B0503020204020204" pitchFamily="34" charset="-122"/>
              </a:rPr>
              <a:t>模板是免版税类（</a:t>
            </a:r>
            <a:r>
              <a:rPr lang="en-US" altLang="zh-CN" sz="900" dirty="0">
                <a:solidFill>
                  <a:schemeClr val="accent6"/>
                </a:solidFill>
                <a:latin typeface="微软雅黑" panose="020B0503020204020204" pitchFamily="34" charset="-122"/>
                <a:ea typeface="微软雅黑" panose="020B0503020204020204" pitchFamily="34" charset="-122"/>
              </a:rPr>
              <a:t>RF</a:t>
            </a:r>
            <a:r>
              <a:rPr lang="zh-CN" altLang="en-US" sz="900" dirty="0">
                <a:solidFill>
                  <a:schemeClr val="accent6"/>
                </a:solidFill>
                <a:latin typeface="微软雅黑" panose="020B0503020204020204" pitchFamily="34" charset="-122"/>
                <a:ea typeface="微软雅黑" panose="020B0503020204020204" pitchFamily="34" charset="-122"/>
              </a:rPr>
              <a:t>：</a:t>
            </a:r>
            <a:r>
              <a:rPr lang="en-US" altLang="zh-CN" sz="900" dirty="0">
                <a:solidFill>
                  <a:schemeClr val="accent6"/>
                </a:solidFill>
                <a:latin typeface="微软雅黑" panose="020B0503020204020204" pitchFamily="34" charset="-122"/>
                <a:ea typeface="微软雅黑" panose="020B0503020204020204" pitchFamily="34" charset="-122"/>
              </a:rPr>
              <a:t>Royalty-Free</a:t>
            </a:r>
            <a:r>
              <a:rPr lang="zh-CN" altLang="en-US" sz="900" dirty="0">
                <a:solidFill>
                  <a:schemeClr val="accent6"/>
                </a:solidFill>
                <a:latin typeface="微软雅黑" panose="020B0503020204020204" pitchFamily="34" charset="-122"/>
                <a:ea typeface="微软雅黑" panose="020B0503020204020204" pitchFamily="34" charset="-122"/>
              </a:rPr>
              <a:t>）正版受</a:t>
            </a:r>
            <a:r>
              <a:rPr lang="en-US" altLang="zh-CN" sz="900" dirty="0">
                <a:solidFill>
                  <a:schemeClr val="accent6"/>
                </a:solidFill>
                <a:latin typeface="微软雅黑" panose="020B0503020204020204" pitchFamily="34" charset="-122"/>
                <a:ea typeface="微软雅黑" panose="020B0503020204020204" pitchFamily="34" charset="-122"/>
              </a:rPr>
              <a:t>《</a:t>
            </a:r>
            <a:r>
              <a:rPr lang="zh-CN" altLang="en-US" sz="900" dirty="0">
                <a:solidFill>
                  <a:schemeClr val="accent6"/>
                </a:solidFill>
                <a:latin typeface="微软雅黑" panose="020B0503020204020204" pitchFamily="34" charset="-122"/>
                <a:ea typeface="微软雅黑" panose="020B0503020204020204" pitchFamily="34" charset="-122"/>
              </a:rPr>
              <a:t>中国人民共和国著作法</a:t>
            </a:r>
            <a:r>
              <a:rPr lang="en-US" altLang="zh-CN" sz="900" dirty="0">
                <a:solidFill>
                  <a:schemeClr val="accent6"/>
                </a:solidFill>
                <a:latin typeface="微软雅黑" panose="020B0503020204020204" pitchFamily="34" charset="-122"/>
                <a:ea typeface="微软雅黑" panose="020B0503020204020204" pitchFamily="34" charset="-122"/>
              </a:rPr>
              <a:t>》</a:t>
            </a:r>
            <a:r>
              <a:rPr lang="zh-CN" altLang="en-US" sz="900" dirty="0">
                <a:solidFill>
                  <a:schemeClr val="accent6"/>
                </a:solidFill>
                <a:latin typeface="微软雅黑" panose="020B0503020204020204" pitchFamily="34" charset="-122"/>
                <a:ea typeface="微软雅黑" panose="020B0503020204020204" pitchFamily="34" charset="-122"/>
              </a:rPr>
              <a:t>和</a:t>
            </a:r>
            <a:r>
              <a:rPr lang="en-US" altLang="zh-CN" sz="900" dirty="0">
                <a:solidFill>
                  <a:schemeClr val="accent6"/>
                </a:solidFill>
                <a:latin typeface="微软雅黑" panose="020B0503020204020204" pitchFamily="34" charset="-122"/>
                <a:ea typeface="微软雅黑" panose="020B0503020204020204" pitchFamily="34" charset="-122"/>
              </a:rPr>
              <a:t>《</a:t>
            </a:r>
            <a:r>
              <a:rPr lang="zh-CN" altLang="en-US" sz="900" dirty="0">
                <a:solidFill>
                  <a:schemeClr val="accent6"/>
                </a:solidFill>
                <a:latin typeface="微软雅黑" panose="020B0503020204020204" pitchFamily="34" charset="-122"/>
                <a:ea typeface="微软雅黑" panose="020B0503020204020204" pitchFamily="34" charset="-122"/>
              </a:rPr>
              <a:t>世界版权公约</a:t>
            </a:r>
            <a:r>
              <a:rPr lang="en-US" altLang="zh-CN" sz="900" dirty="0">
                <a:solidFill>
                  <a:schemeClr val="accent6"/>
                </a:solidFill>
                <a:latin typeface="微软雅黑" panose="020B0503020204020204" pitchFamily="34" charset="-122"/>
                <a:ea typeface="微软雅黑" panose="020B0503020204020204" pitchFamily="34" charset="-122"/>
              </a:rPr>
              <a:t>》</a:t>
            </a:r>
            <a:r>
              <a:rPr lang="zh-CN" altLang="en-US" sz="900" dirty="0">
                <a:solidFill>
                  <a:schemeClr val="accent6"/>
                </a:solidFill>
                <a:latin typeface="微软雅黑" panose="020B0503020204020204" pitchFamily="34" charset="-122"/>
                <a:ea typeface="微软雅黑" panose="020B0503020204020204" pitchFamily="34" charset="-122"/>
              </a:rPr>
              <a:t>的保护，作品的所有权、版权和著作权归包图网所有，您下载的是</a:t>
            </a:r>
            <a:r>
              <a:rPr lang="en-US" altLang="zh-CN" sz="900" dirty="0">
                <a:solidFill>
                  <a:schemeClr val="accent6"/>
                </a:solidFill>
                <a:latin typeface="微软雅黑" panose="020B0503020204020204" pitchFamily="34" charset="-122"/>
                <a:ea typeface="微软雅黑" panose="020B0503020204020204" pitchFamily="34" charset="-122"/>
              </a:rPr>
              <a:t>PPT</a:t>
            </a:r>
            <a:r>
              <a:rPr lang="zh-CN" altLang="en-US" sz="900" dirty="0">
                <a:solidFill>
                  <a:schemeClr val="accent6"/>
                </a:solidFill>
                <a:latin typeface="微软雅黑" panose="020B0503020204020204" pitchFamily="34" charset="-122"/>
                <a:ea typeface="微软雅黑" panose="020B0503020204020204" pitchFamily="34" charset="-122"/>
              </a:rPr>
              <a:t>模板素材的使用权。</a:t>
            </a:r>
          </a:p>
          <a:p>
            <a:pPr algn="just">
              <a:lnSpc>
                <a:spcPct val="150000"/>
              </a:lnSpc>
            </a:pPr>
            <a:r>
              <a:rPr lang="en-US" altLang="zh-CN" sz="900" dirty="0">
                <a:solidFill>
                  <a:schemeClr val="accent6"/>
                </a:solidFill>
                <a:latin typeface="微软雅黑" panose="020B0503020204020204" pitchFamily="34" charset="-122"/>
                <a:ea typeface="微软雅黑" panose="020B0503020204020204" pitchFamily="34" charset="-122"/>
              </a:rPr>
              <a:t>2.</a:t>
            </a:r>
            <a:r>
              <a:rPr lang="zh-CN" altLang="en-US" sz="900" dirty="0">
                <a:solidFill>
                  <a:schemeClr val="accent6"/>
                </a:solidFill>
                <a:latin typeface="微软雅黑" panose="020B0503020204020204" pitchFamily="34" charset="-122"/>
                <a:ea typeface="微软雅黑" panose="020B0503020204020204" pitchFamily="34" charset="-122"/>
              </a:rPr>
              <a:t>不得将包图网的</a:t>
            </a:r>
            <a:r>
              <a:rPr lang="en-US" altLang="zh-CN" sz="900" dirty="0">
                <a:solidFill>
                  <a:schemeClr val="accent6"/>
                </a:solidFill>
                <a:latin typeface="微软雅黑" panose="020B0503020204020204" pitchFamily="34" charset="-122"/>
                <a:ea typeface="微软雅黑" panose="020B0503020204020204" pitchFamily="34" charset="-122"/>
              </a:rPr>
              <a:t>PPT</a:t>
            </a:r>
            <a:r>
              <a:rPr lang="zh-CN" altLang="en-US" sz="900" dirty="0">
                <a:solidFill>
                  <a:schemeClr val="accent6"/>
                </a:solidFill>
                <a:latin typeface="微软雅黑" panose="020B0503020204020204" pitchFamily="34" charset="-122"/>
                <a:ea typeface="微软雅黑" panose="020B0503020204020204" pitchFamily="34" charset="-122"/>
              </a:rPr>
              <a:t>模板、</a:t>
            </a:r>
            <a:r>
              <a:rPr lang="en-US" altLang="zh-CN" sz="900" dirty="0">
                <a:solidFill>
                  <a:schemeClr val="accent6"/>
                </a:solidFill>
                <a:latin typeface="微软雅黑" panose="020B0503020204020204" pitchFamily="34" charset="-122"/>
                <a:ea typeface="微软雅黑" panose="020B0503020204020204" pitchFamily="34" charset="-122"/>
              </a:rPr>
              <a:t>PPT</a:t>
            </a:r>
            <a:r>
              <a:rPr lang="zh-CN" altLang="en-US" sz="900" dirty="0">
                <a:solidFill>
                  <a:schemeClr val="accent6"/>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p>
        </p:txBody>
      </p:sp>
      <p:sp>
        <p:nvSpPr>
          <p:cNvPr id="9" name="文本框 8">
            <a:extLst>
              <a:ext uri="{FF2B5EF4-FFF2-40B4-BE49-F238E27FC236}">
                <a16:creationId xmlns:a16="http://schemas.microsoft.com/office/drawing/2014/main" id="{404EF883-96EC-41C6-BEAD-DAB3F740A3AE}"/>
              </a:ext>
            </a:extLst>
          </p:cNvPr>
          <p:cNvSpPr txBox="1"/>
          <p:nvPr/>
        </p:nvSpPr>
        <p:spPr>
          <a:xfrm>
            <a:off x="1187624" y="3723878"/>
            <a:ext cx="5472811" cy="30008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zh-CN" altLang="en-US" sz="1350" b="1" dirty="0">
                <a:solidFill>
                  <a:srgbClr val="56A6D9"/>
                </a:solidFill>
              </a:rPr>
              <a:t>更多精品</a:t>
            </a:r>
            <a:r>
              <a:rPr lang="en-US" altLang="zh-CN" sz="1350" b="1" dirty="0">
                <a:solidFill>
                  <a:srgbClr val="56A6D9"/>
                </a:solidFill>
              </a:rPr>
              <a:t>PPT</a:t>
            </a:r>
            <a:r>
              <a:rPr lang="zh-CN" altLang="en-US" sz="1350" b="1" dirty="0">
                <a:solidFill>
                  <a:srgbClr val="56A6D9"/>
                </a:solidFill>
              </a:rPr>
              <a:t>模板：</a:t>
            </a:r>
            <a:r>
              <a:rPr lang="en-US" altLang="zh-CN" sz="1350" b="1" dirty="0">
                <a:solidFill>
                  <a:srgbClr val="56A6D9"/>
                </a:solidFill>
                <a:hlinkClick r:id="rId3"/>
              </a:rPr>
              <a:t>http://ibaotu.com/ppt/</a:t>
            </a:r>
            <a:endParaRPr lang="zh-CN" altLang="en-US" sz="1350" b="1" dirty="0">
              <a:solidFill>
                <a:srgbClr val="56A6D9"/>
              </a:solidFill>
            </a:endParaRPr>
          </a:p>
        </p:txBody>
      </p:sp>
      <p:grpSp>
        <p:nvGrpSpPr>
          <p:cNvPr id="12" name="组合 11">
            <a:extLst>
              <a:ext uri="{FF2B5EF4-FFF2-40B4-BE49-F238E27FC236}">
                <a16:creationId xmlns:a16="http://schemas.microsoft.com/office/drawing/2014/main" id="{5A902688-8CC3-4EB5-A384-7098F0A6057A}"/>
              </a:ext>
            </a:extLst>
          </p:cNvPr>
          <p:cNvGrpSpPr/>
          <p:nvPr/>
        </p:nvGrpSpPr>
        <p:grpSpPr>
          <a:xfrm>
            <a:off x="6984823" y="3738310"/>
            <a:ext cx="1023104" cy="300082"/>
            <a:chOff x="8158550" y="5010841"/>
            <a:chExt cx="1364139" cy="400109"/>
          </a:xfrm>
          <a:effectLst/>
        </p:grpSpPr>
        <p:sp>
          <p:nvSpPr>
            <p:cNvPr id="5" name="矩形: 圆角 4">
              <a:extLst>
                <a:ext uri="{FF2B5EF4-FFF2-40B4-BE49-F238E27FC236}">
                  <a16:creationId xmlns:a16="http://schemas.microsoft.com/office/drawing/2014/main" id="{25AC0F05-2EFA-4091-92F0-81B1C76F0249}"/>
                </a:ext>
              </a:extLst>
            </p:cNvPr>
            <p:cNvSpPr/>
            <p:nvPr/>
          </p:nvSpPr>
          <p:spPr>
            <a:xfrm>
              <a:off x="8158550" y="5010841"/>
              <a:ext cx="1336431" cy="342900"/>
            </a:xfrm>
            <a:prstGeom prst="roundRect">
              <a:avLst/>
            </a:prstGeom>
            <a:solidFill>
              <a:schemeClr val="accent2"/>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endParaRPr lang="zh-CN" altLang="en-US" sz="1350" dirty="0">
                <a:solidFill>
                  <a:srgbClr val="FF0000"/>
                </a:solidFill>
                <a:highlight>
                  <a:srgbClr val="FFFF00"/>
                </a:highlight>
              </a:endParaRPr>
            </a:p>
          </p:txBody>
        </p:sp>
        <p:sp>
          <p:nvSpPr>
            <p:cNvPr id="6" name="文本框 5">
              <a:extLst>
                <a:ext uri="{FF2B5EF4-FFF2-40B4-BE49-F238E27FC236}">
                  <a16:creationId xmlns:a16="http://schemas.microsoft.com/office/drawing/2014/main" id="{52F1FDF6-575D-4385-A8E8-4FF1701A8729}"/>
                </a:ext>
              </a:extLst>
            </p:cNvPr>
            <p:cNvSpPr txBox="1"/>
            <p:nvPr/>
          </p:nvSpPr>
          <p:spPr>
            <a:xfrm>
              <a:off x="8278621" y="5010841"/>
              <a:ext cx="1244068" cy="400109"/>
            </a:xfrm>
            <a:prstGeom prst="rect">
              <a:avLst/>
            </a:prstGeom>
            <a:noFill/>
          </p:spPr>
          <p:txBody>
            <a:bodyPr wrap="square" rtlCol="0">
              <a:spAutoFit/>
            </a:bodyPr>
            <a:lstStyle/>
            <a:p>
              <a:r>
                <a:rPr lang="zh-CN" altLang="en-US" sz="1350" b="1" dirty="0">
                  <a:solidFill>
                    <a:schemeClr val="bg1"/>
                  </a:solidFill>
                  <a:latin typeface="微软雅黑" panose="020B0503020204020204" pitchFamily="34" charset="-122"/>
                  <a:ea typeface="微软雅黑" panose="020B0503020204020204" pitchFamily="34" charset="-122"/>
                  <a:hlinkClick r:id="rId3"/>
                </a:rPr>
                <a:t>点击进入</a:t>
              </a:r>
              <a:endParaRPr lang="zh-CN" altLang="en-US" sz="135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485877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4">
            <a:extLst>
              <a:ext uri="{FF2B5EF4-FFF2-40B4-BE49-F238E27FC236}">
                <a16:creationId xmlns:a16="http://schemas.microsoft.com/office/drawing/2014/main" id="{4690ACE9-D7FB-4968-9FCB-4605A6E4BFA4}"/>
              </a:ext>
            </a:extLst>
          </p:cNvPr>
          <p:cNvSpPr>
            <a:spLocks noChangeArrowheads="1"/>
          </p:cNvSpPr>
          <p:nvPr/>
        </p:nvSpPr>
        <p:spPr bwMode="auto">
          <a:xfrm>
            <a:off x="1050888" y="1715107"/>
            <a:ext cx="2171302" cy="2168968"/>
          </a:xfrm>
          <a:prstGeom prst="ellipse">
            <a:avLst/>
          </a:prstGeom>
          <a:noFill/>
          <a:ln w="31750" algn="ctr">
            <a:solidFill>
              <a:srgbClr val="83BCE1">
                <a:alpha val="45882"/>
              </a:srgbClr>
            </a:solidFill>
            <a:miter lim="800000"/>
          </a:ln>
        </p:spPr>
        <p:txBody>
          <a:bodyPr anchor="ctr"/>
          <a:lstStyle/>
          <a:p>
            <a:pPr algn="ctr" fontAlgn="auto">
              <a:spcBef>
                <a:spcPts val="0"/>
              </a:spcBef>
              <a:spcAft>
                <a:spcPts val="0"/>
              </a:spcAft>
              <a:defRPr/>
            </a:pPr>
            <a:endParaRPr lang="zh-CN" altLang="en-US">
              <a:solidFill>
                <a:schemeClr val="lt1"/>
              </a:solidFill>
              <a:latin typeface="+mn-lt"/>
              <a:ea typeface="+mn-ea"/>
            </a:endParaRPr>
          </a:p>
        </p:txBody>
      </p:sp>
      <p:sp>
        <p:nvSpPr>
          <p:cNvPr id="28" name="椭圆 27">
            <a:extLst>
              <a:ext uri="{FF2B5EF4-FFF2-40B4-BE49-F238E27FC236}">
                <a16:creationId xmlns:a16="http://schemas.microsoft.com/office/drawing/2014/main" id="{9A922CC8-6C4C-40F2-9496-6956C273E9FE}"/>
              </a:ext>
            </a:extLst>
          </p:cNvPr>
          <p:cNvSpPr>
            <a:spLocks noChangeArrowheads="1"/>
          </p:cNvSpPr>
          <p:nvPr/>
        </p:nvSpPr>
        <p:spPr bwMode="auto">
          <a:xfrm>
            <a:off x="913213" y="1576265"/>
            <a:ext cx="2446652" cy="2446651"/>
          </a:xfrm>
          <a:prstGeom prst="ellipse">
            <a:avLst/>
          </a:prstGeom>
          <a:noFill/>
          <a:ln w="31750" algn="ctr">
            <a:solidFill>
              <a:srgbClr val="83BCE1"/>
            </a:solidFill>
            <a:miter lim="800000"/>
          </a:ln>
        </p:spPr>
        <p:txBody>
          <a:bodyPr anchor="ctr"/>
          <a:lstStyle/>
          <a:p>
            <a:pPr algn="ctr" fontAlgn="auto">
              <a:spcBef>
                <a:spcPts val="0"/>
              </a:spcBef>
              <a:spcAft>
                <a:spcPts val="0"/>
              </a:spcAft>
              <a:defRPr/>
            </a:pPr>
            <a:endParaRPr lang="zh-CN" altLang="en-US">
              <a:solidFill>
                <a:schemeClr val="lt1"/>
              </a:solidFill>
              <a:latin typeface="+mn-lt"/>
              <a:ea typeface="+mn-ea"/>
            </a:endParaRPr>
          </a:p>
        </p:txBody>
      </p:sp>
      <p:sp>
        <p:nvSpPr>
          <p:cNvPr id="29" name="任意多边形 15">
            <a:extLst>
              <a:ext uri="{FF2B5EF4-FFF2-40B4-BE49-F238E27FC236}">
                <a16:creationId xmlns:a16="http://schemas.microsoft.com/office/drawing/2014/main" id="{E847E281-EFA5-43D0-BE2B-FE7276827BE4}"/>
              </a:ext>
            </a:extLst>
          </p:cNvPr>
          <p:cNvSpPr/>
          <p:nvPr/>
        </p:nvSpPr>
        <p:spPr>
          <a:xfrm>
            <a:off x="3889565" y="1285747"/>
            <a:ext cx="2314810" cy="1626434"/>
          </a:xfrm>
          <a:custGeom>
            <a:avLst/>
            <a:gdLst>
              <a:gd name="connsiteX0" fmla="*/ 0 w 3472549"/>
              <a:gd name="connsiteY0" fmla="*/ 624236 h 2438834"/>
              <a:gd name="connsiteX1" fmla="*/ 653143 w 3472549"/>
              <a:gd name="connsiteY1" fmla="*/ 122 h 2438834"/>
              <a:gd name="connsiteX2" fmla="*/ 3468914 w 3472549"/>
              <a:gd name="connsiteY2" fmla="*/ 667779 h 2438834"/>
              <a:gd name="connsiteX3" fmla="*/ 1219200 w 3472549"/>
              <a:gd name="connsiteY3" fmla="*/ 2438522 h 2438834"/>
              <a:gd name="connsiteX4" fmla="*/ 14514 w 3472549"/>
              <a:gd name="connsiteY4" fmla="*/ 522636 h 2438834"/>
              <a:gd name="connsiteX5" fmla="*/ 14514 w 3472549"/>
              <a:gd name="connsiteY5" fmla="*/ 522636 h 2438834"/>
              <a:gd name="connsiteX6" fmla="*/ 14514 w 3472549"/>
              <a:gd name="connsiteY6" fmla="*/ 522636 h 243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549" h="2438834">
                <a:moveTo>
                  <a:pt x="0" y="624236"/>
                </a:moveTo>
                <a:cubicBezTo>
                  <a:pt x="37495" y="308550"/>
                  <a:pt x="74991" y="-7135"/>
                  <a:pt x="653143" y="122"/>
                </a:cubicBezTo>
                <a:cubicBezTo>
                  <a:pt x="1231295" y="7379"/>
                  <a:pt x="3374571" y="261379"/>
                  <a:pt x="3468914" y="667779"/>
                </a:cubicBezTo>
                <a:cubicBezTo>
                  <a:pt x="3563257" y="1074179"/>
                  <a:pt x="1794933" y="2462712"/>
                  <a:pt x="1219200" y="2438522"/>
                </a:cubicBezTo>
                <a:cubicBezTo>
                  <a:pt x="643467" y="2414332"/>
                  <a:pt x="14514" y="522636"/>
                  <a:pt x="14514" y="522636"/>
                </a:cubicBezTo>
                <a:lnTo>
                  <a:pt x="14514" y="522636"/>
                </a:lnTo>
                <a:lnTo>
                  <a:pt x="14514" y="5226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30" name="直接连接符 29">
            <a:extLst>
              <a:ext uri="{FF2B5EF4-FFF2-40B4-BE49-F238E27FC236}">
                <a16:creationId xmlns:a16="http://schemas.microsoft.com/office/drawing/2014/main" id="{C70B4FC9-5901-432A-A9D6-EFB8F7D90FF0}"/>
              </a:ext>
            </a:extLst>
          </p:cNvPr>
          <p:cNvCxnSpPr/>
          <p:nvPr/>
        </p:nvCxnSpPr>
        <p:spPr>
          <a:xfrm>
            <a:off x="3821894" y="1913452"/>
            <a:ext cx="3754566" cy="0"/>
          </a:xfrm>
          <a:prstGeom prst="line">
            <a:avLst/>
          </a:prstGeom>
          <a:ln>
            <a:solidFill>
              <a:srgbClr val="403D3C"/>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B852ADB3-8B44-4B1B-A157-EBBC7034DB43}"/>
              </a:ext>
            </a:extLst>
          </p:cNvPr>
          <p:cNvCxnSpPr/>
          <p:nvPr/>
        </p:nvCxnSpPr>
        <p:spPr>
          <a:xfrm>
            <a:off x="4146247" y="2802507"/>
            <a:ext cx="3430213" cy="0"/>
          </a:xfrm>
          <a:prstGeom prst="line">
            <a:avLst/>
          </a:prstGeom>
          <a:ln>
            <a:solidFill>
              <a:srgbClr val="403D3C"/>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3685D6F8-F2B0-4503-BAEF-47A13E61A0EC}"/>
              </a:ext>
            </a:extLst>
          </p:cNvPr>
          <p:cNvCxnSpPr/>
          <p:nvPr/>
        </p:nvCxnSpPr>
        <p:spPr>
          <a:xfrm>
            <a:off x="4146247" y="3699730"/>
            <a:ext cx="3430213" cy="0"/>
          </a:xfrm>
          <a:prstGeom prst="line">
            <a:avLst/>
          </a:prstGeom>
          <a:ln>
            <a:solidFill>
              <a:srgbClr val="403D3C"/>
            </a:solidFill>
          </a:ln>
        </p:spPr>
        <p:style>
          <a:lnRef idx="1">
            <a:schemeClr val="accent1"/>
          </a:lnRef>
          <a:fillRef idx="0">
            <a:schemeClr val="accent1"/>
          </a:fillRef>
          <a:effectRef idx="0">
            <a:schemeClr val="accent1"/>
          </a:effectRef>
          <a:fontRef idx="minor">
            <a:schemeClr val="tx1"/>
          </a:fontRef>
        </p:style>
      </p:cxnSp>
      <p:sp>
        <p:nvSpPr>
          <p:cNvPr id="33" name="空心弧 32">
            <a:extLst>
              <a:ext uri="{FF2B5EF4-FFF2-40B4-BE49-F238E27FC236}">
                <a16:creationId xmlns:a16="http://schemas.microsoft.com/office/drawing/2014/main" id="{79EBF906-D52A-4A9C-8B9F-4AE55BE3A2E1}"/>
              </a:ext>
            </a:extLst>
          </p:cNvPr>
          <p:cNvSpPr/>
          <p:nvPr/>
        </p:nvSpPr>
        <p:spPr bwMode="auto">
          <a:xfrm>
            <a:off x="-1307091" y="515699"/>
            <a:ext cx="5109150" cy="4861802"/>
          </a:xfrm>
          <a:custGeom>
            <a:avLst/>
            <a:gdLst>
              <a:gd name="T0" fmla="*/ 2781181 w 7662863"/>
              <a:gd name="T1" fmla="*/ 599934 h 7292975"/>
              <a:gd name="T2" fmla="*/ 2865531 w 7662863"/>
              <a:gd name="T3" fmla="*/ 2322936 h 7292975"/>
              <a:gd name="T4" fmla="*/ 1594561 w 7662863"/>
              <a:gd name="T5" fmla="*/ 1515546 h 7292975"/>
              <a:gd name="T6" fmla="*/ 17694720 60000 65536"/>
              <a:gd name="T7" fmla="*/ 5898240 60000 65536"/>
              <a:gd name="T8" fmla="*/ 11796480 60000 65536"/>
              <a:gd name="T9" fmla="*/ 6559303 w 7662863"/>
              <a:gd name="T10" fmla="*/ 1348164 h 7292975"/>
              <a:gd name="T11" fmla="*/ 7662863 w 7662863"/>
              <a:gd name="T12" fmla="*/ 5672790 h 7292975"/>
            </a:gdLst>
            <a:ahLst/>
            <a:cxnLst>
              <a:cxn ang="T6">
                <a:pos x="T0" y="T1"/>
              </a:cxn>
              <a:cxn ang="T7">
                <a:pos x="T2" y="T3"/>
              </a:cxn>
              <a:cxn ang="T8">
                <a:pos x="T4" y="T5"/>
              </a:cxn>
            </a:cxnLst>
            <a:rect l="T9" t="T10" r="T11" b="T12"/>
            <a:pathLst>
              <a:path w="7662863" h="7292975">
                <a:moveTo>
                  <a:pt x="6806018" y="1348163"/>
                </a:moveTo>
                <a:lnTo>
                  <a:pt x="6806017" y="1348163"/>
                </a:lnTo>
                <a:cubicBezTo>
                  <a:pt x="7360319" y="1997976"/>
                  <a:pt x="7662863" y="2809493"/>
                  <a:pt x="7662863" y="3646488"/>
                </a:cubicBezTo>
                <a:cubicBezTo>
                  <a:pt x="7662863" y="4367870"/>
                  <a:pt x="7438044" y="5073044"/>
                  <a:pt x="7016849" y="5672795"/>
                </a:cubicBezTo>
                <a:lnTo>
                  <a:pt x="6753816" y="5505464"/>
                </a:lnTo>
                <a:cubicBezTo>
                  <a:pt x="7143359" y="4955747"/>
                  <a:pt x="7351380" y="4308610"/>
                  <a:pt x="7351380" y="3646488"/>
                </a:cubicBezTo>
                <a:cubicBezTo>
                  <a:pt x="7351380" y="2878465"/>
                  <a:pt x="7071598" y="2133979"/>
                  <a:pt x="6559295" y="1538782"/>
                </a:cubicBezTo>
                <a:close/>
              </a:path>
            </a:pathLst>
          </a:custGeom>
          <a:noFill/>
          <a:ln w="12700" cap="flat" cmpd="sng" algn="ctr">
            <a:solidFill>
              <a:srgbClr val="83BCE1">
                <a:alpha val="30980"/>
              </a:srgbClr>
            </a:solidFill>
            <a:prstDash val="solid"/>
            <a:miter lim="800000"/>
          </a:ln>
        </p:spPr>
        <p:txBody>
          <a:bodyPr/>
          <a:lstStyle/>
          <a:p>
            <a:endParaRPr lang="zh-CN" altLang="en-US"/>
          </a:p>
        </p:txBody>
      </p:sp>
      <p:sp>
        <p:nvSpPr>
          <p:cNvPr id="34" name="椭圆 33">
            <a:extLst>
              <a:ext uri="{FF2B5EF4-FFF2-40B4-BE49-F238E27FC236}">
                <a16:creationId xmlns:a16="http://schemas.microsoft.com/office/drawing/2014/main" id="{B44969C6-829E-4E6F-BADB-E2F6DF0A829B}"/>
              </a:ext>
            </a:extLst>
          </p:cNvPr>
          <p:cNvSpPr>
            <a:spLocks noChangeArrowheads="1"/>
          </p:cNvSpPr>
          <p:nvPr/>
        </p:nvSpPr>
        <p:spPr bwMode="auto">
          <a:xfrm>
            <a:off x="2817331" y="1256578"/>
            <a:ext cx="551868" cy="5518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1750" algn="ctr">
            <a:noFill/>
            <a:miter lim="800000"/>
          </a:ln>
        </p:spPr>
        <p:txBody>
          <a:bodyPr anchor="ctr"/>
          <a:lstStyle/>
          <a:p>
            <a:pPr algn="ctr" fontAlgn="auto">
              <a:spcBef>
                <a:spcPts val="0"/>
              </a:spcBef>
              <a:spcAft>
                <a:spcPts val="0"/>
              </a:spcAft>
              <a:defRPr/>
            </a:pPr>
            <a:r>
              <a:rPr lang="en-US" altLang="zh-CN" sz="2646" dirty="0">
                <a:solidFill>
                  <a:schemeClr val="lt1"/>
                </a:solidFill>
                <a:latin typeface="+mn-lt"/>
                <a:ea typeface="+mn-ea"/>
              </a:rPr>
              <a:t>1</a:t>
            </a:r>
            <a:endParaRPr lang="zh-CN" altLang="en-US" sz="2646" dirty="0">
              <a:solidFill>
                <a:schemeClr val="lt1"/>
              </a:solidFill>
              <a:latin typeface="+mn-lt"/>
              <a:ea typeface="+mn-ea"/>
            </a:endParaRPr>
          </a:p>
        </p:txBody>
      </p:sp>
      <p:sp>
        <p:nvSpPr>
          <p:cNvPr id="35" name="椭圆 34">
            <a:extLst>
              <a:ext uri="{FF2B5EF4-FFF2-40B4-BE49-F238E27FC236}">
                <a16:creationId xmlns:a16="http://schemas.microsoft.com/office/drawing/2014/main" id="{5858D91E-A6B7-44C0-9571-08A1F82312FB}"/>
              </a:ext>
            </a:extLst>
          </p:cNvPr>
          <p:cNvSpPr>
            <a:spLocks noChangeArrowheads="1"/>
          </p:cNvSpPr>
          <p:nvPr/>
        </p:nvSpPr>
        <p:spPr bwMode="auto">
          <a:xfrm>
            <a:off x="3417035" y="2999687"/>
            <a:ext cx="550701" cy="551867"/>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lgn="ctr">
            <a:noFill/>
            <a:miter lim="800000"/>
          </a:ln>
        </p:spPr>
        <p:txBody>
          <a:bodyPr anchor="ctr"/>
          <a:lstStyle/>
          <a:p>
            <a:pPr algn="ctr" fontAlgn="auto">
              <a:spcBef>
                <a:spcPts val="0"/>
              </a:spcBef>
              <a:spcAft>
                <a:spcPts val="0"/>
              </a:spcAft>
              <a:defRPr/>
            </a:pPr>
            <a:r>
              <a:rPr lang="en-US" altLang="zh-CN" sz="2646" dirty="0">
                <a:solidFill>
                  <a:schemeClr val="lt1"/>
                </a:solidFill>
                <a:latin typeface="+mn-lt"/>
                <a:ea typeface="+mn-ea"/>
              </a:rPr>
              <a:t>3</a:t>
            </a:r>
            <a:endParaRPr lang="zh-CN" altLang="en-US" sz="2646" dirty="0">
              <a:solidFill>
                <a:schemeClr val="lt1"/>
              </a:solidFill>
              <a:latin typeface="+mn-lt"/>
              <a:ea typeface="+mn-ea"/>
            </a:endParaRPr>
          </a:p>
        </p:txBody>
      </p:sp>
      <p:sp>
        <p:nvSpPr>
          <p:cNvPr id="36" name="椭圆 35">
            <a:extLst>
              <a:ext uri="{FF2B5EF4-FFF2-40B4-BE49-F238E27FC236}">
                <a16:creationId xmlns:a16="http://schemas.microsoft.com/office/drawing/2014/main" id="{1E77E023-FCA1-4658-876B-43807DB77448}"/>
              </a:ext>
            </a:extLst>
          </p:cNvPr>
          <p:cNvSpPr>
            <a:spLocks noChangeArrowheads="1"/>
          </p:cNvSpPr>
          <p:nvPr/>
        </p:nvSpPr>
        <p:spPr bwMode="auto">
          <a:xfrm>
            <a:off x="2915337" y="3921410"/>
            <a:ext cx="550701" cy="55070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1750" algn="ctr">
            <a:noFill/>
            <a:miter lim="800000"/>
          </a:ln>
        </p:spPr>
        <p:txBody>
          <a:bodyPr anchor="ctr"/>
          <a:lstStyle/>
          <a:p>
            <a:pPr algn="ctr" fontAlgn="auto">
              <a:spcBef>
                <a:spcPts val="0"/>
              </a:spcBef>
              <a:spcAft>
                <a:spcPts val="0"/>
              </a:spcAft>
              <a:defRPr/>
            </a:pPr>
            <a:r>
              <a:rPr lang="en-US" altLang="zh-CN" sz="2646" dirty="0">
                <a:solidFill>
                  <a:schemeClr val="lt1"/>
                </a:solidFill>
                <a:latin typeface="+mn-lt"/>
                <a:ea typeface="+mn-ea"/>
              </a:rPr>
              <a:t>4</a:t>
            </a:r>
            <a:endParaRPr lang="zh-CN" altLang="en-US" sz="2646" dirty="0">
              <a:solidFill>
                <a:schemeClr val="lt1"/>
              </a:solidFill>
              <a:latin typeface="+mn-lt"/>
              <a:ea typeface="+mn-ea"/>
            </a:endParaRPr>
          </a:p>
        </p:txBody>
      </p:sp>
      <p:sp>
        <p:nvSpPr>
          <p:cNvPr id="37" name="文本框 39">
            <a:extLst>
              <a:ext uri="{FF2B5EF4-FFF2-40B4-BE49-F238E27FC236}">
                <a16:creationId xmlns:a16="http://schemas.microsoft.com/office/drawing/2014/main" id="{16F25821-49CF-4D74-B26D-54B4E2442F28}"/>
              </a:ext>
            </a:extLst>
          </p:cNvPr>
          <p:cNvSpPr txBox="1">
            <a:spLocks noChangeArrowheads="1"/>
          </p:cNvSpPr>
          <p:nvPr/>
        </p:nvSpPr>
        <p:spPr bwMode="auto">
          <a:xfrm>
            <a:off x="3814893" y="1466591"/>
            <a:ext cx="3341541" cy="445250"/>
          </a:xfrm>
          <a:prstGeom prst="rect">
            <a:avLst/>
          </a:prstGeom>
          <a:noFill/>
          <a:ln w="9525">
            <a:noFill/>
            <a:miter lim="800000"/>
          </a:ln>
        </p:spPr>
        <p:txBody>
          <a:bodyPr>
            <a:spAutoFit/>
          </a:bodyPr>
          <a:lstStyle/>
          <a:p>
            <a:pPr>
              <a:lnSpc>
                <a:spcPct val="130000"/>
              </a:lnSpc>
            </a:pPr>
            <a:r>
              <a:rPr lang="zh-CN" altLang="en-US" sz="882" dirty="0">
                <a:solidFill>
                  <a:srgbClr val="323232"/>
                </a:solidFill>
                <a:latin typeface="微软雅黑" panose="020B0503020204020204" pitchFamily="34" charset="-122"/>
                <a:ea typeface="微软雅黑" panose="020B0503020204020204" pitchFamily="34" charset="-122"/>
              </a:rPr>
              <a:t>请在这里输入您的文字内容请在这里输入您的文字内容请在这里输入您的文字内容 </a:t>
            </a:r>
            <a:endParaRPr lang="en-US" altLang="zh-CN" sz="882" dirty="0">
              <a:solidFill>
                <a:srgbClr val="323232"/>
              </a:solidFill>
              <a:latin typeface="微软雅黑" panose="020B0503020204020204" pitchFamily="34" charset="-122"/>
              <a:ea typeface="微软雅黑" panose="020B0503020204020204" pitchFamily="34" charset="-122"/>
            </a:endParaRPr>
          </a:p>
        </p:txBody>
      </p:sp>
      <p:sp>
        <p:nvSpPr>
          <p:cNvPr id="38" name="文本框 40">
            <a:extLst>
              <a:ext uri="{FF2B5EF4-FFF2-40B4-BE49-F238E27FC236}">
                <a16:creationId xmlns:a16="http://schemas.microsoft.com/office/drawing/2014/main" id="{CDF7CA8D-F128-4741-88ED-9B8FF16773C4}"/>
              </a:ext>
            </a:extLst>
          </p:cNvPr>
          <p:cNvSpPr txBox="1">
            <a:spLocks noChangeArrowheads="1"/>
          </p:cNvSpPr>
          <p:nvPr/>
        </p:nvSpPr>
        <p:spPr bwMode="auto">
          <a:xfrm>
            <a:off x="4101911" y="2349812"/>
            <a:ext cx="3341541" cy="445250"/>
          </a:xfrm>
          <a:prstGeom prst="rect">
            <a:avLst/>
          </a:prstGeom>
          <a:noFill/>
          <a:ln w="9525">
            <a:noFill/>
            <a:miter lim="800000"/>
          </a:ln>
        </p:spPr>
        <p:txBody>
          <a:bodyPr>
            <a:spAutoFit/>
          </a:bodyPr>
          <a:lstStyle/>
          <a:p>
            <a:pPr>
              <a:lnSpc>
                <a:spcPct val="130000"/>
              </a:lnSpc>
            </a:pPr>
            <a:r>
              <a:rPr lang="zh-CN" altLang="en-US" sz="882" dirty="0">
                <a:solidFill>
                  <a:srgbClr val="323232"/>
                </a:solidFill>
                <a:latin typeface="微软雅黑" panose="020B0503020204020204" pitchFamily="34" charset="-122"/>
                <a:ea typeface="微软雅黑" panose="020B0503020204020204" pitchFamily="34" charset="-122"/>
              </a:rPr>
              <a:t>请在这里输入您的文字内容请在这里输入您的文字内容请在这里输入您的文字内容</a:t>
            </a:r>
            <a:r>
              <a:rPr lang="zh-CN" altLang="en-US" sz="882" dirty="0">
                <a:latin typeface="微软雅黑" panose="020B0503020204020204" pitchFamily="34" charset="-122"/>
                <a:ea typeface="微软雅黑" panose="020B0503020204020204" pitchFamily="34" charset="-122"/>
              </a:rPr>
              <a:t> </a:t>
            </a:r>
            <a:endParaRPr lang="en-US" altLang="zh-CN" sz="882" dirty="0">
              <a:latin typeface="微软雅黑" panose="020B0503020204020204" pitchFamily="34" charset="-122"/>
              <a:ea typeface="微软雅黑" panose="020B0503020204020204" pitchFamily="34" charset="-122"/>
            </a:endParaRPr>
          </a:p>
        </p:txBody>
      </p:sp>
      <p:sp>
        <p:nvSpPr>
          <p:cNvPr id="39" name="文本框 41">
            <a:extLst>
              <a:ext uri="{FF2B5EF4-FFF2-40B4-BE49-F238E27FC236}">
                <a16:creationId xmlns:a16="http://schemas.microsoft.com/office/drawing/2014/main" id="{424CB8E7-2F7B-4FDF-9CCD-8C018EAB5B0A}"/>
              </a:ext>
            </a:extLst>
          </p:cNvPr>
          <p:cNvSpPr txBox="1">
            <a:spLocks noChangeArrowheads="1"/>
          </p:cNvSpPr>
          <p:nvPr/>
        </p:nvSpPr>
        <p:spPr bwMode="auto">
          <a:xfrm>
            <a:off x="4188250" y="3208532"/>
            <a:ext cx="3341541" cy="445250"/>
          </a:xfrm>
          <a:prstGeom prst="rect">
            <a:avLst/>
          </a:prstGeom>
          <a:noFill/>
          <a:ln w="9525">
            <a:noFill/>
            <a:miter lim="800000"/>
          </a:ln>
        </p:spPr>
        <p:txBody>
          <a:bodyPr>
            <a:spAutoFit/>
          </a:bodyPr>
          <a:lstStyle/>
          <a:p>
            <a:pPr>
              <a:lnSpc>
                <a:spcPct val="130000"/>
              </a:lnSpc>
            </a:pPr>
            <a:r>
              <a:rPr lang="zh-CN" altLang="en-US" sz="882">
                <a:solidFill>
                  <a:srgbClr val="323232"/>
                </a:solidFill>
                <a:latin typeface="微软雅黑" panose="020B0503020204020204" pitchFamily="34" charset="-122"/>
                <a:ea typeface="微软雅黑" panose="020B0503020204020204" pitchFamily="34" charset="-122"/>
              </a:rPr>
              <a:t>请在这里输入您的文字内容请在这里输入您的文字内容请在这里输入您的文字内容</a:t>
            </a:r>
            <a:r>
              <a:rPr lang="zh-CN" altLang="en-US" sz="882">
                <a:latin typeface="微软雅黑" panose="020B0503020204020204" pitchFamily="34" charset="-122"/>
                <a:ea typeface="微软雅黑" panose="020B0503020204020204" pitchFamily="34" charset="-122"/>
              </a:rPr>
              <a:t> </a:t>
            </a:r>
            <a:endParaRPr lang="en-US" altLang="zh-CN" sz="882">
              <a:latin typeface="微软雅黑" panose="020B0503020204020204" pitchFamily="34" charset="-122"/>
              <a:ea typeface="微软雅黑" panose="020B0503020204020204" pitchFamily="34" charset="-122"/>
            </a:endParaRPr>
          </a:p>
        </p:txBody>
      </p:sp>
      <p:sp>
        <p:nvSpPr>
          <p:cNvPr id="40" name="文本框 42">
            <a:extLst>
              <a:ext uri="{FF2B5EF4-FFF2-40B4-BE49-F238E27FC236}">
                <a16:creationId xmlns:a16="http://schemas.microsoft.com/office/drawing/2014/main" id="{DDDE5232-1FD8-4B2E-981D-DEDD5AFA9959}"/>
              </a:ext>
            </a:extLst>
          </p:cNvPr>
          <p:cNvSpPr txBox="1">
            <a:spLocks noChangeArrowheads="1"/>
          </p:cNvSpPr>
          <p:nvPr/>
        </p:nvSpPr>
        <p:spPr bwMode="auto">
          <a:xfrm>
            <a:off x="3823061" y="4143090"/>
            <a:ext cx="3340374" cy="445250"/>
          </a:xfrm>
          <a:prstGeom prst="rect">
            <a:avLst/>
          </a:prstGeom>
          <a:noFill/>
          <a:ln w="9525">
            <a:noFill/>
            <a:miter lim="800000"/>
          </a:ln>
        </p:spPr>
        <p:txBody>
          <a:bodyPr>
            <a:spAutoFit/>
          </a:bodyPr>
          <a:lstStyle/>
          <a:p>
            <a:pPr>
              <a:lnSpc>
                <a:spcPct val="130000"/>
              </a:lnSpc>
            </a:pPr>
            <a:r>
              <a:rPr lang="zh-CN" altLang="en-US" sz="882">
                <a:solidFill>
                  <a:srgbClr val="323232"/>
                </a:solidFill>
                <a:latin typeface="微软雅黑" panose="020B0503020204020204" pitchFamily="34" charset="-122"/>
                <a:ea typeface="微软雅黑" panose="020B0503020204020204" pitchFamily="34" charset="-122"/>
              </a:rPr>
              <a:t>请在这里输入您的文字内容请在这里输入您的文字内容请在这里输入您的文字内容</a:t>
            </a:r>
            <a:r>
              <a:rPr lang="zh-CN" altLang="en-US" sz="882">
                <a:latin typeface="微软雅黑" panose="020B0503020204020204" pitchFamily="34" charset="-122"/>
                <a:ea typeface="微软雅黑" panose="020B0503020204020204" pitchFamily="34" charset="-122"/>
              </a:rPr>
              <a:t> </a:t>
            </a:r>
            <a:endParaRPr lang="en-US" altLang="zh-CN" sz="882">
              <a:latin typeface="微软雅黑" panose="020B0503020204020204" pitchFamily="34" charset="-122"/>
              <a:ea typeface="微软雅黑" panose="020B0503020204020204" pitchFamily="34" charset="-122"/>
            </a:endParaRPr>
          </a:p>
        </p:txBody>
      </p:sp>
      <p:grpSp>
        <p:nvGrpSpPr>
          <p:cNvPr id="41" name="Group 32">
            <a:extLst>
              <a:ext uri="{FF2B5EF4-FFF2-40B4-BE49-F238E27FC236}">
                <a16:creationId xmlns:a16="http://schemas.microsoft.com/office/drawing/2014/main" id="{4DBC64BB-314E-4A3D-8B2E-066DE1951C86}"/>
              </a:ext>
            </a:extLst>
          </p:cNvPr>
          <p:cNvGrpSpPr/>
          <p:nvPr/>
        </p:nvGrpSpPr>
        <p:grpSpPr bwMode="auto">
          <a:xfrm>
            <a:off x="971600" y="2283718"/>
            <a:ext cx="2320644" cy="1142238"/>
            <a:chOff x="797" y="1914"/>
            <a:chExt cx="1989" cy="979"/>
          </a:xfrm>
        </p:grpSpPr>
        <p:sp>
          <p:nvSpPr>
            <p:cNvPr id="42" name="文本框 43">
              <a:extLst>
                <a:ext uri="{FF2B5EF4-FFF2-40B4-BE49-F238E27FC236}">
                  <a16:creationId xmlns:a16="http://schemas.microsoft.com/office/drawing/2014/main" id="{4F8EB781-7D18-4C86-9849-E13DDE271A94}"/>
                </a:ext>
              </a:extLst>
            </p:cNvPr>
            <p:cNvSpPr txBox="1">
              <a:spLocks noChangeArrowheads="1"/>
            </p:cNvSpPr>
            <p:nvPr/>
          </p:nvSpPr>
          <p:spPr bwMode="auto">
            <a:xfrm>
              <a:off x="797" y="1914"/>
              <a:ext cx="1989" cy="389"/>
            </a:xfrm>
            <a:prstGeom prst="rect">
              <a:avLst/>
            </a:prstGeom>
            <a:noFill/>
            <a:ln w="9525">
              <a:noFill/>
              <a:miter lim="800000"/>
            </a:ln>
          </p:spPr>
          <p:txBody>
            <a:bodyPr>
              <a:spAutoFit/>
            </a:bodyPr>
            <a:lstStyle/>
            <a:p>
              <a:pPr algn="ctr"/>
              <a:r>
                <a:rPr lang="zh-CN" altLang="en-US" sz="2352" b="1">
                  <a:solidFill>
                    <a:srgbClr val="403D3C"/>
                  </a:solidFill>
                  <a:ea typeface="微软雅黑" panose="020B0503020204020204" pitchFamily="34" charset="-122"/>
                  <a:cs typeface="Arial" panose="020B0604020202020204" pitchFamily="34" charset="0"/>
                </a:rPr>
                <a:t>标题内容</a:t>
              </a:r>
            </a:p>
          </p:txBody>
        </p:sp>
        <p:sp>
          <p:nvSpPr>
            <p:cNvPr id="43" name="文本框 44">
              <a:extLst>
                <a:ext uri="{FF2B5EF4-FFF2-40B4-BE49-F238E27FC236}">
                  <a16:creationId xmlns:a16="http://schemas.microsoft.com/office/drawing/2014/main" id="{910A4240-4732-4B88-8F54-0B641C8DECB1}"/>
                </a:ext>
              </a:extLst>
            </p:cNvPr>
            <p:cNvSpPr txBox="1">
              <a:spLocks noChangeArrowheads="1"/>
            </p:cNvSpPr>
            <p:nvPr/>
          </p:nvSpPr>
          <p:spPr bwMode="auto">
            <a:xfrm>
              <a:off x="1050" y="2284"/>
              <a:ext cx="1534" cy="609"/>
            </a:xfrm>
            <a:prstGeom prst="rect">
              <a:avLst/>
            </a:prstGeom>
            <a:noFill/>
            <a:ln w="9525">
              <a:noFill/>
              <a:miter lim="800000"/>
            </a:ln>
          </p:spPr>
          <p:txBody>
            <a:bodyPr>
              <a:spAutoFit/>
            </a:bodyPr>
            <a:lstStyle/>
            <a:p>
              <a:pPr>
                <a:lnSpc>
                  <a:spcPct val="130000"/>
                </a:lnSpc>
              </a:pPr>
              <a:r>
                <a:rPr lang="zh-CN" altLang="en-US" sz="1029">
                  <a:solidFill>
                    <a:srgbClr val="323232"/>
                  </a:solidFill>
                  <a:ea typeface="微软雅黑" panose="020B0503020204020204" pitchFamily="34" charset="-122"/>
                </a:rPr>
                <a:t>请在这里输入您的文字内容请在这里输入您的文字内容请在这里输入您的文字内容</a:t>
              </a:r>
              <a:endParaRPr lang="en-US" altLang="zh-CN" sz="1029">
                <a:solidFill>
                  <a:srgbClr val="323232"/>
                </a:solidFill>
                <a:ea typeface="微软雅黑" panose="020B0503020204020204" pitchFamily="34" charset="-122"/>
              </a:endParaRPr>
            </a:p>
          </p:txBody>
        </p:sp>
      </p:grpSp>
      <p:sp>
        <p:nvSpPr>
          <p:cNvPr id="44" name="文本框 45">
            <a:extLst>
              <a:ext uri="{FF2B5EF4-FFF2-40B4-BE49-F238E27FC236}">
                <a16:creationId xmlns:a16="http://schemas.microsoft.com/office/drawing/2014/main" id="{B5590959-5726-4156-A9AD-391F7A13021A}"/>
              </a:ext>
            </a:extLst>
          </p:cNvPr>
          <p:cNvSpPr txBox="1">
            <a:spLocks noChangeArrowheads="1"/>
          </p:cNvSpPr>
          <p:nvPr/>
        </p:nvSpPr>
        <p:spPr bwMode="auto">
          <a:xfrm>
            <a:off x="3814894" y="1170240"/>
            <a:ext cx="2319477" cy="363818"/>
          </a:xfrm>
          <a:prstGeom prst="rect">
            <a:avLst/>
          </a:prstGeom>
          <a:noFill/>
          <a:ln w="9525">
            <a:noFill/>
            <a:miter lim="800000"/>
          </a:ln>
        </p:spPr>
        <p:txBody>
          <a:bodyPr>
            <a:spAutoFit/>
          </a:bodyPr>
          <a:lstStyle/>
          <a:p>
            <a:r>
              <a:rPr lang="en-US" altLang="zh-CN" sz="1764" b="1" dirty="0">
                <a:solidFill>
                  <a:srgbClr val="83BCE1"/>
                </a:solidFill>
                <a:latin typeface="微软雅黑" panose="020B0503020204020204" pitchFamily="34" charset="-122"/>
                <a:ea typeface="微软雅黑" panose="020B0503020204020204" pitchFamily="34" charset="-122"/>
                <a:cs typeface="Arial" panose="020B0604020202020204" pitchFamily="34" charset="0"/>
              </a:rPr>
              <a:t>01. </a:t>
            </a:r>
            <a:r>
              <a:rPr lang="zh-CN" altLang="en-US" sz="1764" b="1" dirty="0">
                <a:solidFill>
                  <a:srgbClr val="83BCE1"/>
                </a:solidFill>
                <a:latin typeface="微软雅黑" panose="020B0503020204020204" pitchFamily="34" charset="-122"/>
                <a:ea typeface="微软雅黑" panose="020B0503020204020204" pitchFamily="34" charset="-122"/>
                <a:cs typeface="Arial" panose="020B0604020202020204" pitchFamily="34" charset="0"/>
              </a:rPr>
              <a:t>标题内容</a:t>
            </a:r>
          </a:p>
        </p:txBody>
      </p:sp>
      <p:sp>
        <p:nvSpPr>
          <p:cNvPr id="45" name="文本框 46">
            <a:extLst>
              <a:ext uri="{FF2B5EF4-FFF2-40B4-BE49-F238E27FC236}">
                <a16:creationId xmlns:a16="http://schemas.microsoft.com/office/drawing/2014/main" id="{FA97A07A-DED8-4AE9-A808-03910107BDCA}"/>
              </a:ext>
            </a:extLst>
          </p:cNvPr>
          <p:cNvSpPr txBox="1">
            <a:spLocks noChangeArrowheads="1"/>
          </p:cNvSpPr>
          <p:nvPr/>
        </p:nvSpPr>
        <p:spPr bwMode="auto">
          <a:xfrm>
            <a:off x="4146248" y="2093130"/>
            <a:ext cx="2320644" cy="363818"/>
          </a:xfrm>
          <a:prstGeom prst="rect">
            <a:avLst/>
          </a:prstGeom>
          <a:noFill/>
          <a:ln w="9525">
            <a:noFill/>
            <a:miter lim="800000"/>
          </a:ln>
        </p:spPr>
        <p:txBody>
          <a:bodyPr>
            <a:spAutoFit/>
          </a:bodyPr>
          <a:lstStyle/>
          <a:p>
            <a:r>
              <a:rPr lang="en-US" altLang="zh-CN" sz="1764" b="1">
                <a:solidFill>
                  <a:srgbClr val="83BCE1"/>
                </a:solidFill>
                <a:latin typeface="微软雅黑" panose="020B0503020204020204" pitchFamily="34" charset="-122"/>
                <a:ea typeface="微软雅黑" panose="020B0503020204020204" pitchFamily="34" charset="-122"/>
                <a:cs typeface="Arial" panose="020B0604020202020204" pitchFamily="34" charset="0"/>
              </a:rPr>
              <a:t>02.</a:t>
            </a:r>
            <a:r>
              <a:rPr lang="zh-CN" altLang="en-US" sz="1764" b="1">
                <a:solidFill>
                  <a:srgbClr val="83BCE1"/>
                </a:solidFill>
                <a:latin typeface="微软雅黑" panose="020B0503020204020204" pitchFamily="34" charset="-122"/>
                <a:ea typeface="微软雅黑" panose="020B0503020204020204" pitchFamily="34" charset="-122"/>
                <a:cs typeface="Arial" panose="020B0604020202020204" pitchFamily="34" charset="0"/>
              </a:rPr>
              <a:t>标题内容</a:t>
            </a:r>
            <a:endParaRPr lang="en-US" altLang="zh-CN" sz="1764" b="1">
              <a:solidFill>
                <a:srgbClr val="83BCE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文本框 47">
            <a:extLst>
              <a:ext uri="{FF2B5EF4-FFF2-40B4-BE49-F238E27FC236}">
                <a16:creationId xmlns:a16="http://schemas.microsoft.com/office/drawing/2014/main" id="{9F19F699-7E1E-4210-A1DD-5AC8F294A0DE}"/>
              </a:ext>
            </a:extLst>
          </p:cNvPr>
          <p:cNvSpPr txBox="1">
            <a:spLocks noChangeArrowheads="1"/>
          </p:cNvSpPr>
          <p:nvPr/>
        </p:nvSpPr>
        <p:spPr bwMode="auto">
          <a:xfrm>
            <a:off x="4188250" y="2943683"/>
            <a:ext cx="2321811" cy="363818"/>
          </a:xfrm>
          <a:prstGeom prst="rect">
            <a:avLst/>
          </a:prstGeom>
          <a:noFill/>
          <a:ln w="9525">
            <a:noFill/>
            <a:miter lim="800000"/>
          </a:ln>
        </p:spPr>
        <p:txBody>
          <a:bodyPr>
            <a:spAutoFit/>
          </a:bodyPr>
          <a:lstStyle/>
          <a:p>
            <a:r>
              <a:rPr lang="en-US" altLang="zh-CN" sz="1764" b="1">
                <a:solidFill>
                  <a:srgbClr val="83BCE1"/>
                </a:solidFill>
                <a:latin typeface="微软雅黑" panose="020B0503020204020204" pitchFamily="34" charset="-122"/>
                <a:ea typeface="微软雅黑" panose="020B0503020204020204" pitchFamily="34" charset="-122"/>
                <a:cs typeface="Arial" panose="020B0604020202020204" pitchFamily="34" charset="0"/>
              </a:rPr>
              <a:t>03.</a:t>
            </a:r>
            <a:r>
              <a:rPr lang="zh-CN" altLang="en-US" sz="1764" b="1">
                <a:solidFill>
                  <a:srgbClr val="83BCE1"/>
                </a:solidFill>
                <a:latin typeface="微软雅黑" panose="020B0503020204020204" pitchFamily="34" charset="-122"/>
                <a:ea typeface="微软雅黑" panose="020B0503020204020204" pitchFamily="34" charset="-122"/>
                <a:cs typeface="Arial" panose="020B0604020202020204" pitchFamily="34" charset="0"/>
              </a:rPr>
              <a:t>标题内容</a:t>
            </a:r>
            <a:endParaRPr lang="en-US" altLang="zh-CN" sz="1764" b="1">
              <a:solidFill>
                <a:srgbClr val="83BCE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 name="文本框 48">
            <a:extLst>
              <a:ext uri="{FF2B5EF4-FFF2-40B4-BE49-F238E27FC236}">
                <a16:creationId xmlns:a16="http://schemas.microsoft.com/office/drawing/2014/main" id="{9D68FB8D-1672-4683-B63C-625DAD1F4AD9}"/>
              </a:ext>
            </a:extLst>
          </p:cNvPr>
          <p:cNvSpPr txBox="1">
            <a:spLocks noChangeArrowheads="1"/>
          </p:cNvSpPr>
          <p:nvPr/>
        </p:nvSpPr>
        <p:spPr bwMode="auto">
          <a:xfrm>
            <a:off x="3889565" y="3879408"/>
            <a:ext cx="2320644" cy="363818"/>
          </a:xfrm>
          <a:prstGeom prst="rect">
            <a:avLst/>
          </a:prstGeom>
          <a:noFill/>
          <a:ln w="9525">
            <a:noFill/>
            <a:miter lim="800000"/>
          </a:ln>
        </p:spPr>
        <p:txBody>
          <a:bodyPr>
            <a:spAutoFit/>
          </a:bodyPr>
          <a:lstStyle/>
          <a:p>
            <a:r>
              <a:rPr lang="en-US" altLang="zh-CN" sz="1764" b="1">
                <a:solidFill>
                  <a:srgbClr val="83BCE1"/>
                </a:solidFill>
                <a:latin typeface="微软雅黑" panose="020B0503020204020204" pitchFamily="34" charset="-122"/>
                <a:ea typeface="微软雅黑" panose="020B0503020204020204" pitchFamily="34" charset="-122"/>
                <a:cs typeface="Arial" panose="020B0604020202020204" pitchFamily="34" charset="0"/>
              </a:rPr>
              <a:t>04.</a:t>
            </a:r>
            <a:r>
              <a:rPr lang="zh-CN" altLang="en-US" sz="1764" b="1">
                <a:solidFill>
                  <a:srgbClr val="83BCE1"/>
                </a:solidFill>
                <a:latin typeface="微软雅黑" panose="020B0503020204020204" pitchFamily="34" charset="-122"/>
                <a:ea typeface="微软雅黑" panose="020B0503020204020204" pitchFamily="34" charset="-122"/>
                <a:cs typeface="Arial" panose="020B0604020202020204" pitchFamily="34" charset="0"/>
              </a:rPr>
              <a:t>标题内容</a:t>
            </a:r>
            <a:endParaRPr lang="en-US" altLang="zh-CN" sz="1764" b="1">
              <a:solidFill>
                <a:srgbClr val="83BCE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椭圆 47">
            <a:extLst>
              <a:ext uri="{FF2B5EF4-FFF2-40B4-BE49-F238E27FC236}">
                <a16:creationId xmlns:a16="http://schemas.microsoft.com/office/drawing/2014/main" id="{9632B16B-1191-471C-B259-DCFE06065377}"/>
              </a:ext>
            </a:extLst>
          </p:cNvPr>
          <p:cNvSpPr>
            <a:spLocks noChangeArrowheads="1"/>
          </p:cNvSpPr>
          <p:nvPr/>
        </p:nvSpPr>
        <p:spPr bwMode="auto">
          <a:xfrm>
            <a:off x="3421703" y="2119965"/>
            <a:ext cx="553034" cy="5518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1750" algn="ctr">
            <a:noFill/>
            <a:miter lim="800000"/>
          </a:ln>
        </p:spPr>
        <p:txBody>
          <a:bodyPr anchor="ctr"/>
          <a:lstStyle/>
          <a:p>
            <a:pPr algn="ctr" fontAlgn="auto">
              <a:spcBef>
                <a:spcPts val="0"/>
              </a:spcBef>
              <a:spcAft>
                <a:spcPts val="0"/>
              </a:spcAft>
              <a:defRPr/>
            </a:pPr>
            <a:r>
              <a:rPr lang="en-US" altLang="zh-CN" sz="2646" dirty="0">
                <a:solidFill>
                  <a:schemeClr val="lt1"/>
                </a:solidFill>
                <a:latin typeface="+mn-lt"/>
                <a:ea typeface="+mn-ea"/>
              </a:rPr>
              <a:t>2</a:t>
            </a: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31876623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 calcmode="lin" valueType="num">
                                      <p:cBhvr>
                                        <p:cTn id="16" dur="500" fill="hold"/>
                                        <p:tgtEl>
                                          <p:spTgt spid="28"/>
                                        </p:tgtEl>
                                        <p:attrNameLst>
                                          <p:attrName>style.rotation</p:attrName>
                                        </p:attrNameLst>
                                      </p:cBhvr>
                                      <p:tavLst>
                                        <p:tav tm="0">
                                          <p:val>
                                            <p:fltVal val="360"/>
                                          </p:val>
                                        </p:tav>
                                        <p:tav tm="100000">
                                          <p:val>
                                            <p:fltVal val="0"/>
                                          </p:val>
                                        </p:tav>
                                      </p:tavLst>
                                    </p:anim>
                                    <p:animEffect transition="in" filter="fade">
                                      <p:cBhvr>
                                        <p:cTn id="17" dur="500"/>
                                        <p:tgtEl>
                                          <p:spTgt spid="28"/>
                                        </p:tgtEl>
                                      </p:cBhvr>
                                    </p:animEffect>
                                  </p:childTnLst>
                                </p:cTn>
                              </p:par>
                            </p:childTnLst>
                          </p:cTn>
                        </p:par>
                        <p:par>
                          <p:cTn id="18" fill="hold">
                            <p:stCondLst>
                              <p:cond delay="1000"/>
                            </p:stCondLst>
                            <p:childTnLst>
                              <p:par>
                                <p:cTn id="19" presetID="23" presetClass="entr" presetSubtype="272"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strVal val="2/3*#ppt_w"/>
                                          </p:val>
                                        </p:tav>
                                        <p:tav tm="100000">
                                          <p:val>
                                            <p:strVal val="#ppt_w"/>
                                          </p:val>
                                        </p:tav>
                                      </p:tavLst>
                                    </p:anim>
                                    <p:anim calcmode="lin" valueType="num">
                                      <p:cBhvr>
                                        <p:cTn id="22" dur="500" fill="hold"/>
                                        <p:tgtEl>
                                          <p:spTgt spid="41"/>
                                        </p:tgtEl>
                                        <p:attrNameLst>
                                          <p:attrName>ppt_h</p:attrName>
                                        </p:attrNameLst>
                                      </p:cBhvr>
                                      <p:tavLst>
                                        <p:tav tm="0">
                                          <p:val>
                                            <p:strVal val="2/3*#ppt_h"/>
                                          </p:val>
                                        </p:tav>
                                        <p:tav tm="100000">
                                          <p:val>
                                            <p:strVal val="#ppt_h"/>
                                          </p:val>
                                        </p:tav>
                                      </p:tavLst>
                                    </p:anim>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par>
                          <p:cTn id="27" fill="hold">
                            <p:stCondLst>
                              <p:cond delay="2000"/>
                            </p:stCondLst>
                            <p:childTnLst>
                              <p:par>
                                <p:cTn id="28" presetID="40" presetClass="entr" presetSubtype="0" fill="hold" grpId="0" nodeType="afterEffect">
                                  <p:stCondLst>
                                    <p:cond delay="0"/>
                                  </p:stCondLst>
                                  <p:iterate type="lt">
                                    <p:tmPct val="10000"/>
                                  </p:iterate>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anim calcmode="lin" valueType="num">
                                      <p:cBhvr>
                                        <p:cTn id="31" dur="500" fill="hold"/>
                                        <p:tgtEl>
                                          <p:spTgt spid="34"/>
                                        </p:tgtEl>
                                        <p:attrNameLst>
                                          <p:attrName>ppt_x</p:attrName>
                                        </p:attrNameLst>
                                      </p:cBhvr>
                                      <p:tavLst>
                                        <p:tav tm="0">
                                          <p:val>
                                            <p:strVal val="#ppt_x-.1"/>
                                          </p:val>
                                        </p:tav>
                                        <p:tav tm="100000">
                                          <p:val>
                                            <p:strVal val="#ppt_x"/>
                                          </p:val>
                                        </p:tav>
                                      </p:tavLst>
                                    </p:anim>
                                    <p:anim calcmode="lin" valueType="num">
                                      <p:cBhvr>
                                        <p:cTn id="32" dur="500" fill="hold"/>
                                        <p:tgtEl>
                                          <p:spTgt spid="34"/>
                                        </p:tgtEl>
                                        <p:attrNameLst>
                                          <p:attrName>ppt_y</p:attrName>
                                        </p:attrNameLst>
                                      </p:cBhvr>
                                      <p:tavLst>
                                        <p:tav tm="0">
                                          <p:val>
                                            <p:strVal val="#ppt_y"/>
                                          </p:val>
                                        </p:tav>
                                        <p:tav tm="100000">
                                          <p:val>
                                            <p:strVal val="#ppt_y"/>
                                          </p:val>
                                        </p:tav>
                                      </p:tavLst>
                                    </p:anim>
                                  </p:childTnLst>
                                </p:cTn>
                              </p:par>
                              <p:par>
                                <p:cTn id="33" presetID="40" presetClass="entr" presetSubtype="0" fill="hold" grpId="0" nodeType="withEffect">
                                  <p:stCondLst>
                                    <p:cond delay="0"/>
                                  </p:stCondLst>
                                  <p:iterate type="lt">
                                    <p:tmPct val="10000"/>
                                  </p:iterate>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anim calcmode="lin" valueType="num">
                                      <p:cBhvr>
                                        <p:cTn id="36" dur="500" fill="hold"/>
                                        <p:tgtEl>
                                          <p:spTgt spid="48"/>
                                        </p:tgtEl>
                                        <p:attrNameLst>
                                          <p:attrName>ppt_x</p:attrName>
                                        </p:attrNameLst>
                                      </p:cBhvr>
                                      <p:tavLst>
                                        <p:tav tm="0">
                                          <p:val>
                                            <p:strVal val="#ppt_x-.1"/>
                                          </p:val>
                                        </p:tav>
                                        <p:tav tm="100000">
                                          <p:val>
                                            <p:strVal val="#ppt_x"/>
                                          </p:val>
                                        </p:tav>
                                      </p:tavLst>
                                    </p:anim>
                                    <p:anim calcmode="lin" valueType="num">
                                      <p:cBhvr>
                                        <p:cTn id="37" dur="500" fill="hold"/>
                                        <p:tgtEl>
                                          <p:spTgt spid="48"/>
                                        </p:tgtEl>
                                        <p:attrNameLst>
                                          <p:attrName>ppt_y</p:attrName>
                                        </p:attrNameLst>
                                      </p:cBhvr>
                                      <p:tavLst>
                                        <p:tav tm="0">
                                          <p:val>
                                            <p:strVal val="#ppt_y"/>
                                          </p:val>
                                        </p:tav>
                                        <p:tav tm="100000">
                                          <p:val>
                                            <p:strVal val="#ppt_y"/>
                                          </p:val>
                                        </p:tav>
                                      </p:tavLst>
                                    </p:anim>
                                  </p:childTnLst>
                                </p:cTn>
                              </p:par>
                              <p:par>
                                <p:cTn id="38" presetID="40" presetClass="entr" presetSubtype="0" fill="hold" grpId="0" nodeType="withEffect">
                                  <p:stCondLst>
                                    <p:cond delay="0"/>
                                  </p:stCondLst>
                                  <p:iterate type="lt">
                                    <p:tmPct val="10000"/>
                                  </p:iterate>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1"/>
                                          </p:val>
                                        </p:tav>
                                        <p:tav tm="100000">
                                          <p:val>
                                            <p:strVal val="#ppt_x"/>
                                          </p:val>
                                        </p:tav>
                                      </p:tavLst>
                                    </p:anim>
                                    <p:anim calcmode="lin" valueType="num">
                                      <p:cBhvr>
                                        <p:cTn id="42" dur="500" fill="hold"/>
                                        <p:tgtEl>
                                          <p:spTgt spid="35"/>
                                        </p:tgtEl>
                                        <p:attrNameLst>
                                          <p:attrName>ppt_y</p:attrName>
                                        </p:attrNameLst>
                                      </p:cBhvr>
                                      <p:tavLst>
                                        <p:tav tm="0">
                                          <p:val>
                                            <p:strVal val="#ppt_y"/>
                                          </p:val>
                                        </p:tav>
                                        <p:tav tm="100000">
                                          <p:val>
                                            <p:strVal val="#ppt_y"/>
                                          </p:val>
                                        </p:tav>
                                      </p:tavLst>
                                    </p:anim>
                                  </p:childTnLst>
                                </p:cTn>
                              </p:par>
                              <p:par>
                                <p:cTn id="43" presetID="40" presetClass="entr" presetSubtype="0" fill="hold" grpId="0" nodeType="withEffect">
                                  <p:stCondLst>
                                    <p:cond delay="0"/>
                                  </p:stCondLst>
                                  <p:iterate type="lt">
                                    <p:tmPct val="10000"/>
                                  </p:iterate>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anim calcmode="lin" valueType="num">
                                      <p:cBhvr>
                                        <p:cTn id="46" dur="500" fill="hold"/>
                                        <p:tgtEl>
                                          <p:spTgt spid="36"/>
                                        </p:tgtEl>
                                        <p:attrNameLst>
                                          <p:attrName>ppt_x</p:attrName>
                                        </p:attrNameLst>
                                      </p:cBhvr>
                                      <p:tavLst>
                                        <p:tav tm="0">
                                          <p:val>
                                            <p:strVal val="#ppt_x-.1"/>
                                          </p:val>
                                        </p:tav>
                                        <p:tav tm="100000">
                                          <p:val>
                                            <p:strVal val="#ppt_x"/>
                                          </p:val>
                                        </p:tav>
                                      </p:tavLst>
                                    </p:anim>
                                    <p:anim calcmode="lin" valueType="num">
                                      <p:cBhvr>
                                        <p:cTn id="47" dur="500" fill="hold"/>
                                        <p:tgtEl>
                                          <p:spTgt spid="36"/>
                                        </p:tgtEl>
                                        <p:attrNameLst>
                                          <p:attrName>ppt_y</p:attrName>
                                        </p:attrNameLst>
                                      </p:cBhvr>
                                      <p:tavLst>
                                        <p:tav tm="0">
                                          <p:val>
                                            <p:strVal val="#ppt_y"/>
                                          </p:val>
                                        </p:tav>
                                        <p:tav tm="100000">
                                          <p:val>
                                            <p:strVal val="#ppt_y"/>
                                          </p:val>
                                        </p:tav>
                                      </p:tavLst>
                                    </p:anim>
                                  </p:childTnLst>
                                </p:cTn>
                              </p:par>
                            </p:childTnLst>
                          </p:cTn>
                        </p:par>
                        <p:par>
                          <p:cTn id="48" fill="hold">
                            <p:stCondLst>
                              <p:cond delay="2500"/>
                            </p:stCondLst>
                            <p:childTnLst>
                              <p:par>
                                <p:cTn id="49" presetID="42"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anim calcmode="lin" valueType="num">
                                      <p:cBhvr>
                                        <p:cTn id="52" dur="500" fill="hold"/>
                                        <p:tgtEl>
                                          <p:spTgt spid="44"/>
                                        </p:tgtEl>
                                        <p:attrNameLst>
                                          <p:attrName>ppt_x</p:attrName>
                                        </p:attrNameLst>
                                      </p:cBhvr>
                                      <p:tavLst>
                                        <p:tav tm="0">
                                          <p:val>
                                            <p:strVal val="#ppt_x"/>
                                          </p:val>
                                        </p:tav>
                                        <p:tav tm="100000">
                                          <p:val>
                                            <p:strVal val="#ppt_x"/>
                                          </p:val>
                                        </p:tav>
                                      </p:tavLst>
                                    </p:anim>
                                    <p:anim calcmode="lin" valueType="num">
                                      <p:cBhvr>
                                        <p:cTn id="53" dur="500" fill="hold"/>
                                        <p:tgtEl>
                                          <p:spTgt spid="4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anim calcmode="lin" valueType="num">
                                      <p:cBhvr>
                                        <p:cTn id="57" dur="500" fill="hold"/>
                                        <p:tgtEl>
                                          <p:spTgt spid="37"/>
                                        </p:tgtEl>
                                        <p:attrNameLst>
                                          <p:attrName>ppt_x</p:attrName>
                                        </p:attrNameLst>
                                      </p:cBhvr>
                                      <p:tavLst>
                                        <p:tav tm="0">
                                          <p:val>
                                            <p:strVal val="#ppt_x"/>
                                          </p:val>
                                        </p:tav>
                                        <p:tav tm="100000">
                                          <p:val>
                                            <p:strVal val="#ppt_x"/>
                                          </p:val>
                                        </p:tav>
                                      </p:tavLst>
                                    </p:anim>
                                    <p:anim calcmode="lin" valueType="num">
                                      <p:cBhvr>
                                        <p:cTn id="58" dur="500" fill="hold"/>
                                        <p:tgtEl>
                                          <p:spTgt spid="37"/>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42" presetClass="entr" presetSubtype="0"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1000"/>
                                        <p:tgtEl>
                                          <p:spTgt spid="45"/>
                                        </p:tgtEl>
                                      </p:cBhvr>
                                    </p:animEffect>
                                    <p:anim calcmode="lin" valueType="num">
                                      <p:cBhvr>
                                        <p:cTn id="63" dur="1000" fill="hold"/>
                                        <p:tgtEl>
                                          <p:spTgt spid="45"/>
                                        </p:tgtEl>
                                        <p:attrNameLst>
                                          <p:attrName>ppt_x</p:attrName>
                                        </p:attrNameLst>
                                      </p:cBhvr>
                                      <p:tavLst>
                                        <p:tav tm="0">
                                          <p:val>
                                            <p:strVal val="#ppt_x"/>
                                          </p:val>
                                        </p:tav>
                                        <p:tav tm="100000">
                                          <p:val>
                                            <p:strVal val="#ppt_x"/>
                                          </p:val>
                                        </p:tav>
                                      </p:tavLst>
                                    </p:anim>
                                    <p:anim calcmode="lin" valueType="num">
                                      <p:cBhvr>
                                        <p:cTn id="64" dur="1000" fill="hold"/>
                                        <p:tgtEl>
                                          <p:spTgt spid="4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childTnLst>
                          </p:cTn>
                        </p:par>
                        <p:par>
                          <p:cTn id="70" fill="hold">
                            <p:stCondLst>
                              <p:cond delay="4000"/>
                            </p:stCondLst>
                            <p:childTnLst>
                              <p:par>
                                <p:cTn id="71" presetID="42"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1000"/>
                                        <p:tgtEl>
                                          <p:spTgt spid="46"/>
                                        </p:tgtEl>
                                      </p:cBhvr>
                                    </p:animEffect>
                                    <p:anim calcmode="lin" valueType="num">
                                      <p:cBhvr>
                                        <p:cTn id="74" dur="1000" fill="hold"/>
                                        <p:tgtEl>
                                          <p:spTgt spid="46"/>
                                        </p:tgtEl>
                                        <p:attrNameLst>
                                          <p:attrName>ppt_x</p:attrName>
                                        </p:attrNameLst>
                                      </p:cBhvr>
                                      <p:tavLst>
                                        <p:tav tm="0">
                                          <p:val>
                                            <p:strVal val="#ppt_x"/>
                                          </p:val>
                                        </p:tav>
                                        <p:tav tm="100000">
                                          <p:val>
                                            <p:strVal val="#ppt_x"/>
                                          </p:val>
                                        </p:tav>
                                      </p:tavLst>
                                    </p:anim>
                                    <p:anim calcmode="lin" valueType="num">
                                      <p:cBhvr>
                                        <p:cTn id="75" dur="1000" fill="hold"/>
                                        <p:tgtEl>
                                          <p:spTgt spid="4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1000"/>
                                        <p:tgtEl>
                                          <p:spTgt spid="39"/>
                                        </p:tgtEl>
                                      </p:cBhvr>
                                    </p:animEffect>
                                    <p:anim calcmode="lin" valueType="num">
                                      <p:cBhvr>
                                        <p:cTn id="79" dur="1000" fill="hold"/>
                                        <p:tgtEl>
                                          <p:spTgt spid="39"/>
                                        </p:tgtEl>
                                        <p:attrNameLst>
                                          <p:attrName>ppt_x</p:attrName>
                                        </p:attrNameLst>
                                      </p:cBhvr>
                                      <p:tavLst>
                                        <p:tav tm="0">
                                          <p:val>
                                            <p:strVal val="#ppt_x"/>
                                          </p:val>
                                        </p:tav>
                                        <p:tav tm="100000">
                                          <p:val>
                                            <p:strVal val="#ppt_x"/>
                                          </p:val>
                                        </p:tav>
                                      </p:tavLst>
                                    </p:anim>
                                    <p:anim calcmode="lin" valueType="num">
                                      <p:cBhvr>
                                        <p:cTn id="80" dur="1000" fill="hold"/>
                                        <p:tgtEl>
                                          <p:spTgt spid="39"/>
                                        </p:tgtEl>
                                        <p:attrNameLst>
                                          <p:attrName>ppt_y</p:attrName>
                                        </p:attrNameLst>
                                      </p:cBhvr>
                                      <p:tavLst>
                                        <p:tav tm="0">
                                          <p:val>
                                            <p:strVal val="#ppt_y+.1"/>
                                          </p:val>
                                        </p:tav>
                                        <p:tav tm="100000">
                                          <p:val>
                                            <p:strVal val="#ppt_y"/>
                                          </p:val>
                                        </p:tav>
                                      </p:tavLst>
                                    </p:anim>
                                  </p:childTnLst>
                                </p:cTn>
                              </p:par>
                            </p:childTnLst>
                          </p:cTn>
                        </p:par>
                        <p:par>
                          <p:cTn id="81" fill="hold">
                            <p:stCondLst>
                              <p:cond delay="5000"/>
                            </p:stCondLst>
                            <p:childTnLst>
                              <p:par>
                                <p:cTn id="82" presetID="42" presetClass="entr" presetSubtype="0" fill="hold" grpId="0"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1000"/>
                                        <p:tgtEl>
                                          <p:spTgt spid="47"/>
                                        </p:tgtEl>
                                      </p:cBhvr>
                                    </p:animEffect>
                                    <p:anim calcmode="lin" valueType="num">
                                      <p:cBhvr>
                                        <p:cTn id="85" dur="1000" fill="hold"/>
                                        <p:tgtEl>
                                          <p:spTgt spid="47"/>
                                        </p:tgtEl>
                                        <p:attrNameLst>
                                          <p:attrName>ppt_x</p:attrName>
                                        </p:attrNameLst>
                                      </p:cBhvr>
                                      <p:tavLst>
                                        <p:tav tm="0">
                                          <p:val>
                                            <p:strVal val="#ppt_x"/>
                                          </p:val>
                                        </p:tav>
                                        <p:tav tm="100000">
                                          <p:val>
                                            <p:strVal val="#ppt_x"/>
                                          </p:val>
                                        </p:tav>
                                      </p:tavLst>
                                    </p:anim>
                                    <p:anim calcmode="lin" valueType="num">
                                      <p:cBhvr>
                                        <p:cTn id="86" dur="1000" fill="hold"/>
                                        <p:tgtEl>
                                          <p:spTgt spid="47"/>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1000"/>
                                        <p:tgtEl>
                                          <p:spTgt spid="40"/>
                                        </p:tgtEl>
                                      </p:cBhvr>
                                    </p:animEffect>
                                    <p:anim calcmode="lin" valueType="num">
                                      <p:cBhvr>
                                        <p:cTn id="90" dur="1000" fill="hold"/>
                                        <p:tgtEl>
                                          <p:spTgt spid="40"/>
                                        </p:tgtEl>
                                        <p:attrNameLst>
                                          <p:attrName>ppt_x</p:attrName>
                                        </p:attrNameLst>
                                      </p:cBhvr>
                                      <p:tavLst>
                                        <p:tav tm="0">
                                          <p:val>
                                            <p:strVal val="#ppt_x"/>
                                          </p:val>
                                        </p:tav>
                                        <p:tav tm="100000">
                                          <p:val>
                                            <p:strVal val="#ppt_x"/>
                                          </p:val>
                                        </p:tav>
                                      </p:tavLst>
                                    </p:anim>
                                    <p:anim calcmode="lin" valueType="num">
                                      <p:cBhvr>
                                        <p:cTn id="91" dur="1000" fill="hold"/>
                                        <p:tgtEl>
                                          <p:spTgt spid="40"/>
                                        </p:tgtEl>
                                        <p:attrNameLst>
                                          <p:attrName>ppt_y</p:attrName>
                                        </p:attrNameLst>
                                      </p:cBhvr>
                                      <p:tavLst>
                                        <p:tav tm="0">
                                          <p:val>
                                            <p:strVal val="#ppt_y+.1"/>
                                          </p:val>
                                        </p:tav>
                                        <p:tav tm="100000">
                                          <p:val>
                                            <p:strVal val="#ppt_y"/>
                                          </p:val>
                                        </p:tav>
                                      </p:tavLst>
                                    </p:anim>
                                  </p:childTnLst>
                                </p:cTn>
                              </p:par>
                            </p:childTnLst>
                          </p:cTn>
                        </p:par>
                        <p:par>
                          <p:cTn id="92" fill="hold">
                            <p:stCondLst>
                              <p:cond delay="6000"/>
                            </p:stCondLst>
                            <p:childTnLst>
                              <p:par>
                                <p:cTn id="93" presetID="22" presetClass="entr" presetSubtype="8" fill="hold"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par>
                                <p:cTn id="96" presetID="22" presetClass="entr" presetSubtype="8"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left)">
                                      <p:cBhvr>
                                        <p:cTn id="98" dur="500"/>
                                        <p:tgtEl>
                                          <p:spTgt spid="31"/>
                                        </p:tgtEl>
                                      </p:cBhvr>
                                    </p:animEffect>
                                  </p:childTnLst>
                                </p:cTn>
                              </p:par>
                              <p:par>
                                <p:cTn id="99" presetID="22" presetClass="entr" presetSubtype="8"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left)">
                                      <p:cBhvr>
                                        <p:cTn id="10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3" grpId="0" animBg="1"/>
      <p:bldP spid="34" grpId="0" animBg="1"/>
      <p:bldP spid="35" grpId="0" animBg="1"/>
      <p:bldP spid="36" grpId="0" animBg="1"/>
      <p:bldP spid="37" grpId="0"/>
      <p:bldP spid="38" grpId="0"/>
      <p:bldP spid="39" grpId="0"/>
      <p:bldP spid="40" grpId="0"/>
      <p:bldP spid="44" grpId="0"/>
      <p:bldP spid="45" grpId="0"/>
      <p:bldP spid="46" grpId="0"/>
      <p:bldP spid="47" grpId="0"/>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a:extLst>
              <a:ext uri="{FF2B5EF4-FFF2-40B4-BE49-F238E27FC236}">
                <a16:creationId xmlns:a16="http://schemas.microsoft.com/office/drawing/2014/main" id="{0CF2DB51-0E0C-4FA4-B5D6-73C31BEC5A0E}"/>
              </a:ext>
            </a:extLst>
          </p:cNvPr>
          <p:cNvSpPr>
            <a:spLocks noChangeArrowheads="1"/>
          </p:cNvSpPr>
          <p:nvPr/>
        </p:nvSpPr>
        <p:spPr bwMode="auto">
          <a:xfrm>
            <a:off x="3635896" y="1419622"/>
            <a:ext cx="1387565" cy="1387562"/>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1750" algn="ctr">
            <a:no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
        <p:nvSpPr>
          <p:cNvPr id="25" name="椭圆 24">
            <a:extLst>
              <a:ext uri="{FF2B5EF4-FFF2-40B4-BE49-F238E27FC236}">
                <a16:creationId xmlns:a16="http://schemas.microsoft.com/office/drawing/2014/main" id="{448AD11C-96A4-4490-8998-0CCD5A4B228D}"/>
              </a:ext>
            </a:extLst>
          </p:cNvPr>
          <p:cNvSpPr>
            <a:spLocks noChangeArrowheads="1"/>
          </p:cNvSpPr>
          <p:nvPr/>
        </p:nvSpPr>
        <p:spPr bwMode="auto">
          <a:xfrm>
            <a:off x="3683497" y="1467223"/>
            <a:ext cx="1292364" cy="1292360"/>
          </a:xfrm>
          <a:prstGeom prst="ellipse">
            <a:avLst/>
          </a:prstGeom>
          <a:no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
        <p:nvSpPr>
          <p:cNvPr id="23" name="PA_文本框 4">
            <a:extLst>
              <a:ext uri="{FF2B5EF4-FFF2-40B4-BE49-F238E27FC236}">
                <a16:creationId xmlns:a16="http://schemas.microsoft.com/office/drawing/2014/main" id="{76AF387A-47F3-4146-953E-334EA4986F3B}"/>
              </a:ext>
            </a:extLst>
          </p:cNvPr>
          <p:cNvSpPr txBox="1"/>
          <p:nvPr>
            <p:custDataLst>
              <p:tags r:id="rId1"/>
            </p:custDataLst>
          </p:nvPr>
        </p:nvSpPr>
        <p:spPr>
          <a:xfrm>
            <a:off x="3995936" y="1707654"/>
            <a:ext cx="630327" cy="816249"/>
          </a:xfrm>
          <a:prstGeom prst="rect">
            <a:avLst/>
          </a:prstGeom>
          <a:noFill/>
        </p:spPr>
        <p:txBody>
          <a:bodyPr wrap="square" rtlCol="0">
            <a:spAutoFit/>
          </a:bodyPr>
          <a:lstStyle/>
          <a:p>
            <a:pPr algn="ctr"/>
            <a:r>
              <a:rPr lang="en-US" altLang="zh-CN" sz="2352" dirty="0">
                <a:solidFill>
                  <a:schemeClr val="bg1"/>
                </a:solidFill>
                <a:latin typeface="Agency FB" panose="020B0503020202020204" pitchFamily="34" charset="0"/>
              </a:rPr>
              <a:t>Part </a:t>
            </a:r>
          </a:p>
          <a:p>
            <a:pPr algn="ctr"/>
            <a:r>
              <a:rPr lang="en-US" altLang="zh-CN" sz="2352" dirty="0">
                <a:solidFill>
                  <a:schemeClr val="bg1"/>
                </a:solidFill>
                <a:latin typeface="Agency FB" panose="020B0503020202020204" pitchFamily="34" charset="0"/>
              </a:rPr>
              <a:t>01</a:t>
            </a:r>
            <a:endParaRPr lang="zh-CN" altLang="en-US" sz="2352" dirty="0">
              <a:solidFill>
                <a:schemeClr val="bg1"/>
              </a:solidFill>
              <a:latin typeface="Agency FB" panose="020B0503020202020204" pitchFamily="34" charset="0"/>
            </a:endParaRPr>
          </a:p>
        </p:txBody>
      </p:sp>
      <p:sp>
        <p:nvSpPr>
          <p:cNvPr id="24" name="PA_矩形 30">
            <a:extLst>
              <a:ext uri="{FF2B5EF4-FFF2-40B4-BE49-F238E27FC236}">
                <a16:creationId xmlns:a16="http://schemas.microsoft.com/office/drawing/2014/main" id="{ACE47B11-BED0-44BB-9D5B-3D7C13BE0AE6}"/>
              </a:ext>
            </a:extLst>
          </p:cNvPr>
          <p:cNvSpPr/>
          <p:nvPr>
            <p:custDataLst>
              <p:tags r:id="rId2"/>
            </p:custDataLst>
          </p:nvPr>
        </p:nvSpPr>
        <p:spPr>
          <a:xfrm>
            <a:off x="2915816" y="2931790"/>
            <a:ext cx="3108543" cy="632353"/>
          </a:xfrm>
          <a:prstGeom prst="rect">
            <a:avLst/>
          </a:prstGeom>
          <a:effectLst/>
        </p:spPr>
        <p:txBody>
          <a:bodyPr wrap="none">
            <a:spAutoFit/>
          </a:bodyPr>
          <a:lstStyle/>
          <a:p>
            <a:pPr algn="r">
              <a:lnSpc>
                <a:spcPct val="120000"/>
              </a:lnSpc>
            </a:pPr>
            <a:r>
              <a:rPr lang="zh-CN" altLang="en-US" sz="3200" spc="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单击添加标题</a:t>
            </a:r>
            <a:endParaRPr lang="en-US" altLang="zh-CN" sz="3200" spc="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0895809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40" presetClass="entr" presetSubtype="0" fill="hold" grpId="0" nodeType="afterEffect" nodePh="1">
                                  <p:stCondLst>
                                    <p:cond delay="0"/>
                                  </p:stCondLst>
                                  <p:endCondLst>
                                    <p:cond evt="begin" delay="0">
                                      <p:tn val="13"/>
                                    </p:cond>
                                  </p:endCondLst>
                                  <p:iterate type="lt">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1"/>
                                          </p:val>
                                        </p:tav>
                                        <p:tav tm="100000">
                                          <p:val>
                                            <p:strVal val="#ppt_x"/>
                                          </p:val>
                                        </p:tav>
                                      </p:tavLst>
                                    </p:anim>
                                    <p:anim calcmode="lin" valueType="num">
                                      <p:cBhvr>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0" presetClass="entr" presetSubtype="0" fill="hold" grpId="0" nodeType="afterEffect">
                                  <p:stCondLst>
                                    <p:cond delay="0"/>
                                  </p:stCondLst>
                                  <p:iterate type="lt">
                                    <p:tmPct val="10000"/>
                                  </p:iterate>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1"/>
                                          </p:val>
                                        </p:tav>
                                        <p:tav tm="100000">
                                          <p:val>
                                            <p:strVal val="#ppt_x"/>
                                          </p:val>
                                        </p:tav>
                                      </p:tavLst>
                                    </p:anim>
                                    <p:anim calcmode="lin" valueType="num">
                                      <p:cBhvr>
                                        <p:cTn id="2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1">
            <a:extLst>
              <a:ext uri="{FF2B5EF4-FFF2-40B4-BE49-F238E27FC236}">
                <a16:creationId xmlns:a16="http://schemas.microsoft.com/office/drawing/2014/main" id="{527AEACE-3A06-4D5A-A9EA-79B8953A8D9E}"/>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99" name="六边形 98">
            <a:extLst>
              <a:ext uri="{FF2B5EF4-FFF2-40B4-BE49-F238E27FC236}">
                <a16:creationId xmlns:a16="http://schemas.microsoft.com/office/drawing/2014/main" id="{076715A9-4102-4753-B983-C94F0E07E18B}"/>
              </a:ext>
            </a:extLst>
          </p:cNvPr>
          <p:cNvSpPr>
            <a:spLocks noChangeArrowheads="1"/>
          </p:cNvSpPr>
          <p:nvPr/>
        </p:nvSpPr>
        <p:spPr bwMode="auto">
          <a:xfrm>
            <a:off x="1335573" y="2439651"/>
            <a:ext cx="1617100" cy="1394253"/>
          </a:xfrm>
          <a:prstGeom prst="hexagon">
            <a:avLst>
              <a:gd name="adj" fmla="val 25001"/>
              <a:gd name="vf" fmla="val 115470"/>
            </a:avLst>
          </a:prstGeom>
          <a:blipFill dpi="0" rotWithShape="1">
            <a:blip r:embed="rId3">
              <a:extLst>
                <a:ext uri="{28A0092B-C50C-407E-A947-70E740481C1C}">
                  <a14:useLocalDpi xmlns:a14="http://schemas.microsoft.com/office/drawing/2010/main" val="0"/>
                </a:ext>
              </a:extLst>
            </a:blip>
            <a:srcRect/>
            <a:stretch>
              <a:fillRect/>
            </a:stretch>
          </a:blipFill>
          <a:ln w="12700" algn="ctr">
            <a:solidFill>
              <a:schemeClr val="bg1"/>
            </a:solidFill>
            <a:miter lim="800000"/>
          </a:ln>
        </p:spPr>
        <p:txBody>
          <a:bodyPr anchor="ct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02" name="六边形 101">
            <a:extLst>
              <a:ext uri="{FF2B5EF4-FFF2-40B4-BE49-F238E27FC236}">
                <a16:creationId xmlns:a16="http://schemas.microsoft.com/office/drawing/2014/main" id="{D2077B73-4081-458F-B119-F4C97F0E7A5C}"/>
              </a:ext>
            </a:extLst>
          </p:cNvPr>
          <p:cNvSpPr>
            <a:spLocks noChangeArrowheads="1"/>
          </p:cNvSpPr>
          <p:nvPr/>
        </p:nvSpPr>
        <p:spPr bwMode="auto">
          <a:xfrm>
            <a:off x="2823166" y="1741941"/>
            <a:ext cx="1617100" cy="1394253"/>
          </a:xfrm>
          <a:prstGeom prst="hexagon">
            <a:avLst>
              <a:gd name="adj" fmla="val 25001"/>
              <a:gd name="vf" fmla="val 115470"/>
            </a:avLst>
          </a:prstGeom>
          <a:blipFill dpi="0" rotWithShape="1">
            <a:blip r:embed="rId3">
              <a:extLst>
                <a:ext uri="{28A0092B-C50C-407E-A947-70E740481C1C}">
                  <a14:useLocalDpi xmlns:a14="http://schemas.microsoft.com/office/drawing/2010/main" val="0"/>
                </a:ext>
              </a:extLst>
            </a:blip>
            <a:srcRect/>
            <a:stretch>
              <a:fillRect/>
            </a:stretch>
          </a:blipFill>
          <a:ln w="12700" algn="ctr">
            <a:solidFill>
              <a:schemeClr val="bg1"/>
            </a:solidFill>
            <a:miter lim="800000"/>
          </a:ln>
        </p:spPr>
        <p:txBody>
          <a:bodyPr anchor="ct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03" name="六边形 102">
            <a:extLst>
              <a:ext uri="{FF2B5EF4-FFF2-40B4-BE49-F238E27FC236}">
                <a16:creationId xmlns:a16="http://schemas.microsoft.com/office/drawing/2014/main" id="{EC5D77A0-C36E-4A6C-A4E6-398861F92D88}"/>
              </a:ext>
            </a:extLst>
          </p:cNvPr>
          <p:cNvSpPr>
            <a:spLocks noChangeArrowheads="1"/>
          </p:cNvSpPr>
          <p:nvPr/>
        </p:nvSpPr>
        <p:spPr bwMode="auto">
          <a:xfrm>
            <a:off x="4310758" y="2439651"/>
            <a:ext cx="1617100" cy="1394253"/>
          </a:xfrm>
          <a:prstGeom prst="hexagon">
            <a:avLst>
              <a:gd name="adj" fmla="val 25001"/>
              <a:gd name="vf" fmla="val 115470"/>
            </a:avLst>
          </a:prstGeom>
          <a:blipFill dpi="0" rotWithShape="1">
            <a:blip r:embed="rId3">
              <a:extLst>
                <a:ext uri="{28A0092B-C50C-407E-A947-70E740481C1C}">
                  <a14:useLocalDpi xmlns:a14="http://schemas.microsoft.com/office/drawing/2010/main" val="0"/>
                </a:ext>
              </a:extLst>
            </a:blip>
            <a:srcRect/>
            <a:stretch>
              <a:fillRect/>
            </a:stretch>
          </a:blipFill>
          <a:ln w="12700" algn="ctr">
            <a:solidFill>
              <a:schemeClr val="bg1"/>
            </a:solidFill>
            <a:miter lim="800000"/>
          </a:ln>
        </p:spPr>
        <p:txBody>
          <a:bodyPr anchor="ct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04" name="六边形 103">
            <a:extLst>
              <a:ext uri="{FF2B5EF4-FFF2-40B4-BE49-F238E27FC236}">
                <a16:creationId xmlns:a16="http://schemas.microsoft.com/office/drawing/2014/main" id="{90A30B96-087A-4890-896C-7CB0F4A7DCD1}"/>
              </a:ext>
            </a:extLst>
          </p:cNvPr>
          <p:cNvSpPr>
            <a:spLocks noChangeArrowheads="1"/>
          </p:cNvSpPr>
          <p:nvPr/>
        </p:nvSpPr>
        <p:spPr bwMode="auto">
          <a:xfrm>
            <a:off x="5798350" y="1741941"/>
            <a:ext cx="1618267" cy="1394253"/>
          </a:xfrm>
          <a:prstGeom prst="hexagon">
            <a:avLst>
              <a:gd name="adj" fmla="val 24997"/>
              <a:gd name="vf" fmla="val 115470"/>
            </a:avLst>
          </a:prstGeom>
          <a:blipFill dpi="0" rotWithShape="1">
            <a:blip r:embed="rId3">
              <a:extLst>
                <a:ext uri="{28A0092B-C50C-407E-A947-70E740481C1C}">
                  <a14:useLocalDpi xmlns:a14="http://schemas.microsoft.com/office/drawing/2010/main" val="0"/>
                </a:ext>
              </a:extLst>
            </a:blip>
            <a:srcRect/>
            <a:stretch>
              <a:fillRect/>
            </a:stretch>
          </a:blipFill>
          <a:ln w="12700" algn="ctr">
            <a:solidFill>
              <a:schemeClr val="bg1"/>
            </a:solidFill>
            <a:miter lim="800000"/>
          </a:ln>
        </p:spPr>
        <p:txBody>
          <a:bodyPr anchor="ct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05" name="KSO_Shape">
            <a:extLst>
              <a:ext uri="{FF2B5EF4-FFF2-40B4-BE49-F238E27FC236}">
                <a16:creationId xmlns:a16="http://schemas.microsoft.com/office/drawing/2014/main" id="{CD85042A-B798-43E0-AB5E-24C205BFBEBA}"/>
              </a:ext>
            </a:extLst>
          </p:cNvPr>
          <p:cNvSpPr/>
          <p:nvPr/>
        </p:nvSpPr>
        <p:spPr>
          <a:xfrm>
            <a:off x="3198855" y="2034793"/>
            <a:ext cx="956726" cy="759547"/>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a:solidFill>
                <a:schemeClr val="tx1">
                  <a:lumMod val="50000"/>
                  <a:lumOff val="50000"/>
                </a:schemeClr>
              </a:solidFill>
            </a:endParaRPr>
          </a:p>
        </p:txBody>
      </p:sp>
      <p:sp>
        <p:nvSpPr>
          <p:cNvPr id="106" name="KSO_Shape">
            <a:extLst>
              <a:ext uri="{FF2B5EF4-FFF2-40B4-BE49-F238E27FC236}">
                <a16:creationId xmlns:a16="http://schemas.microsoft.com/office/drawing/2014/main" id="{1246A35B-612A-47B3-A732-5FBECAFC3A31}"/>
              </a:ext>
            </a:extLst>
          </p:cNvPr>
          <p:cNvSpPr/>
          <p:nvPr/>
        </p:nvSpPr>
        <p:spPr bwMode="auto">
          <a:xfrm>
            <a:off x="6147205" y="2109464"/>
            <a:ext cx="955560" cy="684876"/>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07" name="KSO_Shape">
            <a:extLst>
              <a:ext uri="{FF2B5EF4-FFF2-40B4-BE49-F238E27FC236}">
                <a16:creationId xmlns:a16="http://schemas.microsoft.com/office/drawing/2014/main" id="{2C993395-F9E0-48A8-A772-4DEFF7875997}"/>
              </a:ext>
            </a:extLst>
          </p:cNvPr>
          <p:cNvSpPr/>
          <p:nvPr/>
        </p:nvSpPr>
        <p:spPr bwMode="auto">
          <a:xfrm>
            <a:off x="4706282" y="2694000"/>
            <a:ext cx="955559" cy="885555"/>
          </a:xfrm>
          <a:custGeom>
            <a:avLst/>
            <a:gdLst>
              <a:gd name="T0" fmla="*/ 2147483646 w 5982"/>
              <a:gd name="T1" fmla="*/ 0 h 5544"/>
              <a:gd name="T2" fmla="*/ 2147483646 w 5982"/>
              <a:gd name="T3" fmla="*/ 2147483646 h 5544"/>
              <a:gd name="T4" fmla="*/ 2147483646 w 5982"/>
              <a:gd name="T5" fmla="*/ 2147483646 h 5544"/>
              <a:gd name="T6" fmla="*/ 2147483646 w 5982"/>
              <a:gd name="T7" fmla="*/ 2147483646 h 5544"/>
              <a:gd name="T8" fmla="*/ 2147483646 w 5982"/>
              <a:gd name="T9" fmla="*/ 2147483646 h 5544"/>
              <a:gd name="T10" fmla="*/ 1840863726 w 5982"/>
              <a:gd name="T11" fmla="*/ 2147483646 h 5544"/>
              <a:gd name="T12" fmla="*/ 904306876 w 5982"/>
              <a:gd name="T13" fmla="*/ 2147483646 h 5544"/>
              <a:gd name="T14" fmla="*/ 290651983 w 5982"/>
              <a:gd name="T15" fmla="*/ 2147483646 h 5544"/>
              <a:gd name="T16" fmla="*/ 0 w 5982"/>
              <a:gd name="T17" fmla="*/ 2147483646 h 5544"/>
              <a:gd name="T18" fmla="*/ 2147483646 w 5982"/>
              <a:gd name="T19" fmla="*/ 2147483646 h 5544"/>
              <a:gd name="T20" fmla="*/ 2147483646 w 5982"/>
              <a:gd name="T21" fmla="*/ 2147483646 h 5544"/>
              <a:gd name="T22" fmla="*/ 2147483646 w 5982"/>
              <a:gd name="T23" fmla="*/ 2147483646 h 5544"/>
              <a:gd name="T24" fmla="*/ 2147483646 w 5982"/>
              <a:gd name="T25" fmla="*/ 2147483646 h 5544"/>
              <a:gd name="T26" fmla="*/ 2147483646 w 5982"/>
              <a:gd name="T27" fmla="*/ 2147483646 h 5544"/>
              <a:gd name="T28" fmla="*/ 2147483646 w 5982"/>
              <a:gd name="T29" fmla="*/ 2147483646 h 5544"/>
              <a:gd name="T30" fmla="*/ 2147483646 w 5982"/>
              <a:gd name="T31" fmla="*/ 2147483646 h 5544"/>
              <a:gd name="T32" fmla="*/ 2147483646 w 5982"/>
              <a:gd name="T33" fmla="*/ 2147483646 h 5544"/>
              <a:gd name="T34" fmla="*/ 2147483646 w 5982"/>
              <a:gd name="T35" fmla="*/ 2147483646 h 5544"/>
              <a:gd name="T36" fmla="*/ 2147483646 w 5982"/>
              <a:gd name="T37" fmla="*/ 2147483646 h 5544"/>
              <a:gd name="T38" fmla="*/ 2147483646 w 5982"/>
              <a:gd name="T39" fmla="*/ 2147483646 h 5544"/>
              <a:gd name="T40" fmla="*/ 2147483646 w 5982"/>
              <a:gd name="T41" fmla="*/ 2147483646 h 5544"/>
              <a:gd name="T42" fmla="*/ 2147483646 w 5982"/>
              <a:gd name="T43" fmla="*/ 2147483646 h 5544"/>
              <a:gd name="T44" fmla="*/ 2147483646 w 5982"/>
              <a:gd name="T45" fmla="*/ 2147483646 h 5544"/>
              <a:gd name="T46" fmla="*/ 2147483646 w 5982"/>
              <a:gd name="T47" fmla="*/ 2147483646 h 5544"/>
              <a:gd name="T48" fmla="*/ 2147483646 w 5982"/>
              <a:gd name="T49" fmla="*/ 2147483646 h 5544"/>
              <a:gd name="T50" fmla="*/ 2147483646 w 5982"/>
              <a:gd name="T51" fmla="*/ 2147483646 h 5544"/>
              <a:gd name="T52" fmla="*/ 2147483646 w 5982"/>
              <a:gd name="T53" fmla="*/ 2147483646 h 5544"/>
              <a:gd name="T54" fmla="*/ 2147483646 w 5982"/>
              <a:gd name="T55" fmla="*/ 2147483646 h 5544"/>
              <a:gd name="T56" fmla="*/ 2147483646 w 5982"/>
              <a:gd name="T57" fmla="*/ 2147483646 h 5544"/>
              <a:gd name="T58" fmla="*/ 2147483646 w 5982"/>
              <a:gd name="T59" fmla="*/ 2147483646 h 5544"/>
              <a:gd name="T60" fmla="*/ 2147483646 w 5982"/>
              <a:gd name="T61" fmla="*/ 2147483646 h 5544"/>
              <a:gd name="T62" fmla="*/ 2147483646 w 5982"/>
              <a:gd name="T63" fmla="*/ 2147483646 h 5544"/>
              <a:gd name="T64" fmla="*/ 2147483646 w 5982"/>
              <a:gd name="T65" fmla="*/ 2147483646 h 5544"/>
              <a:gd name="T66" fmla="*/ 2147483646 w 5982"/>
              <a:gd name="T67" fmla="*/ 2147483646 h 5544"/>
              <a:gd name="T68" fmla="*/ 2147483646 w 5982"/>
              <a:gd name="T69" fmla="*/ 2147483646 h 5544"/>
              <a:gd name="T70" fmla="*/ 2147483646 w 5982"/>
              <a:gd name="T71" fmla="*/ 2147483646 h 5544"/>
              <a:gd name="T72" fmla="*/ 2147483646 w 5982"/>
              <a:gd name="T73" fmla="*/ 2147483646 h 5544"/>
              <a:gd name="T74" fmla="*/ 2147483646 w 5982"/>
              <a:gd name="T75" fmla="*/ 2147483646 h 5544"/>
              <a:gd name="T76" fmla="*/ 2147483646 w 5982"/>
              <a:gd name="T77" fmla="*/ 2147483646 h 5544"/>
              <a:gd name="T78" fmla="*/ 2147483646 w 5982"/>
              <a:gd name="T79" fmla="*/ 2147483646 h 5544"/>
              <a:gd name="T80" fmla="*/ 2147483646 w 5982"/>
              <a:gd name="T81" fmla="*/ 2147483646 h 5544"/>
              <a:gd name="T82" fmla="*/ 2147483646 w 5982"/>
              <a:gd name="T83" fmla="*/ 2147483646 h 5544"/>
              <a:gd name="T84" fmla="*/ 2147483646 w 5982"/>
              <a:gd name="T85" fmla="*/ 2147483646 h 5544"/>
              <a:gd name="T86" fmla="*/ 2147483646 w 5982"/>
              <a:gd name="T87" fmla="*/ 2147483646 h 5544"/>
              <a:gd name="T88" fmla="*/ 2147483646 w 5982"/>
              <a:gd name="T89" fmla="*/ 2147483646 h 5544"/>
              <a:gd name="T90" fmla="*/ 2147483646 w 5982"/>
              <a:gd name="T91" fmla="*/ 2147483646 h 5544"/>
              <a:gd name="T92" fmla="*/ 2147483646 w 5982"/>
              <a:gd name="T93" fmla="*/ 2147483646 h 5544"/>
              <a:gd name="T94" fmla="*/ 2147483646 w 5982"/>
              <a:gd name="T95" fmla="*/ 2147483646 h 5544"/>
              <a:gd name="T96" fmla="*/ 2147483646 w 5982"/>
              <a:gd name="T97" fmla="*/ 2147483646 h 5544"/>
              <a:gd name="T98" fmla="*/ 2147483646 w 5982"/>
              <a:gd name="T99" fmla="*/ 2147483646 h 5544"/>
              <a:gd name="T100" fmla="*/ 2147483646 w 5982"/>
              <a:gd name="T101" fmla="*/ 2147483646 h 5544"/>
              <a:gd name="T102" fmla="*/ 2147483646 w 5982"/>
              <a:gd name="T103" fmla="*/ 2147483646 h 5544"/>
              <a:gd name="T104" fmla="*/ 2147483646 w 5982"/>
              <a:gd name="T105" fmla="*/ 2147483646 h 5544"/>
              <a:gd name="T106" fmla="*/ 2147483646 w 5982"/>
              <a:gd name="T107" fmla="*/ 2147483646 h 5544"/>
              <a:gd name="T108" fmla="*/ 2147483646 w 5982"/>
              <a:gd name="T109" fmla="*/ 2147483646 h 5544"/>
              <a:gd name="T110" fmla="*/ 2147483646 w 5982"/>
              <a:gd name="T111" fmla="*/ 2147483646 h 5544"/>
              <a:gd name="T112" fmla="*/ 2147483646 w 5982"/>
              <a:gd name="T113" fmla="*/ 2147483646 h 5544"/>
              <a:gd name="T114" fmla="*/ 2147483646 w 5982"/>
              <a:gd name="T115" fmla="*/ 2147483646 h 5544"/>
              <a:gd name="T116" fmla="*/ 2147483646 w 5982"/>
              <a:gd name="T117" fmla="*/ 2147483646 h 5544"/>
              <a:gd name="T118" fmla="*/ 2147483646 w 5982"/>
              <a:gd name="T119" fmla="*/ 2147483646 h 5544"/>
              <a:gd name="T120" fmla="*/ 2147483646 w 5982"/>
              <a:gd name="T121" fmla="*/ 2147483646 h 5544"/>
              <a:gd name="T122" fmla="*/ 2147483646 w 5982"/>
              <a:gd name="T123" fmla="*/ 2147483646 h 5544"/>
              <a:gd name="T124" fmla="*/ 2147483646 w 5982"/>
              <a:gd name="T125" fmla="*/ 2147483646 h 55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82" h="5544">
                <a:moveTo>
                  <a:pt x="5691" y="1008"/>
                </a:moveTo>
                <a:lnTo>
                  <a:pt x="4765" y="1008"/>
                </a:lnTo>
                <a:lnTo>
                  <a:pt x="4765" y="0"/>
                </a:lnTo>
                <a:lnTo>
                  <a:pt x="1217" y="0"/>
                </a:lnTo>
                <a:lnTo>
                  <a:pt x="1217" y="1008"/>
                </a:lnTo>
                <a:lnTo>
                  <a:pt x="291" y="1008"/>
                </a:lnTo>
                <a:lnTo>
                  <a:pt x="275" y="1008"/>
                </a:lnTo>
                <a:lnTo>
                  <a:pt x="261" y="1009"/>
                </a:lnTo>
                <a:lnTo>
                  <a:pt x="246" y="1012"/>
                </a:lnTo>
                <a:lnTo>
                  <a:pt x="232" y="1014"/>
                </a:lnTo>
                <a:lnTo>
                  <a:pt x="217" y="1017"/>
                </a:lnTo>
                <a:lnTo>
                  <a:pt x="204" y="1021"/>
                </a:lnTo>
                <a:lnTo>
                  <a:pt x="190" y="1026"/>
                </a:lnTo>
                <a:lnTo>
                  <a:pt x="177" y="1031"/>
                </a:lnTo>
                <a:lnTo>
                  <a:pt x="164" y="1037"/>
                </a:lnTo>
                <a:lnTo>
                  <a:pt x="151" y="1043"/>
                </a:lnTo>
                <a:lnTo>
                  <a:pt x="139" y="1051"/>
                </a:lnTo>
                <a:lnTo>
                  <a:pt x="128" y="1057"/>
                </a:lnTo>
                <a:lnTo>
                  <a:pt x="116" y="1066"/>
                </a:lnTo>
                <a:lnTo>
                  <a:pt x="106" y="1074"/>
                </a:lnTo>
                <a:lnTo>
                  <a:pt x="84" y="1093"/>
                </a:lnTo>
                <a:lnTo>
                  <a:pt x="65" y="1114"/>
                </a:lnTo>
                <a:lnTo>
                  <a:pt x="57" y="1125"/>
                </a:lnTo>
                <a:lnTo>
                  <a:pt x="49" y="1137"/>
                </a:lnTo>
                <a:lnTo>
                  <a:pt x="41" y="1148"/>
                </a:lnTo>
                <a:lnTo>
                  <a:pt x="34" y="1160"/>
                </a:lnTo>
                <a:lnTo>
                  <a:pt x="28" y="1173"/>
                </a:lnTo>
                <a:lnTo>
                  <a:pt x="22" y="1186"/>
                </a:lnTo>
                <a:lnTo>
                  <a:pt x="16" y="1199"/>
                </a:lnTo>
                <a:lnTo>
                  <a:pt x="12" y="1212"/>
                </a:lnTo>
                <a:lnTo>
                  <a:pt x="9" y="1227"/>
                </a:lnTo>
                <a:lnTo>
                  <a:pt x="5" y="1240"/>
                </a:lnTo>
                <a:lnTo>
                  <a:pt x="3" y="1255"/>
                </a:lnTo>
                <a:lnTo>
                  <a:pt x="1" y="1269"/>
                </a:lnTo>
                <a:lnTo>
                  <a:pt x="0" y="1284"/>
                </a:lnTo>
                <a:lnTo>
                  <a:pt x="0" y="1299"/>
                </a:lnTo>
                <a:lnTo>
                  <a:pt x="0" y="3772"/>
                </a:lnTo>
                <a:lnTo>
                  <a:pt x="1217" y="3772"/>
                </a:lnTo>
                <a:lnTo>
                  <a:pt x="1217" y="4194"/>
                </a:lnTo>
                <a:lnTo>
                  <a:pt x="2567" y="5544"/>
                </a:lnTo>
                <a:lnTo>
                  <a:pt x="4765" y="5544"/>
                </a:lnTo>
                <a:lnTo>
                  <a:pt x="4765" y="3787"/>
                </a:lnTo>
                <a:lnTo>
                  <a:pt x="5982" y="3787"/>
                </a:lnTo>
                <a:lnTo>
                  <a:pt x="5982" y="1299"/>
                </a:lnTo>
                <a:lnTo>
                  <a:pt x="5982" y="1284"/>
                </a:lnTo>
                <a:lnTo>
                  <a:pt x="5981" y="1269"/>
                </a:lnTo>
                <a:lnTo>
                  <a:pt x="5979" y="1255"/>
                </a:lnTo>
                <a:lnTo>
                  <a:pt x="5976" y="1240"/>
                </a:lnTo>
                <a:lnTo>
                  <a:pt x="5973" y="1227"/>
                </a:lnTo>
                <a:lnTo>
                  <a:pt x="5969" y="1212"/>
                </a:lnTo>
                <a:lnTo>
                  <a:pt x="5964" y="1199"/>
                </a:lnTo>
                <a:lnTo>
                  <a:pt x="5959" y="1186"/>
                </a:lnTo>
                <a:lnTo>
                  <a:pt x="5953" y="1173"/>
                </a:lnTo>
                <a:lnTo>
                  <a:pt x="5946" y="1160"/>
                </a:lnTo>
                <a:lnTo>
                  <a:pt x="5940" y="1148"/>
                </a:lnTo>
                <a:lnTo>
                  <a:pt x="5932" y="1137"/>
                </a:lnTo>
                <a:lnTo>
                  <a:pt x="5924" y="1125"/>
                </a:lnTo>
                <a:lnTo>
                  <a:pt x="5915" y="1114"/>
                </a:lnTo>
                <a:lnTo>
                  <a:pt x="5896" y="1093"/>
                </a:lnTo>
                <a:lnTo>
                  <a:pt x="5876" y="1074"/>
                </a:lnTo>
                <a:lnTo>
                  <a:pt x="5865" y="1066"/>
                </a:lnTo>
                <a:lnTo>
                  <a:pt x="5854" y="1057"/>
                </a:lnTo>
                <a:lnTo>
                  <a:pt x="5841" y="1051"/>
                </a:lnTo>
                <a:lnTo>
                  <a:pt x="5829" y="1043"/>
                </a:lnTo>
                <a:lnTo>
                  <a:pt x="5817" y="1037"/>
                </a:lnTo>
                <a:lnTo>
                  <a:pt x="5804" y="1031"/>
                </a:lnTo>
                <a:lnTo>
                  <a:pt x="5791" y="1026"/>
                </a:lnTo>
                <a:lnTo>
                  <a:pt x="5777" y="1021"/>
                </a:lnTo>
                <a:lnTo>
                  <a:pt x="5763" y="1017"/>
                </a:lnTo>
                <a:lnTo>
                  <a:pt x="5749" y="1014"/>
                </a:lnTo>
                <a:lnTo>
                  <a:pt x="5735" y="1012"/>
                </a:lnTo>
                <a:lnTo>
                  <a:pt x="5720" y="1009"/>
                </a:lnTo>
                <a:lnTo>
                  <a:pt x="5705" y="1008"/>
                </a:lnTo>
                <a:lnTo>
                  <a:pt x="5691" y="1008"/>
                </a:lnTo>
                <a:close/>
                <a:moveTo>
                  <a:pt x="1559" y="342"/>
                </a:moveTo>
                <a:lnTo>
                  <a:pt x="4423" y="342"/>
                </a:lnTo>
                <a:lnTo>
                  <a:pt x="4423" y="1008"/>
                </a:lnTo>
                <a:lnTo>
                  <a:pt x="1559" y="1008"/>
                </a:lnTo>
                <a:lnTo>
                  <a:pt x="1559" y="342"/>
                </a:lnTo>
                <a:close/>
                <a:moveTo>
                  <a:pt x="5104" y="3310"/>
                </a:moveTo>
                <a:lnTo>
                  <a:pt x="4765" y="3310"/>
                </a:lnTo>
                <a:lnTo>
                  <a:pt x="4765" y="2632"/>
                </a:lnTo>
                <a:lnTo>
                  <a:pt x="4423" y="2632"/>
                </a:lnTo>
                <a:lnTo>
                  <a:pt x="4423" y="5202"/>
                </a:lnTo>
                <a:lnTo>
                  <a:pt x="3016" y="5202"/>
                </a:lnTo>
                <a:lnTo>
                  <a:pt x="2992" y="5201"/>
                </a:lnTo>
                <a:lnTo>
                  <a:pt x="2970" y="5198"/>
                </a:lnTo>
                <a:lnTo>
                  <a:pt x="2949" y="5194"/>
                </a:lnTo>
                <a:lnTo>
                  <a:pt x="2929" y="5188"/>
                </a:lnTo>
                <a:lnTo>
                  <a:pt x="2910" y="5181"/>
                </a:lnTo>
                <a:lnTo>
                  <a:pt x="2892" y="5172"/>
                </a:lnTo>
                <a:lnTo>
                  <a:pt x="2874" y="5162"/>
                </a:lnTo>
                <a:lnTo>
                  <a:pt x="2859" y="5150"/>
                </a:lnTo>
                <a:lnTo>
                  <a:pt x="2843" y="5136"/>
                </a:lnTo>
                <a:lnTo>
                  <a:pt x="2829" y="5123"/>
                </a:lnTo>
                <a:lnTo>
                  <a:pt x="2815" y="5107"/>
                </a:lnTo>
                <a:lnTo>
                  <a:pt x="2803" y="5090"/>
                </a:lnTo>
                <a:lnTo>
                  <a:pt x="2791" y="5073"/>
                </a:lnTo>
                <a:lnTo>
                  <a:pt x="2779" y="5054"/>
                </a:lnTo>
                <a:lnTo>
                  <a:pt x="2769" y="5034"/>
                </a:lnTo>
                <a:lnTo>
                  <a:pt x="2759" y="5012"/>
                </a:lnTo>
                <a:lnTo>
                  <a:pt x="2752" y="4991"/>
                </a:lnTo>
                <a:lnTo>
                  <a:pt x="2743" y="4969"/>
                </a:lnTo>
                <a:lnTo>
                  <a:pt x="2736" y="4945"/>
                </a:lnTo>
                <a:lnTo>
                  <a:pt x="2729" y="4922"/>
                </a:lnTo>
                <a:lnTo>
                  <a:pt x="2723" y="4896"/>
                </a:lnTo>
                <a:lnTo>
                  <a:pt x="2718" y="4872"/>
                </a:lnTo>
                <a:lnTo>
                  <a:pt x="2709" y="4819"/>
                </a:lnTo>
                <a:lnTo>
                  <a:pt x="2701" y="4766"/>
                </a:lnTo>
                <a:lnTo>
                  <a:pt x="2697" y="4710"/>
                </a:lnTo>
                <a:lnTo>
                  <a:pt x="2695" y="4654"/>
                </a:lnTo>
                <a:lnTo>
                  <a:pt x="2694" y="4598"/>
                </a:lnTo>
                <a:lnTo>
                  <a:pt x="2694" y="4542"/>
                </a:lnTo>
                <a:lnTo>
                  <a:pt x="2695" y="4485"/>
                </a:lnTo>
                <a:lnTo>
                  <a:pt x="2698" y="4430"/>
                </a:lnTo>
                <a:lnTo>
                  <a:pt x="2701" y="4377"/>
                </a:lnTo>
                <a:lnTo>
                  <a:pt x="2706" y="4324"/>
                </a:lnTo>
                <a:lnTo>
                  <a:pt x="2710" y="4274"/>
                </a:lnTo>
                <a:lnTo>
                  <a:pt x="2721" y="4183"/>
                </a:lnTo>
                <a:lnTo>
                  <a:pt x="2733" y="4106"/>
                </a:lnTo>
                <a:lnTo>
                  <a:pt x="2743" y="4047"/>
                </a:lnTo>
                <a:lnTo>
                  <a:pt x="2752" y="3994"/>
                </a:lnTo>
                <a:lnTo>
                  <a:pt x="2701" y="4005"/>
                </a:lnTo>
                <a:lnTo>
                  <a:pt x="2643" y="4018"/>
                </a:lnTo>
                <a:lnTo>
                  <a:pt x="2567" y="4031"/>
                </a:lnTo>
                <a:lnTo>
                  <a:pt x="2478" y="4044"/>
                </a:lnTo>
                <a:lnTo>
                  <a:pt x="2429" y="4051"/>
                </a:lnTo>
                <a:lnTo>
                  <a:pt x="2379" y="4057"/>
                </a:lnTo>
                <a:lnTo>
                  <a:pt x="2325" y="4061"/>
                </a:lnTo>
                <a:lnTo>
                  <a:pt x="2272" y="4065"/>
                </a:lnTo>
                <a:lnTo>
                  <a:pt x="2217" y="4069"/>
                </a:lnTo>
                <a:lnTo>
                  <a:pt x="2161" y="4070"/>
                </a:lnTo>
                <a:lnTo>
                  <a:pt x="2106" y="4070"/>
                </a:lnTo>
                <a:lnTo>
                  <a:pt x="2051" y="4068"/>
                </a:lnTo>
                <a:lnTo>
                  <a:pt x="1996" y="4064"/>
                </a:lnTo>
                <a:lnTo>
                  <a:pt x="1943" y="4058"/>
                </a:lnTo>
                <a:lnTo>
                  <a:pt x="1917" y="4054"/>
                </a:lnTo>
                <a:lnTo>
                  <a:pt x="1891" y="4050"/>
                </a:lnTo>
                <a:lnTo>
                  <a:pt x="1867" y="4044"/>
                </a:lnTo>
                <a:lnTo>
                  <a:pt x="1842" y="4039"/>
                </a:lnTo>
                <a:lnTo>
                  <a:pt x="1819" y="4032"/>
                </a:lnTo>
                <a:lnTo>
                  <a:pt x="1796" y="4025"/>
                </a:lnTo>
                <a:lnTo>
                  <a:pt x="1773" y="4016"/>
                </a:lnTo>
                <a:lnTo>
                  <a:pt x="1752" y="4007"/>
                </a:lnTo>
                <a:lnTo>
                  <a:pt x="1731" y="3999"/>
                </a:lnTo>
                <a:lnTo>
                  <a:pt x="1712" y="3987"/>
                </a:lnTo>
                <a:lnTo>
                  <a:pt x="1693" y="3976"/>
                </a:lnTo>
                <a:lnTo>
                  <a:pt x="1675" y="3964"/>
                </a:lnTo>
                <a:lnTo>
                  <a:pt x="1658" y="3952"/>
                </a:lnTo>
                <a:lnTo>
                  <a:pt x="1643" y="3937"/>
                </a:lnTo>
                <a:lnTo>
                  <a:pt x="1628" y="3923"/>
                </a:lnTo>
                <a:lnTo>
                  <a:pt x="1615" y="3906"/>
                </a:lnTo>
                <a:lnTo>
                  <a:pt x="1603" y="3889"/>
                </a:lnTo>
                <a:lnTo>
                  <a:pt x="1593" y="3871"/>
                </a:lnTo>
                <a:lnTo>
                  <a:pt x="1583" y="3852"/>
                </a:lnTo>
                <a:lnTo>
                  <a:pt x="1575" y="3832"/>
                </a:lnTo>
                <a:lnTo>
                  <a:pt x="1569" y="3811"/>
                </a:lnTo>
                <a:lnTo>
                  <a:pt x="1564" y="3789"/>
                </a:lnTo>
                <a:lnTo>
                  <a:pt x="1561" y="3765"/>
                </a:lnTo>
                <a:lnTo>
                  <a:pt x="1559" y="3741"/>
                </a:lnTo>
                <a:lnTo>
                  <a:pt x="1559" y="2632"/>
                </a:lnTo>
                <a:lnTo>
                  <a:pt x="1217" y="2632"/>
                </a:lnTo>
                <a:lnTo>
                  <a:pt x="1217" y="3296"/>
                </a:lnTo>
                <a:lnTo>
                  <a:pt x="876" y="3296"/>
                </a:lnTo>
                <a:lnTo>
                  <a:pt x="876" y="2141"/>
                </a:lnTo>
                <a:lnTo>
                  <a:pt x="5104" y="2141"/>
                </a:lnTo>
                <a:lnTo>
                  <a:pt x="5104" y="3310"/>
                </a:lnTo>
                <a:close/>
                <a:moveTo>
                  <a:pt x="5350" y="1722"/>
                </a:moveTo>
                <a:lnTo>
                  <a:pt x="5350" y="1722"/>
                </a:lnTo>
                <a:lnTo>
                  <a:pt x="5325" y="1721"/>
                </a:lnTo>
                <a:lnTo>
                  <a:pt x="5303" y="1718"/>
                </a:lnTo>
                <a:lnTo>
                  <a:pt x="5280" y="1712"/>
                </a:lnTo>
                <a:lnTo>
                  <a:pt x="5258" y="1704"/>
                </a:lnTo>
                <a:lnTo>
                  <a:pt x="5238" y="1694"/>
                </a:lnTo>
                <a:lnTo>
                  <a:pt x="5219" y="1682"/>
                </a:lnTo>
                <a:lnTo>
                  <a:pt x="5201" y="1669"/>
                </a:lnTo>
                <a:lnTo>
                  <a:pt x="5184" y="1654"/>
                </a:lnTo>
                <a:lnTo>
                  <a:pt x="5169" y="1637"/>
                </a:lnTo>
                <a:lnTo>
                  <a:pt x="5155" y="1619"/>
                </a:lnTo>
                <a:lnTo>
                  <a:pt x="5144" y="1601"/>
                </a:lnTo>
                <a:lnTo>
                  <a:pt x="5134" y="1579"/>
                </a:lnTo>
                <a:lnTo>
                  <a:pt x="5126" y="1558"/>
                </a:lnTo>
                <a:lnTo>
                  <a:pt x="5121" y="1536"/>
                </a:lnTo>
                <a:lnTo>
                  <a:pt x="5117" y="1512"/>
                </a:lnTo>
                <a:lnTo>
                  <a:pt x="5116" y="1489"/>
                </a:lnTo>
                <a:lnTo>
                  <a:pt x="5117" y="1466"/>
                </a:lnTo>
                <a:lnTo>
                  <a:pt x="5121" y="1442"/>
                </a:lnTo>
                <a:lnTo>
                  <a:pt x="5126" y="1420"/>
                </a:lnTo>
                <a:lnTo>
                  <a:pt x="5134" y="1399"/>
                </a:lnTo>
                <a:lnTo>
                  <a:pt x="5144" y="1379"/>
                </a:lnTo>
                <a:lnTo>
                  <a:pt x="5155" y="1359"/>
                </a:lnTo>
                <a:lnTo>
                  <a:pt x="5169" y="1341"/>
                </a:lnTo>
                <a:lnTo>
                  <a:pt x="5184" y="1324"/>
                </a:lnTo>
                <a:lnTo>
                  <a:pt x="5201" y="1309"/>
                </a:lnTo>
                <a:lnTo>
                  <a:pt x="5219" y="1296"/>
                </a:lnTo>
                <a:lnTo>
                  <a:pt x="5238" y="1284"/>
                </a:lnTo>
                <a:lnTo>
                  <a:pt x="5258" y="1275"/>
                </a:lnTo>
                <a:lnTo>
                  <a:pt x="5280" y="1267"/>
                </a:lnTo>
                <a:lnTo>
                  <a:pt x="5303" y="1261"/>
                </a:lnTo>
                <a:lnTo>
                  <a:pt x="5325" y="1257"/>
                </a:lnTo>
                <a:lnTo>
                  <a:pt x="5350" y="1256"/>
                </a:lnTo>
                <a:lnTo>
                  <a:pt x="5373" y="1257"/>
                </a:lnTo>
                <a:lnTo>
                  <a:pt x="5396" y="1261"/>
                </a:lnTo>
                <a:lnTo>
                  <a:pt x="5419" y="1267"/>
                </a:lnTo>
                <a:lnTo>
                  <a:pt x="5440" y="1275"/>
                </a:lnTo>
                <a:lnTo>
                  <a:pt x="5460" y="1284"/>
                </a:lnTo>
                <a:lnTo>
                  <a:pt x="5479" y="1296"/>
                </a:lnTo>
                <a:lnTo>
                  <a:pt x="5497" y="1309"/>
                </a:lnTo>
                <a:lnTo>
                  <a:pt x="5513" y="1324"/>
                </a:lnTo>
                <a:lnTo>
                  <a:pt x="5529" y="1341"/>
                </a:lnTo>
                <a:lnTo>
                  <a:pt x="5542" y="1359"/>
                </a:lnTo>
                <a:lnTo>
                  <a:pt x="5554" y="1379"/>
                </a:lnTo>
                <a:lnTo>
                  <a:pt x="5564" y="1399"/>
                </a:lnTo>
                <a:lnTo>
                  <a:pt x="5571" y="1420"/>
                </a:lnTo>
                <a:lnTo>
                  <a:pt x="5577" y="1442"/>
                </a:lnTo>
                <a:lnTo>
                  <a:pt x="5580" y="1466"/>
                </a:lnTo>
                <a:lnTo>
                  <a:pt x="5582" y="1489"/>
                </a:lnTo>
                <a:lnTo>
                  <a:pt x="5580" y="1512"/>
                </a:lnTo>
                <a:lnTo>
                  <a:pt x="5577" y="1536"/>
                </a:lnTo>
                <a:lnTo>
                  <a:pt x="5571" y="1558"/>
                </a:lnTo>
                <a:lnTo>
                  <a:pt x="5564" y="1579"/>
                </a:lnTo>
                <a:lnTo>
                  <a:pt x="5554" y="1601"/>
                </a:lnTo>
                <a:lnTo>
                  <a:pt x="5542" y="1619"/>
                </a:lnTo>
                <a:lnTo>
                  <a:pt x="5529" y="1637"/>
                </a:lnTo>
                <a:lnTo>
                  <a:pt x="5513" y="1654"/>
                </a:lnTo>
                <a:lnTo>
                  <a:pt x="5497" y="1669"/>
                </a:lnTo>
                <a:lnTo>
                  <a:pt x="5479" y="1682"/>
                </a:lnTo>
                <a:lnTo>
                  <a:pt x="5460" y="1694"/>
                </a:lnTo>
                <a:lnTo>
                  <a:pt x="5440" y="1704"/>
                </a:lnTo>
                <a:lnTo>
                  <a:pt x="5419" y="1712"/>
                </a:lnTo>
                <a:lnTo>
                  <a:pt x="5396" y="1718"/>
                </a:lnTo>
                <a:lnTo>
                  <a:pt x="5373" y="1721"/>
                </a:lnTo>
                <a:lnTo>
                  <a:pt x="5350" y="1722"/>
                </a:lnTo>
                <a:close/>
                <a:moveTo>
                  <a:pt x="4016" y="2679"/>
                </a:moveTo>
                <a:lnTo>
                  <a:pt x="2045" y="2679"/>
                </a:lnTo>
                <a:lnTo>
                  <a:pt x="2045" y="3023"/>
                </a:lnTo>
                <a:lnTo>
                  <a:pt x="4016" y="3023"/>
                </a:lnTo>
                <a:lnTo>
                  <a:pt x="4016" y="2679"/>
                </a:lnTo>
                <a:close/>
                <a:moveTo>
                  <a:pt x="2045" y="3695"/>
                </a:moveTo>
                <a:lnTo>
                  <a:pt x="4016" y="3695"/>
                </a:lnTo>
                <a:lnTo>
                  <a:pt x="4016" y="3352"/>
                </a:lnTo>
                <a:lnTo>
                  <a:pt x="2045" y="3352"/>
                </a:lnTo>
                <a:lnTo>
                  <a:pt x="2045" y="3695"/>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08" name="KSO_Shape">
            <a:extLst>
              <a:ext uri="{FF2B5EF4-FFF2-40B4-BE49-F238E27FC236}">
                <a16:creationId xmlns:a16="http://schemas.microsoft.com/office/drawing/2014/main" id="{99FF5478-8751-499A-AC9E-F3E5AD569C34}"/>
              </a:ext>
            </a:extLst>
          </p:cNvPr>
          <p:cNvSpPr/>
          <p:nvPr/>
        </p:nvSpPr>
        <p:spPr bwMode="auto">
          <a:xfrm>
            <a:off x="1676261" y="2794340"/>
            <a:ext cx="956726" cy="662708"/>
          </a:xfrm>
          <a:custGeom>
            <a:avLst/>
            <a:gdLst>
              <a:gd name="T0" fmla="*/ 1239327 w 6190"/>
              <a:gd name="T1" fmla="*/ 156252 h 4291"/>
              <a:gd name="T2" fmla="*/ 1294415 w 6190"/>
              <a:gd name="T3" fmla="*/ 211617 h 4291"/>
              <a:gd name="T4" fmla="*/ 1294415 w 6190"/>
              <a:gd name="T5" fmla="*/ 1106686 h 4291"/>
              <a:gd name="T6" fmla="*/ 790313 w 6190"/>
              <a:gd name="T7" fmla="*/ 1106686 h 4291"/>
              <a:gd name="T8" fmla="*/ 790313 w 6190"/>
              <a:gd name="T9" fmla="*/ 1144518 h 4291"/>
              <a:gd name="T10" fmla="*/ 830321 w 6190"/>
              <a:gd name="T11" fmla="*/ 1150362 h 4291"/>
              <a:gd name="T12" fmla="*/ 870637 w 6190"/>
              <a:gd name="T13" fmla="*/ 1158052 h 4291"/>
              <a:gd name="T14" fmla="*/ 911261 w 6190"/>
              <a:gd name="T15" fmla="*/ 1166972 h 4291"/>
              <a:gd name="T16" fmla="*/ 951577 w 6190"/>
              <a:gd name="T17" fmla="*/ 1177737 h 4291"/>
              <a:gd name="T18" fmla="*/ 991893 w 6190"/>
              <a:gd name="T19" fmla="*/ 1189733 h 4291"/>
              <a:gd name="T20" fmla="*/ 1032208 w 6190"/>
              <a:gd name="T21" fmla="*/ 1203882 h 4291"/>
              <a:gd name="T22" fmla="*/ 1072524 w 6190"/>
              <a:gd name="T23" fmla="*/ 1219569 h 4291"/>
              <a:gd name="T24" fmla="*/ 1112840 w 6190"/>
              <a:gd name="T25" fmla="*/ 1236793 h 4291"/>
              <a:gd name="T26" fmla="*/ 1112840 w 6190"/>
              <a:gd name="T27" fmla="*/ 1319841 h 4291"/>
              <a:gd name="T28" fmla="*/ 194501 w 6190"/>
              <a:gd name="T29" fmla="*/ 1319841 h 4291"/>
              <a:gd name="T30" fmla="*/ 194501 w 6190"/>
              <a:gd name="T31" fmla="*/ 1236793 h 4291"/>
              <a:gd name="T32" fmla="*/ 214197 w 6190"/>
              <a:gd name="T33" fmla="*/ 1228796 h 4291"/>
              <a:gd name="T34" fmla="*/ 252974 w 6190"/>
              <a:gd name="T35" fmla="*/ 1213725 h 4291"/>
              <a:gd name="T36" fmla="*/ 292059 w 6190"/>
              <a:gd name="T37" fmla="*/ 1199883 h 4291"/>
              <a:gd name="T38" fmla="*/ 330836 w 6190"/>
              <a:gd name="T39" fmla="*/ 1187580 h 4291"/>
              <a:gd name="T40" fmla="*/ 370229 w 6190"/>
              <a:gd name="T41" fmla="*/ 1176507 h 4291"/>
              <a:gd name="T42" fmla="*/ 409313 w 6190"/>
              <a:gd name="T43" fmla="*/ 1166664 h 4291"/>
              <a:gd name="T44" fmla="*/ 448090 w 6190"/>
              <a:gd name="T45" fmla="*/ 1158052 h 4291"/>
              <a:gd name="T46" fmla="*/ 487483 w 6190"/>
              <a:gd name="T47" fmla="*/ 1151285 h 4291"/>
              <a:gd name="T48" fmla="*/ 506872 w 6190"/>
              <a:gd name="T49" fmla="*/ 1106686 h 4291"/>
              <a:gd name="T50" fmla="*/ 0 w 6190"/>
              <a:gd name="T51" fmla="*/ 1106686 h 4291"/>
              <a:gd name="T52" fmla="*/ 0 w 6190"/>
              <a:gd name="T53" fmla="*/ 211617 h 4291"/>
              <a:gd name="T54" fmla="*/ 55088 w 6190"/>
              <a:gd name="T55" fmla="*/ 156252 h 4291"/>
              <a:gd name="T56" fmla="*/ 1365814 w 6190"/>
              <a:gd name="T57" fmla="*/ 1319841 h 4291"/>
              <a:gd name="T58" fmla="*/ 1905000 w 6190"/>
              <a:gd name="T59" fmla="*/ 0 h 4291"/>
              <a:gd name="T60" fmla="*/ 1365814 w 6190"/>
              <a:gd name="T61" fmla="*/ 1319841 h 4291"/>
              <a:gd name="T62" fmla="*/ 1433828 w 6190"/>
              <a:gd name="T63" fmla="*/ 115036 h 4291"/>
              <a:gd name="T64" fmla="*/ 1846527 w 6190"/>
              <a:gd name="T65" fmla="*/ 243299 h 4291"/>
              <a:gd name="T66" fmla="*/ 1433828 w 6190"/>
              <a:gd name="T67" fmla="*/ 115036 h 4291"/>
              <a:gd name="T68" fmla="*/ 1433828 w 6190"/>
              <a:gd name="T69" fmla="*/ 315273 h 4291"/>
              <a:gd name="T70" fmla="*/ 1846527 w 6190"/>
              <a:gd name="T71" fmla="*/ 444151 h 4291"/>
              <a:gd name="T72" fmla="*/ 1433828 w 6190"/>
              <a:gd name="T73" fmla="*/ 315273 h 4291"/>
              <a:gd name="T74" fmla="*/ 1431674 w 6190"/>
              <a:gd name="T75" fmla="*/ 553035 h 4291"/>
              <a:gd name="T76" fmla="*/ 1570163 w 6190"/>
              <a:gd name="T77" fmla="*/ 652385 h 4291"/>
              <a:gd name="T78" fmla="*/ 1431674 w 6190"/>
              <a:gd name="T79" fmla="*/ 553035 h 4291"/>
              <a:gd name="T80" fmla="*/ 1431674 w 6190"/>
              <a:gd name="T81" fmla="*/ 712671 h 4291"/>
              <a:gd name="T82" fmla="*/ 1570163 w 6190"/>
              <a:gd name="T83" fmla="*/ 812021 h 4291"/>
              <a:gd name="T84" fmla="*/ 1431674 w 6190"/>
              <a:gd name="T85" fmla="*/ 712671 h 4291"/>
              <a:gd name="T86" fmla="*/ 1183931 w 6190"/>
              <a:gd name="T87" fmla="*/ 266983 h 4291"/>
              <a:gd name="T88" fmla="*/ 110484 w 6190"/>
              <a:gd name="T89" fmla="*/ 995956 h 4291"/>
              <a:gd name="T90" fmla="*/ 1183931 w 6190"/>
              <a:gd name="T91" fmla="*/ 266983 h 42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90" h="4291">
                <a:moveTo>
                  <a:pt x="179" y="508"/>
                </a:moveTo>
                <a:lnTo>
                  <a:pt x="4027" y="508"/>
                </a:lnTo>
                <a:lnTo>
                  <a:pt x="4206" y="508"/>
                </a:lnTo>
                <a:lnTo>
                  <a:pt x="4206" y="688"/>
                </a:lnTo>
                <a:lnTo>
                  <a:pt x="4206" y="3418"/>
                </a:lnTo>
                <a:lnTo>
                  <a:pt x="4206" y="3598"/>
                </a:lnTo>
                <a:lnTo>
                  <a:pt x="4027" y="3598"/>
                </a:lnTo>
                <a:lnTo>
                  <a:pt x="2568" y="3598"/>
                </a:lnTo>
                <a:lnTo>
                  <a:pt x="2568" y="3721"/>
                </a:lnTo>
                <a:lnTo>
                  <a:pt x="2634" y="3731"/>
                </a:lnTo>
                <a:lnTo>
                  <a:pt x="2698" y="3740"/>
                </a:lnTo>
                <a:lnTo>
                  <a:pt x="2764" y="3752"/>
                </a:lnTo>
                <a:lnTo>
                  <a:pt x="2829" y="3765"/>
                </a:lnTo>
                <a:lnTo>
                  <a:pt x="2895" y="3779"/>
                </a:lnTo>
                <a:lnTo>
                  <a:pt x="2961" y="3794"/>
                </a:lnTo>
                <a:lnTo>
                  <a:pt x="3026" y="3811"/>
                </a:lnTo>
                <a:lnTo>
                  <a:pt x="3092" y="3829"/>
                </a:lnTo>
                <a:lnTo>
                  <a:pt x="3157" y="3848"/>
                </a:lnTo>
                <a:lnTo>
                  <a:pt x="3223" y="3868"/>
                </a:lnTo>
                <a:lnTo>
                  <a:pt x="3288" y="3891"/>
                </a:lnTo>
                <a:lnTo>
                  <a:pt x="3354" y="3914"/>
                </a:lnTo>
                <a:lnTo>
                  <a:pt x="3419" y="3938"/>
                </a:lnTo>
                <a:lnTo>
                  <a:pt x="3485" y="3965"/>
                </a:lnTo>
                <a:lnTo>
                  <a:pt x="3550" y="3993"/>
                </a:lnTo>
                <a:lnTo>
                  <a:pt x="3616" y="4021"/>
                </a:lnTo>
                <a:lnTo>
                  <a:pt x="3616" y="4291"/>
                </a:lnTo>
                <a:lnTo>
                  <a:pt x="632" y="4291"/>
                </a:lnTo>
                <a:lnTo>
                  <a:pt x="632" y="4021"/>
                </a:lnTo>
                <a:lnTo>
                  <a:pt x="696" y="3995"/>
                </a:lnTo>
                <a:lnTo>
                  <a:pt x="758" y="3970"/>
                </a:lnTo>
                <a:lnTo>
                  <a:pt x="822" y="3946"/>
                </a:lnTo>
                <a:lnTo>
                  <a:pt x="885" y="3924"/>
                </a:lnTo>
                <a:lnTo>
                  <a:pt x="949" y="3901"/>
                </a:lnTo>
                <a:lnTo>
                  <a:pt x="1013" y="3881"/>
                </a:lnTo>
                <a:lnTo>
                  <a:pt x="1075" y="3861"/>
                </a:lnTo>
                <a:lnTo>
                  <a:pt x="1139" y="3843"/>
                </a:lnTo>
                <a:lnTo>
                  <a:pt x="1203" y="3825"/>
                </a:lnTo>
                <a:lnTo>
                  <a:pt x="1266" y="3809"/>
                </a:lnTo>
                <a:lnTo>
                  <a:pt x="1330" y="3793"/>
                </a:lnTo>
                <a:lnTo>
                  <a:pt x="1394" y="3779"/>
                </a:lnTo>
                <a:lnTo>
                  <a:pt x="1456" y="3765"/>
                </a:lnTo>
                <a:lnTo>
                  <a:pt x="1520" y="3753"/>
                </a:lnTo>
                <a:lnTo>
                  <a:pt x="1584" y="3743"/>
                </a:lnTo>
                <a:lnTo>
                  <a:pt x="1647" y="3733"/>
                </a:lnTo>
                <a:lnTo>
                  <a:pt x="1647" y="3598"/>
                </a:lnTo>
                <a:lnTo>
                  <a:pt x="179" y="3598"/>
                </a:lnTo>
                <a:lnTo>
                  <a:pt x="0" y="3598"/>
                </a:lnTo>
                <a:lnTo>
                  <a:pt x="0" y="3418"/>
                </a:lnTo>
                <a:lnTo>
                  <a:pt x="0" y="688"/>
                </a:lnTo>
                <a:lnTo>
                  <a:pt x="0" y="508"/>
                </a:lnTo>
                <a:lnTo>
                  <a:pt x="179" y="508"/>
                </a:lnTo>
                <a:close/>
                <a:moveTo>
                  <a:pt x="4438" y="4291"/>
                </a:moveTo>
                <a:lnTo>
                  <a:pt x="6190" y="4291"/>
                </a:lnTo>
                <a:lnTo>
                  <a:pt x="6190" y="0"/>
                </a:lnTo>
                <a:lnTo>
                  <a:pt x="4438" y="0"/>
                </a:lnTo>
                <a:lnTo>
                  <a:pt x="4438" y="4291"/>
                </a:lnTo>
                <a:close/>
                <a:moveTo>
                  <a:pt x="4659" y="374"/>
                </a:moveTo>
                <a:lnTo>
                  <a:pt x="6000" y="374"/>
                </a:lnTo>
                <a:lnTo>
                  <a:pt x="6000" y="791"/>
                </a:lnTo>
                <a:lnTo>
                  <a:pt x="4659" y="791"/>
                </a:lnTo>
                <a:lnTo>
                  <a:pt x="4659" y="374"/>
                </a:lnTo>
                <a:close/>
                <a:moveTo>
                  <a:pt x="4659" y="1025"/>
                </a:moveTo>
                <a:lnTo>
                  <a:pt x="6000" y="1025"/>
                </a:lnTo>
                <a:lnTo>
                  <a:pt x="6000" y="1444"/>
                </a:lnTo>
                <a:lnTo>
                  <a:pt x="4659" y="1444"/>
                </a:lnTo>
                <a:lnTo>
                  <a:pt x="4659" y="1025"/>
                </a:lnTo>
                <a:close/>
                <a:moveTo>
                  <a:pt x="4652" y="1798"/>
                </a:moveTo>
                <a:lnTo>
                  <a:pt x="5102" y="1798"/>
                </a:lnTo>
                <a:lnTo>
                  <a:pt x="5102" y="2121"/>
                </a:lnTo>
                <a:lnTo>
                  <a:pt x="4652" y="2121"/>
                </a:lnTo>
                <a:lnTo>
                  <a:pt x="4652" y="1798"/>
                </a:lnTo>
                <a:close/>
                <a:moveTo>
                  <a:pt x="4652" y="2317"/>
                </a:moveTo>
                <a:lnTo>
                  <a:pt x="5102" y="2317"/>
                </a:lnTo>
                <a:lnTo>
                  <a:pt x="5102" y="2640"/>
                </a:lnTo>
                <a:lnTo>
                  <a:pt x="4652" y="2640"/>
                </a:lnTo>
                <a:lnTo>
                  <a:pt x="4652" y="2317"/>
                </a:lnTo>
                <a:close/>
                <a:moveTo>
                  <a:pt x="3847" y="868"/>
                </a:moveTo>
                <a:lnTo>
                  <a:pt x="359" y="868"/>
                </a:lnTo>
                <a:lnTo>
                  <a:pt x="359" y="3238"/>
                </a:lnTo>
                <a:lnTo>
                  <a:pt x="3847" y="3238"/>
                </a:lnTo>
                <a:lnTo>
                  <a:pt x="3847" y="868"/>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fontAlgn="auto">
              <a:spcBef>
                <a:spcPts val="0"/>
              </a:spcBef>
              <a:spcAft>
                <a:spcPts val="0"/>
              </a:spcAft>
              <a:defRPr/>
            </a:pPr>
            <a:endParaRPr lang="zh-CN" altLang="en-US">
              <a:solidFill>
                <a:schemeClr val="tx1">
                  <a:lumMod val="50000"/>
                  <a:lumOff val="50000"/>
                </a:schemeClr>
              </a:solidFill>
              <a:latin typeface="+mn-lt"/>
              <a:ea typeface="+mn-ea"/>
            </a:endParaRPr>
          </a:p>
        </p:txBody>
      </p:sp>
      <p:grpSp>
        <p:nvGrpSpPr>
          <p:cNvPr id="109" name="Group 33">
            <a:extLst>
              <a:ext uri="{FF2B5EF4-FFF2-40B4-BE49-F238E27FC236}">
                <a16:creationId xmlns:a16="http://schemas.microsoft.com/office/drawing/2014/main" id="{212CFD49-D3EF-48FA-81E8-46C8835C9CD3}"/>
              </a:ext>
            </a:extLst>
          </p:cNvPr>
          <p:cNvGrpSpPr/>
          <p:nvPr/>
        </p:nvGrpSpPr>
        <p:grpSpPr bwMode="auto">
          <a:xfrm>
            <a:off x="912047" y="1515596"/>
            <a:ext cx="2025459" cy="778215"/>
            <a:chOff x="765" y="1299"/>
            <a:chExt cx="1736" cy="667"/>
          </a:xfrm>
        </p:grpSpPr>
        <p:sp>
          <p:nvSpPr>
            <p:cNvPr id="110" name="文本框 9">
              <a:extLst>
                <a:ext uri="{FF2B5EF4-FFF2-40B4-BE49-F238E27FC236}">
                  <a16:creationId xmlns:a16="http://schemas.microsoft.com/office/drawing/2014/main" id="{71862C0F-DDEF-4950-8531-2637265C6CA6}"/>
                </a:ext>
              </a:extLst>
            </p:cNvPr>
            <p:cNvSpPr txBox="1">
              <a:spLocks noChangeArrowheads="1"/>
            </p:cNvSpPr>
            <p:nvPr/>
          </p:nvSpPr>
          <p:spPr bwMode="auto">
            <a:xfrm>
              <a:off x="765" y="1299"/>
              <a:ext cx="1736" cy="312"/>
            </a:xfrm>
            <a:prstGeom prst="rect">
              <a:avLst/>
            </a:prstGeom>
            <a:noFill/>
            <a:ln w="9525">
              <a:noFill/>
              <a:miter lim="800000"/>
            </a:ln>
          </p:spPr>
          <p:txBody>
            <a:bodyPr>
              <a:spAutoFit/>
            </a:bodyPr>
            <a:lstStyle/>
            <a:p>
              <a:pPr algn="r"/>
              <a:r>
                <a:rPr lang="zh-CN" altLang="en-US" sz="1764">
                  <a:solidFill>
                    <a:schemeClr val="tx1">
                      <a:lumMod val="50000"/>
                      <a:lumOff val="50000"/>
                    </a:schemeClr>
                  </a:solidFill>
                  <a:latin typeface="Impact" panose="020B0806030902050204" pitchFamily="34" charset="0"/>
                  <a:ea typeface="微软雅黑" panose="020B0503020204020204" pitchFamily="34" charset="-122"/>
                  <a:cs typeface="Arial" panose="020B0604020202020204" pitchFamily="34" charset="0"/>
                </a:rPr>
                <a:t>标题内容</a:t>
              </a:r>
            </a:p>
          </p:txBody>
        </p:sp>
        <p:sp>
          <p:nvSpPr>
            <p:cNvPr id="111" name="矩形 10">
              <a:extLst>
                <a:ext uri="{FF2B5EF4-FFF2-40B4-BE49-F238E27FC236}">
                  <a16:creationId xmlns:a16="http://schemas.microsoft.com/office/drawing/2014/main" id="{2BA20249-3155-445B-BF5D-0B0CACD458C0}"/>
                </a:ext>
              </a:extLst>
            </p:cNvPr>
            <p:cNvSpPr>
              <a:spLocks noChangeArrowheads="1"/>
            </p:cNvSpPr>
            <p:nvPr/>
          </p:nvSpPr>
          <p:spPr bwMode="auto">
            <a:xfrm>
              <a:off x="860" y="1615"/>
              <a:ext cx="1641" cy="351"/>
            </a:xfrm>
            <a:prstGeom prst="rect">
              <a:avLst/>
            </a:prstGeom>
            <a:noFill/>
            <a:ln w="9525">
              <a:noFill/>
              <a:miter lim="800000"/>
            </a:ln>
          </p:spPr>
          <p:txBody>
            <a:bodyPr>
              <a:spAutoFit/>
            </a:bodyPr>
            <a:lstStyle/>
            <a:p>
              <a:pPr algn="r" defTabSz="-467">
                <a:tabLst>
                  <a:tab pos="998792" algn="l"/>
                </a:tabLst>
              </a:pPr>
              <a:r>
                <a:rPr lang="zh-CN" altLang="en-US" sz="1029">
                  <a:solidFill>
                    <a:schemeClr val="tx1">
                      <a:lumMod val="50000"/>
                      <a:lumOff val="50000"/>
                    </a:schemeClr>
                  </a:solidFill>
                  <a:ea typeface="微软雅黑" panose="020B0503020204020204" pitchFamily="34" charset="-122"/>
                </a:rPr>
                <a:t>请在这里输入您的文字内容请在这里输入您的文字内容</a:t>
              </a:r>
              <a:endParaRPr lang="en-US" altLang="zh-CN" sz="1029">
                <a:solidFill>
                  <a:schemeClr val="tx1">
                    <a:lumMod val="50000"/>
                    <a:lumOff val="50000"/>
                  </a:schemeClr>
                </a:solidFill>
                <a:ea typeface="微软雅黑" panose="020B0503020204020204" pitchFamily="34" charset="-122"/>
              </a:endParaRPr>
            </a:p>
          </p:txBody>
        </p:sp>
      </p:grpSp>
      <p:grpSp>
        <p:nvGrpSpPr>
          <p:cNvPr id="112" name="Group 24">
            <a:extLst>
              <a:ext uri="{FF2B5EF4-FFF2-40B4-BE49-F238E27FC236}">
                <a16:creationId xmlns:a16="http://schemas.microsoft.com/office/drawing/2014/main" id="{94081EC5-F216-4B2F-981E-56857CF154D4}"/>
              </a:ext>
            </a:extLst>
          </p:cNvPr>
          <p:cNvGrpSpPr/>
          <p:nvPr/>
        </p:nvGrpSpPr>
        <p:grpSpPr bwMode="auto">
          <a:xfrm>
            <a:off x="4048241" y="1305583"/>
            <a:ext cx="2025459" cy="778215"/>
            <a:chOff x="427" y="2848"/>
            <a:chExt cx="1736" cy="667"/>
          </a:xfrm>
        </p:grpSpPr>
        <p:sp>
          <p:nvSpPr>
            <p:cNvPr id="113" name="文本框 9">
              <a:extLst>
                <a:ext uri="{FF2B5EF4-FFF2-40B4-BE49-F238E27FC236}">
                  <a16:creationId xmlns:a16="http://schemas.microsoft.com/office/drawing/2014/main" id="{4F7E4729-2827-4088-877B-1A70D7FD33C2}"/>
                </a:ext>
              </a:extLst>
            </p:cNvPr>
            <p:cNvSpPr txBox="1">
              <a:spLocks noChangeArrowheads="1"/>
            </p:cNvSpPr>
            <p:nvPr/>
          </p:nvSpPr>
          <p:spPr bwMode="auto">
            <a:xfrm>
              <a:off x="427" y="2848"/>
              <a:ext cx="1736" cy="312"/>
            </a:xfrm>
            <a:prstGeom prst="rect">
              <a:avLst/>
            </a:prstGeom>
            <a:noFill/>
            <a:ln w="9525">
              <a:noFill/>
              <a:miter lim="800000"/>
            </a:ln>
          </p:spPr>
          <p:txBody>
            <a:bodyPr>
              <a:spAutoFit/>
            </a:bodyPr>
            <a:lstStyle/>
            <a:p>
              <a:pPr algn="ctr"/>
              <a:r>
                <a:rPr lang="zh-CN" altLang="en-US" sz="1764">
                  <a:solidFill>
                    <a:schemeClr val="tx1">
                      <a:lumMod val="50000"/>
                      <a:lumOff val="50000"/>
                    </a:schemeClr>
                  </a:solidFill>
                  <a:latin typeface="Impact" panose="020B0806030902050204" pitchFamily="34" charset="0"/>
                  <a:ea typeface="微软雅黑" panose="020B0503020204020204" pitchFamily="34" charset="-122"/>
                  <a:cs typeface="Arial" panose="020B0604020202020204" pitchFamily="34" charset="0"/>
                </a:rPr>
                <a:t>标题内容</a:t>
              </a:r>
            </a:p>
          </p:txBody>
        </p:sp>
        <p:sp>
          <p:nvSpPr>
            <p:cNvPr id="114" name="矩形 10">
              <a:extLst>
                <a:ext uri="{FF2B5EF4-FFF2-40B4-BE49-F238E27FC236}">
                  <a16:creationId xmlns:a16="http://schemas.microsoft.com/office/drawing/2014/main" id="{FD96ECD1-E6CE-4CD1-9645-69FF9FC2BFAC}"/>
                </a:ext>
              </a:extLst>
            </p:cNvPr>
            <p:cNvSpPr>
              <a:spLocks noChangeArrowheads="1"/>
            </p:cNvSpPr>
            <p:nvPr/>
          </p:nvSpPr>
          <p:spPr bwMode="auto">
            <a:xfrm>
              <a:off x="522" y="3164"/>
              <a:ext cx="1641" cy="351"/>
            </a:xfrm>
            <a:prstGeom prst="rect">
              <a:avLst/>
            </a:prstGeom>
            <a:noFill/>
            <a:ln w="9525">
              <a:noFill/>
              <a:miter lim="800000"/>
            </a:ln>
          </p:spPr>
          <p:txBody>
            <a:bodyPr>
              <a:spAutoFit/>
            </a:bodyPr>
            <a:lstStyle/>
            <a:p>
              <a:pPr algn="ctr" defTabSz="-467">
                <a:tabLst>
                  <a:tab pos="998792" algn="l"/>
                </a:tabLst>
              </a:pPr>
              <a:r>
                <a:rPr lang="zh-CN" altLang="en-US" sz="1029">
                  <a:solidFill>
                    <a:schemeClr val="tx1">
                      <a:lumMod val="50000"/>
                      <a:lumOff val="50000"/>
                    </a:schemeClr>
                  </a:solidFill>
                  <a:ea typeface="微软雅黑" panose="020B0503020204020204" pitchFamily="34" charset="-122"/>
                </a:rPr>
                <a:t>请在这里输入您的文字内容请在这里输入您的文字内容</a:t>
              </a:r>
              <a:endParaRPr lang="en-US" altLang="zh-CN" sz="1029">
                <a:solidFill>
                  <a:schemeClr val="tx1">
                    <a:lumMod val="50000"/>
                    <a:lumOff val="50000"/>
                  </a:schemeClr>
                </a:solidFill>
                <a:ea typeface="微软雅黑" panose="020B0503020204020204" pitchFamily="34" charset="-122"/>
              </a:endParaRPr>
            </a:p>
          </p:txBody>
        </p:sp>
      </p:grpSp>
      <p:grpSp>
        <p:nvGrpSpPr>
          <p:cNvPr id="115" name="Group 34">
            <a:extLst>
              <a:ext uri="{FF2B5EF4-FFF2-40B4-BE49-F238E27FC236}">
                <a16:creationId xmlns:a16="http://schemas.microsoft.com/office/drawing/2014/main" id="{55611023-5201-45A6-83C8-B66E1C0CE7C2}"/>
              </a:ext>
            </a:extLst>
          </p:cNvPr>
          <p:cNvGrpSpPr/>
          <p:nvPr/>
        </p:nvGrpSpPr>
        <p:grpSpPr bwMode="auto">
          <a:xfrm>
            <a:off x="5804184" y="3364877"/>
            <a:ext cx="2042960" cy="778215"/>
            <a:chOff x="4958" y="2884"/>
            <a:chExt cx="1751" cy="667"/>
          </a:xfrm>
        </p:grpSpPr>
        <p:sp>
          <p:nvSpPr>
            <p:cNvPr id="116" name="文本框 9">
              <a:extLst>
                <a:ext uri="{FF2B5EF4-FFF2-40B4-BE49-F238E27FC236}">
                  <a16:creationId xmlns:a16="http://schemas.microsoft.com/office/drawing/2014/main" id="{D5D97CC8-05F8-41BC-B665-856E5E4D77E1}"/>
                </a:ext>
              </a:extLst>
            </p:cNvPr>
            <p:cNvSpPr txBox="1">
              <a:spLocks noChangeArrowheads="1"/>
            </p:cNvSpPr>
            <p:nvPr/>
          </p:nvSpPr>
          <p:spPr bwMode="auto">
            <a:xfrm>
              <a:off x="4973" y="2884"/>
              <a:ext cx="1736" cy="312"/>
            </a:xfrm>
            <a:prstGeom prst="rect">
              <a:avLst/>
            </a:prstGeom>
            <a:noFill/>
            <a:ln w="9525">
              <a:noFill/>
              <a:miter lim="800000"/>
            </a:ln>
          </p:spPr>
          <p:txBody>
            <a:bodyPr>
              <a:spAutoFit/>
            </a:bodyPr>
            <a:lstStyle/>
            <a:p>
              <a:r>
                <a:rPr lang="zh-CN" altLang="en-US" sz="1764">
                  <a:solidFill>
                    <a:schemeClr val="tx1">
                      <a:lumMod val="50000"/>
                      <a:lumOff val="50000"/>
                    </a:schemeClr>
                  </a:solidFill>
                  <a:latin typeface="Impact" panose="020B0806030902050204" pitchFamily="34" charset="0"/>
                  <a:ea typeface="微软雅黑" panose="020B0503020204020204" pitchFamily="34" charset="-122"/>
                  <a:cs typeface="Arial" panose="020B0604020202020204" pitchFamily="34" charset="0"/>
                </a:rPr>
                <a:t>标题内容</a:t>
              </a:r>
            </a:p>
          </p:txBody>
        </p:sp>
        <p:sp>
          <p:nvSpPr>
            <p:cNvPr id="117" name="矩形 10">
              <a:extLst>
                <a:ext uri="{FF2B5EF4-FFF2-40B4-BE49-F238E27FC236}">
                  <a16:creationId xmlns:a16="http://schemas.microsoft.com/office/drawing/2014/main" id="{43908404-4729-464E-989C-2932BD81090F}"/>
                </a:ext>
              </a:extLst>
            </p:cNvPr>
            <p:cNvSpPr>
              <a:spLocks noChangeArrowheads="1"/>
            </p:cNvSpPr>
            <p:nvPr/>
          </p:nvSpPr>
          <p:spPr bwMode="auto">
            <a:xfrm>
              <a:off x="4958" y="3200"/>
              <a:ext cx="1641" cy="351"/>
            </a:xfrm>
            <a:prstGeom prst="rect">
              <a:avLst/>
            </a:prstGeom>
            <a:noFill/>
            <a:ln w="9525">
              <a:noFill/>
              <a:miter lim="800000"/>
            </a:ln>
          </p:spPr>
          <p:txBody>
            <a:bodyPr>
              <a:spAutoFit/>
            </a:bodyPr>
            <a:lstStyle/>
            <a:p>
              <a:pPr defTabSz="-467">
                <a:tabLst>
                  <a:tab pos="998792" algn="l"/>
                </a:tabLst>
              </a:pPr>
              <a:r>
                <a:rPr lang="zh-CN" altLang="en-US" sz="1029">
                  <a:solidFill>
                    <a:schemeClr val="tx1">
                      <a:lumMod val="50000"/>
                      <a:lumOff val="50000"/>
                    </a:schemeClr>
                  </a:solidFill>
                  <a:ea typeface="微软雅黑" panose="020B0503020204020204" pitchFamily="34" charset="-122"/>
                </a:rPr>
                <a:t>请在这里输入您的文字内容请在这里输入您的文字内容</a:t>
              </a:r>
              <a:endParaRPr lang="en-US" altLang="zh-CN" sz="1029">
                <a:solidFill>
                  <a:schemeClr val="tx1">
                    <a:lumMod val="50000"/>
                    <a:lumOff val="50000"/>
                  </a:schemeClr>
                </a:solidFill>
                <a:ea typeface="微软雅黑" panose="020B0503020204020204" pitchFamily="34" charset="-122"/>
              </a:endParaRPr>
            </a:p>
          </p:txBody>
        </p:sp>
      </p:grpSp>
      <p:grpSp>
        <p:nvGrpSpPr>
          <p:cNvPr id="118" name="Group 30">
            <a:extLst>
              <a:ext uri="{FF2B5EF4-FFF2-40B4-BE49-F238E27FC236}">
                <a16:creationId xmlns:a16="http://schemas.microsoft.com/office/drawing/2014/main" id="{99F29761-33C2-4AEC-A66E-BDC96FC6F62E}"/>
              </a:ext>
            </a:extLst>
          </p:cNvPr>
          <p:cNvGrpSpPr/>
          <p:nvPr/>
        </p:nvGrpSpPr>
        <p:grpSpPr bwMode="auto">
          <a:xfrm>
            <a:off x="2576983" y="3341542"/>
            <a:ext cx="2025459" cy="778215"/>
            <a:chOff x="427" y="2848"/>
            <a:chExt cx="1736" cy="667"/>
          </a:xfrm>
        </p:grpSpPr>
        <p:sp>
          <p:nvSpPr>
            <p:cNvPr id="119" name="文本框 9">
              <a:extLst>
                <a:ext uri="{FF2B5EF4-FFF2-40B4-BE49-F238E27FC236}">
                  <a16:creationId xmlns:a16="http://schemas.microsoft.com/office/drawing/2014/main" id="{22978052-EA82-4CB8-8FF6-02AD43F01B5A}"/>
                </a:ext>
              </a:extLst>
            </p:cNvPr>
            <p:cNvSpPr txBox="1">
              <a:spLocks noChangeArrowheads="1"/>
            </p:cNvSpPr>
            <p:nvPr/>
          </p:nvSpPr>
          <p:spPr bwMode="auto">
            <a:xfrm>
              <a:off x="427" y="2848"/>
              <a:ext cx="1736" cy="312"/>
            </a:xfrm>
            <a:prstGeom prst="rect">
              <a:avLst/>
            </a:prstGeom>
            <a:noFill/>
            <a:ln w="9525">
              <a:noFill/>
              <a:miter lim="800000"/>
            </a:ln>
          </p:spPr>
          <p:txBody>
            <a:bodyPr>
              <a:spAutoFit/>
            </a:bodyPr>
            <a:lstStyle/>
            <a:p>
              <a:pPr algn="ctr"/>
              <a:r>
                <a:rPr lang="zh-CN" altLang="en-US" sz="1764">
                  <a:solidFill>
                    <a:schemeClr val="tx1">
                      <a:lumMod val="50000"/>
                      <a:lumOff val="50000"/>
                    </a:schemeClr>
                  </a:solidFill>
                  <a:latin typeface="Impact" panose="020B0806030902050204" pitchFamily="34" charset="0"/>
                  <a:ea typeface="微软雅黑" panose="020B0503020204020204" pitchFamily="34" charset="-122"/>
                  <a:cs typeface="Arial" panose="020B0604020202020204" pitchFamily="34" charset="0"/>
                </a:rPr>
                <a:t>标题内容</a:t>
              </a:r>
            </a:p>
          </p:txBody>
        </p:sp>
        <p:sp>
          <p:nvSpPr>
            <p:cNvPr id="120" name="矩形 10">
              <a:extLst>
                <a:ext uri="{FF2B5EF4-FFF2-40B4-BE49-F238E27FC236}">
                  <a16:creationId xmlns:a16="http://schemas.microsoft.com/office/drawing/2014/main" id="{B836BC30-DACB-441B-AF6B-81DDC4E0B108}"/>
                </a:ext>
              </a:extLst>
            </p:cNvPr>
            <p:cNvSpPr>
              <a:spLocks noChangeArrowheads="1"/>
            </p:cNvSpPr>
            <p:nvPr/>
          </p:nvSpPr>
          <p:spPr bwMode="auto">
            <a:xfrm>
              <a:off x="522" y="3164"/>
              <a:ext cx="1641" cy="351"/>
            </a:xfrm>
            <a:prstGeom prst="rect">
              <a:avLst/>
            </a:prstGeom>
            <a:noFill/>
            <a:ln w="9525">
              <a:noFill/>
              <a:miter lim="800000"/>
            </a:ln>
          </p:spPr>
          <p:txBody>
            <a:bodyPr>
              <a:spAutoFit/>
            </a:bodyPr>
            <a:lstStyle/>
            <a:p>
              <a:pPr algn="ctr" defTabSz="-467">
                <a:tabLst>
                  <a:tab pos="998792" algn="l"/>
                </a:tabLst>
              </a:pPr>
              <a:r>
                <a:rPr lang="zh-CN" altLang="en-US" sz="1029" dirty="0">
                  <a:solidFill>
                    <a:schemeClr val="tx1">
                      <a:lumMod val="50000"/>
                      <a:lumOff val="50000"/>
                    </a:schemeClr>
                  </a:solidFill>
                  <a:ea typeface="微软雅黑" panose="020B0503020204020204" pitchFamily="34" charset="-122"/>
                </a:rPr>
                <a:t>请在这里输入您的文字内容请在这里输入您的文字内容</a:t>
              </a:r>
              <a:endParaRPr lang="en-US" altLang="zh-CN" sz="1029" dirty="0">
                <a:solidFill>
                  <a:schemeClr val="tx1">
                    <a:lumMod val="50000"/>
                    <a:lumOff val="50000"/>
                  </a:schemeClr>
                </a:solidFill>
                <a:ea typeface="微软雅黑" panose="020B0503020204020204" pitchFamily="34" charset="-122"/>
              </a:endParaRPr>
            </a:p>
          </p:txBody>
        </p:sp>
      </p:grpSp>
      <p:sp>
        <p:nvSpPr>
          <p:cNvPr id="121" name="椭圆 120">
            <a:extLst>
              <a:ext uri="{FF2B5EF4-FFF2-40B4-BE49-F238E27FC236}">
                <a16:creationId xmlns:a16="http://schemas.microsoft.com/office/drawing/2014/main" id="{8FCF0AFA-3229-46E1-9D3E-95AA5E75CF53}"/>
              </a:ext>
            </a:extLst>
          </p:cNvPr>
          <p:cNvSpPr>
            <a:spLocks noChangeArrowheads="1"/>
          </p:cNvSpPr>
          <p:nvPr/>
        </p:nvSpPr>
        <p:spPr bwMode="auto">
          <a:xfrm>
            <a:off x="323528" y="267494"/>
            <a:ext cx="216024" cy="21602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350471870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 calcmode="lin" valueType="num">
                                      <p:cBhvr>
                                        <p:cTn id="9" dur="500" fill="hold"/>
                                        <p:tgtEl>
                                          <p:spTgt spid="99"/>
                                        </p:tgtEl>
                                        <p:attrNameLst>
                                          <p:attrName>style.rotation</p:attrName>
                                        </p:attrNameLst>
                                      </p:cBhvr>
                                      <p:tavLst>
                                        <p:tav tm="0">
                                          <p:val>
                                            <p:fltVal val="90"/>
                                          </p:val>
                                        </p:tav>
                                        <p:tav tm="100000">
                                          <p:val>
                                            <p:fltVal val="0"/>
                                          </p:val>
                                        </p:tav>
                                      </p:tavLst>
                                    </p:anim>
                                    <p:animEffect transition="in" filter="fade">
                                      <p:cBhvr>
                                        <p:cTn id="10" dur="500"/>
                                        <p:tgtEl>
                                          <p:spTgt spid="99"/>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02"/>
                                        </p:tgtEl>
                                        <p:attrNameLst>
                                          <p:attrName>style.visibility</p:attrName>
                                        </p:attrNameLst>
                                      </p:cBhvr>
                                      <p:to>
                                        <p:strVal val="visible"/>
                                      </p:to>
                                    </p:set>
                                    <p:anim calcmode="lin" valueType="num">
                                      <p:cBhvr>
                                        <p:cTn id="13" dur="500" fill="hold"/>
                                        <p:tgtEl>
                                          <p:spTgt spid="102"/>
                                        </p:tgtEl>
                                        <p:attrNameLst>
                                          <p:attrName>ppt_w</p:attrName>
                                        </p:attrNameLst>
                                      </p:cBhvr>
                                      <p:tavLst>
                                        <p:tav tm="0">
                                          <p:val>
                                            <p:fltVal val="0"/>
                                          </p:val>
                                        </p:tav>
                                        <p:tav tm="100000">
                                          <p:val>
                                            <p:strVal val="#ppt_w"/>
                                          </p:val>
                                        </p:tav>
                                      </p:tavLst>
                                    </p:anim>
                                    <p:anim calcmode="lin" valueType="num">
                                      <p:cBhvr>
                                        <p:cTn id="14" dur="500" fill="hold"/>
                                        <p:tgtEl>
                                          <p:spTgt spid="102"/>
                                        </p:tgtEl>
                                        <p:attrNameLst>
                                          <p:attrName>ppt_h</p:attrName>
                                        </p:attrNameLst>
                                      </p:cBhvr>
                                      <p:tavLst>
                                        <p:tav tm="0">
                                          <p:val>
                                            <p:fltVal val="0"/>
                                          </p:val>
                                        </p:tav>
                                        <p:tav tm="100000">
                                          <p:val>
                                            <p:strVal val="#ppt_h"/>
                                          </p:val>
                                        </p:tav>
                                      </p:tavLst>
                                    </p:anim>
                                    <p:anim calcmode="lin" valueType="num">
                                      <p:cBhvr>
                                        <p:cTn id="15" dur="500" fill="hold"/>
                                        <p:tgtEl>
                                          <p:spTgt spid="102"/>
                                        </p:tgtEl>
                                        <p:attrNameLst>
                                          <p:attrName>style.rotation</p:attrName>
                                        </p:attrNameLst>
                                      </p:cBhvr>
                                      <p:tavLst>
                                        <p:tav tm="0">
                                          <p:val>
                                            <p:fltVal val="90"/>
                                          </p:val>
                                        </p:tav>
                                        <p:tav tm="100000">
                                          <p:val>
                                            <p:fltVal val="0"/>
                                          </p:val>
                                        </p:tav>
                                      </p:tavLst>
                                    </p:anim>
                                    <p:animEffect transition="in" filter="fade">
                                      <p:cBhvr>
                                        <p:cTn id="16" dur="500"/>
                                        <p:tgtEl>
                                          <p:spTgt spid="102"/>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 calcmode="lin" valueType="num">
                                      <p:cBhvr>
                                        <p:cTn id="21" dur="500" fill="hold"/>
                                        <p:tgtEl>
                                          <p:spTgt spid="103"/>
                                        </p:tgtEl>
                                        <p:attrNameLst>
                                          <p:attrName>style.rotation</p:attrName>
                                        </p:attrNameLst>
                                      </p:cBhvr>
                                      <p:tavLst>
                                        <p:tav tm="0">
                                          <p:val>
                                            <p:fltVal val="90"/>
                                          </p:val>
                                        </p:tav>
                                        <p:tav tm="100000">
                                          <p:val>
                                            <p:fltVal val="0"/>
                                          </p:val>
                                        </p:tav>
                                      </p:tavLst>
                                    </p:anim>
                                    <p:animEffect transition="in" filter="fade">
                                      <p:cBhvr>
                                        <p:cTn id="22" dur="500"/>
                                        <p:tgtEl>
                                          <p:spTgt spid="103"/>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104"/>
                                        </p:tgtEl>
                                        <p:attrNameLst>
                                          <p:attrName>style.visibility</p:attrName>
                                        </p:attrNameLst>
                                      </p:cBhvr>
                                      <p:to>
                                        <p:strVal val="visible"/>
                                      </p:to>
                                    </p:set>
                                    <p:anim calcmode="lin" valueType="num">
                                      <p:cBhvr>
                                        <p:cTn id="25" dur="500" fill="hold"/>
                                        <p:tgtEl>
                                          <p:spTgt spid="104"/>
                                        </p:tgtEl>
                                        <p:attrNameLst>
                                          <p:attrName>ppt_w</p:attrName>
                                        </p:attrNameLst>
                                      </p:cBhvr>
                                      <p:tavLst>
                                        <p:tav tm="0">
                                          <p:val>
                                            <p:fltVal val="0"/>
                                          </p:val>
                                        </p:tav>
                                        <p:tav tm="100000">
                                          <p:val>
                                            <p:strVal val="#ppt_w"/>
                                          </p:val>
                                        </p:tav>
                                      </p:tavLst>
                                    </p:anim>
                                    <p:anim calcmode="lin" valueType="num">
                                      <p:cBhvr>
                                        <p:cTn id="26" dur="500" fill="hold"/>
                                        <p:tgtEl>
                                          <p:spTgt spid="104"/>
                                        </p:tgtEl>
                                        <p:attrNameLst>
                                          <p:attrName>ppt_h</p:attrName>
                                        </p:attrNameLst>
                                      </p:cBhvr>
                                      <p:tavLst>
                                        <p:tav tm="0">
                                          <p:val>
                                            <p:fltVal val="0"/>
                                          </p:val>
                                        </p:tav>
                                        <p:tav tm="100000">
                                          <p:val>
                                            <p:strVal val="#ppt_h"/>
                                          </p:val>
                                        </p:tav>
                                      </p:tavLst>
                                    </p:anim>
                                    <p:anim calcmode="lin" valueType="num">
                                      <p:cBhvr>
                                        <p:cTn id="27" dur="500" fill="hold"/>
                                        <p:tgtEl>
                                          <p:spTgt spid="104"/>
                                        </p:tgtEl>
                                        <p:attrNameLst>
                                          <p:attrName>style.rotation</p:attrName>
                                        </p:attrNameLst>
                                      </p:cBhvr>
                                      <p:tavLst>
                                        <p:tav tm="0">
                                          <p:val>
                                            <p:fltVal val="90"/>
                                          </p:val>
                                        </p:tav>
                                        <p:tav tm="100000">
                                          <p:val>
                                            <p:fltVal val="0"/>
                                          </p:val>
                                        </p:tav>
                                      </p:tavLst>
                                    </p:anim>
                                    <p:animEffect transition="in" filter="fade">
                                      <p:cBhvr>
                                        <p:cTn id="28" dur="500"/>
                                        <p:tgtEl>
                                          <p:spTgt spid="104"/>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dissolve">
                                      <p:cBhvr>
                                        <p:cTn id="32" dur="500"/>
                                        <p:tgtEl>
                                          <p:spTgt spid="108"/>
                                        </p:tgtEl>
                                      </p:cBhvr>
                                    </p:animEffect>
                                  </p:childTnLst>
                                </p:cTn>
                              </p:par>
                              <p:par>
                                <p:cTn id="33" presetID="9" presetClass="entr" presetSubtype="0"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dissolve">
                                      <p:cBhvr>
                                        <p:cTn id="35" dur="500"/>
                                        <p:tgtEl>
                                          <p:spTgt spid="105"/>
                                        </p:tgtEl>
                                      </p:cBhvr>
                                    </p:animEffect>
                                  </p:childTnLst>
                                </p:cTn>
                              </p:par>
                              <p:par>
                                <p:cTn id="36" presetID="9" presetClass="entr" presetSubtype="0" fill="hold" nodeType="with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dissolve">
                                      <p:cBhvr>
                                        <p:cTn id="38" dur="500"/>
                                        <p:tgtEl>
                                          <p:spTgt spid="107"/>
                                        </p:tgtEl>
                                      </p:cBhvr>
                                    </p:animEffect>
                                  </p:childTnLst>
                                </p:cTn>
                              </p:par>
                              <p:par>
                                <p:cTn id="39" presetID="9" presetClass="entr" presetSubtype="0" fill="hold" nodeType="withEffect">
                                  <p:stCondLst>
                                    <p:cond delay="0"/>
                                  </p:stCondLst>
                                  <p:childTnLst>
                                    <p:set>
                                      <p:cBhvr>
                                        <p:cTn id="40" dur="1" fill="hold">
                                          <p:stCondLst>
                                            <p:cond delay="0"/>
                                          </p:stCondLst>
                                        </p:cTn>
                                        <p:tgtEl>
                                          <p:spTgt spid="106"/>
                                        </p:tgtEl>
                                        <p:attrNameLst>
                                          <p:attrName>style.visibility</p:attrName>
                                        </p:attrNameLst>
                                      </p:cBhvr>
                                      <p:to>
                                        <p:strVal val="visible"/>
                                      </p:to>
                                    </p:set>
                                    <p:animEffect transition="in" filter="dissolve">
                                      <p:cBhvr>
                                        <p:cTn id="41" dur="500"/>
                                        <p:tgtEl>
                                          <p:spTgt spid="106"/>
                                        </p:tgtEl>
                                      </p:cBhvr>
                                    </p:animEffect>
                                  </p:childTnLst>
                                </p:cTn>
                              </p:par>
                            </p:childTnLst>
                          </p:cTn>
                        </p:par>
                        <p:par>
                          <p:cTn id="42" fill="hold">
                            <p:stCondLst>
                              <p:cond delay="1000"/>
                            </p:stCondLst>
                            <p:childTnLst>
                              <p:par>
                                <p:cTn id="43" presetID="47" presetClass="entr" presetSubtype="0" fill="hold" nodeType="after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500"/>
                                        <p:tgtEl>
                                          <p:spTgt spid="109"/>
                                        </p:tgtEl>
                                      </p:cBhvr>
                                    </p:animEffect>
                                    <p:anim calcmode="lin" valueType="num">
                                      <p:cBhvr>
                                        <p:cTn id="46" dur="500" fill="hold"/>
                                        <p:tgtEl>
                                          <p:spTgt spid="109"/>
                                        </p:tgtEl>
                                        <p:attrNameLst>
                                          <p:attrName>ppt_x</p:attrName>
                                        </p:attrNameLst>
                                      </p:cBhvr>
                                      <p:tavLst>
                                        <p:tav tm="0">
                                          <p:val>
                                            <p:strVal val="#ppt_x"/>
                                          </p:val>
                                        </p:tav>
                                        <p:tav tm="100000">
                                          <p:val>
                                            <p:strVal val="#ppt_x"/>
                                          </p:val>
                                        </p:tav>
                                      </p:tavLst>
                                    </p:anim>
                                    <p:anim calcmode="lin" valueType="num">
                                      <p:cBhvr>
                                        <p:cTn id="47" dur="500" fill="hold"/>
                                        <p:tgtEl>
                                          <p:spTgt spid="109"/>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47" presetClass="entr" presetSubtype="0" fill="hold" nodeType="after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fade">
                                      <p:cBhvr>
                                        <p:cTn id="51" dur="500"/>
                                        <p:tgtEl>
                                          <p:spTgt spid="112"/>
                                        </p:tgtEl>
                                      </p:cBhvr>
                                    </p:animEffect>
                                    <p:anim calcmode="lin" valueType="num">
                                      <p:cBhvr>
                                        <p:cTn id="52" dur="500" fill="hold"/>
                                        <p:tgtEl>
                                          <p:spTgt spid="112"/>
                                        </p:tgtEl>
                                        <p:attrNameLst>
                                          <p:attrName>ppt_x</p:attrName>
                                        </p:attrNameLst>
                                      </p:cBhvr>
                                      <p:tavLst>
                                        <p:tav tm="0">
                                          <p:val>
                                            <p:strVal val="#ppt_x"/>
                                          </p:val>
                                        </p:tav>
                                        <p:tav tm="100000">
                                          <p:val>
                                            <p:strVal val="#ppt_x"/>
                                          </p:val>
                                        </p:tav>
                                      </p:tavLst>
                                    </p:anim>
                                    <p:anim calcmode="lin" valueType="num">
                                      <p:cBhvr>
                                        <p:cTn id="53" dur="500" fill="hold"/>
                                        <p:tgtEl>
                                          <p:spTgt spid="112"/>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7" presetClass="entr" presetSubtype="0"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Effect transition="in" filter="fade">
                                      <p:cBhvr>
                                        <p:cTn id="57" dur="500"/>
                                        <p:tgtEl>
                                          <p:spTgt spid="118"/>
                                        </p:tgtEl>
                                      </p:cBhvr>
                                    </p:animEffect>
                                    <p:anim calcmode="lin" valueType="num">
                                      <p:cBhvr>
                                        <p:cTn id="58" dur="500" fill="hold"/>
                                        <p:tgtEl>
                                          <p:spTgt spid="118"/>
                                        </p:tgtEl>
                                        <p:attrNameLst>
                                          <p:attrName>ppt_x</p:attrName>
                                        </p:attrNameLst>
                                      </p:cBhvr>
                                      <p:tavLst>
                                        <p:tav tm="0">
                                          <p:val>
                                            <p:strVal val="#ppt_x"/>
                                          </p:val>
                                        </p:tav>
                                        <p:tav tm="100000">
                                          <p:val>
                                            <p:strVal val="#ppt_x"/>
                                          </p:val>
                                        </p:tav>
                                      </p:tavLst>
                                    </p:anim>
                                    <p:anim calcmode="lin" valueType="num">
                                      <p:cBhvr>
                                        <p:cTn id="59" dur="500" fill="hold"/>
                                        <p:tgtEl>
                                          <p:spTgt spid="118"/>
                                        </p:tgtEl>
                                        <p:attrNameLst>
                                          <p:attrName>ppt_y</p:attrName>
                                        </p:attrNameLst>
                                      </p:cBhvr>
                                      <p:tavLst>
                                        <p:tav tm="0">
                                          <p:val>
                                            <p:strVal val="#ppt_y-.1"/>
                                          </p:val>
                                        </p:tav>
                                        <p:tav tm="100000">
                                          <p:val>
                                            <p:strVal val="#ppt_y"/>
                                          </p:val>
                                        </p:tav>
                                      </p:tavLst>
                                    </p:anim>
                                  </p:childTnLst>
                                </p:cTn>
                              </p:par>
                            </p:childTnLst>
                          </p:cTn>
                        </p:par>
                        <p:par>
                          <p:cTn id="60" fill="hold">
                            <p:stCondLst>
                              <p:cond delay="2500"/>
                            </p:stCondLst>
                            <p:childTnLst>
                              <p:par>
                                <p:cTn id="61" presetID="47" presetClass="entr" presetSubtype="0" fill="hold" nodeType="after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anim calcmode="lin" valueType="num">
                                      <p:cBhvr>
                                        <p:cTn id="64" dur="500" fill="hold"/>
                                        <p:tgtEl>
                                          <p:spTgt spid="115"/>
                                        </p:tgtEl>
                                        <p:attrNameLst>
                                          <p:attrName>ppt_x</p:attrName>
                                        </p:attrNameLst>
                                      </p:cBhvr>
                                      <p:tavLst>
                                        <p:tav tm="0">
                                          <p:val>
                                            <p:strVal val="#ppt_x"/>
                                          </p:val>
                                        </p:tav>
                                        <p:tav tm="100000">
                                          <p:val>
                                            <p:strVal val="#ppt_x"/>
                                          </p:val>
                                        </p:tav>
                                      </p:tavLst>
                                    </p:anim>
                                    <p:anim calcmode="lin" valueType="num">
                                      <p:cBhvr>
                                        <p:cTn id="65"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2" grpId="0" animBg="1"/>
      <p:bldP spid="103" grpId="0" animBg="1"/>
      <p:bldP spid="1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形状 8">
            <a:extLst>
              <a:ext uri="{FF2B5EF4-FFF2-40B4-BE49-F238E27FC236}">
                <a16:creationId xmlns:a16="http://schemas.microsoft.com/office/drawing/2014/main" id="{21A598CD-4B7D-43BD-B167-8E91E7C960AC}"/>
              </a:ext>
            </a:extLst>
          </p:cNvPr>
          <p:cNvSpPr/>
          <p:nvPr/>
        </p:nvSpPr>
        <p:spPr bwMode="auto">
          <a:xfrm>
            <a:off x="2179125" y="1030231"/>
            <a:ext cx="5973704" cy="3733565"/>
          </a:xfrm>
          <a:custGeom>
            <a:avLst/>
            <a:gdLst>
              <a:gd name="T0" fmla="*/ 0 w 8128000"/>
              <a:gd name="T1" fmla="*/ 5080000 h 5080000"/>
              <a:gd name="T2" fmla="*/ 6786452 w 8128000"/>
              <a:gd name="T3" fmla="*/ 0 h 5080000"/>
              <a:gd name="T4" fmla="*/ 8128000 w 8128000"/>
              <a:gd name="T5" fmla="*/ 1016000 h 5080000"/>
              <a:gd name="T6" fmla="*/ 7072640 w 8128000"/>
              <a:gd name="T7" fmla="*/ 2540000 h 5080000"/>
              <a:gd name="T8" fmla="*/ 5898240 60000 65536"/>
              <a:gd name="T9" fmla="*/ 17694720 60000 65536"/>
              <a:gd name="T10" fmla="*/ 0 60000 65536"/>
              <a:gd name="T11" fmla="*/ 5898240 60000 65536"/>
              <a:gd name="T12" fmla="*/ 0 w 8128000"/>
              <a:gd name="T13" fmla="*/ 0 h 5080000"/>
              <a:gd name="T14" fmla="*/ 8128000 w 8128000"/>
              <a:gd name="T15" fmla="*/ 5080000 h 5080000"/>
            </a:gdLst>
            <a:ahLst/>
            <a:cxnLst>
              <a:cxn ang="T8">
                <a:pos x="T0" y="T1"/>
              </a:cxn>
              <a:cxn ang="T9">
                <a:pos x="T2" y="T3"/>
              </a:cxn>
              <a:cxn ang="T10">
                <a:pos x="T4" y="T5"/>
              </a:cxn>
              <a:cxn ang="T11">
                <a:pos x="T6" y="T7"/>
              </a:cxn>
            </a:cxnLst>
            <a:rect l="T12" t="T13" r="T14" b="T15"/>
            <a:pathLst>
              <a:path w="8128000" h="5080000">
                <a:moveTo>
                  <a:pt x="0" y="5080000"/>
                </a:moveTo>
                <a:cubicBezTo>
                  <a:pt x="903111" y="2822223"/>
                  <a:pt x="3189111" y="1340556"/>
                  <a:pt x="6858000" y="635000"/>
                </a:cubicBezTo>
                <a:lnTo>
                  <a:pt x="6786453" y="0"/>
                </a:lnTo>
                <a:lnTo>
                  <a:pt x="8128000" y="1016000"/>
                </a:lnTo>
                <a:lnTo>
                  <a:pt x="7072642" y="2540000"/>
                </a:lnTo>
                <a:lnTo>
                  <a:pt x="7001095" y="1905000"/>
                </a:lnTo>
                <a:cubicBezTo>
                  <a:pt x="3688365" y="2187222"/>
                  <a:pt x="1354667" y="3245555"/>
                  <a:pt x="0" y="508000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9525">
            <a:noFill/>
            <a:round/>
          </a:ln>
        </p:spPr>
        <p:txBody>
          <a:bodyPr/>
          <a:lstStyle/>
          <a:p>
            <a:endParaRPr lang="zh-CN" altLang="en-US"/>
          </a:p>
        </p:txBody>
      </p:sp>
      <p:sp>
        <p:nvSpPr>
          <p:cNvPr id="33" name="椭圆 32">
            <a:extLst>
              <a:ext uri="{FF2B5EF4-FFF2-40B4-BE49-F238E27FC236}">
                <a16:creationId xmlns:a16="http://schemas.microsoft.com/office/drawing/2014/main" id="{2A0326D6-F8A5-4E0C-9C0B-37FC977CDEC0}"/>
              </a:ext>
            </a:extLst>
          </p:cNvPr>
          <p:cNvSpPr>
            <a:spLocks noChangeArrowheads="1"/>
          </p:cNvSpPr>
          <p:nvPr/>
        </p:nvSpPr>
        <p:spPr bwMode="auto">
          <a:xfrm>
            <a:off x="2937506" y="3607557"/>
            <a:ext cx="155176" cy="155177"/>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algn="ctr">
            <a:solidFill>
              <a:srgbClr val="FFFFFF"/>
            </a:solidFill>
            <a:miter lim="800000"/>
          </a:ln>
        </p:spPr>
        <p:txBody>
          <a:bodyPr/>
          <a:lstStyle/>
          <a:p>
            <a:endParaRPr lang="zh-CN" altLang="en-US">
              <a:solidFill>
                <a:schemeClr val="tx1">
                  <a:lumMod val="50000"/>
                  <a:lumOff val="50000"/>
                </a:schemeClr>
              </a:solidFill>
            </a:endParaRPr>
          </a:p>
        </p:txBody>
      </p:sp>
      <p:sp>
        <p:nvSpPr>
          <p:cNvPr id="34" name="椭圆 33">
            <a:extLst>
              <a:ext uri="{FF2B5EF4-FFF2-40B4-BE49-F238E27FC236}">
                <a16:creationId xmlns:a16="http://schemas.microsoft.com/office/drawing/2014/main" id="{B625275A-3C5B-4EF3-956E-B02F4A8FBABE}"/>
              </a:ext>
            </a:extLst>
          </p:cNvPr>
          <p:cNvSpPr>
            <a:spLocks noChangeArrowheads="1"/>
          </p:cNvSpPr>
          <p:nvPr/>
        </p:nvSpPr>
        <p:spPr bwMode="auto">
          <a:xfrm>
            <a:off x="4308424" y="2592494"/>
            <a:ext cx="281184" cy="28118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lgn="ctr">
            <a:solidFill>
              <a:srgbClr val="FFFFFF"/>
            </a:solidFill>
            <a:miter lim="800000"/>
          </a:ln>
        </p:spPr>
        <p:txBody>
          <a:bodyPr/>
          <a:lstStyle/>
          <a:p>
            <a:endParaRPr lang="zh-CN" altLang="en-US">
              <a:solidFill>
                <a:schemeClr val="tx1">
                  <a:lumMod val="50000"/>
                  <a:lumOff val="50000"/>
                </a:schemeClr>
              </a:solidFill>
            </a:endParaRPr>
          </a:p>
        </p:txBody>
      </p:sp>
      <p:sp>
        <p:nvSpPr>
          <p:cNvPr id="35" name="椭圆 34">
            <a:extLst>
              <a:ext uri="{FF2B5EF4-FFF2-40B4-BE49-F238E27FC236}">
                <a16:creationId xmlns:a16="http://schemas.microsoft.com/office/drawing/2014/main" id="{F81A5C6A-0669-4560-AE65-4B75BD82F095}"/>
              </a:ext>
            </a:extLst>
          </p:cNvPr>
          <p:cNvSpPr>
            <a:spLocks noChangeArrowheads="1"/>
          </p:cNvSpPr>
          <p:nvPr/>
        </p:nvSpPr>
        <p:spPr bwMode="auto">
          <a:xfrm>
            <a:off x="5957027" y="1975289"/>
            <a:ext cx="388524" cy="388524"/>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algn="ctr">
            <a:solidFill>
              <a:srgbClr val="FFFFFF"/>
            </a:solidFill>
            <a:miter lim="800000"/>
          </a:ln>
        </p:spPr>
        <p:txBody>
          <a:bodyPr/>
          <a:lstStyle/>
          <a:p>
            <a:endParaRPr lang="zh-CN" altLang="en-US">
              <a:solidFill>
                <a:schemeClr val="tx1">
                  <a:lumMod val="50000"/>
                  <a:lumOff val="50000"/>
                </a:schemeClr>
              </a:solidFill>
            </a:endParaRPr>
          </a:p>
        </p:txBody>
      </p:sp>
      <p:grpSp>
        <p:nvGrpSpPr>
          <p:cNvPr id="36" name="Group 26">
            <a:extLst>
              <a:ext uri="{FF2B5EF4-FFF2-40B4-BE49-F238E27FC236}">
                <a16:creationId xmlns:a16="http://schemas.microsoft.com/office/drawing/2014/main" id="{AA4296B4-BE93-4C44-91DE-8AA6B6CFE211}"/>
              </a:ext>
            </a:extLst>
          </p:cNvPr>
          <p:cNvGrpSpPr/>
          <p:nvPr/>
        </p:nvGrpSpPr>
        <p:grpSpPr bwMode="auto">
          <a:xfrm>
            <a:off x="807041" y="3028854"/>
            <a:ext cx="2558658" cy="947392"/>
            <a:chOff x="675" y="2726"/>
            <a:chExt cx="2193" cy="812"/>
          </a:xfrm>
        </p:grpSpPr>
        <p:sp>
          <p:nvSpPr>
            <p:cNvPr id="37" name="文本框 15">
              <a:extLst>
                <a:ext uri="{FF2B5EF4-FFF2-40B4-BE49-F238E27FC236}">
                  <a16:creationId xmlns:a16="http://schemas.microsoft.com/office/drawing/2014/main" id="{4E068A08-2CA7-433D-A737-4C1827C558F7}"/>
                </a:ext>
              </a:extLst>
            </p:cNvPr>
            <p:cNvSpPr txBox="1">
              <a:spLocks noChangeArrowheads="1"/>
            </p:cNvSpPr>
            <p:nvPr/>
          </p:nvSpPr>
          <p:spPr bwMode="auto">
            <a:xfrm>
              <a:off x="675" y="3005"/>
              <a:ext cx="1500" cy="533"/>
            </a:xfrm>
            <a:prstGeom prst="rect">
              <a:avLst/>
            </a:prstGeom>
            <a:noFill/>
            <a:ln w="9525">
              <a:noFill/>
              <a:miter lim="800000"/>
            </a:ln>
          </p:spPr>
          <p:txBody>
            <a:bodyPr>
              <a:spAutoFit/>
            </a:bodyPr>
            <a:lstStyle/>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p>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p>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r>
                <a:rPr lang="en-US" altLang="zh-CN" sz="882">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 </a:t>
              </a:r>
            </a:p>
          </p:txBody>
        </p:sp>
        <p:sp>
          <p:nvSpPr>
            <p:cNvPr id="38" name="文本框 16">
              <a:extLst>
                <a:ext uri="{FF2B5EF4-FFF2-40B4-BE49-F238E27FC236}">
                  <a16:creationId xmlns:a16="http://schemas.microsoft.com/office/drawing/2014/main" id="{91961295-5B1E-410E-896C-0D25F1A6B097}"/>
                </a:ext>
              </a:extLst>
            </p:cNvPr>
            <p:cNvSpPr txBox="1">
              <a:spLocks noChangeArrowheads="1"/>
            </p:cNvSpPr>
            <p:nvPr/>
          </p:nvSpPr>
          <p:spPr bwMode="auto">
            <a:xfrm>
              <a:off x="675" y="2726"/>
              <a:ext cx="2193" cy="312"/>
            </a:xfrm>
            <a:prstGeom prst="rect">
              <a:avLst/>
            </a:prstGeom>
            <a:noFill/>
            <a:ln w="9525">
              <a:noFill/>
              <a:miter lim="800000"/>
            </a:ln>
          </p:spPr>
          <p:txBody>
            <a:bodyPr>
              <a:spAutoFit/>
            </a:bodyPr>
            <a:lstStyle/>
            <a:p>
              <a:r>
                <a:rPr lang="en-US" altLang="zh-CN" sz="1764" b="1">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01. </a:t>
              </a:r>
              <a:r>
                <a:rPr lang="zh-CN" altLang="en-US" sz="1764" b="1">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标题内容</a:t>
              </a:r>
              <a:endParaRPr lang="en-US" altLang="zh-CN" sz="1764" b="1">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9" name="Group 27">
            <a:extLst>
              <a:ext uri="{FF2B5EF4-FFF2-40B4-BE49-F238E27FC236}">
                <a16:creationId xmlns:a16="http://schemas.microsoft.com/office/drawing/2014/main" id="{572A9442-F514-4B37-A584-25965556E932}"/>
              </a:ext>
            </a:extLst>
          </p:cNvPr>
          <p:cNvGrpSpPr/>
          <p:nvPr/>
        </p:nvGrpSpPr>
        <p:grpSpPr bwMode="auto">
          <a:xfrm>
            <a:off x="2623653" y="1450256"/>
            <a:ext cx="2558659" cy="947392"/>
            <a:chOff x="2232" y="1373"/>
            <a:chExt cx="2193" cy="812"/>
          </a:xfrm>
        </p:grpSpPr>
        <p:sp>
          <p:nvSpPr>
            <p:cNvPr id="40" name="文本框 15">
              <a:extLst>
                <a:ext uri="{FF2B5EF4-FFF2-40B4-BE49-F238E27FC236}">
                  <a16:creationId xmlns:a16="http://schemas.microsoft.com/office/drawing/2014/main" id="{22AB8EF3-56F0-46C8-B19F-5D332A33F617}"/>
                </a:ext>
              </a:extLst>
            </p:cNvPr>
            <p:cNvSpPr txBox="1">
              <a:spLocks noChangeArrowheads="1"/>
            </p:cNvSpPr>
            <p:nvPr/>
          </p:nvSpPr>
          <p:spPr bwMode="auto">
            <a:xfrm>
              <a:off x="2232" y="1652"/>
              <a:ext cx="1500" cy="533"/>
            </a:xfrm>
            <a:prstGeom prst="rect">
              <a:avLst/>
            </a:prstGeom>
            <a:noFill/>
            <a:ln w="9525">
              <a:noFill/>
              <a:miter lim="800000"/>
            </a:ln>
          </p:spPr>
          <p:txBody>
            <a:bodyPr>
              <a:spAutoFit/>
            </a:bodyPr>
            <a:lstStyle/>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p>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p>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r>
                <a:rPr lang="en-US" altLang="zh-CN" sz="882">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 </a:t>
              </a:r>
            </a:p>
          </p:txBody>
        </p:sp>
        <p:sp>
          <p:nvSpPr>
            <p:cNvPr id="41" name="文本框 16">
              <a:extLst>
                <a:ext uri="{FF2B5EF4-FFF2-40B4-BE49-F238E27FC236}">
                  <a16:creationId xmlns:a16="http://schemas.microsoft.com/office/drawing/2014/main" id="{60320D4E-834E-46C4-BC6A-7DBB0D0821BC}"/>
                </a:ext>
              </a:extLst>
            </p:cNvPr>
            <p:cNvSpPr txBox="1">
              <a:spLocks noChangeArrowheads="1"/>
            </p:cNvSpPr>
            <p:nvPr/>
          </p:nvSpPr>
          <p:spPr bwMode="auto">
            <a:xfrm>
              <a:off x="2232" y="1373"/>
              <a:ext cx="2193" cy="312"/>
            </a:xfrm>
            <a:prstGeom prst="rect">
              <a:avLst/>
            </a:prstGeom>
            <a:noFill/>
            <a:ln w="9525">
              <a:noFill/>
              <a:miter lim="800000"/>
            </a:ln>
          </p:spPr>
          <p:txBody>
            <a:bodyPr>
              <a:spAutoFit/>
            </a:bodyPr>
            <a:lstStyle/>
            <a:p>
              <a:r>
                <a:rPr lang="en-US" altLang="zh-CN" sz="1764"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02. </a:t>
              </a:r>
              <a:r>
                <a:rPr lang="zh-CN" altLang="en-US" sz="1764"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标题内容</a:t>
              </a:r>
              <a:endParaRPr lang="en-US" altLang="zh-CN" sz="1764"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2" name="Group 28">
            <a:extLst>
              <a:ext uri="{FF2B5EF4-FFF2-40B4-BE49-F238E27FC236}">
                <a16:creationId xmlns:a16="http://schemas.microsoft.com/office/drawing/2014/main" id="{44505D0B-CEBE-4BFA-992B-9C512F0FED45}"/>
              </a:ext>
            </a:extLst>
          </p:cNvPr>
          <p:cNvGrpSpPr/>
          <p:nvPr/>
        </p:nvGrpSpPr>
        <p:grpSpPr bwMode="auto">
          <a:xfrm>
            <a:off x="5461162" y="3242367"/>
            <a:ext cx="2558659" cy="947392"/>
            <a:chOff x="4664" y="2909"/>
            <a:chExt cx="2193" cy="812"/>
          </a:xfrm>
        </p:grpSpPr>
        <p:sp>
          <p:nvSpPr>
            <p:cNvPr id="43" name="文本框 15">
              <a:extLst>
                <a:ext uri="{FF2B5EF4-FFF2-40B4-BE49-F238E27FC236}">
                  <a16:creationId xmlns:a16="http://schemas.microsoft.com/office/drawing/2014/main" id="{BB69FC85-D857-49E6-AF6B-FDF52F3A35B2}"/>
                </a:ext>
              </a:extLst>
            </p:cNvPr>
            <p:cNvSpPr txBox="1">
              <a:spLocks noChangeArrowheads="1"/>
            </p:cNvSpPr>
            <p:nvPr/>
          </p:nvSpPr>
          <p:spPr bwMode="auto">
            <a:xfrm>
              <a:off x="4664" y="3188"/>
              <a:ext cx="1500" cy="533"/>
            </a:xfrm>
            <a:prstGeom prst="rect">
              <a:avLst/>
            </a:prstGeom>
            <a:noFill/>
            <a:ln w="9525">
              <a:noFill/>
              <a:miter lim="800000"/>
            </a:ln>
          </p:spPr>
          <p:txBody>
            <a:bodyPr>
              <a:spAutoFit/>
            </a:bodyPr>
            <a:lstStyle/>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p>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p>
            <a:p>
              <a:pPr>
                <a:lnSpc>
                  <a:spcPct val="130000"/>
                </a:lnSpc>
              </a:pPr>
              <a:r>
                <a:rPr lang="zh-CN" altLang="en-US" sz="882">
                  <a:solidFill>
                    <a:schemeClr val="tx1">
                      <a:lumMod val="50000"/>
                      <a:lumOff val="50000"/>
                    </a:schemeClr>
                  </a:solidFill>
                  <a:latin typeface="微软雅黑" panose="020B0503020204020204" pitchFamily="34" charset="-122"/>
                  <a:ea typeface="微软雅黑" panose="020B0503020204020204" pitchFamily="34" charset="-122"/>
                </a:rPr>
                <a:t>请在这里输入您的文字内容</a:t>
              </a:r>
              <a:r>
                <a:rPr lang="en-US" altLang="zh-CN" sz="882">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 </a:t>
              </a:r>
            </a:p>
          </p:txBody>
        </p:sp>
        <p:sp>
          <p:nvSpPr>
            <p:cNvPr id="44" name="文本框 16">
              <a:extLst>
                <a:ext uri="{FF2B5EF4-FFF2-40B4-BE49-F238E27FC236}">
                  <a16:creationId xmlns:a16="http://schemas.microsoft.com/office/drawing/2014/main" id="{69AC7D87-CD8B-422E-9680-FFD81E86D786}"/>
                </a:ext>
              </a:extLst>
            </p:cNvPr>
            <p:cNvSpPr txBox="1">
              <a:spLocks noChangeArrowheads="1"/>
            </p:cNvSpPr>
            <p:nvPr/>
          </p:nvSpPr>
          <p:spPr bwMode="auto">
            <a:xfrm>
              <a:off x="4664" y="2909"/>
              <a:ext cx="2193" cy="312"/>
            </a:xfrm>
            <a:prstGeom prst="rect">
              <a:avLst/>
            </a:prstGeom>
            <a:noFill/>
            <a:ln w="9525">
              <a:noFill/>
              <a:miter lim="800000"/>
            </a:ln>
          </p:spPr>
          <p:txBody>
            <a:bodyPr>
              <a:spAutoFit/>
            </a:bodyPr>
            <a:lstStyle/>
            <a:p>
              <a:r>
                <a:rPr lang="en-US" altLang="zh-CN" sz="1764"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03. </a:t>
              </a:r>
              <a:r>
                <a:rPr lang="zh-CN" altLang="en-US" sz="1764"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标题内容</a:t>
              </a:r>
              <a:endParaRPr lang="en-US" altLang="zh-CN" sz="1764"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47" name="Title 1">
            <a:extLst>
              <a:ext uri="{FF2B5EF4-FFF2-40B4-BE49-F238E27FC236}">
                <a16:creationId xmlns:a16="http://schemas.microsoft.com/office/drawing/2014/main" id="{6C5A96F0-6696-4355-A206-20503148A60B}"/>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48" name="椭圆 47">
            <a:extLst>
              <a:ext uri="{FF2B5EF4-FFF2-40B4-BE49-F238E27FC236}">
                <a16:creationId xmlns:a16="http://schemas.microsoft.com/office/drawing/2014/main" id="{AD32CBF0-DBC6-4EC2-9AE7-03F258020334}"/>
              </a:ext>
            </a:extLst>
          </p:cNvPr>
          <p:cNvSpPr>
            <a:spLocks noChangeArrowheads="1"/>
          </p:cNvSpPr>
          <p:nvPr/>
        </p:nvSpPr>
        <p:spPr bwMode="auto">
          <a:xfrm>
            <a:off x="323528" y="267494"/>
            <a:ext cx="216024" cy="216024"/>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14501324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 calcmode="lin" valueType="num">
                                      <p:cBhvr>
                                        <p:cTn id="13" dur="500" fill="hold"/>
                                        <p:tgtEl>
                                          <p:spTgt spid="33"/>
                                        </p:tgtEl>
                                        <p:attrNameLst>
                                          <p:attrName>style.rotation</p:attrName>
                                        </p:attrNameLst>
                                      </p:cBhvr>
                                      <p:tavLst>
                                        <p:tav tm="0">
                                          <p:val>
                                            <p:fltVal val="360"/>
                                          </p:val>
                                        </p:tav>
                                        <p:tav tm="100000">
                                          <p:val>
                                            <p:fltVal val="0"/>
                                          </p:val>
                                        </p:tav>
                                      </p:tavLst>
                                    </p:anim>
                                    <p:animEffect transition="in" filter="fade">
                                      <p:cBhvr>
                                        <p:cTn id="14" dur="500"/>
                                        <p:tgtEl>
                                          <p:spTgt spid="33"/>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 calcmode="lin" valueType="num">
                                      <p:cBhvr>
                                        <p:cTn id="20" dur="500" fill="hold"/>
                                        <p:tgtEl>
                                          <p:spTgt spid="34"/>
                                        </p:tgtEl>
                                        <p:attrNameLst>
                                          <p:attrName>style.rotation</p:attrName>
                                        </p:attrNameLst>
                                      </p:cBhvr>
                                      <p:tavLst>
                                        <p:tav tm="0">
                                          <p:val>
                                            <p:fltVal val="360"/>
                                          </p:val>
                                        </p:tav>
                                        <p:tav tm="100000">
                                          <p:val>
                                            <p:fltVal val="0"/>
                                          </p:val>
                                        </p:tav>
                                      </p:tavLst>
                                    </p:anim>
                                    <p:animEffect transition="in" filter="fade">
                                      <p:cBhvr>
                                        <p:cTn id="21" dur="500"/>
                                        <p:tgtEl>
                                          <p:spTgt spid="34"/>
                                        </p:tgtEl>
                                      </p:cBhvr>
                                    </p:animEffect>
                                  </p:childTnLst>
                                </p:cTn>
                              </p:par>
                            </p:childTnLst>
                          </p:cTn>
                        </p:par>
                        <p:par>
                          <p:cTn id="22" fill="hold">
                            <p:stCondLst>
                              <p:cond delay="1500"/>
                            </p:stCondLst>
                            <p:childTnLst>
                              <p:par>
                                <p:cTn id="23" presetID="49" presetClass="entr" presetSubtype="0" decel="10000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 calcmode="lin" valueType="num">
                                      <p:cBhvr>
                                        <p:cTn id="27" dur="500" fill="hold"/>
                                        <p:tgtEl>
                                          <p:spTgt spid="35"/>
                                        </p:tgtEl>
                                        <p:attrNameLst>
                                          <p:attrName>style.rotation</p:attrName>
                                        </p:attrNameLst>
                                      </p:cBhvr>
                                      <p:tavLst>
                                        <p:tav tm="0">
                                          <p:val>
                                            <p:fltVal val="360"/>
                                          </p:val>
                                        </p:tav>
                                        <p:tav tm="100000">
                                          <p:val>
                                            <p:fltVal val="0"/>
                                          </p:val>
                                        </p:tav>
                                      </p:tavLst>
                                    </p:anim>
                                    <p:animEffect transition="in" filter="fade">
                                      <p:cBhvr>
                                        <p:cTn id="28" dur="500"/>
                                        <p:tgtEl>
                                          <p:spTgt spid="35"/>
                                        </p:tgtEl>
                                      </p:cBhvr>
                                    </p:animEffect>
                                  </p:childTnLst>
                                </p:cTn>
                              </p:par>
                            </p:childTnLst>
                          </p:cTn>
                        </p:par>
                        <p:par>
                          <p:cTn id="29" fill="hold">
                            <p:stCondLst>
                              <p:cond delay="2000"/>
                            </p:stCondLst>
                            <p:childTnLst>
                              <p:par>
                                <p:cTn id="30" presetID="55"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1000" fill="hold"/>
                                        <p:tgtEl>
                                          <p:spTgt spid="36"/>
                                        </p:tgtEl>
                                        <p:attrNameLst>
                                          <p:attrName>ppt_w</p:attrName>
                                        </p:attrNameLst>
                                      </p:cBhvr>
                                      <p:tavLst>
                                        <p:tav tm="0">
                                          <p:val>
                                            <p:strVal val="#ppt_w*0.70"/>
                                          </p:val>
                                        </p:tav>
                                        <p:tav tm="100000">
                                          <p:val>
                                            <p:strVal val="#ppt_w"/>
                                          </p:val>
                                        </p:tav>
                                      </p:tavLst>
                                    </p:anim>
                                    <p:anim calcmode="lin" valueType="num">
                                      <p:cBhvr>
                                        <p:cTn id="33" dur="1000" fill="hold"/>
                                        <p:tgtEl>
                                          <p:spTgt spid="36"/>
                                        </p:tgtEl>
                                        <p:attrNameLst>
                                          <p:attrName>ppt_h</p:attrName>
                                        </p:attrNameLst>
                                      </p:cBhvr>
                                      <p:tavLst>
                                        <p:tav tm="0">
                                          <p:val>
                                            <p:strVal val="#ppt_h"/>
                                          </p:val>
                                        </p:tav>
                                        <p:tav tm="100000">
                                          <p:val>
                                            <p:strVal val="#ppt_h"/>
                                          </p:val>
                                        </p:tav>
                                      </p:tavLst>
                                    </p:anim>
                                    <p:animEffect transition="in" filter="fade">
                                      <p:cBhvr>
                                        <p:cTn id="34" dur="1000"/>
                                        <p:tgtEl>
                                          <p:spTgt spid="36"/>
                                        </p:tgtEl>
                                      </p:cBhvr>
                                    </p:animEffect>
                                  </p:childTnLst>
                                </p:cTn>
                              </p:par>
                              <p:par>
                                <p:cTn id="35" presetID="55"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1000" fill="hold"/>
                                        <p:tgtEl>
                                          <p:spTgt spid="39"/>
                                        </p:tgtEl>
                                        <p:attrNameLst>
                                          <p:attrName>ppt_w</p:attrName>
                                        </p:attrNameLst>
                                      </p:cBhvr>
                                      <p:tavLst>
                                        <p:tav tm="0">
                                          <p:val>
                                            <p:strVal val="#ppt_w*0.70"/>
                                          </p:val>
                                        </p:tav>
                                        <p:tav tm="100000">
                                          <p:val>
                                            <p:strVal val="#ppt_w"/>
                                          </p:val>
                                        </p:tav>
                                      </p:tavLst>
                                    </p:anim>
                                    <p:anim calcmode="lin" valueType="num">
                                      <p:cBhvr>
                                        <p:cTn id="38" dur="1000" fill="hold"/>
                                        <p:tgtEl>
                                          <p:spTgt spid="39"/>
                                        </p:tgtEl>
                                        <p:attrNameLst>
                                          <p:attrName>ppt_h</p:attrName>
                                        </p:attrNameLst>
                                      </p:cBhvr>
                                      <p:tavLst>
                                        <p:tav tm="0">
                                          <p:val>
                                            <p:strVal val="#ppt_h"/>
                                          </p:val>
                                        </p:tav>
                                        <p:tav tm="100000">
                                          <p:val>
                                            <p:strVal val="#ppt_h"/>
                                          </p:val>
                                        </p:tav>
                                      </p:tavLst>
                                    </p:anim>
                                    <p:animEffect transition="in" filter="fade">
                                      <p:cBhvr>
                                        <p:cTn id="39" dur="1000"/>
                                        <p:tgtEl>
                                          <p:spTgt spid="39"/>
                                        </p:tgtEl>
                                      </p:cBhvr>
                                    </p:animEffect>
                                  </p:childTnLst>
                                </p:cTn>
                              </p:par>
                              <p:par>
                                <p:cTn id="40" presetID="55"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D98206D5-F85B-41A1-87B3-5D68D9BE84C7}"/>
              </a:ext>
            </a:extLst>
          </p:cNvPr>
          <p:cNvGrpSpPr/>
          <p:nvPr/>
        </p:nvGrpSpPr>
        <p:grpSpPr>
          <a:xfrm>
            <a:off x="974309" y="2000040"/>
            <a:ext cx="7050921" cy="1156810"/>
            <a:chOff x="1813892" y="2603241"/>
            <a:chExt cx="11033043" cy="1810138"/>
          </a:xfrm>
          <a:solidFill>
            <a:srgbClr val="014464"/>
          </a:solidFill>
        </p:grpSpPr>
        <p:sp>
          <p:nvSpPr>
            <p:cNvPr id="30" name="椭圆 29">
              <a:extLst>
                <a:ext uri="{FF2B5EF4-FFF2-40B4-BE49-F238E27FC236}">
                  <a16:creationId xmlns:a16="http://schemas.microsoft.com/office/drawing/2014/main" id="{72C0B14C-ED0E-414E-A0C9-4746B28E92EA}"/>
                </a:ext>
              </a:extLst>
            </p:cNvPr>
            <p:cNvSpPr/>
            <p:nvPr/>
          </p:nvSpPr>
          <p:spPr>
            <a:xfrm>
              <a:off x="1813892" y="2603241"/>
              <a:ext cx="1810138" cy="181013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31" name="椭圆 30">
              <a:extLst>
                <a:ext uri="{FF2B5EF4-FFF2-40B4-BE49-F238E27FC236}">
                  <a16:creationId xmlns:a16="http://schemas.microsoft.com/office/drawing/2014/main" id="{296B35C2-50EB-4093-A25F-5B41E63ABA4F}"/>
                </a:ext>
              </a:extLst>
            </p:cNvPr>
            <p:cNvSpPr/>
            <p:nvPr/>
          </p:nvSpPr>
          <p:spPr>
            <a:xfrm>
              <a:off x="4119619" y="2603241"/>
              <a:ext cx="1810138" cy="181013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32" name="椭圆 31">
              <a:extLst>
                <a:ext uri="{FF2B5EF4-FFF2-40B4-BE49-F238E27FC236}">
                  <a16:creationId xmlns:a16="http://schemas.microsoft.com/office/drawing/2014/main" id="{3E514D05-5957-4A8D-A2AA-EA8C1A614596}"/>
                </a:ext>
              </a:extLst>
            </p:cNvPr>
            <p:cNvSpPr/>
            <p:nvPr/>
          </p:nvSpPr>
          <p:spPr>
            <a:xfrm>
              <a:off x="6425345" y="2603241"/>
              <a:ext cx="1810138" cy="181013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33" name="椭圆 32">
              <a:extLst>
                <a:ext uri="{FF2B5EF4-FFF2-40B4-BE49-F238E27FC236}">
                  <a16:creationId xmlns:a16="http://schemas.microsoft.com/office/drawing/2014/main" id="{0C37E365-EC76-4228-A101-3005709A60C1}"/>
                </a:ext>
              </a:extLst>
            </p:cNvPr>
            <p:cNvSpPr/>
            <p:nvPr/>
          </p:nvSpPr>
          <p:spPr>
            <a:xfrm>
              <a:off x="8731072" y="2603241"/>
              <a:ext cx="1810138" cy="181013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43" name="椭圆 42">
              <a:extLst>
                <a:ext uri="{FF2B5EF4-FFF2-40B4-BE49-F238E27FC236}">
                  <a16:creationId xmlns:a16="http://schemas.microsoft.com/office/drawing/2014/main" id="{C8D8A2C2-4C96-4B34-97E3-08CC19B6E60B}"/>
                </a:ext>
              </a:extLst>
            </p:cNvPr>
            <p:cNvSpPr/>
            <p:nvPr/>
          </p:nvSpPr>
          <p:spPr>
            <a:xfrm>
              <a:off x="11036797" y="2603241"/>
              <a:ext cx="1810138" cy="181013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grpSp>
      <p:grpSp>
        <p:nvGrpSpPr>
          <p:cNvPr id="44" name="组合 43">
            <a:extLst>
              <a:ext uri="{FF2B5EF4-FFF2-40B4-BE49-F238E27FC236}">
                <a16:creationId xmlns:a16="http://schemas.microsoft.com/office/drawing/2014/main" id="{0191324A-82B6-4109-B714-B6685D47B219}"/>
              </a:ext>
            </a:extLst>
          </p:cNvPr>
          <p:cNvGrpSpPr/>
          <p:nvPr/>
        </p:nvGrpSpPr>
        <p:grpSpPr>
          <a:xfrm>
            <a:off x="1074760" y="2176977"/>
            <a:ext cx="6847700" cy="776752"/>
            <a:chOff x="1435830" y="2962061"/>
            <a:chExt cx="9317186" cy="1056872"/>
          </a:xfrm>
        </p:grpSpPr>
        <p:pic>
          <p:nvPicPr>
            <p:cNvPr id="45" name="图形 44" descr="齿轮">
              <a:extLst>
                <a:ext uri="{FF2B5EF4-FFF2-40B4-BE49-F238E27FC236}">
                  <a16:creationId xmlns:a16="http://schemas.microsoft.com/office/drawing/2014/main" id="{4DC8F6DD-6BC0-4433-A069-227D21FDB1F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07866" y="2973927"/>
              <a:ext cx="576268" cy="576268"/>
            </a:xfrm>
            <a:prstGeom prst="rect">
              <a:avLst/>
            </a:prstGeom>
          </p:spPr>
        </p:pic>
        <p:pic>
          <p:nvPicPr>
            <p:cNvPr id="46" name="图形 45" descr="拼图">
              <a:extLst>
                <a:ext uri="{FF2B5EF4-FFF2-40B4-BE49-F238E27FC236}">
                  <a16:creationId xmlns:a16="http://schemas.microsoft.com/office/drawing/2014/main" id="{F92EAC5B-8B09-431B-9676-6BF4DEE85EA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92814" y="2962061"/>
              <a:ext cx="576268" cy="576268"/>
            </a:xfrm>
            <a:prstGeom prst="rect">
              <a:avLst/>
            </a:prstGeom>
          </p:spPr>
        </p:pic>
        <p:pic>
          <p:nvPicPr>
            <p:cNvPr id="47" name="图形 46" descr="灯泡">
              <a:extLst>
                <a:ext uri="{FF2B5EF4-FFF2-40B4-BE49-F238E27FC236}">
                  <a16:creationId xmlns:a16="http://schemas.microsoft.com/office/drawing/2014/main" id="{8B3232F8-E10A-4753-A7D4-B2C272E560E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02940" y="2973927"/>
              <a:ext cx="576268" cy="576268"/>
            </a:xfrm>
            <a:prstGeom prst="rect">
              <a:avLst/>
            </a:prstGeom>
          </p:spPr>
        </p:pic>
        <p:pic>
          <p:nvPicPr>
            <p:cNvPr id="48" name="图形 47" descr="放大镜">
              <a:extLst>
                <a:ext uri="{FF2B5EF4-FFF2-40B4-BE49-F238E27FC236}">
                  <a16:creationId xmlns:a16="http://schemas.microsoft.com/office/drawing/2014/main" id="{19E33F98-752E-4542-95D5-DF35E57B653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12792" y="2962061"/>
              <a:ext cx="576268" cy="576268"/>
            </a:xfrm>
            <a:prstGeom prst="rect">
              <a:avLst/>
            </a:prstGeom>
          </p:spPr>
        </p:pic>
        <p:pic>
          <p:nvPicPr>
            <p:cNvPr id="49" name="图形 48" descr="沙漏">
              <a:extLst>
                <a:ext uri="{FF2B5EF4-FFF2-40B4-BE49-F238E27FC236}">
                  <a16:creationId xmlns:a16="http://schemas.microsoft.com/office/drawing/2014/main" id="{DDA803EB-786A-4A32-A494-5B73F857419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817717" y="2973927"/>
              <a:ext cx="576268" cy="576268"/>
            </a:xfrm>
            <a:prstGeom prst="rect">
              <a:avLst/>
            </a:prstGeom>
          </p:spPr>
        </p:pic>
        <p:sp>
          <p:nvSpPr>
            <p:cNvPr id="50" name="矩形 49">
              <a:extLst>
                <a:ext uri="{FF2B5EF4-FFF2-40B4-BE49-F238E27FC236}">
                  <a16:creationId xmlns:a16="http://schemas.microsoft.com/office/drawing/2014/main" id="{CDE6A57E-6D5C-4A46-993A-7F15F04A0440}"/>
                </a:ext>
              </a:extLst>
            </p:cNvPr>
            <p:cNvSpPr/>
            <p:nvPr/>
          </p:nvSpPr>
          <p:spPr>
            <a:xfrm>
              <a:off x="9458685" y="3508310"/>
              <a:ext cx="1294331" cy="510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75" dirty="0"/>
                <a:t>更换标题</a:t>
              </a:r>
            </a:p>
          </p:txBody>
        </p:sp>
        <p:sp>
          <p:nvSpPr>
            <p:cNvPr id="51" name="矩形 50">
              <a:extLst>
                <a:ext uri="{FF2B5EF4-FFF2-40B4-BE49-F238E27FC236}">
                  <a16:creationId xmlns:a16="http://schemas.microsoft.com/office/drawing/2014/main" id="{02484719-7954-48E5-9803-129B3A6CF435}"/>
                </a:ext>
              </a:extLst>
            </p:cNvPr>
            <p:cNvSpPr/>
            <p:nvPr/>
          </p:nvSpPr>
          <p:spPr>
            <a:xfrm>
              <a:off x="7474746" y="3508310"/>
              <a:ext cx="1294331" cy="510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75" dirty="0"/>
                <a:t>更换标题</a:t>
              </a:r>
            </a:p>
          </p:txBody>
        </p:sp>
        <p:sp>
          <p:nvSpPr>
            <p:cNvPr id="52" name="矩形 51">
              <a:extLst>
                <a:ext uri="{FF2B5EF4-FFF2-40B4-BE49-F238E27FC236}">
                  <a16:creationId xmlns:a16="http://schemas.microsoft.com/office/drawing/2014/main" id="{FBEB370B-E4A3-4FC5-B4F4-24ED5130AE3F}"/>
                </a:ext>
              </a:extLst>
            </p:cNvPr>
            <p:cNvSpPr/>
            <p:nvPr/>
          </p:nvSpPr>
          <p:spPr>
            <a:xfrm>
              <a:off x="5448834" y="3508310"/>
              <a:ext cx="1294331" cy="510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75" dirty="0"/>
                <a:t>更换标题</a:t>
              </a:r>
            </a:p>
          </p:txBody>
        </p:sp>
        <p:sp>
          <p:nvSpPr>
            <p:cNvPr id="53" name="矩形 52">
              <a:extLst>
                <a:ext uri="{FF2B5EF4-FFF2-40B4-BE49-F238E27FC236}">
                  <a16:creationId xmlns:a16="http://schemas.microsoft.com/office/drawing/2014/main" id="{6896C3F7-BB7F-4DBE-B558-AF6ED8C57BE1}"/>
                </a:ext>
              </a:extLst>
            </p:cNvPr>
            <p:cNvSpPr/>
            <p:nvPr/>
          </p:nvSpPr>
          <p:spPr>
            <a:xfrm>
              <a:off x="3450574" y="3508310"/>
              <a:ext cx="1294331" cy="510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75" dirty="0"/>
                <a:t>更换标题</a:t>
              </a:r>
            </a:p>
          </p:txBody>
        </p:sp>
        <p:sp>
          <p:nvSpPr>
            <p:cNvPr id="54" name="矩形 53">
              <a:extLst>
                <a:ext uri="{FF2B5EF4-FFF2-40B4-BE49-F238E27FC236}">
                  <a16:creationId xmlns:a16="http://schemas.microsoft.com/office/drawing/2014/main" id="{898DBF86-8353-44A3-94A1-A23CF5EB0E91}"/>
                </a:ext>
              </a:extLst>
            </p:cNvPr>
            <p:cNvSpPr/>
            <p:nvPr/>
          </p:nvSpPr>
          <p:spPr>
            <a:xfrm>
              <a:off x="1435830" y="3508310"/>
              <a:ext cx="1294331" cy="510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75" dirty="0"/>
                <a:t>更换标题</a:t>
              </a:r>
            </a:p>
          </p:txBody>
        </p:sp>
      </p:grpSp>
      <p:sp>
        <p:nvSpPr>
          <p:cNvPr id="55" name="文本框 54">
            <a:extLst>
              <a:ext uri="{FF2B5EF4-FFF2-40B4-BE49-F238E27FC236}">
                <a16:creationId xmlns:a16="http://schemas.microsoft.com/office/drawing/2014/main" id="{23D0AFE7-8113-4D81-85DC-725A1D0FA554}"/>
              </a:ext>
            </a:extLst>
          </p:cNvPr>
          <p:cNvSpPr txBox="1"/>
          <p:nvPr/>
        </p:nvSpPr>
        <p:spPr>
          <a:xfrm>
            <a:off x="1637153" y="3645706"/>
            <a:ext cx="5725232" cy="507831"/>
          </a:xfrm>
          <a:prstGeom prst="rect">
            <a:avLst/>
          </a:prstGeom>
          <a:noFill/>
        </p:spPr>
        <p:txBody>
          <a:bodyPr wrap="square" rtlCol="0">
            <a:spAutoFit/>
          </a:bodyPr>
          <a:lstStyle/>
          <a:p>
            <a:pPr algn="ctr">
              <a:lnSpc>
                <a:spcPct val="150000"/>
              </a:lnSpc>
            </a:pPr>
            <a:r>
              <a:rPr lang="zh-CN" altLang="en-US" sz="900" dirty="0">
                <a:solidFill>
                  <a:schemeClr val="tx1">
                    <a:lumMod val="50000"/>
                    <a:lumOff val="50000"/>
                  </a:schemeClr>
                </a:solidFill>
                <a:ea typeface="微软雅黑" panose="020B0503020204020204" pitchFamily="34" charset="-122"/>
              </a:rPr>
              <a:t>请在这里输入您的文字内容请在这里输入您的文字内容请在这里输入您的文字内容请在这里输入您的文字内容请在这里输入您的文字内容请在这里输入您的文字内容</a:t>
            </a:r>
            <a:endParaRPr lang="zh-CN" altLang="en-US" sz="882" dirty="0">
              <a:solidFill>
                <a:schemeClr val="tx1">
                  <a:lumMod val="50000"/>
                  <a:lumOff val="50000"/>
                </a:schemeClr>
              </a:solidFill>
            </a:endParaRPr>
          </a:p>
        </p:txBody>
      </p:sp>
      <p:sp>
        <p:nvSpPr>
          <p:cNvPr id="56" name="Title 1">
            <a:extLst>
              <a:ext uri="{FF2B5EF4-FFF2-40B4-BE49-F238E27FC236}">
                <a16:creationId xmlns:a16="http://schemas.microsoft.com/office/drawing/2014/main" id="{1A19162A-D6F6-4F13-A4BF-5BDEA02C70A1}"/>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a:t>
            </a:r>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57" name="椭圆 56">
            <a:extLst>
              <a:ext uri="{FF2B5EF4-FFF2-40B4-BE49-F238E27FC236}">
                <a16:creationId xmlns:a16="http://schemas.microsoft.com/office/drawing/2014/main" id="{039F5B47-9B0F-458B-B32F-36BCDD9C43A3}"/>
              </a:ext>
            </a:extLst>
          </p:cNvPr>
          <p:cNvSpPr>
            <a:spLocks noChangeArrowheads="1"/>
          </p:cNvSpPr>
          <p:nvPr/>
        </p:nvSpPr>
        <p:spPr bwMode="auto">
          <a:xfrm>
            <a:off x="323528" y="267494"/>
            <a:ext cx="216024" cy="216024"/>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5390954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anim calcmode="lin" valueType="num">
                                      <p:cBhvr>
                                        <p:cTn id="20" dur="500" fill="hold"/>
                                        <p:tgtEl>
                                          <p:spTgt spid="55"/>
                                        </p:tgtEl>
                                        <p:attrNameLst>
                                          <p:attrName>ppt_x</p:attrName>
                                        </p:attrNameLst>
                                      </p:cBhvr>
                                      <p:tavLst>
                                        <p:tav tm="0">
                                          <p:val>
                                            <p:strVal val="#ppt_x"/>
                                          </p:val>
                                        </p:tav>
                                        <p:tav tm="100000">
                                          <p:val>
                                            <p:strVal val="#ppt_x"/>
                                          </p:val>
                                        </p:tav>
                                      </p:tavLst>
                                    </p:anim>
                                    <p:anim calcmode="lin" valueType="num">
                                      <p:cBhvr>
                                        <p:cTn id="21"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PA_组合 32">
            <a:extLst>
              <a:ext uri="{FF2B5EF4-FFF2-40B4-BE49-F238E27FC236}">
                <a16:creationId xmlns:a16="http://schemas.microsoft.com/office/drawing/2014/main" id="{B72B9F9E-60D7-45FE-89BC-942027366E23}"/>
              </a:ext>
            </a:extLst>
          </p:cNvPr>
          <p:cNvGrpSpPr>
            <a:grpSpLocks/>
          </p:cNvGrpSpPr>
          <p:nvPr>
            <p:custDataLst>
              <p:tags r:id="rId1"/>
            </p:custDataLst>
          </p:nvPr>
        </p:nvGrpSpPr>
        <p:grpSpPr bwMode="auto">
          <a:xfrm>
            <a:off x="516815" y="2464368"/>
            <a:ext cx="2525328" cy="430939"/>
            <a:chOff x="-1032447" y="0"/>
            <a:chExt cx="2967616" cy="506624"/>
          </a:xfrm>
          <a:blipFill dpi="0" rotWithShape="1">
            <a:blip r:embed="rId35">
              <a:extLst>
                <a:ext uri="{28A0092B-C50C-407E-A947-70E740481C1C}">
                  <a14:useLocalDpi xmlns:a14="http://schemas.microsoft.com/office/drawing/2010/main" val="0"/>
                </a:ext>
              </a:extLst>
            </a:blip>
            <a:srcRect/>
            <a:stretch>
              <a:fillRect/>
            </a:stretch>
          </a:blipFill>
        </p:grpSpPr>
        <p:sp>
          <p:nvSpPr>
            <p:cNvPr id="43" name="PA_圆角矩形 33">
              <a:extLst>
                <a:ext uri="{FF2B5EF4-FFF2-40B4-BE49-F238E27FC236}">
                  <a16:creationId xmlns:a16="http://schemas.microsoft.com/office/drawing/2014/main" id="{48CF2F54-39C3-4D72-A914-1D1C76089193}"/>
                </a:ext>
              </a:extLst>
            </p:cNvPr>
            <p:cNvSpPr>
              <a:spLocks noChangeArrowheads="1"/>
            </p:cNvSpPr>
            <p:nvPr>
              <p:custDataLst>
                <p:tags r:id="rId31"/>
              </p:custDataLst>
            </p:nvPr>
          </p:nvSpPr>
          <p:spPr bwMode="auto">
            <a:xfrm>
              <a:off x="-1032447" y="73989"/>
              <a:ext cx="2967616" cy="432635"/>
            </a:xfrm>
            <a:prstGeom prst="roundRect">
              <a:avLst>
                <a:gd name="adj" fmla="val 16667"/>
              </a:avLst>
            </a:prstGeom>
            <a:grpFill/>
            <a:ln>
              <a:noFill/>
            </a:ln>
            <a:extLst>
              <a:ext uri="{91240B29-F687-4F45-9708-019B960494DF}">
                <a14:hiddenLine xmlns:a14="http://schemas.microsoft.com/office/drawing/2010/main" w="25400" cap="flat" cmpd="sng">
                  <a:solidFill>
                    <a:srgbClr val="BABABA"/>
                  </a:solidFill>
                  <a:bevel/>
                  <a:headEnd/>
                  <a:tailEnd/>
                </a14:hiddenLine>
              </a:ext>
            </a:extLst>
          </p:spPr>
          <p:txBody>
            <a:bodyPr anchor="ctr"/>
            <a:lstStyle/>
            <a:p>
              <a:pPr algn="ctr">
                <a:lnSpc>
                  <a:spcPct val="120000"/>
                </a:lnSpc>
              </a:pPr>
              <a:endParaRPr lang="zh-CN" altLang="zh-CN" sz="1115">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PA_等腰三角形 34">
              <a:extLst>
                <a:ext uri="{FF2B5EF4-FFF2-40B4-BE49-F238E27FC236}">
                  <a16:creationId xmlns:a16="http://schemas.microsoft.com/office/drawing/2014/main" id="{F4F471FC-22C5-4E35-A073-A1F389468C61}"/>
                </a:ext>
              </a:extLst>
            </p:cNvPr>
            <p:cNvSpPr>
              <a:spLocks noChangeArrowheads="1"/>
            </p:cNvSpPr>
            <p:nvPr>
              <p:custDataLst>
                <p:tags r:id="rId32"/>
              </p:custDataLst>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cap="flat" cmpd="sng">
                  <a:solidFill>
                    <a:srgbClr val="BABABA"/>
                  </a:solidFill>
                  <a:bevel/>
                  <a:headEnd/>
                  <a:tailEnd/>
                </a14:hiddenLine>
              </a:ext>
            </a:extLst>
          </p:spPr>
          <p:txBody>
            <a:bodyPr anchor="ctr"/>
            <a:lstStyle/>
            <a:p>
              <a:pPr algn="ctr">
                <a:lnSpc>
                  <a:spcPct val="120000"/>
                </a:lnSpc>
              </a:pPr>
              <a:endParaRPr lang="zh-CN" altLang="zh-CN" sz="1115">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5" name="PA_椭圆 35">
            <a:extLst>
              <a:ext uri="{FF2B5EF4-FFF2-40B4-BE49-F238E27FC236}">
                <a16:creationId xmlns:a16="http://schemas.microsoft.com/office/drawing/2014/main" id="{0FF3ACF3-6680-4DEB-AB92-810EFCA51A07}"/>
              </a:ext>
            </a:extLst>
          </p:cNvPr>
          <p:cNvSpPr>
            <a:spLocks noChangeArrowheads="1"/>
          </p:cNvSpPr>
          <p:nvPr>
            <p:custDataLst>
              <p:tags r:id="rId2"/>
            </p:custDataLst>
          </p:nvPr>
        </p:nvSpPr>
        <p:spPr bwMode="auto">
          <a:xfrm>
            <a:off x="1766888" y="1345818"/>
            <a:ext cx="902405" cy="902405"/>
          </a:xfrm>
          <a:prstGeom prst="ellipse">
            <a:avLst/>
          </a:prstGeom>
          <a:blipFill dpi="0" rotWithShape="1">
            <a:blip r:embed="rId36" cstate="print">
              <a:extLst>
                <a:ext uri="{28A0092B-C50C-407E-A947-70E740481C1C}">
                  <a14:useLocalDpi xmlns:a14="http://schemas.microsoft.com/office/drawing/2010/main" val="0"/>
                </a:ext>
              </a:extLst>
            </a:blip>
            <a:srcRect/>
            <a:stretch>
              <a:fillRect/>
            </a:stretch>
          </a:blipFill>
          <a:ln>
            <a:noFill/>
          </a:ln>
        </p:spPr>
        <p:txBody>
          <a:bodyPr anchor="ctr"/>
          <a:lstStyle/>
          <a:p>
            <a:pPr algn="ctr">
              <a:lnSpc>
                <a:spcPct val="120000"/>
              </a:lnSpc>
            </a:pPr>
            <a:endParaRPr lang="zh-CN" altLang="zh-CN" sz="976">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6" name="PA_组合 36">
            <a:extLst>
              <a:ext uri="{FF2B5EF4-FFF2-40B4-BE49-F238E27FC236}">
                <a16:creationId xmlns:a16="http://schemas.microsoft.com/office/drawing/2014/main" id="{26137454-1E85-4973-AADC-652273511ED7}"/>
              </a:ext>
            </a:extLst>
          </p:cNvPr>
          <p:cNvGrpSpPr>
            <a:grpSpLocks/>
          </p:cNvGrpSpPr>
          <p:nvPr>
            <p:custDataLst>
              <p:tags r:id="rId3"/>
            </p:custDataLst>
          </p:nvPr>
        </p:nvGrpSpPr>
        <p:grpSpPr bwMode="auto">
          <a:xfrm flipV="1">
            <a:off x="2943526" y="2527861"/>
            <a:ext cx="1646755" cy="430939"/>
            <a:chOff x="0" y="0"/>
            <a:chExt cx="1935168" cy="506624"/>
          </a:xfrm>
          <a:blipFill dpi="0" rotWithShape="1">
            <a:blip r:embed="rId35">
              <a:extLst>
                <a:ext uri="{28A0092B-C50C-407E-A947-70E740481C1C}">
                  <a14:useLocalDpi xmlns:a14="http://schemas.microsoft.com/office/drawing/2010/main" val="0"/>
                </a:ext>
              </a:extLst>
            </a:blip>
            <a:srcRect/>
            <a:stretch>
              <a:fillRect/>
            </a:stretch>
          </a:blipFill>
        </p:grpSpPr>
        <p:sp>
          <p:nvSpPr>
            <p:cNvPr id="47" name="PA_圆角矩形 37">
              <a:extLst>
                <a:ext uri="{FF2B5EF4-FFF2-40B4-BE49-F238E27FC236}">
                  <a16:creationId xmlns:a16="http://schemas.microsoft.com/office/drawing/2014/main" id="{23806234-43E6-4C51-9650-D20890308BF9}"/>
                </a:ext>
              </a:extLst>
            </p:cNvPr>
            <p:cNvSpPr>
              <a:spLocks noChangeArrowheads="1"/>
            </p:cNvSpPr>
            <p:nvPr>
              <p:custDataLst>
                <p:tags r:id="rId29"/>
              </p:custDataLst>
            </p:nvPr>
          </p:nvSpPr>
          <p:spPr bwMode="auto">
            <a:xfrm>
              <a:off x="0" y="73989"/>
              <a:ext cx="1935168" cy="432635"/>
            </a:xfrm>
            <a:prstGeom prst="roundRect">
              <a:avLst>
                <a:gd name="adj" fmla="val 16667"/>
              </a:avLst>
            </a:prstGeom>
            <a:grpFill/>
            <a:ln>
              <a:noFill/>
            </a:ln>
            <a:extLst>
              <a:ext uri="{91240B29-F687-4F45-9708-019B960494DF}">
                <a14:hiddenLine xmlns:a14="http://schemas.microsoft.com/office/drawing/2010/main" w="25400" cap="flat" cmpd="sng">
                  <a:solidFill>
                    <a:srgbClr val="BABABA"/>
                  </a:solidFill>
                  <a:bevel/>
                  <a:headEnd/>
                  <a:tailEnd/>
                </a14:hiddenLine>
              </a:ext>
            </a:extLst>
          </p:spPr>
          <p:txBody>
            <a:bodyPr anchor="ctr"/>
            <a:lstStyle/>
            <a:p>
              <a:pPr algn="ctr">
                <a:lnSpc>
                  <a:spcPct val="120000"/>
                </a:lnSpc>
              </a:pPr>
              <a:endParaRPr lang="zh-CN" altLang="zh-CN" sz="976">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PA_等腰三角形 38">
              <a:extLst>
                <a:ext uri="{FF2B5EF4-FFF2-40B4-BE49-F238E27FC236}">
                  <a16:creationId xmlns:a16="http://schemas.microsoft.com/office/drawing/2014/main" id="{6D694A55-F8C6-4B66-95D7-C7D1EB20F571}"/>
                </a:ext>
              </a:extLst>
            </p:cNvPr>
            <p:cNvSpPr>
              <a:spLocks noChangeArrowheads="1"/>
            </p:cNvSpPr>
            <p:nvPr>
              <p:custDataLst>
                <p:tags r:id="rId30"/>
              </p:custDataLst>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cap="flat" cmpd="sng">
                  <a:solidFill>
                    <a:srgbClr val="BABABA"/>
                  </a:solidFill>
                  <a:bevel/>
                  <a:headEnd/>
                  <a:tailEnd/>
                </a14:hiddenLine>
              </a:ext>
            </a:extLst>
          </p:spPr>
          <p:txBody>
            <a:bodyPr anchor="ctr"/>
            <a:lstStyle/>
            <a:p>
              <a:pPr algn="ctr">
                <a:lnSpc>
                  <a:spcPct val="120000"/>
                </a:lnSpc>
              </a:pPr>
              <a:endParaRPr lang="zh-CN" altLang="zh-CN" sz="976">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9" name="PA_椭圆 39">
            <a:extLst>
              <a:ext uri="{FF2B5EF4-FFF2-40B4-BE49-F238E27FC236}">
                <a16:creationId xmlns:a16="http://schemas.microsoft.com/office/drawing/2014/main" id="{D30911F4-8C03-4535-8E5E-F824C31369B1}"/>
              </a:ext>
            </a:extLst>
          </p:cNvPr>
          <p:cNvSpPr>
            <a:spLocks noChangeArrowheads="1"/>
          </p:cNvSpPr>
          <p:nvPr>
            <p:custDataLst>
              <p:tags r:id="rId4"/>
            </p:custDataLst>
          </p:nvPr>
        </p:nvSpPr>
        <p:spPr bwMode="auto">
          <a:xfrm>
            <a:off x="3370412" y="3245945"/>
            <a:ext cx="902405" cy="902405"/>
          </a:xfrm>
          <a:prstGeom prst="ellipse">
            <a:avLst/>
          </a:prstGeom>
          <a:blipFill dpi="0" rotWithShape="1">
            <a:blip r:embed="rId36" cstate="print">
              <a:extLst>
                <a:ext uri="{28A0092B-C50C-407E-A947-70E740481C1C}">
                  <a14:useLocalDpi xmlns:a14="http://schemas.microsoft.com/office/drawing/2010/main" val="0"/>
                </a:ext>
              </a:extLst>
            </a:blip>
            <a:srcRect/>
            <a:stretch>
              <a:fillRect/>
            </a:stretch>
          </a:blipFill>
          <a:ln>
            <a:noFill/>
          </a:ln>
        </p:spPr>
        <p:txBody>
          <a:bodyPr anchor="ctr"/>
          <a:lstStyle/>
          <a:p>
            <a:pPr algn="ctr">
              <a:lnSpc>
                <a:spcPct val="120000"/>
              </a:lnSpc>
            </a:pPr>
            <a:endParaRPr lang="zh-CN" altLang="zh-CN" sz="976">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0" name="PA_组合 40">
            <a:extLst>
              <a:ext uri="{FF2B5EF4-FFF2-40B4-BE49-F238E27FC236}">
                <a16:creationId xmlns:a16="http://schemas.microsoft.com/office/drawing/2014/main" id="{2A08FD99-667A-4A91-AC66-BC9646775A3E}"/>
              </a:ext>
            </a:extLst>
          </p:cNvPr>
          <p:cNvGrpSpPr>
            <a:grpSpLocks/>
          </p:cNvGrpSpPr>
          <p:nvPr>
            <p:custDataLst>
              <p:tags r:id="rId5"/>
            </p:custDataLst>
          </p:nvPr>
        </p:nvGrpSpPr>
        <p:grpSpPr bwMode="auto">
          <a:xfrm>
            <a:off x="4494367" y="2464368"/>
            <a:ext cx="1648104" cy="430939"/>
            <a:chOff x="0" y="0"/>
            <a:chExt cx="1935168" cy="506624"/>
          </a:xfrm>
          <a:blipFill dpi="0" rotWithShape="1">
            <a:blip r:embed="rId35">
              <a:extLst>
                <a:ext uri="{28A0092B-C50C-407E-A947-70E740481C1C}">
                  <a14:useLocalDpi xmlns:a14="http://schemas.microsoft.com/office/drawing/2010/main" val="0"/>
                </a:ext>
              </a:extLst>
            </a:blip>
            <a:srcRect/>
            <a:stretch>
              <a:fillRect/>
            </a:stretch>
          </a:blipFill>
        </p:grpSpPr>
        <p:sp>
          <p:nvSpPr>
            <p:cNvPr id="51" name="PA_圆角矩形 41">
              <a:extLst>
                <a:ext uri="{FF2B5EF4-FFF2-40B4-BE49-F238E27FC236}">
                  <a16:creationId xmlns:a16="http://schemas.microsoft.com/office/drawing/2014/main" id="{89CFB4D2-394C-4028-9AD1-10B16FE90844}"/>
                </a:ext>
              </a:extLst>
            </p:cNvPr>
            <p:cNvSpPr>
              <a:spLocks noChangeArrowheads="1"/>
            </p:cNvSpPr>
            <p:nvPr>
              <p:custDataLst>
                <p:tags r:id="rId27"/>
              </p:custDataLst>
            </p:nvPr>
          </p:nvSpPr>
          <p:spPr bwMode="auto">
            <a:xfrm>
              <a:off x="0" y="73989"/>
              <a:ext cx="1935168" cy="432635"/>
            </a:xfrm>
            <a:prstGeom prst="roundRect">
              <a:avLst>
                <a:gd name="adj" fmla="val 16667"/>
              </a:avLst>
            </a:prstGeom>
            <a:grpFill/>
            <a:ln>
              <a:noFill/>
            </a:ln>
            <a:extLst>
              <a:ext uri="{91240B29-F687-4F45-9708-019B960494DF}">
                <a14:hiddenLine xmlns:a14="http://schemas.microsoft.com/office/drawing/2010/main" w="25400" cap="flat" cmpd="sng">
                  <a:solidFill>
                    <a:srgbClr val="BABABA"/>
                  </a:solidFill>
                  <a:bevel/>
                  <a:headEnd/>
                  <a:tailEnd/>
                </a14:hiddenLine>
              </a:ext>
            </a:extLst>
          </p:spPr>
          <p:txBody>
            <a:bodyPr anchor="ctr"/>
            <a:lstStyle/>
            <a:p>
              <a:pPr algn="ctr">
                <a:lnSpc>
                  <a:spcPct val="120000"/>
                </a:lnSpc>
              </a:pPr>
              <a:endParaRPr lang="zh-CN" altLang="zh-CN" sz="976">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PA_等腰三角形 42">
              <a:extLst>
                <a:ext uri="{FF2B5EF4-FFF2-40B4-BE49-F238E27FC236}">
                  <a16:creationId xmlns:a16="http://schemas.microsoft.com/office/drawing/2014/main" id="{96DCF118-CED9-4011-A26D-C182D626AE96}"/>
                </a:ext>
              </a:extLst>
            </p:cNvPr>
            <p:cNvSpPr>
              <a:spLocks noChangeArrowheads="1"/>
            </p:cNvSpPr>
            <p:nvPr>
              <p:custDataLst>
                <p:tags r:id="rId28"/>
              </p:custDataLst>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cap="flat" cmpd="sng">
                  <a:solidFill>
                    <a:srgbClr val="BABABA"/>
                  </a:solidFill>
                  <a:bevel/>
                  <a:headEnd/>
                  <a:tailEnd/>
                </a14:hiddenLine>
              </a:ext>
            </a:extLst>
          </p:spPr>
          <p:txBody>
            <a:bodyPr anchor="ctr"/>
            <a:lstStyle/>
            <a:p>
              <a:pPr algn="ctr">
                <a:lnSpc>
                  <a:spcPct val="120000"/>
                </a:lnSpc>
              </a:pPr>
              <a:endParaRPr lang="zh-CN" altLang="zh-CN" sz="976">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3" name="PA_椭圆 43">
            <a:extLst>
              <a:ext uri="{FF2B5EF4-FFF2-40B4-BE49-F238E27FC236}">
                <a16:creationId xmlns:a16="http://schemas.microsoft.com/office/drawing/2014/main" id="{479EE124-3004-4709-A19C-BD9B94D176D9}"/>
              </a:ext>
            </a:extLst>
          </p:cNvPr>
          <p:cNvSpPr>
            <a:spLocks noChangeArrowheads="1"/>
          </p:cNvSpPr>
          <p:nvPr>
            <p:custDataLst>
              <p:tags r:id="rId6"/>
            </p:custDataLst>
          </p:nvPr>
        </p:nvSpPr>
        <p:spPr bwMode="auto">
          <a:xfrm>
            <a:off x="4867215" y="1345818"/>
            <a:ext cx="902405" cy="902405"/>
          </a:xfrm>
          <a:prstGeom prst="ellipse">
            <a:avLst/>
          </a:prstGeom>
          <a:blipFill dpi="0" rotWithShape="1">
            <a:blip r:embed="rId36" cstate="print">
              <a:extLst>
                <a:ext uri="{28A0092B-C50C-407E-A947-70E740481C1C}">
                  <a14:useLocalDpi xmlns:a14="http://schemas.microsoft.com/office/drawing/2010/main" val="0"/>
                </a:ext>
              </a:extLst>
            </a:blip>
            <a:srcRect/>
            <a:stretch>
              <a:fillRect/>
            </a:stretch>
          </a:blipFill>
          <a:ln>
            <a:noFill/>
          </a:ln>
        </p:spPr>
        <p:txBody>
          <a:bodyPr anchor="ctr"/>
          <a:lstStyle/>
          <a:p>
            <a:pPr algn="ctr">
              <a:lnSpc>
                <a:spcPct val="120000"/>
              </a:lnSpc>
            </a:pPr>
            <a:endParaRPr lang="zh-CN" altLang="zh-CN" sz="976">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PA_椭圆 45">
            <a:extLst>
              <a:ext uri="{FF2B5EF4-FFF2-40B4-BE49-F238E27FC236}">
                <a16:creationId xmlns:a16="http://schemas.microsoft.com/office/drawing/2014/main" id="{5AA7FB6E-5464-4773-BC26-7202FD17811F}"/>
              </a:ext>
            </a:extLst>
          </p:cNvPr>
          <p:cNvSpPr>
            <a:spLocks noChangeArrowheads="1"/>
          </p:cNvSpPr>
          <p:nvPr>
            <p:custDataLst>
              <p:tags r:id="rId7"/>
            </p:custDataLst>
          </p:nvPr>
        </p:nvSpPr>
        <p:spPr bwMode="auto">
          <a:xfrm>
            <a:off x="6415353" y="3245945"/>
            <a:ext cx="902405" cy="902405"/>
          </a:xfrm>
          <a:prstGeom prst="ellipse">
            <a:avLst/>
          </a:prstGeom>
          <a:blipFill dpi="0" rotWithShape="1">
            <a:blip r:embed="rId36" cstate="print">
              <a:extLst>
                <a:ext uri="{28A0092B-C50C-407E-A947-70E740481C1C}">
                  <a14:useLocalDpi xmlns:a14="http://schemas.microsoft.com/office/drawing/2010/main" val="0"/>
                </a:ext>
              </a:extLst>
            </a:blip>
            <a:srcRect/>
            <a:stretch>
              <a:fillRect/>
            </a:stretch>
          </a:blipFill>
          <a:ln>
            <a:noFill/>
          </a:ln>
        </p:spPr>
        <p:txBody>
          <a:bodyPr anchor="ctr"/>
          <a:lstStyle/>
          <a:p>
            <a:pPr algn="ctr">
              <a:lnSpc>
                <a:spcPct val="120000"/>
              </a:lnSpc>
            </a:pPr>
            <a:endParaRPr lang="zh-CN" altLang="zh-CN" sz="976">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PA_文本框 46">
            <a:extLst>
              <a:ext uri="{FF2B5EF4-FFF2-40B4-BE49-F238E27FC236}">
                <a16:creationId xmlns:a16="http://schemas.microsoft.com/office/drawing/2014/main" id="{FDE47BD0-E1A7-4956-AC13-60105AB1D38F}"/>
              </a:ext>
            </a:extLst>
          </p:cNvPr>
          <p:cNvSpPr>
            <a:spLocks noChangeArrowheads="1"/>
          </p:cNvSpPr>
          <p:nvPr>
            <p:custDataLst>
              <p:tags r:id="rId8"/>
            </p:custDataLst>
          </p:nvPr>
        </p:nvSpPr>
        <p:spPr bwMode="auto">
          <a:xfrm>
            <a:off x="1484632" y="3417749"/>
            <a:ext cx="1466920"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PA_文本框 47">
            <a:extLst>
              <a:ext uri="{FF2B5EF4-FFF2-40B4-BE49-F238E27FC236}">
                <a16:creationId xmlns:a16="http://schemas.microsoft.com/office/drawing/2014/main" id="{752BFA3D-E49E-4516-A28B-8FEBDF6E907C}"/>
              </a:ext>
            </a:extLst>
          </p:cNvPr>
          <p:cNvSpPr>
            <a:spLocks noChangeArrowheads="1"/>
          </p:cNvSpPr>
          <p:nvPr>
            <p:custDataLst>
              <p:tags r:id="rId9"/>
            </p:custDataLst>
          </p:nvPr>
        </p:nvSpPr>
        <p:spPr bwMode="auto">
          <a:xfrm>
            <a:off x="1710151" y="3231035"/>
            <a:ext cx="1017231"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PA_文本框 50">
            <a:extLst>
              <a:ext uri="{FF2B5EF4-FFF2-40B4-BE49-F238E27FC236}">
                <a16:creationId xmlns:a16="http://schemas.microsoft.com/office/drawing/2014/main" id="{232FC1BF-1E13-4C54-B26E-E4728CA14971}"/>
              </a:ext>
            </a:extLst>
          </p:cNvPr>
          <p:cNvSpPr>
            <a:spLocks noChangeArrowheads="1"/>
          </p:cNvSpPr>
          <p:nvPr>
            <p:custDataLst>
              <p:tags r:id="rId10"/>
            </p:custDataLst>
          </p:nvPr>
        </p:nvSpPr>
        <p:spPr bwMode="auto">
          <a:xfrm>
            <a:off x="1701367" y="2633232"/>
            <a:ext cx="1017231"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97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输入文本内容</a:t>
            </a:r>
          </a:p>
        </p:txBody>
      </p:sp>
      <p:sp>
        <p:nvSpPr>
          <p:cNvPr id="58" name="PA_文本框 51">
            <a:extLst>
              <a:ext uri="{FF2B5EF4-FFF2-40B4-BE49-F238E27FC236}">
                <a16:creationId xmlns:a16="http://schemas.microsoft.com/office/drawing/2014/main" id="{A859FB6D-FF3D-4BED-A4A3-08342CC440CB}"/>
              </a:ext>
            </a:extLst>
          </p:cNvPr>
          <p:cNvSpPr>
            <a:spLocks noChangeArrowheads="1"/>
          </p:cNvSpPr>
          <p:nvPr>
            <p:custDataLst>
              <p:tags r:id="rId11"/>
            </p:custDataLst>
          </p:nvPr>
        </p:nvSpPr>
        <p:spPr bwMode="auto">
          <a:xfrm>
            <a:off x="3249505" y="2633232"/>
            <a:ext cx="1017231"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97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输入文本内容</a:t>
            </a:r>
          </a:p>
        </p:txBody>
      </p:sp>
      <p:sp>
        <p:nvSpPr>
          <p:cNvPr id="59" name="PA_文本框 52">
            <a:extLst>
              <a:ext uri="{FF2B5EF4-FFF2-40B4-BE49-F238E27FC236}">
                <a16:creationId xmlns:a16="http://schemas.microsoft.com/office/drawing/2014/main" id="{93316356-6E6A-4051-B35F-D1086156EC38}"/>
              </a:ext>
            </a:extLst>
          </p:cNvPr>
          <p:cNvSpPr>
            <a:spLocks noChangeArrowheads="1"/>
          </p:cNvSpPr>
          <p:nvPr>
            <p:custDataLst>
              <p:tags r:id="rId12"/>
            </p:custDataLst>
          </p:nvPr>
        </p:nvSpPr>
        <p:spPr bwMode="auto">
          <a:xfrm>
            <a:off x="4869239" y="2633232"/>
            <a:ext cx="1015881"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97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输入文本内容</a:t>
            </a:r>
          </a:p>
        </p:txBody>
      </p:sp>
      <p:grpSp>
        <p:nvGrpSpPr>
          <p:cNvPr id="60" name="PA_组合 53">
            <a:extLst>
              <a:ext uri="{FF2B5EF4-FFF2-40B4-BE49-F238E27FC236}">
                <a16:creationId xmlns:a16="http://schemas.microsoft.com/office/drawing/2014/main" id="{4DEE1BEC-B215-4438-B6BB-B50E831BAC47}"/>
              </a:ext>
            </a:extLst>
          </p:cNvPr>
          <p:cNvGrpSpPr>
            <a:grpSpLocks/>
          </p:cNvGrpSpPr>
          <p:nvPr>
            <p:custDataLst>
              <p:tags r:id="rId13"/>
            </p:custDataLst>
          </p:nvPr>
        </p:nvGrpSpPr>
        <p:grpSpPr bwMode="auto">
          <a:xfrm flipV="1">
            <a:off x="6042503" y="2527859"/>
            <a:ext cx="2440220" cy="430940"/>
            <a:chOff x="-1" y="0"/>
            <a:chExt cx="2865253" cy="506625"/>
          </a:xfrm>
          <a:blipFill dpi="0" rotWithShape="1">
            <a:blip r:embed="rId35">
              <a:extLst>
                <a:ext uri="{28A0092B-C50C-407E-A947-70E740481C1C}">
                  <a14:useLocalDpi xmlns:a14="http://schemas.microsoft.com/office/drawing/2010/main" val="0"/>
                </a:ext>
              </a:extLst>
            </a:blip>
            <a:srcRect/>
            <a:stretch>
              <a:fillRect/>
            </a:stretch>
          </a:blipFill>
        </p:grpSpPr>
        <p:sp>
          <p:nvSpPr>
            <p:cNvPr id="61" name="PA_圆角矩形 54">
              <a:extLst>
                <a:ext uri="{FF2B5EF4-FFF2-40B4-BE49-F238E27FC236}">
                  <a16:creationId xmlns:a16="http://schemas.microsoft.com/office/drawing/2014/main" id="{C677C709-2CD6-4B18-9021-C037BB9021EA}"/>
                </a:ext>
              </a:extLst>
            </p:cNvPr>
            <p:cNvSpPr>
              <a:spLocks noChangeArrowheads="1"/>
            </p:cNvSpPr>
            <p:nvPr>
              <p:custDataLst>
                <p:tags r:id="rId25"/>
              </p:custDataLst>
            </p:nvPr>
          </p:nvSpPr>
          <p:spPr bwMode="auto">
            <a:xfrm>
              <a:off x="-1" y="73990"/>
              <a:ext cx="2865253" cy="432635"/>
            </a:xfrm>
            <a:prstGeom prst="roundRect">
              <a:avLst>
                <a:gd name="adj" fmla="val 16667"/>
              </a:avLst>
            </a:prstGeom>
            <a:grpFill/>
            <a:ln>
              <a:noFill/>
            </a:ln>
            <a:extLst>
              <a:ext uri="{91240B29-F687-4F45-9708-019B960494DF}">
                <a14:hiddenLine xmlns:a14="http://schemas.microsoft.com/office/drawing/2010/main" w="25400" cap="flat" cmpd="sng">
                  <a:solidFill>
                    <a:srgbClr val="BABABA"/>
                  </a:solidFill>
                  <a:bevel/>
                  <a:headEnd/>
                  <a:tailEnd/>
                </a14:hiddenLine>
              </a:ext>
            </a:extLst>
          </p:spPr>
          <p:txBody>
            <a:bodyPr anchor="ctr"/>
            <a:lstStyle/>
            <a:p>
              <a:pPr algn="ctr">
                <a:lnSpc>
                  <a:spcPct val="120000"/>
                </a:lnSpc>
              </a:pPr>
              <a:endParaRPr lang="zh-CN" altLang="zh-CN" sz="111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PA_等腰三角形 55">
              <a:extLst>
                <a:ext uri="{FF2B5EF4-FFF2-40B4-BE49-F238E27FC236}">
                  <a16:creationId xmlns:a16="http://schemas.microsoft.com/office/drawing/2014/main" id="{9412F01B-BE39-4E64-9B94-9CCF7A522BD4}"/>
                </a:ext>
              </a:extLst>
            </p:cNvPr>
            <p:cNvSpPr>
              <a:spLocks noChangeArrowheads="1"/>
            </p:cNvSpPr>
            <p:nvPr>
              <p:custDataLst>
                <p:tags r:id="rId26"/>
              </p:custDataLst>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cap="flat" cmpd="sng">
                  <a:solidFill>
                    <a:srgbClr val="BABABA"/>
                  </a:solidFill>
                  <a:bevel/>
                  <a:headEnd/>
                  <a:tailEnd/>
                </a14:hiddenLine>
              </a:ext>
            </a:extLst>
          </p:spPr>
          <p:txBody>
            <a:bodyPr anchor="ctr"/>
            <a:lstStyle/>
            <a:p>
              <a:pPr algn="ctr">
                <a:lnSpc>
                  <a:spcPct val="120000"/>
                </a:lnSpc>
              </a:pPr>
              <a:endParaRPr lang="zh-CN" altLang="zh-CN" sz="111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3" name="PA_文本框 56">
            <a:extLst>
              <a:ext uri="{FF2B5EF4-FFF2-40B4-BE49-F238E27FC236}">
                <a16:creationId xmlns:a16="http://schemas.microsoft.com/office/drawing/2014/main" id="{7E05E2F3-7191-47CD-A9FD-01B461D40595}"/>
              </a:ext>
            </a:extLst>
          </p:cNvPr>
          <p:cNvSpPr>
            <a:spLocks noChangeArrowheads="1"/>
          </p:cNvSpPr>
          <p:nvPr>
            <p:custDataLst>
              <p:tags r:id="rId14"/>
            </p:custDataLst>
          </p:nvPr>
        </p:nvSpPr>
        <p:spPr bwMode="auto">
          <a:xfrm>
            <a:off x="6293093" y="2633232"/>
            <a:ext cx="1017232"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97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输入文本内容</a:t>
            </a:r>
          </a:p>
        </p:txBody>
      </p:sp>
      <p:sp>
        <p:nvSpPr>
          <p:cNvPr id="64" name="PA_文本框 57">
            <a:extLst>
              <a:ext uri="{FF2B5EF4-FFF2-40B4-BE49-F238E27FC236}">
                <a16:creationId xmlns:a16="http://schemas.microsoft.com/office/drawing/2014/main" id="{68AB2E6F-94D7-46D3-8F25-311B53D133BA}"/>
              </a:ext>
            </a:extLst>
          </p:cNvPr>
          <p:cNvSpPr>
            <a:spLocks noChangeArrowheads="1"/>
          </p:cNvSpPr>
          <p:nvPr>
            <p:custDataLst>
              <p:tags r:id="rId15"/>
            </p:custDataLst>
          </p:nvPr>
        </p:nvSpPr>
        <p:spPr bwMode="auto">
          <a:xfrm>
            <a:off x="3088155" y="1517623"/>
            <a:ext cx="1466920"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PA_文本框 58">
            <a:extLst>
              <a:ext uri="{FF2B5EF4-FFF2-40B4-BE49-F238E27FC236}">
                <a16:creationId xmlns:a16="http://schemas.microsoft.com/office/drawing/2014/main" id="{72C6CC81-1A34-4491-9593-44136F151954}"/>
              </a:ext>
            </a:extLst>
          </p:cNvPr>
          <p:cNvSpPr>
            <a:spLocks noChangeArrowheads="1"/>
          </p:cNvSpPr>
          <p:nvPr>
            <p:custDataLst>
              <p:tags r:id="rId16"/>
            </p:custDataLst>
          </p:nvPr>
        </p:nvSpPr>
        <p:spPr bwMode="auto">
          <a:xfrm>
            <a:off x="3313675" y="1337064"/>
            <a:ext cx="1015881"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PA_文本框 59">
            <a:extLst>
              <a:ext uri="{FF2B5EF4-FFF2-40B4-BE49-F238E27FC236}">
                <a16:creationId xmlns:a16="http://schemas.microsoft.com/office/drawing/2014/main" id="{43358007-8D20-4F4F-8357-F4D47E03A63F}"/>
              </a:ext>
            </a:extLst>
          </p:cNvPr>
          <p:cNvSpPr>
            <a:spLocks noChangeArrowheads="1"/>
          </p:cNvSpPr>
          <p:nvPr>
            <p:custDataLst>
              <p:tags r:id="rId17"/>
            </p:custDataLst>
          </p:nvPr>
        </p:nvSpPr>
        <p:spPr bwMode="auto">
          <a:xfrm>
            <a:off x="4584958" y="3417749"/>
            <a:ext cx="1466920"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PA_文本框 62">
            <a:extLst>
              <a:ext uri="{FF2B5EF4-FFF2-40B4-BE49-F238E27FC236}">
                <a16:creationId xmlns:a16="http://schemas.microsoft.com/office/drawing/2014/main" id="{91DF0BF1-E5E2-46EB-BCA4-6E798560F3C5}"/>
              </a:ext>
            </a:extLst>
          </p:cNvPr>
          <p:cNvSpPr>
            <a:spLocks noChangeArrowheads="1"/>
          </p:cNvSpPr>
          <p:nvPr>
            <p:custDataLst>
              <p:tags r:id="rId18"/>
            </p:custDataLst>
          </p:nvPr>
        </p:nvSpPr>
        <p:spPr bwMode="auto">
          <a:xfrm>
            <a:off x="4809128" y="3240492"/>
            <a:ext cx="1017231"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 name="PA_文本框 63">
            <a:extLst>
              <a:ext uri="{FF2B5EF4-FFF2-40B4-BE49-F238E27FC236}">
                <a16:creationId xmlns:a16="http://schemas.microsoft.com/office/drawing/2014/main" id="{B5A44BF0-EE57-4C28-B3D1-460EACF53279}"/>
              </a:ext>
            </a:extLst>
          </p:cNvPr>
          <p:cNvSpPr>
            <a:spLocks noChangeArrowheads="1"/>
          </p:cNvSpPr>
          <p:nvPr>
            <p:custDataLst>
              <p:tags r:id="rId19"/>
            </p:custDataLst>
          </p:nvPr>
        </p:nvSpPr>
        <p:spPr bwMode="auto">
          <a:xfrm>
            <a:off x="6077709" y="1517623"/>
            <a:ext cx="1466920" cy="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 name="PA_文本框 66">
            <a:extLst>
              <a:ext uri="{FF2B5EF4-FFF2-40B4-BE49-F238E27FC236}">
                <a16:creationId xmlns:a16="http://schemas.microsoft.com/office/drawing/2014/main" id="{5BAE0C01-EB6C-44E3-989E-00E94DD34013}"/>
              </a:ext>
            </a:extLst>
          </p:cNvPr>
          <p:cNvSpPr>
            <a:spLocks noChangeArrowheads="1"/>
          </p:cNvSpPr>
          <p:nvPr>
            <p:custDataLst>
              <p:tags r:id="rId20"/>
            </p:custDataLst>
          </p:nvPr>
        </p:nvSpPr>
        <p:spPr bwMode="auto">
          <a:xfrm>
            <a:off x="6301878" y="1337064"/>
            <a:ext cx="1017232" cy="18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en-US" sz="976">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zh-CN" altLang="en-US" sz="97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PA_文本框 67">
            <a:extLst>
              <a:ext uri="{FF2B5EF4-FFF2-40B4-BE49-F238E27FC236}">
                <a16:creationId xmlns:a16="http://schemas.microsoft.com/office/drawing/2014/main" id="{629304D7-B017-4F9D-B3E7-C961F448A795}"/>
              </a:ext>
            </a:extLst>
          </p:cNvPr>
          <p:cNvSpPr>
            <a:spLocks noChangeArrowheads="1"/>
          </p:cNvSpPr>
          <p:nvPr>
            <p:custDataLst>
              <p:tags r:id="rId21"/>
            </p:custDataLst>
          </p:nvPr>
        </p:nvSpPr>
        <p:spPr bwMode="auto">
          <a:xfrm>
            <a:off x="1952511" y="1629383"/>
            <a:ext cx="531160"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zh-CN" altLang="en-US" sz="97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111" name="PA_文本框 68">
            <a:extLst>
              <a:ext uri="{FF2B5EF4-FFF2-40B4-BE49-F238E27FC236}">
                <a16:creationId xmlns:a16="http://schemas.microsoft.com/office/drawing/2014/main" id="{AA86FD95-CACC-45D8-98E7-B828DA6264E8}"/>
              </a:ext>
            </a:extLst>
          </p:cNvPr>
          <p:cNvSpPr>
            <a:spLocks noChangeArrowheads="1"/>
          </p:cNvSpPr>
          <p:nvPr>
            <p:custDataLst>
              <p:tags r:id="rId22"/>
            </p:custDataLst>
          </p:nvPr>
        </p:nvSpPr>
        <p:spPr bwMode="auto">
          <a:xfrm>
            <a:off x="5052914" y="1629383"/>
            <a:ext cx="529658"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zh-CN" altLang="en-US" sz="97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112" name="PA_文本框 70">
            <a:extLst>
              <a:ext uri="{FF2B5EF4-FFF2-40B4-BE49-F238E27FC236}">
                <a16:creationId xmlns:a16="http://schemas.microsoft.com/office/drawing/2014/main" id="{2506484F-27B2-499F-8194-E8ECFEEB7A8F}"/>
              </a:ext>
            </a:extLst>
          </p:cNvPr>
          <p:cNvSpPr>
            <a:spLocks noChangeArrowheads="1"/>
          </p:cNvSpPr>
          <p:nvPr>
            <p:custDataLst>
              <p:tags r:id="rId23"/>
            </p:custDataLst>
          </p:nvPr>
        </p:nvSpPr>
        <p:spPr bwMode="auto">
          <a:xfrm>
            <a:off x="3556036" y="3529510"/>
            <a:ext cx="531160"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zh-CN" altLang="en-US" sz="97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113" name="PA_文本框 72">
            <a:extLst>
              <a:ext uri="{FF2B5EF4-FFF2-40B4-BE49-F238E27FC236}">
                <a16:creationId xmlns:a16="http://schemas.microsoft.com/office/drawing/2014/main" id="{C318C515-225F-4A32-B6D9-79C65868C099}"/>
              </a:ext>
            </a:extLst>
          </p:cNvPr>
          <p:cNvSpPr>
            <a:spLocks noChangeArrowheads="1"/>
          </p:cNvSpPr>
          <p:nvPr>
            <p:custDataLst>
              <p:tags r:id="rId24"/>
            </p:custDataLst>
          </p:nvPr>
        </p:nvSpPr>
        <p:spPr bwMode="auto">
          <a:xfrm>
            <a:off x="6600977" y="3529510"/>
            <a:ext cx="531160" cy="3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zh-CN" altLang="en-US" sz="976"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p>
        </p:txBody>
      </p:sp>
      <p:sp>
        <p:nvSpPr>
          <p:cNvPr id="114" name="Title 1">
            <a:extLst>
              <a:ext uri="{FF2B5EF4-FFF2-40B4-BE49-F238E27FC236}">
                <a16:creationId xmlns:a16="http://schemas.microsoft.com/office/drawing/2014/main" id="{F347D53F-51AC-4C06-B7AA-EBDDE0700B16}"/>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115" name="椭圆 114">
            <a:extLst>
              <a:ext uri="{FF2B5EF4-FFF2-40B4-BE49-F238E27FC236}">
                <a16:creationId xmlns:a16="http://schemas.microsoft.com/office/drawing/2014/main" id="{927DB3CF-3AFE-4FBA-A189-2197C728F6D2}"/>
              </a:ext>
            </a:extLst>
          </p:cNvPr>
          <p:cNvSpPr>
            <a:spLocks noChangeArrowheads="1"/>
          </p:cNvSpPr>
          <p:nvPr/>
        </p:nvSpPr>
        <p:spPr bwMode="auto">
          <a:xfrm>
            <a:off x="323528" y="267494"/>
            <a:ext cx="216024" cy="216024"/>
          </a:xfrm>
          <a:prstGeom prst="ellipse">
            <a:avLst/>
          </a:prstGeom>
          <a:blipFill dpi="0" rotWithShape="1">
            <a:blip r:embed="rId37"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36143172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300" fill="hold"/>
                                        <p:tgtEl>
                                          <p:spTgt spid="57"/>
                                        </p:tgtEl>
                                        <p:attrNameLst>
                                          <p:attrName>ppt_w</p:attrName>
                                        </p:attrNameLst>
                                      </p:cBhvr>
                                      <p:tavLst>
                                        <p:tav tm="0">
                                          <p:val>
                                            <p:fltVal val="0"/>
                                          </p:val>
                                        </p:tav>
                                        <p:tav tm="100000">
                                          <p:val>
                                            <p:strVal val="#ppt_w"/>
                                          </p:val>
                                        </p:tav>
                                      </p:tavLst>
                                    </p:anim>
                                    <p:anim calcmode="lin" valueType="num">
                                      <p:cBhvr>
                                        <p:cTn id="8" dur="300" fill="hold"/>
                                        <p:tgtEl>
                                          <p:spTgt spid="57"/>
                                        </p:tgtEl>
                                        <p:attrNameLst>
                                          <p:attrName>ppt_h</p:attrName>
                                        </p:attrNameLst>
                                      </p:cBhvr>
                                      <p:tavLst>
                                        <p:tav tm="0">
                                          <p:val>
                                            <p:fltVal val="0"/>
                                          </p:val>
                                        </p:tav>
                                        <p:tav tm="100000">
                                          <p:val>
                                            <p:strVal val="#ppt_h"/>
                                          </p:val>
                                        </p:tav>
                                      </p:tavLst>
                                    </p:anim>
                                    <p:animEffect>
                                      <p:cBhvr>
                                        <p:cTn id="9" dur="300"/>
                                        <p:tgtEl>
                                          <p:spTgt spid="57"/>
                                        </p:tgtEl>
                                      </p:cBhvr>
                                    </p:animEffect>
                                  </p:childTnLst>
                                </p:cTn>
                              </p:par>
                              <p:par>
                                <p:cTn id="10" presetID="10"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300" fill="hold"/>
                                        <p:tgtEl>
                                          <p:spTgt spid="42"/>
                                        </p:tgtEl>
                                        <p:attrNameLst>
                                          <p:attrName>ppt_w</p:attrName>
                                        </p:attrNameLst>
                                      </p:cBhvr>
                                      <p:tavLst>
                                        <p:tav tm="0">
                                          <p:val>
                                            <p:fltVal val="0"/>
                                          </p:val>
                                        </p:tav>
                                        <p:tav tm="100000">
                                          <p:val>
                                            <p:strVal val="#ppt_w"/>
                                          </p:val>
                                        </p:tav>
                                      </p:tavLst>
                                    </p:anim>
                                    <p:anim calcmode="lin" valueType="num">
                                      <p:cBhvr>
                                        <p:cTn id="13" dur="300" fill="hold"/>
                                        <p:tgtEl>
                                          <p:spTgt spid="42"/>
                                        </p:tgtEl>
                                        <p:attrNameLst>
                                          <p:attrName>ppt_h</p:attrName>
                                        </p:attrNameLst>
                                      </p:cBhvr>
                                      <p:tavLst>
                                        <p:tav tm="0">
                                          <p:val>
                                            <p:fltVal val="0"/>
                                          </p:val>
                                        </p:tav>
                                        <p:tav tm="100000">
                                          <p:val>
                                            <p:strVal val="#ppt_h"/>
                                          </p:val>
                                        </p:tav>
                                      </p:tavLst>
                                    </p:anim>
                                    <p:animEffect>
                                      <p:cBhvr>
                                        <p:cTn id="14" dur="300"/>
                                        <p:tgtEl>
                                          <p:spTgt spid="42"/>
                                        </p:tgtEl>
                                      </p:cBhvr>
                                    </p:animEffect>
                                  </p:childTnLst>
                                </p:cTn>
                              </p:par>
                            </p:childTnLst>
                          </p:cTn>
                        </p:par>
                        <p:par>
                          <p:cTn id="15" fill="hold">
                            <p:stCondLst>
                              <p:cond delay="300"/>
                            </p:stCondLst>
                            <p:childTnLst>
                              <p:par>
                                <p:cTn id="16" presetID="42" presetClass="entr" presetSubtype="0"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Effect>
                                      <p:cBhvr>
                                        <p:cTn id="18" dur="600"/>
                                        <p:tgtEl>
                                          <p:spTgt spid="56"/>
                                        </p:tgtEl>
                                      </p:cBhvr>
                                    </p:animEffect>
                                    <p:anim calcmode="lin" valueType="num">
                                      <p:cBhvr>
                                        <p:cTn id="19" dur="600" fill="hold"/>
                                        <p:tgtEl>
                                          <p:spTgt spid="56"/>
                                        </p:tgtEl>
                                        <p:attrNameLst>
                                          <p:attrName>ppt_x</p:attrName>
                                        </p:attrNameLst>
                                      </p:cBhvr>
                                      <p:tavLst>
                                        <p:tav tm="0">
                                          <p:val>
                                            <p:strVal val="#ppt_x"/>
                                          </p:val>
                                        </p:tav>
                                        <p:tav tm="100000">
                                          <p:val>
                                            <p:strVal val="#ppt_x"/>
                                          </p:val>
                                        </p:tav>
                                      </p:tavLst>
                                    </p:anim>
                                    <p:anim calcmode="lin" valueType="num">
                                      <p:cBhvr>
                                        <p:cTn id="20" dur="600" fill="hold"/>
                                        <p:tgtEl>
                                          <p:spTgt spid="5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p:cBhvr>
                                        <p:cTn id="23" dur="600"/>
                                        <p:tgtEl>
                                          <p:spTgt spid="55"/>
                                        </p:tgtEl>
                                      </p:cBhvr>
                                    </p:animEffect>
                                    <p:anim calcmode="lin" valueType="num">
                                      <p:cBhvr>
                                        <p:cTn id="24" dur="600" fill="hold"/>
                                        <p:tgtEl>
                                          <p:spTgt spid="55"/>
                                        </p:tgtEl>
                                        <p:attrNameLst>
                                          <p:attrName>ppt_x</p:attrName>
                                        </p:attrNameLst>
                                      </p:cBhvr>
                                      <p:tavLst>
                                        <p:tav tm="0">
                                          <p:val>
                                            <p:strVal val="#ppt_x"/>
                                          </p:val>
                                        </p:tav>
                                        <p:tav tm="100000">
                                          <p:val>
                                            <p:strVal val="#ppt_x"/>
                                          </p:val>
                                        </p:tav>
                                      </p:tavLst>
                                    </p:anim>
                                    <p:anim calcmode="lin" valueType="num">
                                      <p:cBhvr>
                                        <p:cTn id="25" dur="600" fill="hold"/>
                                        <p:tgtEl>
                                          <p:spTgt spid="55"/>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p:cBhvr>
                                        <p:cTn id="28" dur="600"/>
                                        <p:tgtEl>
                                          <p:spTgt spid="45"/>
                                        </p:tgtEl>
                                      </p:cBhvr>
                                    </p:animEffect>
                                    <p:anim calcmode="lin" valueType="num">
                                      <p:cBhvr>
                                        <p:cTn id="29" dur="600" fill="hold"/>
                                        <p:tgtEl>
                                          <p:spTgt spid="45"/>
                                        </p:tgtEl>
                                        <p:attrNameLst>
                                          <p:attrName>ppt_x</p:attrName>
                                        </p:attrNameLst>
                                      </p:cBhvr>
                                      <p:tavLst>
                                        <p:tav tm="0">
                                          <p:val>
                                            <p:strVal val="#ppt_x"/>
                                          </p:val>
                                        </p:tav>
                                        <p:tav tm="100000">
                                          <p:val>
                                            <p:strVal val="#ppt_x"/>
                                          </p:val>
                                        </p:tav>
                                      </p:tavLst>
                                    </p:anim>
                                    <p:anim calcmode="lin" valueType="num">
                                      <p:cBhvr>
                                        <p:cTn id="30" dur="600" fill="hold"/>
                                        <p:tgtEl>
                                          <p:spTgt spid="45"/>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animEffect>
                                      <p:cBhvr>
                                        <p:cTn id="33" dur="600"/>
                                        <p:tgtEl>
                                          <p:spTgt spid="110"/>
                                        </p:tgtEl>
                                      </p:cBhvr>
                                    </p:animEffect>
                                    <p:anim calcmode="lin" valueType="num">
                                      <p:cBhvr>
                                        <p:cTn id="34" dur="600" fill="hold"/>
                                        <p:tgtEl>
                                          <p:spTgt spid="110"/>
                                        </p:tgtEl>
                                        <p:attrNameLst>
                                          <p:attrName>ppt_x</p:attrName>
                                        </p:attrNameLst>
                                      </p:cBhvr>
                                      <p:tavLst>
                                        <p:tav tm="0">
                                          <p:val>
                                            <p:strVal val="#ppt_x"/>
                                          </p:val>
                                        </p:tav>
                                        <p:tav tm="100000">
                                          <p:val>
                                            <p:strVal val="#ppt_x"/>
                                          </p:val>
                                        </p:tav>
                                      </p:tavLst>
                                    </p:anim>
                                    <p:anim calcmode="lin" valueType="num">
                                      <p:cBhvr>
                                        <p:cTn id="35" dur="600" fill="hold"/>
                                        <p:tgtEl>
                                          <p:spTgt spid="110"/>
                                        </p:tgtEl>
                                        <p:attrNameLst>
                                          <p:attrName>ppt_y</p:attrName>
                                        </p:attrNameLst>
                                      </p:cBhvr>
                                      <p:tavLst>
                                        <p:tav tm="0">
                                          <p:val>
                                            <p:strVal val="#ppt_y-.1"/>
                                          </p:val>
                                        </p:tav>
                                        <p:tav tm="100000">
                                          <p:val>
                                            <p:strVal val="#ppt_y"/>
                                          </p:val>
                                        </p:tav>
                                      </p:tavLst>
                                    </p:anim>
                                  </p:childTnLst>
                                </p:cTn>
                              </p:par>
                            </p:childTnLst>
                          </p:cTn>
                        </p:par>
                        <p:par>
                          <p:cTn id="36" fill="hold">
                            <p:stCondLst>
                              <p:cond delay="900"/>
                            </p:stCondLst>
                            <p:childTnLst>
                              <p:par>
                                <p:cTn id="37" presetID="10" presetClass="entr" presetSubtype="0"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p:cTn id="39" dur="300" fill="hold"/>
                                        <p:tgtEl>
                                          <p:spTgt spid="58"/>
                                        </p:tgtEl>
                                        <p:attrNameLst>
                                          <p:attrName>ppt_w</p:attrName>
                                        </p:attrNameLst>
                                      </p:cBhvr>
                                      <p:tavLst>
                                        <p:tav tm="0">
                                          <p:val>
                                            <p:fltVal val="0"/>
                                          </p:val>
                                        </p:tav>
                                        <p:tav tm="100000">
                                          <p:val>
                                            <p:strVal val="#ppt_w"/>
                                          </p:val>
                                        </p:tav>
                                      </p:tavLst>
                                    </p:anim>
                                    <p:anim calcmode="lin" valueType="num">
                                      <p:cBhvr>
                                        <p:cTn id="40" dur="300" fill="hold"/>
                                        <p:tgtEl>
                                          <p:spTgt spid="58"/>
                                        </p:tgtEl>
                                        <p:attrNameLst>
                                          <p:attrName>ppt_h</p:attrName>
                                        </p:attrNameLst>
                                      </p:cBhvr>
                                      <p:tavLst>
                                        <p:tav tm="0">
                                          <p:val>
                                            <p:fltVal val="0"/>
                                          </p:val>
                                        </p:tav>
                                        <p:tav tm="100000">
                                          <p:val>
                                            <p:strVal val="#ppt_h"/>
                                          </p:val>
                                        </p:tav>
                                      </p:tavLst>
                                    </p:anim>
                                    <p:animEffect>
                                      <p:cBhvr>
                                        <p:cTn id="41" dur="300"/>
                                        <p:tgtEl>
                                          <p:spTgt spid="58"/>
                                        </p:tgtEl>
                                      </p:cBhvr>
                                    </p:animEffect>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300" fill="hold"/>
                                        <p:tgtEl>
                                          <p:spTgt spid="46"/>
                                        </p:tgtEl>
                                        <p:attrNameLst>
                                          <p:attrName>ppt_w</p:attrName>
                                        </p:attrNameLst>
                                      </p:cBhvr>
                                      <p:tavLst>
                                        <p:tav tm="0">
                                          <p:val>
                                            <p:fltVal val="0"/>
                                          </p:val>
                                        </p:tav>
                                        <p:tav tm="100000">
                                          <p:val>
                                            <p:strVal val="#ppt_w"/>
                                          </p:val>
                                        </p:tav>
                                      </p:tavLst>
                                    </p:anim>
                                    <p:anim calcmode="lin" valueType="num">
                                      <p:cBhvr>
                                        <p:cTn id="45" dur="300" fill="hold"/>
                                        <p:tgtEl>
                                          <p:spTgt spid="46"/>
                                        </p:tgtEl>
                                        <p:attrNameLst>
                                          <p:attrName>ppt_h</p:attrName>
                                        </p:attrNameLst>
                                      </p:cBhvr>
                                      <p:tavLst>
                                        <p:tav tm="0">
                                          <p:val>
                                            <p:fltVal val="0"/>
                                          </p:val>
                                        </p:tav>
                                        <p:tav tm="100000">
                                          <p:val>
                                            <p:strVal val="#ppt_h"/>
                                          </p:val>
                                        </p:tav>
                                      </p:tavLst>
                                    </p:anim>
                                    <p:animEffect>
                                      <p:cBhvr>
                                        <p:cTn id="46" dur="300"/>
                                        <p:tgtEl>
                                          <p:spTgt spid="46"/>
                                        </p:tgtEl>
                                      </p:cBhvr>
                                    </p:animEffect>
                                  </p:childTnLst>
                                </p:cTn>
                              </p:par>
                            </p:childTnLst>
                          </p:cTn>
                        </p:par>
                        <p:par>
                          <p:cTn id="47" fill="hold">
                            <p:stCondLst>
                              <p:cond delay="1200"/>
                            </p:stCondLst>
                            <p:childTnLst>
                              <p:par>
                                <p:cTn id="48" presetID="47" presetClass="entr" presetSubtype="0" fill="hold" grpId="0"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p:cBhvr>
                                        <p:cTn id="50" dur="600"/>
                                        <p:tgtEl>
                                          <p:spTgt spid="65"/>
                                        </p:tgtEl>
                                      </p:cBhvr>
                                    </p:animEffect>
                                    <p:anim calcmode="lin" valueType="num">
                                      <p:cBhvr>
                                        <p:cTn id="51" dur="600" fill="hold"/>
                                        <p:tgtEl>
                                          <p:spTgt spid="65"/>
                                        </p:tgtEl>
                                        <p:attrNameLst>
                                          <p:attrName>ppt_x</p:attrName>
                                        </p:attrNameLst>
                                      </p:cBhvr>
                                      <p:tavLst>
                                        <p:tav tm="0">
                                          <p:val>
                                            <p:strVal val="#ppt_x"/>
                                          </p:val>
                                        </p:tav>
                                        <p:tav tm="100000">
                                          <p:val>
                                            <p:strVal val="#ppt_x"/>
                                          </p:val>
                                        </p:tav>
                                      </p:tavLst>
                                    </p:anim>
                                    <p:anim calcmode="lin" valueType="num">
                                      <p:cBhvr>
                                        <p:cTn id="52" dur="600" fill="hold"/>
                                        <p:tgtEl>
                                          <p:spTgt spid="65"/>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p:cBhvr>
                                        <p:cTn id="55" dur="600"/>
                                        <p:tgtEl>
                                          <p:spTgt spid="64"/>
                                        </p:tgtEl>
                                      </p:cBhvr>
                                    </p:animEffect>
                                    <p:anim calcmode="lin" valueType="num">
                                      <p:cBhvr>
                                        <p:cTn id="56" dur="600" fill="hold"/>
                                        <p:tgtEl>
                                          <p:spTgt spid="64"/>
                                        </p:tgtEl>
                                        <p:attrNameLst>
                                          <p:attrName>ppt_x</p:attrName>
                                        </p:attrNameLst>
                                      </p:cBhvr>
                                      <p:tavLst>
                                        <p:tav tm="0">
                                          <p:val>
                                            <p:strVal val="#ppt_x"/>
                                          </p:val>
                                        </p:tav>
                                        <p:tav tm="100000">
                                          <p:val>
                                            <p:strVal val="#ppt_x"/>
                                          </p:val>
                                        </p:tav>
                                      </p:tavLst>
                                    </p:anim>
                                    <p:anim calcmode="lin" valueType="num">
                                      <p:cBhvr>
                                        <p:cTn id="57" dur="600" fill="hold"/>
                                        <p:tgtEl>
                                          <p:spTgt spid="6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p:cBhvr>
                                        <p:cTn id="60" dur="600"/>
                                        <p:tgtEl>
                                          <p:spTgt spid="49"/>
                                        </p:tgtEl>
                                      </p:cBhvr>
                                    </p:animEffect>
                                    <p:anim calcmode="lin" valueType="num">
                                      <p:cBhvr>
                                        <p:cTn id="61" dur="600" fill="hold"/>
                                        <p:tgtEl>
                                          <p:spTgt spid="49"/>
                                        </p:tgtEl>
                                        <p:attrNameLst>
                                          <p:attrName>ppt_x</p:attrName>
                                        </p:attrNameLst>
                                      </p:cBhvr>
                                      <p:tavLst>
                                        <p:tav tm="0">
                                          <p:val>
                                            <p:strVal val="#ppt_x"/>
                                          </p:val>
                                        </p:tav>
                                        <p:tav tm="100000">
                                          <p:val>
                                            <p:strVal val="#ppt_x"/>
                                          </p:val>
                                        </p:tav>
                                      </p:tavLst>
                                    </p:anim>
                                    <p:anim calcmode="lin" valueType="num">
                                      <p:cBhvr>
                                        <p:cTn id="62" dur="600" fill="hold"/>
                                        <p:tgtEl>
                                          <p:spTgt spid="4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12"/>
                                        </p:tgtEl>
                                        <p:attrNameLst>
                                          <p:attrName>style.visibility</p:attrName>
                                        </p:attrNameLst>
                                      </p:cBhvr>
                                      <p:to>
                                        <p:strVal val="visible"/>
                                      </p:to>
                                    </p:set>
                                    <p:animEffect>
                                      <p:cBhvr>
                                        <p:cTn id="65" dur="600"/>
                                        <p:tgtEl>
                                          <p:spTgt spid="112"/>
                                        </p:tgtEl>
                                      </p:cBhvr>
                                    </p:animEffect>
                                    <p:anim calcmode="lin" valueType="num">
                                      <p:cBhvr>
                                        <p:cTn id="66" dur="600" fill="hold"/>
                                        <p:tgtEl>
                                          <p:spTgt spid="112"/>
                                        </p:tgtEl>
                                        <p:attrNameLst>
                                          <p:attrName>ppt_x</p:attrName>
                                        </p:attrNameLst>
                                      </p:cBhvr>
                                      <p:tavLst>
                                        <p:tav tm="0">
                                          <p:val>
                                            <p:strVal val="#ppt_x"/>
                                          </p:val>
                                        </p:tav>
                                        <p:tav tm="100000">
                                          <p:val>
                                            <p:strVal val="#ppt_x"/>
                                          </p:val>
                                        </p:tav>
                                      </p:tavLst>
                                    </p:anim>
                                    <p:anim calcmode="lin" valueType="num">
                                      <p:cBhvr>
                                        <p:cTn id="67" dur="600" fill="hold"/>
                                        <p:tgtEl>
                                          <p:spTgt spid="112"/>
                                        </p:tgtEl>
                                        <p:attrNameLst>
                                          <p:attrName>ppt_y</p:attrName>
                                        </p:attrNameLst>
                                      </p:cBhvr>
                                      <p:tavLst>
                                        <p:tav tm="0">
                                          <p:val>
                                            <p:strVal val="#ppt_y+.1"/>
                                          </p:val>
                                        </p:tav>
                                        <p:tav tm="100000">
                                          <p:val>
                                            <p:strVal val="#ppt_y"/>
                                          </p:val>
                                        </p:tav>
                                      </p:tavLst>
                                    </p:anim>
                                  </p:childTnLst>
                                </p:cTn>
                              </p:par>
                            </p:childTnLst>
                          </p:cTn>
                        </p:par>
                        <p:par>
                          <p:cTn id="68" fill="hold">
                            <p:stCondLst>
                              <p:cond delay="1800"/>
                            </p:stCondLst>
                            <p:childTnLst>
                              <p:par>
                                <p:cTn id="69" presetID="10" presetClass="entr" presetSubtype="0" fill="hold" grpId="0" nodeType="after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p:cTn id="71" dur="300" fill="hold"/>
                                        <p:tgtEl>
                                          <p:spTgt spid="59"/>
                                        </p:tgtEl>
                                        <p:attrNameLst>
                                          <p:attrName>ppt_w</p:attrName>
                                        </p:attrNameLst>
                                      </p:cBhvr>
                                      <p:tavLst>
                                        <p:tav tm="0">
                                          <p:val>
                                            <p:fltVal val="0"/>
                                          </p:val>
                                        </p:tav>
                                        <p:tav tm="100000">
                                          <p:val>
                                            <p:strVal val="#ppt_w"/>
                                          </p:val>
                                        </p:tav>
                                      </p:tavLst>
                                    </p:anim>
                                    <p:anim calcmode="lin" valueType="num">
                                      <p:cBhvr>
                                        <p:cTn id="72" dur="300" fill="hold"/>
                                        <p:tgtEl>
                                          <p:spTgt spid="59"/>
                                        </p:tgtEl>
                                        <p:attrNameLst>
                                          <p:attrName>ppt_h</p:attrName>
                                        </p:attrNameLst>
                                      </p:cBhvr>
                                      <p:tavLst>
                                        <p:tav tm="0">
                                          <p:val>
                                            <p:fltVal val="0"/>
                                          </p:val>
                                        </p:tav>
                                        <p:tav tm="100000">
                                          <p:val>
                                            <p:strVal val="#ppt_h"/>
                                          </p:val>
                                        </p:tav>
                                      </p:tavLst>
                                    </p:anim>
                                    <p:animEffect>
                                      <p:cBhvr>
                                        <p:cTn id="73" dur="300"/>
                                        <p:tgtEl>
                                          <p:spTgt spid="59"/>
                                        </p:tgtEl>
                                      </p:cBhvr>
                                    </p:animEffect>
                                  </p:childTnLst>
                                </p:cTn>
                              </p:par>
                              <p:par>
                                <p:cTn id="74" presetID="10" presetClass="entr" presetSubtype="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p:cTn id="76" dur="300" fill="hold"/>
                                        <p:tgtEl>
                                          <p:spTgt spid="50"/>
                                        </p:tgtEl>
                                        <p:attrNameLst>
                                          <p:attrName>ppt_w</p:attrName>
                                        </p:attrNameLst>
                                      </p:cBhvr>
                                      <p:tavLst>
                                        <p:tav tm="0">
                                          <p:val>
                                            <p:fltVal val="0"/>
                                          </p:val>
                                        </p:tav>
                                        <p:tav tm="100000">
                                          <p:val>
                                            <p:strVal val="#ppt_w"/>
                                          </p:val>
                                        </p:tav>
                                      </p:tavLst>
                                    </p:anim>
                                    <p:anim calcmode="lin" valueType="num">
                                      <p:cBhvr>
                                        <p:cTn id="77" dur="300" fill="hold"/>
                                        <p:tgtEl>
                                          <p:spTgt spid="50"/>
                                        </p:tgtEl>
                                        <p:attrNameLst>
                                          <p:attrName>ppt_h</p:attrName>
                                        </p:attrNameLst>
                                      </p:cBhvr>
                                      <p:tavLst>
                                        <p:tav tm="0">
                                          <p:val>
                                            <p:fltVal val="0"/>
                                          </p:val>
                                        </p:tav>
                                        <p:tav tm="100000">
                                          <p:val>
                                            <p:strVal val="#ppt_h"/>
                                          </p:val>
                                        </p:tav>
                                      </p:tavLst>
                                    </p:anim>
                                    <p:animEffect>
                                      <p:cBhvr>
                                        <p:cTn id="78" dur="300"/>
                                        <p:tgtEl>
                                          <p:spTgt spid="50"/>
                                        </p:tgtEl>
                                      </p:cBhvr>
                                    </p:animEffect>
                                  </p:childTnLst>
                                </p:cTn>
                              </p:par>
                            </p:childTnLst>
                          </p:cTn>
                        </p:par>
                        <p:par>
                          <p:cTn id="79" fill="hold">
                            <p:stCondLst>
                              <p:cond delay="2100"/>
                            </p:stCondLst>
                            <p:childTnLst>
                              <p:par>
                                <p:cTn id="80" presetID="42" presetClass="entr" presetSubtype="0" fill="hold" grpId="0" nodeType="afterEffect">
                                  <p:stCondLst>
                                    <p:cond delay="0"/>
                                  </p:stCondLst>
                                  <p:childTnLst>
                                    <p:set>
                                      <p:cBhvr>
                                        <p:cTn id="81" dur="1" fill="hold">
                                          <p:stCondLst>
                                            <p:cond delay="0"/>
                                          </p:stCondLst>
                                        </p:cTn>
                                        <p:tgtEl>
                                          <p:spTgt spid="107"/>
                                        </p:tgtEl>
                                        <p:attrNameLst>
                                          <p:attrName>style.visibility</p:attrName>
                                        </p:attrNameLst>
                                      </p:cBhvr>
                                      <p:to>
                                        <p:strVal val="visible"/>
                                      </p:to>
                                    </p:set>
                                    <p:animEffect>
                                      <p:cBhvr>
                                        <p:cTn id="82" dur="600"/>
                                        <p:tgtEl>
                                          <p:spTgt spid="107"/>
                                        </p:tgtEl>
                                      </p:cBhvr>
                                    </p:animEffect>
                                    <p:anim calcmode="lin" valueType="num">
                                      <p:cBhvr>
                                        <p:cTn id="83" dur="600" fill="hold"/>
                                        <p:tgtEl>
                                          <p:spTgt spid="107"/>
                                        </p:tgtEl>
                                        <p:attrNameLst>
                                          <p:attrName>ppt_x</p:attrName>
                                        </p:attrNameLst>
                                      </p:cBhvr>
                                      <p:tavLst>
                                        <p:tav tm="0">
                                          <p:val>
                                            <p:strVal val="#ppt_x"/>
                                          </p:val>
                                        </p:tav>
                                        <p:tav tm="100000">
                                          <p:val>
                                            <p:strVal val="#ppt_x"/>
                                          </p:val>
                                        </p:tav>
                                      </p:tavLst>
                                    </p:anim>
                                    <p:anim calcmode="lin" valueType="num">
                                      <p:cBhvr>
                                        <p:cTn id="84" dur="600" fill="hold"/>
                                        <p:tgtEl>
                                          <p:spTgt spid="10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p:cBhvr>
                                        <p:cTn id="87" dur="600"/>
                                        <p:tgtEl>
                                          <p:spTgt spid="66"/>
                                        </p:tgtEl>
                                      </p:cBhvr>
                                    </p:animEffect>
                                    <p:anim calcmode="lin" valueType="num">
                                      <p:cBhvr>
                                        <p:cTn id="88" dur="600" fill="hold"/>
                                        <p:tgtEl>
                                          <p:spTgt spid="66"/>
                                        </p:tgtEl>
                                        <p:attrNameLst>
                                          <p:attrName>ppt_x</p:attrName>
                                        </p:attrNameLst>
                                      </p:cBhvr>
                                      <p:tavLst>
                                        <p:tav tm="0">
                                          <p:val>
                                            <p:strVal val="#ppt_x"/>
                                          </p:val>
                                        </p:tav>
                                        <p:tav tm="100000">
                                          <p:val>
                                            <p:strVal val="#ppt_x"/>
                                          </p:val>
                                        </p:tav>
                                      </p:tavLst>
                                    </p:anim>
                                    <p:anim calcmode="lin" valueType="num">
                                      <p:cBhvr>
                                        <p:cTn id="89" dur="600" fill="hold"/>
                                        <p:tgtEl>
                                          <p:spTgt spid="66"/>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53"/>
                                        </p:tgtEl>
                                        <p:attrNameLst>
                                          <p:attrName>style.visibility</p:attrName>
                                        </p:attrNameLst>
                                      </p:cBhvr>
                                      <p:to>
                                        <p:strVal val="visible"/>
                                      </p:to>
                                    </p:set>
                                    <p:animEffect>
                                      <p:cBhvr>
                                        <p:cTn id="92" dur="600"/>
                                        <p:tgtEl>
                                          <p:spTgt spid="53"/>
                                        </p:tgtEl>
                                      </p:cBhvr>
                                    </p:animEffect>
                                    <p:anim calcmode="lin" valueType="num">
                                      <p:cBhvr>
                                        <p:cTn id="93" dur="600" fill="hold"/>
                                        <p:tgtEl>
                                          <p:spTgt spid="53"/>
                                        </p:tgtEl>
                                        <p:attrNameLst>
                                          <p:attrName>ppt_x</p:attrName>
                                        </p:attrNameLst>
                                      </p:cBhvr>
                                      <p:tavLst>
                                        <p:tav tm="0">
                                          <p:val>
                                            <p:strVal val="#ppt_x"/>
                                          </p:val>
                                        </p:tav>
                                        <p:tav tm="100000">
                                          <p:val>
                                            <p:strVal val="#ppt_x"/>
                                          </p:val>
                                        </p:tav>
                                      </p:tavLst>
                                    </p:anim>
                                    <p:anim calcmode="lin" valueType="num">
                                      <p:cBhvr>
                                        <p:cTn id="94" dur="600" fill="hold"/>
                                        <p:tgtEl>
                                          <p:spTgt spid="53"/>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111"/>
                                        </p:tgtEl>
                                        <p:attrNameLst>
                                          <p:attrName>style.visibility</p:attrName>
                                        </p:attrNameLst>
                                      </p:cBhvr>
                                      <p:to>
                                        <p:strVal val="visible"/>
                                      </p:to>
                                    </p:set>
                                    <p:animEffect>
                                      <p:cBhvr>
                                        <p:cTn id="97" dur="600"/>
                                        <p:tgtEl>
                                          <p:spTgt spid="111"/>
                                        </p:tgtEl>
                                      </p:cBhvr>
                                    </p:animEffect>
                                    <p:anim calcmode="lin" valueType="num">
                                      <p:cBhvr>
                                        <p:cTn id="98" dur="600" fill="hold"/>
                                        <p:tgtEl>
                                          <p:spTgt spid="111"/>
                                        </p:tgtEl>
                                        <p:attrNameLst>
                                          <p:attrName>ppt_x</p:attrName>
                                        </p:attrNameLst>
                                      </p:cBhvr>
                                      <p:tavLst>
                                        <p:tav tm="0">
                                          <p:val>
                                            <p:strVal val="#ppt_x"/>
                                          </p:val>
                                        </p:tav>
                                        <p:tav tm="100000">
                                          <p:val>
                                            <p:strVal val="#ppt_x"/>
                                          </p:val>
                                        </p:tav>
                                      </p:tavLst>
                                    </p:anim>
                                    <p:anim calcmode="lin" valueType="num">
                                      <p:cBhvr>
                                        <p:cTn id="99" dur="600" fill="hold"/>
                                        <p:tgtEl>
                                          <p:spTgt spid="111"/>
                                        </p:tgtEl>
                                        <p:attrNameLst>
                                          <p:attrName>ppt_y</p:attrName>
                                        </p:attrNameLst>
                                      </p:cBhvr>
                                      <p:tavLst>
                                        <p:tav tm="0">
                                          <p:val>
                                            <p:strVal val="#ppt_y-.1"/>
                                          </p:val>
                                        </p:tav>
                                        <p:tav tm="100000">
                                          <p:val>
                                            <p:strVal val="#ppt_y"/>
                                          </p:val>
                                        </p:tav>
                                      </p:tavLst>
                                    </p:anim>
                                  </p:childTnLst>
                                </p:cTn>
                              </p:par>
                            </p:childTnLst>
                          </p:cTn>
                        </p:par>
                        <p:par>
                          <p:cTn id="100" fill="hold">
                            <p:stCondLst>
                              <p:cond delay="2700"/>
                            </p:stCondLst>
                            <p:childTnLst>
                              <p:par>
                                <p:cTn id="101" presetID="10" presetClass="entr" presetSubtype="0" fill="hold" grpId="0" nodeType="afterEffect">
                                  <p:stCondLst>
                                    <p:cond delay="0"/>
                                  </p:stCondLst>
                                  <p:childTnLst>
                                    <p:set>
                                      <p:cBhvr>
                                        <p:cTn id="102" dur="1" fill="hold">
                                          <p:stCondLst>
                                            <p:cond delay="0"/>
                                          </p:stCondLst>
                                        </p:cTn>
                                        <p:tgtEl>
                                          <p:spTgt spid="63"/>
                                        </p:tgtEl>
                                        <p:attrNameLst>
                                          <p:attrName>style.visibility</p:attrName>
                                        </p:attrNameLst>
                                      </p:cBhvr>
                                      <p:to>
                                        <p:strVal val="visible"/>
                                      </p:to>
                                    </p:set>
                                    <p:anim calcmode="lin" valueType="num">
                                      <p:cBhvr>
                                        <p:cTn id="103" dur="300" fill="hold"/>
                                        <p:tgtEl>
                                          <p:spTgt spid="63"/>
                                        </p:tgtEl>
                                        <p:attrNameLst>
                                          <p:attrName>ppt_w</p:attrName>
                                        </p:attrNameLst>
                                      </p:cBhvr>
                                      <p:tavLst>
                                        <p:tav tm="0">
                                          <p:val>
                                            <p:fltVal val="0"/>
                                          </p:val>
                                        </p:tav>
                                        <p:tav tm="100000">
                                          <p:val>
                                            <p:strVal val="#ppt_w"/>
                                          </p:val>
                                        </p:tav>
                                      </p:tavLst>
                                    </p:anim>
                                    <p:anim calcmode="lin" valueType="num">
                                      <p:cBhvr>
                                        <p:cTn id="104" dur="300" fill="hold"/>
                                        <p:tgtEl>
                                          <p:spTgt spid="63"/>
                                        </p:tgtEl>
                                        <p:attrNameLst>
                                          <p:attrName>ppt_h</p:attrName>
                                        </p:attrNameLst>
                                      </p:cBhvr>
                                      <p:tavLst>
                                        <p:tav tm="0">
                                          <p:val>
                                            <p:fltVal val="0"/>
                                          </p:val>
                                        </p:tav>
                                        <p:tav tm="100000">
                                          <p:val>
                                            <p:strVal val="#ppt_h"/>
                                          </p:val>
                                        </p:tav>
                                      </p:tavLst>
                                    </p:anim>
                                    <p:animEffect>
                                      <p:cBhvr>
                                        <p:cTn id="105" dur="300"/>
                                        <p:tgtEl>
                                          <p:spTgt spid="63"/>
                                        </p:tgtEl>
                                      </p:cBhvr>
                                    </p:animEffect>
                                  </p:childTnLst>
                                </p:cTn>
                              </p:par>
                              <p:par>
                                <p:cTn id="106" presetID="10" presetClass="entr" presetSubtype="0" fill="hold" nodeType="withEffect">
                                  <p:stCondLst>
                                    <p:cond delay="0"/>
                                  </p:stCondLst>
                                  <p:childTnLst>
                                    <p:set>
                                      <p:cBhvr>
                                        <p:cTn id="107" dur="1" fill="hold">
                                          <p:stCondLst>
                                            <p:cond delay="0"/>
                                          </p:stCondLst>
                                        </p:cTn>
                                        <p:tgtEl>
                                          <p:spTgt spid="60"/>
                                        </p:tgtEl>
                                        <p:attrNameLst>
                                          <p:attrName>style.visibility</p:attrName>
                                        </p:attrNameLst>
                                      </p:cBhvr>
                                      <p:to>
                                        <p:strVal val="visible"/>
                                      </p:to>
                                    </p:set>
                                    <p:anim calcmode="lin" valueType="num">
                                      <p:cBhvr>
                                        <p:cTn id="108" dur="300" fill="hold"/>
                                        <p:tgtEl>
                                          <p:spTgt spid="60"/>
                                        </p:tgtEl>
                                        <p:attrNameLst>
                                          <p:attrName>ppt_w</p:attrName>
                                        </p:attrNameLst>
                                      </p:cBhvr>
                                      <p:tavLst>
                                        <p:tav tm="0">
                                          <p:val>
                                            <p:fltVal val="0"/>
                                          </p:val>
                                        </p:tav>
                                        <p:tav tm="100000">
                                          <p:val>
                                            <p:strVal val="#ppt_w"/>
                                          </p:val>
                                        </p:tav>
                                      </p:tavLst>
                                    </p:anim>
                                    <p:anim calcmode="lin" valueType="num">
                                      <p:cBhvr>
                                        <p:cTn id="109" dur="300" fill="hold"/>
                                        <p:tgtEl>
                                          <p:spTgt spid="60"/>
                                        </p:tgtEl>
                                        <p:attrNameLst>
                                          <p:attrName>ppt_h</p:attrName>
                                        </p:attrNameLst>
                                      </p:cBhvr>
                                      <p:tavLst>
                                        <p:tav tm="0">
                                          <p:val>
                                            <p:fltVal val="0"/>
                                          </p:val>
                                        </p:tav>
                                        <p:tav tm="100000">
                                          <p:val>
                                            <p:strVal val="#ppt_h"/>
                                          </p:val>
                                        </p:tav>
                                      </p:tavLst>
                                    </p:anim>
                                    <p:animEffect>
                                      <p:cBhvr>
                                        <p:cTn id="110" dur="300"/>
                                        <p:tgtEl>
                                          <p:spTgt spid="60"/>
                                        </p:tgtEl>
                                      </p:cBhvr>
                                    </p:animEffect>
                                  </p:childTnLst>
                                </p:cTn>
                              </p:par>
                            </p:childTnLst>
                          </p:cTn>
                        </p:par>
                        <p:par>
                          <p:cTn id="111" fill="hold">
                            <p:stCondLst>
                              <p:cond delay="3000"/>
                            </p:stCondLst>
                            <p:childTnLst>
                              <p:par>
                                <p:cTn id="112" presetID="47" presetClass="entr" presetSubtype="0" fill="hold" grpId="0" nodeType="afterEffect">
                                  <p:stCondLst>
                                    <p:cond delay="0"/>
                                  </p:stCondLst>
                                  <p:childTnLst>
                                    <p:set>
                                      <p:cBhvr>
                                        <p:cTn id="113" dur="1" fill="hold">
                                          <p:stCondLst>
                                            <p:cond delay="0"/>
                                          </p:stCondLst>
                                        </p:cTn>
                                        <p:tgtEl>
                                          <p:spTgt spid="109"/>
                                        </p:tgtEl>
                                        <p:attrNameLst>
                                          <p:attrName>style.visibility</p:attrName>
                                        </p:attrNameLst>
                                      </p:cBhvr>
                                      <p:to>
                                        <p:strVal val="visible"/>
                                      </p:to>
                                    </p:set>
                                    <p:animEffect>
                                      <p:cBhvr>
                                        <p:cTn id="114" dur="600"/>
                                        <p:tgtEl>
                                          <p:spTgt spid="109"/>
                                        </p:tgtEl>
                                      </p:cBhvr>
                                    </p:animEffect>
                                    <p:anim calcmode="lin" valueType="num">
                                      <p:cBhvr>
                                        <p:cTn id="115" dur="600" fill="hold"/>
                                        <p:tgtEl>
                                          <p:spTgt spid="109"/>
                                        </p:tgtEl>
                                        <p:attrNameLst>
                                          <p:attrName>ppt_x</p:attrName>
                                        </p:attrNameLst>
                                      </p:cBhvr>
                                      <p:tavLst>
                                        <p:tav tm="0">
                                          <p:val>
                                            <p:strVal val="#ppt_x"/>
                                          </p:val>
                                        </p:tav>
                                        <p:tav tm="100000">
                                          <p:val>
                                            <p:strVal val="#ppt_x"/>
                                          </p:val>
                                        </p:tav>
                                      </p:tavLst>
                                    </p:anim>
                                    <p:anim calcmode="lin" valueType="num">
                                      <p:cBhvr>
                                        <p:cTn id="116" dur="600" fill="hold"/>
                                        <p:tgtEl>
                                          <p:spTgt spid="109"/>
                                        </p:tgtEl>
                                        <p:attrNameLst>
                                          <p:attrName>ppt_y</p:attrName>
                                        </p:attrNameLst>
                                      </p:cBhvr>
                                      <p:tavLst>
                                        <p:tav tm="0">
                                          <p:val>
                                            <p:strVal val="#ppt_y-.1"/>
                                          </p:val>
                                        </p:tav>
                                        <p:tav tm="100000">
                                          <p:val>
                                            <p:strVal val="#ppt_y"/>
                                          </p:val>
                                        </p:tav>
                                      </p:tavLst>
                                    </p:anim>
                                  </p:childTnLst>
                                </p:cTn>
                              </p:par>
                              <p:par>
                                <p:cTn id="117" presetID="47" presetClass="entr" presetSubtype="0" fill="hold" grpId="0" nodeType="withEffect">
                                  <p:stCondLst>
                                    <p:cond delay="0"/>
                                  </p:stCondLst>
                                  <p:childTnLst>
                                    <p:set>
                                      <p:cBhvr>
                                        <p:cTn id="118" dur="1" fill="hold">
                                          <p:stCondLst>
                                            <p:cond delay="0"/>
                                          </p:stCondLst>
                                        </p:cTn>
                                        <p:tgtEl>
                                          <p:spTgt spid="108"/>
                                        </p:tgtEl>
                                        <p:attrNameLst>
                                          <p:attrName>style.visibility</p:attrName>
                                        </p:attrNameLst>
                                      </p:cBhvr>
                                      <p:to>
                                        <p:strVal val="visible"/>
                                      </p:to>
                                    </p:set>
                                    <p:animEffect>
                                      <p:cBhvr>
                                        <p:cTn id="119" dur="600"/>
                                        <p:tgtEl>
                                          <p:spTgt spid="108"/>
                                        </p:tgtEl>
                                      </p:cBhvr>
                                    </p:animEffect>
                                    <p:anim calcmode="lin" valueType="num">
                                      <p:cBhvr>
                                        <p:cTn id="120" dur="600" fill="hold"/>
                                        <p:tgtEl>
                                          <p:spTgt spid="108"/>
                                        </p:tgtEl>
                                        <p:attrNameLst>
                                          <p:attrName>ppt_x</p:attrName>
                                        </p:attrNameLst>
                                      </p:cBhvr>
                                      <p:tavLst>
                                        <p:tav tm="0">
                                          <p:val>
                                            <p:strVal val="#ppt_x"/>
                                          </p:val>
                                        </p:tav>
                                        <p:tav tm="100000">
                                          <p:val>
                                            <p:strVal val="#ppt_x"/>
                                          </p:val>
                                        </p:tav>
                                      </p:tavLst>
                                    </p:anim>
                                    <p:anim calcmode="lin" valueType="num">
                                      <p:cBhvr>
                                        <p:cTn id="121" dur="600" fill="hold"/>
                                        <p:tgtEl>
                                          <p:spTgt spid="108"/>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p:cBhvr>
                                        <p:cTn id="124" dur="600"/>
                                        <p:tgtEl>
                                          <p:spTgt spid="54"/>
                                        </p:tgtEl>
                                      </p:cBhvr>
                                    </p:animEffect>
                                    <p:anim calcmode="lin" valueType="num">
                                      <p:cBhvr>
                                        <p:cTn id="125" dur="600" fill="hold"/>
                                        <p:tgtEl>
                                          <p:spTgt spid="54"/>
                                        </p:tgtEl>
                                        <p:attrNameLst>
                                          <p:attrName>ppt_x</p:attrName>
                                        </p:attrNameLst>
                                      </p:cBhvr>
                                      <p:tavLst>
                                        <p:tav tm="0">
                                          <p:val>
                                            <p:strVal val="#ppt_x"/>
                                          </p:val>
                                        </p:tav>
                                        <p:tav tm="100000">
                                          <p:val>
                                            <p:strVal val="#ppt_x"/>
                                          </p:val>
                                        </p:tav>
                                      </p:tavLst>
                                    </p:anim>
                                    <p:anim calcmode="lin" valueType="num">
                                      <p:cBhvr>
                                        <p:cTn id="126" dur="600" fill="hold"/>
                                        <p:tgtEl>
                                          <p:spTgt spid="54"/>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113"/>
                                        </p:tgtEl>
                                        <p:attrNameLst>
                                          <p:attrName>style.visibility</p:attrName>
                                        </p:attrNameLst>
                                      </p:cBhvr>
                                      <p:to>
                                        <p:strVal val="visible"/>
                                      </p:to>
                                    </p:set>
                                    <p:animEffect>
                                      <p:cBhvr>
                                        <p:cTn id="129" dur="600"/>
                                        <p:tgtEl>
                                          <p:spTgt spid="113"/>
                                        </p:tgtEl>
                                      </p:cBhvr>
                                    </p:animEffect>
                                    <p:anim calcmode="lin" valueType="num">
                                      <p:cBhvr>
                                        <p:cTn id="130" dur="600" fill="hold"/>
                                        <p:tgtEl>
                                          <p:spTgt spid="113"/>
                                        </p:tgtEl>
                                        <p:attrNameLst>
                                          <p:attrName>ppt_x</p:attrName>
                                        </p:attrNameLst>
                                      </p:cBhvr>
                                      <p:tavLst>
                                        <p:tav tm="0">
                                          <p:val>
                                            <p:strVal val="#ppt_x"/>
                                          </p:val>
                                        </p:tav>
                                        <p:tav tm="100000">
                                          <p:val>
                                            <p:strVal val="#ppt_x"/>
                                          </p:val>
                                        </p:tav>
                                      </p:tavLst>
                                    </p:anim>
                                    <p:anim calcmode="lin" valueType="num">
                                      <p:cBhvr>
                                        <p:cTn id="131" dur="6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autoUpdateAnimBg="0"/>
      <p:bldP spid="49" grpId="0" bldLvl="0" animBg="1" autoUpdateAnimBg="0"/>
      <p:bldP spid="53" grpId="0" bldLvl="0" animBg="1" autoUpdateAnimBg="0"/>
      <p:bldP spid="54" grpId="0" bldLvl="0" animBg="1" autoUpdateAnimBg="0"/>
      <p:bldP spid="55" grpId="0" bldLvl="0" autoUpdateAnimBg="0"/>
      <p:bldP spid="56" grpId="0" bldLvl="0" autoUpdateAnimBg="0"/>
      <p:bldP spid="57" grpId="0" bldLvl="0" autoUpdateAnimBg="0"/>
      <p:bldP spid="58" grpId="0" bldLvl="0" autoUpdateAnimBg="0"/>
      <p:bldP spid="59" grpId="0" bldLvl="0" autoUpdateAnimBg="0"/>
      <p:bldP spid="63" grpId="0" bldLvl="0" autoUpdateAnimBg="0"/>
      <p:bldP spid="64" grpId="0" bldLvl="0" autoUpdateAnimBg="0"/>
      <p:bldP spid="65" grpId="0" bldLvl="0" autoUpdateAnimBg="0"/>
      <p:bldP spid="66" grpId="0" bldLvl="0" autoUpdateAnimBg="0"/>
      <p:bldP spid="107" grpId="0" bldLvl="0" autoUpdateAnimBg="0"/>
      <p:bldP spid="108" grpId="0" bldLvl="0" autoUpdateAnimBg="0"/>
      <p:bldP spid="109" grpId="0" bldLvl="0" autoUpdateAnimBg="0"/>
      <p:bldP spid="110" grpId="0" bldLvl="0" autoUpdateAnimBg="0"/>
      <p:bldP spid="111" grpId="0" bldLvl="0" autoUpdateAnimBg="0"/>
      <p:bldP spid="112" grpId="0" bldLvl="0" autoUpdateAnimBg="0"/>
      <p:bldP spid="113"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A_圆角矩形 26">
            <a:extLst>
              <a:ext uri="{FF2B5EF4-FFF2-40B4-BE49-F238E27FC236}">
                <a16:creationId xmlns:a16="http://schemas.microsoft.com/office/drawing/2014/main" id="{D0DBB2BE-93DE-427E-940B-172A1F281E7D}"/>
              </a:ext>
            </a:extLst>
          </p:cNvPr>
          <p:cNvSpPr/>
          <p:nvPr>
            <p:custDataLst>
              <p:tags r:id="rId1"/>
            </p:custDataLst>
          </p:nvPr>
        </p:nvSpPr>
        <p:spPr>
          <a:xfrm>
            <a:off x="900811" y="1215517"/>
            <a:ext cx="7197918" cy="1039094"/>
          </a:xfrm>
          <a:prstGeom prst="roundRect">
            <a:avLst>
              <a:gd name="adj" fmla="val 0"/>
            </a:avLst>
          </a:prstGeom>
          <a:noFill/>
          <a:ln w="3175">
            <a:solidFill>
              <a:srgbClr val="83BC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PA_文本框 38">
            <a:extLst>
              <a:ext uri="{FF2B5EF4-FFF2-40B4-BE49-F238E27FC236}">
                <a16:creationId xmlns:a16="http://schemas.microsoft.com/office/drawing/2014/main" id="{B16A8A5E-1866-4519-AB98-510BEF317F12}"/>
              </a:ext>
            </a:extLst>
          </p:cNvPr>
          <p:cNvSpPr txBox="1"/>
          <p:nvPr>
            <p:custDataLst>
              <p:tags r:id="rId2"/>
            </p:custDataLst>
          </p:nvPr>
        </p:nvSpPr>
        <p:spPr>
          <a:xfrm>
            <a:off x="1192292" y="1404870"/>
            <a:ext cx="6614955" cy="515206"/>
          </a:xfrm>
          <a:prstGeom prst="rect">
            <a:avLst/>
          </a:prstGeom>
          <a:noFill/>
        </p:spPr>
        <p:txBody>
          <a:bodyPr wrap="square" lIns="0" tIns="0" rIns="0" bIns="0" rtlCol="0">
            <a:spAutoFit/>
          </a:bodyPr>
          <a:lstStyle/>
          <a:p>
            <a:pPr algn="just">
              <a:lnSpc>
                <a:spcPct val="120000"/>
              </a:lnSpc>
            </a:pP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55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PA_矩形 93">
            <a:extLst>
              <a:ext uri="{FF2B5EF4-FFF2-40B4-BE49-F238E27FC236}">
                <a16:creationId xmlns:a16="http://schemas.microsoft.com/office/drawing/2014/main" id="{C406960C-EC8F-4D6D-B303-58536E907AFF}"/>
              </a:ext>
            </a:extLst>
          </p:cNvPr>
          <p:cNvSpPr/>
          <p:nvPr>
            <p:custDataLst>
              <p:tags r:id="rId3"/>
            </p:custDataLst>
          </p:nvPr>
        </p:nvSpPr>
        <p:spPr>
          <a:xfrm>
            <a:off x="863900" y="1182440"/>
            <a:ext cx="282238" cy="282238"/>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blipFill dpi="0" rotWithShape="1">
            <a:blip r:embed="rId1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PA_矩形 93">
            <a:extLst>
              <a:ext uri="{FF2B5EF4-FFF2-40B4-BE49-F238E27FC236}">
                <a16:creationId xmlns:a16="http://schemas.microsoft.com/office/drawing/2014/main" id="{7EAE1BF4-14B5-4375-876A-DA3BD6A804BA}"/>
              </a:ext>
            </a:extLst>
          </p:cNvPr>
          <p:cNvSpPr/>
          <p:nvPr>
            <p:custDataLst>
              <p:tags r:id="rId4"/>
            </p:custDataLst>
          </p:nvPr>
        </p:nvSpPr>
        <p:spPr>
          <a:xfrm rot="10800000">
            <a:off x="7855356" y="2005452"/>
            <a:ext cx="282238" cy="282238"/>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blipFill dpi="0" rotWithShape="1">
            <a:blip r:embed="rId1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PA_任意多边形 5">
            <a:extLst>
              <a:ext uri="{FF2B5EF4-FFF2-40B4-BE49-F238E27FC236}">
                <a16:creationId xmlns:a16="http://schemas.microsoft.com/office/drawing/2014/main" id="{08007E5C-01A9-4777-B48F-43145BCC3460}"/>
              </a:ext>
            </a:extLst>
          </p:cNvPr>
          <p:cNvSpPr>
            <a:spLocks/>
          </p:cNvSpPr>
          <p:nvPr>
            <p:custDataLst>
              <p:tags r:id="rId5"/>
            </p:custDataLst>
          </p:nvPr>
        </p:nvSpPr>
        <p:spPr bwMode="auto">
          <a:xfrm>
            <a:off x="1402280" y="2623522"/>
            <a:ext cx="1438459" cy="129693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20">
              <a:extLst>
                <a:ext uri="{28A0092B-C50C-407E-A947-70E740481C1C}">
                  <a14:useLocalDpi xmlns:a14="http://schemas.microsoft.com/office/drawing/2010/main" val="0"/>
                </a:ext>
              </a:extLst>
            </a:blip>
            <a:srcRect/>
            <a:stretch>
              <a:fillRect/>
            </a:stretch>
          </a:blipFill>
          <a:ln w="9525" cap="flat">
            <a:noFill/>
            <a:prstDash val="solid"/>
            <a:miter lim="800000"/>
            <a:headEnd/>
            <a:tailEnd/>
          </a:ln>
          <a:extLst/>
        </p:spPr>
        <p:txBody>
          <a:bodyPr vert="horz" wrap="square" lIns="89600" tIns="44800" rIns="89600" bIns="44800" numCol="1" anchor="t" anchorCtr="0" compatLnSpc="1">
            <a:prstTxWarp prst="textNoShape">
              <a:avLst/>
            </a:prstTxWarp>
          </a:bodyPr>
          <a:lstStyle/>
          <a:p>
            <a:pPr>
              <a:lnSpc>
                <a:spcPct val="120000"/>
              </a:lnSpc>
            </a:pPr>
            <a:endParaRPr lang="zh-CN" altLang="en-US" sz="976">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PA_文本框 46">
            <a:extLst>
              <a:ext uri="{FF2B5EF4-FFF2-40B4-BE49-F238E27FC236}">
                <a16:creationId xmlns:a16="http://schemas.microsoft.com/office/drawing/2014/main" id="{6FE52072-07E1-4BE2-A859-7044703F9AD7}"/>
              </a:ext>
            </a:extLst>
          </p:cNvPr>
          <p:cNvSpPr txBox="1"/>
          <p:nvPr>
            <p:custDataLst>
              <p:tags r:id="rId6"/>
            </p:custDataLst>
          </p:nvPr>
        </p:nvSpPr>
        <p:spPr>
          <a:xfrm>
            <a:off x="1720096" y="3100399"/>
            <a:ext cx="802829" cy="411779"/>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lnSpc>
                <a:spcPct val="120000"/>
              </a:lnSpc>
            </a:pPr>
            <a:r>
              <a:rPr lang="zh-CN" altLang="en-US" sz="1115">
                <a:latin typeface="Arial" panose="020B0604020202020204" pitchFamily="34" charset="0"/>
                <a:cs typeface="+mn-ea"/>
                <a:sym typeface="Arial" panose="020B0604020202020204" pitchFamily="34" charset="0"/>
              </a:rPr>
              <a:t>请替换文字内容</a:t>
            </a:r>
            <a:endParaRPr lang="zh-CN" altLang="en-US" sz="1115" dirty="0">
              <a:latin typeface="Arial" panose="020B0604020202020204" pitchFamily="34" charset="0"/>
              <a:cs typeface="+mn-ea"/>
              <a:sym typeface="Arial" panose="020B0604020202020204" pitchFamily="34" charset="0"/>
            </a:endParaRPr>
          </a:p>
        </p:txBody>
      </p:sp>
      <p:sp>
        <p:nvSpPr>
          <p:cNvPr id="49" name="PA_文本框 23">
            <a:extLst>
              <a:ext uri="{FF2B5EF4-FFF2-40B4-BE49-F238E27FC236}">
                <a16:creationId xmlns:a16="http://schemas.microsoft.com/office/drawing/2014/main" id="{10B50D29-0E24-4E16-9F14-80B9082E773F}"/>
              </a:ext>
            </a:extLst>
          </p:cNvPr>
          <p:cNvSpPr txBox="1"/>
          <p:nvPr>
            <p:custDataLst>
              <p:tags r:id="rId7"/>
            </p:custDataLst>
          </p:nvPr>
        </p:nvSpPr>
        <p:spPr>
          <a:xfrm>
            <a:off x="1426948" y="4023925"/>
            <a:ext cx="1389122" cy="452688"/>
          </a:xfrm>
          <a:prstGeom prst="rect">
            <a:avLst/>
          </a:prstGeom>
          <a:noFill/>
        </p:spPr>
        <p:txBody>
          <a:bodyPr wrap="square" rtlCol="0">
            <a:spAutoFit/>
          </a:bodyPr>
          <a:lstStyle/>
          <a:p>
            <a:pPr>
              <a:lnSpc>
                <a:spcPct val="120000"/>
              </a:lnSpc>
            </a:pPr>
            <a:r>
              <a:rPr lang="zh-CN" altLang="en-US" sz="48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48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GB" altLang="zh-CN"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PA_任意多边形 5">
            <a:extLst>
              <a:ext uri="{FF2B5EF4-FFF2-40B4-BE49-F238E27FC236}">
                <a16:creationId xmlns:a16="http://schemas.microsoft.com/office/drawing/2014/main" id="{9FFB1F4E-EC4C-4D7D-BA7D-6EB3DD927429}"/>
              </a:ext>
            </a:extLst>
          </p:cNvPr>
          <p:cNvSpPr>
            <a:spLocks/>
          </p:cNvSpPr>
          <p:nvPr>
            <p:custDataLst>
              <p:tags r:id="rId8"/>
            </p:custDataLst>
          </p:nvPr>
        </p:nvSpPr>
        <p:spPr bwMode="auto">
          <a:xfrm>
            <a:off x="3057217" y="2623522"/>
            <a:ext cx="1438459" cy="129693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20">
              <a:extLst>
                <a:ext uri="{28A0092B-C50C-407E-A947-70E740481C1C}">
                  <a14:useLocalDpi xmlns:a14="http://schemas.microsoft.com/office/drawing/2010/main" val="0"/>
                </a:ext>
              </a:extLst>
            </a:blip>
            <a:srcRect/>
            <a:stretch>
              <a:fillRect/>
            </a:stretch>
          </a:blipFill>
          <a:ln w="9525" cap="flat">
            <a:noFill/>
            <a:prstDash val="solid"/>
            <a:miter lim="800000"/>
            <a:headEnd/>
            <a:tailEnd/>
          </a:ln>
          <a:extLst/>
        </p:spPr>
        <p:txBody>
          <a:bodyPr vert="horz" wrap="square" lIns="89600" tIns="44800" rIns="89600" bIns="44800" numCol="1" anchor="t" anchorCtr="0" compatLnSpc="1">
            <a:prstTxWarp prst="textNoShape">
              <a:avLst/>
            </a:prstTxWarp>
          </a:bodyPr>
          <a:lstStyle/>
          <a:p>
            <a:pPr>
              <a:lnSpc>
                <a:spcPct val="120000"/>
              </a:lnSpc>
            </a:pPr>
            <a:endParaRPr lang="zh-CN" altLang="en-US" sz="976">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PA_文本框 46">
            <a:extLst>
              <a:ext uri="{FF2B5EF4-FFF2-40B4-BE49-F238E27FC236}">
                <a16:creationId xmlns:a16="http://schemas.microsoft.com/office/drawing/2014/main" id="{66272888-8F6F-45A9-8556-223FE128E9D9}"/>
              </a:ext>
            </a:extLst>
          </p:cNvPr>
          <p:cNvSpPr txBox="1"/>
          <p:nvPr>
            <p:custDataLst>
              <p:tags r:id="rId9"/>
            </p:custDataLst>
          </p:nvPr>
        </p:nvSpPr>
        <p:spPr>
          <a:xfrm>
            <a:off x="3375032" y="3100399"/>
            <a:ext cx="802829" cy="411779"/>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lnSpc>
                <a:spcPct val="120000"/>
              </a:lnSpc>
            </a:pPr>
            <a:r>
              <a:rPr lang="zh-CN" altLang="en-US" sz="1115">
                <a:latin typeface="Arial" panose="020B0604020202020204" pitchFamily="34" charset="0"/>
                <a:cs typeface="+mn-ea"/>
                <a:sym typeface="Arial" panose="020B0604020202020204" pitchFamily="34" charset="0"/>
              </a:rPr>
              <a:t>请替换文字内容</a:t>
            </a:r>
            <a:endParaRPr lang="zh-CN" altLang="en-US" sz="1115" dirty="0">
              <a:latin typeface="Arial" panose="020B0604020202020204" pitchFamily="34" charset="0"/>
              <a:cs typeface="+mn-ea"/>
              <a:sym typeface="Arial" panose="020B0604020202020204" pitchFamily="34" charset="0"/>
            </a:endParaRPr>
          </a:p>
        </p:txBody>
      </p:sp>
      <p:sp>
        <p:nvSpPr>
          <p:cNvPr id="52" name="PA_文本框 23">
            <a:extLst>
              <a:ext uri="{FF2B5EF4-FFF2-40B4-BE49-F238E27FC236}">
                <a16:creationId xmlns:a16="http://schemas.microsoft.com/office/drawing/2014/main" id="{6177F71A-35F6-4578-8688-6987E4AC7B78}"/>
              </a:ext>
            </a:extLst>
          </p:cNvPr>
          <p:cNvSpPr txBox="1"/>
          <p:nvPr>
            <p:custDataLst>
              <p:tags r:id="rId10"/>
            </p:custDataLst>
          </p:nvPr>
        </p:nvSpPr>
        <p:spPr>
          <a:xfrm>
            <a:off x="3081885" y="4023925"/>
            <a:ext cx="1389122" cy="452688"/>
          </a:xfrm>
          <a:prstGeom prst="rect">
            <a:avLst/>
          </a:prstGeom>
          <a:noFill/>
        </p:spPr>
        <p:txBody>
          <a:bodyPr wrap="square" rtlCol="0">
            <a:spAutoFit/>
          </a:bodyPr>
          <a:lstStyle/>
          <a:p>
            <a:pPr>
              <a:lnSpc>
                <a:spcPct val="120000"/>
              </a:lnSpc>
            </a:pPr>
            <a:r>
              <a:rPr lang="zh-CN" altLang="en-US" sz="48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48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GB" altLang="zh-CN"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PA_任意多边形 5">
            <a:extLst>
              <a:ext uri="{FF2B5EF4-FFF2-40B4-BE49-F238E27FC236}">
                <a16:creationId xmlns:a16="http://schemas.microsoft.com/office/drawing/2014/main" id="{3B9AE316-F0FD-45E9-94A4-E0737914EC13}"/>
              </a:ext>
            </a:extLst>
          </p:cNvPr>
          <p:cNvSpPr>
            <a:spLocks/>
          </p:cNvSpPr>
          <p:nvPr>
            <p:custDataLst>
              <p:tags r:id="rId11"/>
            </p:custDataLst>
          </p:nvPr>
        </p:nvSpPr>
        <p:spPr bwMode="auto">
          <a:xfrm>
            <a:off x="4721004" y="2623522"/>
            <a:ext cx="1438459" cy="129693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20">
              <a:extLst>
                <a:ext uri="{28A0092B-C50C-407E-A947-70E740481C1C}">
                  <a14:useLocalDpi xmlns:a14="http://schemas.microsoft.com/office/drawing/2010/main" val="0"/>
                </a:ext>
              </a:extLst>
            </a:blip>
            <a:srcRect/>
            <a:stretch>
              <a:fillRect/>
            </a:stretch>
          </a:blipFill>
          <a:ln w="9525" cap="flat">
            <a:noFill/>
            <a:prstDash val="solid"/>
            <a:miter lim="800000"/>
            <a:headEnd/>
            <a:tailEnd/>
          </a:ln>
          <a:extLst/>
        </p:spPr>
        <p:txBody>
          <a:bodyPr vert="horz" wrap="square" lIns="89600" tIns="44800" rIns="89600" bIns="44800" numCol="1" anchor="t" anchorCtr="0" compatLnSpc="1">
            <a:prstTxWarp prst="textNoShape">
              <a:avLst/>
            </a:prstTxWarp>
          </a:bodyPr>
          <a:lstStyle/>
          <a:p>
            <a:pPr>
              <a:lnSpc>
                <a:spcPct val="120000"/>
              </a:lnSpc>
            </a:pPr>
            <a:endParaRPr lang="zh-CN" altLang="en-US" sz="976">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PA_文本框 46">
            <a:extLst>
              <a:ext uri="{FF2B5EF4-FFF2-40B4-BE49-F238E27FC236}">
                <a16:creationId xmlns:a16="http://schemas.microsoft.com/office/drawing/2014/main" id="{385E5612-35AA-47F9-BD08-59CA05B6014A}"/>
              </a:ext>
            </a:extLst>
          </p:cNvPr>
          <p:cNvSpPr txBox="1"/>
          <p:nvPr>
            <p:custDataLst>
              <p:tags r:id="rId12"/>
            </p:custDataLst>
          </p:nvPr>
        </p:nvSpPr>
        <p:spPr>
          <a:xfrm>
            <a:off x="5038819" y="3100399"/>
            <a:ext cx="802829" cy="411779"/>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lnSpc>
                <a:spcPct val="120000"/>
              </a:lnSpc>
            </a:pPr>
            <a:r>
              <a:rPr lang="zh-CN" altLang="en-US" sz="1115">
                <a:latin typeface="Arial" panose="020B0604020202020204" pitchFamily="34" charset="0"/>
                <a:cs typeface="+mn-ea"/>
                <a:sym typeface="Arial" panose="020B0604020202020204" pitchFamily="34" charset="0"/>
              </a:rPr>
              <a:t>请替换文字内容</a:t>
            </a:r>
            <a:endParaRPr lang="zh-CN" altLang="en-US" sz="1115" dirty="0">
              <a:latin typeface="Arial" panose="020B0604020202020204" pitchFamily="34" charset="0"/>
              <a:cs typeface="+mn-ea"/>
              <a:sym typeface="Arial" panose="020B0604020202020204" pitchFamily="34" charset="0"/>
            </a:endParaRPr>
          </a:p>
        </p:txBody>
      </p:sp>
      <p:sp>
        <p:nvSpPr>
          <p:cNvPr id="55" name="PA_文本框 23">
            <a:extLst>
              <a:ext uri="{FF2B5EF4-FFF2-40B4-BE49-F238E27FC236}">
                <a16:creationId xmlns:a16="http://schemas.microsoft.com/office/drawing/2014/main" id="{A75BED94-B03E-43F0-A898-912B2C82401F}"/>
              </a:ext>
            </a:extLst>
          </p:cNvPr>
          <p:cNvSpPr txBox="1"/>
          <p:nvPr>
            <p:custDataLst>
              <p:tags r:id="rId13"/>
            </p:custDataLst>
          </p:nvPr>
        </p:nvSpPr>
        <p:spPr>
          <a:xfrm>
            <a:off x="4745672" y="4023925"/>
            <a:ext cx="1389122" cy="452688"/>
          </a:xfrm>
          <a:prstGeom prst="rect">
            <a:avLst/>
          </a:prstGeom>
          <a:noFill/>
        </p:spPr>
        <p:txBody>
          <a:bodyPr wrap="square" rtlCol="0">
            <a:spAutoFit/>
          </a:bodyPr>
          <a:lstStyle/>
          <a:p>
            <a:pPr>
              <a:lnSpc>
                <a:spcPct val="120000"/>
              </a:lnSpc>
            </a:pPr>
            <a:r>
              <a:rPr lang="zh-CN" altLang="en-US" sz="48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48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GB" altLang="zh-CN"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PA_任意多边形 5">
            <a:extLst>
              <a:ext uri="{FF2B5EF4-FFF2-40B4-BE49-F238E27FC236}">
                <a16:creationId xmlns:a16="http://schemas.microsoft.com/office/drawing/2014/main" id="{65063659-C094-4A32-99B6-D458AFD9145D}"/>
              </a:ext>
            </a:extLst>
          </p:cNvPr>
          <p:cNvSpPr>
            <a:spLocks/>
          </p:cNvSpPr>
          <p:nvPr>
            <p:custDataLst>
              <p:tags r:id="rId14"/>
            </p:custDataLst>
          </p:nvPr>
        </p:nvSpPr>
        <p:spPr bwMode="auto">
          <a:xfrm>
            <a:off x="6393642" y="2623522"/>
            <a:ext cx="1438459" cy="129693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20">
              <a:extLst>
                <a:ext uri="{28A0092B-C50C-407E-A947-70E740481C1C}">
                  <a14:useLocalDpi xmlns:a14="http://schemas.microsoft.com/office/drawing/2010/main" val="0"/>
                </a:ext>
              </a:extLst>
            </a:blip>
            <a:srcRect/>
            <a:stretch>
              <a:fillRect/>
            </a:stretch>
          </a:blipFill>
          <a:ln w="9525" cap="flat">
            <a:noFill/>
            <a:prstDash val="solid"/>
            <a:miter lim="800000"/>
            <a:headEnd/>
            <a:tailEnd/>
          </a:ln>
          <a:extLst/>
        </p:spPr>
        <p:txBody>
          <a:bodyPr vert="horz" wrap="square" lIns="89600" tIns="44800" rIns="89600" bIns="44800" numCol="1" anchor="t" anchorCtr="0" compatLnSpc="1">
            <a:prstTxWarp prst="textNoShape">
              <a:avLst/>
            </a:prstTxWarp>
          </a:bodyPr>
          <a:lstStyle/>
          <a:p>
            <a:pPr>
              <a:lnSpc>
                <a:spcPct val="120000"/>
              </a:lnSpc>
            </a:pPr>
            <a:endParaRPr lang="zh-CN" altLang="en-US" sz="976">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PA_文本框 46">
            <a:extLst>
              <a:ext uri="{FF2B5EF4-FFF2-40B4-BE49-F238E27FC236}">
                <a16:creationId xmlns:a16="http://schemas.microsoft.com/office/drawing/2014/main" id="{DB012612-1EF1-45C8-8412-93B13D260313}"/>
              </a:ext>
            </a:extLst>
          </p:cNvPr>
          <p:cNvSpPr txBox="1"/>
          <p:nvPr>
            <p:custDataLst>
              <p:tags r:id="rId15"/>
            </p:custDataLst>
          </p:nvPr>
        </p:nvSpPr>
        <p:spPr>
          <a:xfrm>
            <a:off x="6711456" y="3100399"/>
            <a:ext cx="802829" cy="411779"/>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lnSpc>
                <a:spcPct val="120000"/>
              </a:lnSpc>
            </a:pPr>
            <a:r>
              <a:rPr lang="zh-CN" altLang="en-US" sz="1115">
                <a:latin typeface="Arial" panose="020B0604020202020204" pitchFamily="34" charset="0"/>
                <a:cs typeface="+mn-ea"/>
                <a:sym typeface="Arial" panose="020B0604020202020204" pitchFamily="34" charset="0"/>
              </a:rPr>
              <a:t>请替换文字内容</a:t>
            </a:r>
            <a:endParaRPr lang="zh-CN" altLang="en-US" sz="1115" dirty="0">
              <a:latin typeface="Arial" panose="020B0604020202020204" pitchFamily="34" charset="0"/>
              <a:cs typeface="+mn-ea"/>
              <a:sym typeface="Arial" panose="020B0604020202020204" pitchFamily="34" charset="0"/>
            </a:endParaRPr>
          </a:p>
        </p:txBody>
      </p:sp>
      <p:sp>
        <p:nvSpPr>
          <p:cNvPr id="58" name="PA_文本框 23">
            <a:extLst>
              <a:ext uri="{FF2B5EF4-FFF2-40B4-BE49-F238E27FC236}">
                <a16:creationId xmlns:a16="http://schemas.microsoft.com/office/drawing/2014/main" id="{0D369686-EEB9-4F96-BB49-25243E70D92E}"/>
              </a:ext>
            </a:extLst>
          </p:cNvPr>
          <p:cNvSpPr txBox="1"/>
          <p:nvPr>
            <p:custDataLst>
              <p:tags r:id="rId16"/>
            </p:custDataLst>
          </p:nvPr>
        </p:nvSpPr>
        <p:spPr>
          <a:xfrm>
            <a:off x="6418310" y="4023925"/>
            <a:ext cx="1389122" cy="452688"/>
          </a:xfrm>
          <a:prstGeom prst="rect">
            <a:avLst/>
          </a:prstGeom>
          <a:noFill/>
        </p:spPr>
        <p:txBody>
          <a:bodyPr wrap="square" rtlCol="0">
            <a:spAutoFit/>
          </a:bodyPr>
          <a:lstStyle/>
          <a:p>
            <a:pPr>
              <a:lnSpc>
                <a:spcPct val="120000"/>
              </a:lnSpc>
            </a:pPr>
            <a:r>
              <a:rPr lang="zh-CN" altLang="en-US" sz="48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a:t>
            </a:r>
            <a:r>
              <a:rPr lang="zh-CN" altLang="en-US" sz="48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GB" altLang="zh-CN" sz="48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Title 1">
            <a:extLst>
              <a:ext uri="{FF2B5EF4-FFF2-40B4-BE49-F238E27FC236}">
                <a16:creationId xmlns:a16="http://schemas.microsoft.com/office/drawing/2014/main" id="{76D6CF01-0D58-4237-9D3E-ABFF39163DF0}"/>
              </a:ext>
            </a:extLst>
          </p:cNvPr>
          <p:cNvSpPr txBox="1">
            <a:spLocks/>
          </p:cNvSpPr>
          <p:nvPr/>
        </p:nvSpPr>
        <p:spPr>
          <a:xfrm>
            <a:off x="611560" y="195486"/>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单击添加</a:t>
            </a:r>
            <a:r>
              <a:rPr lang="zh-CN" altLang="en-US"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rPr>
              <a:t>标题</a:t>
            </a:r>
            <a:endParaRPr lang="en-GB" altLang="zh-CN" sz="1800" dirty="0">
              <a:solidFill>
                <a:schemeClr val="tx1">
                  <a:lumMod val="50000"/>
                  <a:lumOff val="50000"/>
                </a:schemeClr>
              </a:solidFill>
              <a:latin typeface="方正兰亭准黑_GBK" panose="02000000000000000000" pitchFamily="2" charset="-122"/>
              <a:ea typeface="方正兰亭准黑_GBK" panose="02000000000000000000" pitchFamily="2" charset="-122"/>
              <a:cs typeface="+mn-ea"/>
              <a:sym typeface="+mn-lt"/>
            </a:endParaRPr>
          </a:p>
        </p:txBody>
      </p:sp>
      <p:sp>
        <p:nvSpPr>
          <p:cNvPr id="60" name="椭圆 59">
            <a:extLst>
              <a:ext uri="{FF2B5EF4-FFF2-40B4-BE49-F238E27FC236}">
                <a16:creationId xmlns:a16="http://schemas.microsoft.com/office/drawing/2014/main" id="{FAD83426-D3B5-418C-A305-05D9843BBF24}"/>
              </a:ext>
            </a:extLst>
          </p:cNvPr>
          <p:cNvSpPr>
            <a:spLocks noChangeArrowheads="1"/>
          </p:cNvSpPr>
          <p:nvPr/>
        </p:nvSpPr>
        <p:spPr bwMode="auto">
          <a:xfrm>
            <a:off x="323528" y="267494"/>
            <a:ext cx="216024" cy="216024"/>
          </a:xfrm>
          <a:prstGeom prst="ellipse">
            <a:avLst/>
          </a:prstGeom>
          <a:blipFill dpi="0" rotWithShape="1">
            <a:blip r:embed="rId21" cstate="print">
              <a:extLst>
                <a:ext uri="{28A0092B-C50C-407E-A947-70E740481C1C}">
                  <a14:useLocalDpi xmlns:a14="http://schemas.microsoft.com/office/drawing/2010/main" val="0"/>
                </a:ext>
              </a:extLst>
            </a:blip>
            <a:srcRect/>
            <a:stretch>
              <a:fillRect/>
            </a:stretch>
          </a:blipFill>
          <a:ln w="31750" algn="ctr">
            <a:solidFill>
              <a:schemeClr val="bg1"/>
            </a:solidFill>
            <a:miter lim="800000"/>
          </a:ln>
        </p:spPr>
        <p:txBody>
          <a:bodyPr anchor="ctr"/>
          <a:lstStyle/>
          <a:p>
            <a:pPr algn="ctr" fontAlgn="auto">
              <a:spcBef>
                <a:spcPts val="0"/>
              </a:spcBef>
              <a:spcAft>
                <a:spcPts val="0"/>
              </a:spcAft>
              <a:defRPr/>
            </a:pPr>
            <a:endParaRPr lang="zh-CN" altLang="en-US" sz="2646" dirty="0">
              <a:solidFill>
                <a:schemeClr val="lt1"/>
              </a:solidFill>
              <a:latin typeface="+mn-lt"/>
              <a:ea typeface="+mn-ea"/>
            </a:endParaRPr>
          </a:p>
        </p:txBody>
      </p:sp>
    </p:spTree>
    <p:extLst>
      <p:ext uri="{BB962C8B-B14F-4D97-AF65-F5344CB8AC3E}">
        <p14:creationId xmlns:p14="http://schemas.microsoft.com/office/powerpoint/2010/main" val="104383232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anim calcmode="lin" valueType="num">
                                      <p:cBhvr>
                                        <p:cTn id="10" dur="500" fill="hold"/>
                                        <p:tgtEl>
                                          <p:spTgt spid="45"/>
                                        </p:tgtEl>
                                        <p:attrNameLst>
                                          <p:attrName>ppt_x</p:attrName>
                                        </p:attrNameLst>
                                      </p:cBhvr>
                                      <p:tavLst>
                                        <p:tav tm="0">
                                          <p:val>
                                            <p:fltVal val="0.5"/>
                                          </p:val>
                                        </p:tav>
                                        <p:tav tm="100000">
                                          <p:val>
                                            <p:strVal val="#ppt_x"/>
                                          </p:val>
                                        </p:tav>
                                      </p:tavLst>
                                    </p:anim>
                                    <p:anim calcmode="lin" valueType="num">
                                      <p:cBhvr>
                                        <p:cTn id="11" dur="500" fill="hold"/>
                                        <p:tgtEl>
                                          <p:spTgt spid="4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anim calcmode="lin" valueType="num">
                                      <p:cBhvr>
                                        <p:cTn id="17" dur="500" fill="hold"/>
                                        <p:tgtEl>
                                          <p:spTgt spid="46"/>
                                        </p:tgtEl>
                                        <p:attrNameLst>
                                          <p:attrName>ppt_x</p:attrName>
                                        </p:attrNameLst>
                                      </p:cBhvr>
                                      <p:tavLst>
                                        <p:tav tm="0">
                                          <p:val>
                                            <p:fltVal val="0.5"/>
                                          </p:val>
                                        </p:tav>
                                        <p:tav tm="100000">
                                          <p:val>
                                            <p:strVal val="#ppt_x"/>
                                          </p:val>
                                        </p:tav>
                                      </p:tavLst>
                                    </p:anim>
                                    <p:anim calcmode="lin" valueType="num">
                                      <p:cBhvr>
                                        <p:cTn id="18" dur="500" fill="hold"/>
                                        <p:tgtEl>
                                          <p:spTgt spid="46"/>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up)">
                                      <p:cBhvr>
                                        <p:cTn id="22" dur="500"/>
                                        <p:tgtEl>
                                          <p:spTgt spid="42"/>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up)">
                                      <p:cBhvr>
                                        <p:cTn id="26" dur="500"/>
                                        <p:tgtEl>
                                          <p:spTgt spid="44"/>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2000"/>
                            </p:stCondLst>
                            <p:childTnLst>
                              <p:par>
                                <p:cTn id="35" presetID="12" presetClass="entr" presetSubtype="4"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p:tgtEl>
                                          <p:spTgt spid="49"/>
                                        </p:tgtEl>
                                        <p:attrNameLst>
                                          <p:attrName>ppt_y</p:attrName>
                                        </p:attrNameLst>
                                      </p:cBhvr>
                                      <p:tavLst>
                                        <p:tav tm="0">
                                          <p:val>
                                            <p:strVal val="#ppt_y+#ppt_h*1.125000"/>
                                          </p:val>
                                        </p:tav>
                                        <p:tav tm="100000">
                                          <p:val>
                                            <p:strVal val="#ppt_y"/>
                                          </p:val>
                                        </p:tav>
                                      </p:tavLst>
                                    </p:anim>
                                    <p:animEffect transition="in" filter="wipe(up)">
                                      <p:cBhvr>
                                        <p:cTn id="38" dur="500"/>
                                        <p:tgtEl>
                                          <p:spTgt spid="49"/>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par>
                          <p:cTn id="46" fill="hold">
                            <p:stCondLst>
                              <p:cond delay="3000"/>
                            </p:stCondLst>
                            <p:childTnLst>
                              <p:par>
                                <p:cTn id="47" presetID="12" presetClass="entr" presetSubtype="4"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p:tgtEl>
                                          <p:spTgt spid="52"/>
                                        </p:tgtEl>
                                        <p:attrNameLst>
                                          <p:attrName>ppt_y</p:attrName>
                                        </p:attrNameLst>
                                      </p:cBhvr>
                                      <p:tavLst>
                                        <p:tav tm="0">
                                          <p:val>
                                            <p:strVal val="#ppt_y+#ppt_h*1.125000"/>
                                          </p:val>
                                        </p:tav>
                                        <p:tav tm="100000">
                                          <p:val>
                                            <p:strVal val="#ppt_y"/>
                                          </p:val>
                                        </p:tav>
                                      </p:tavLst>
                                    </p:anim>
                                    <p:animEffect transition="in" filter="wipe(up)">
                                      <p:cBhvr>
                                        <p:cTn id="50" dur="500"/>
                                        <p:tgtEl>
                                          <p:spTgt spid="52"/>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par>
                          <p:cTn id="58" fill="hold">
                            <p:stCondLst>
                              <p:cond delay="4000"/>
                            </p:stCondLst>
                            <p:childTnLst>
                              <p:par>
                                <p:cTn id="59" presetID="12" presetClass="entr" presetSubtype="4"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p:tgtEl>
                                          <p:spTgt spid="55"/>
                                        </p:tgtEl>
                                        <p:attrNameLst>
                                          <p:attrName>ppt_y</p:attrName>
                                        </p:attrNameLst>
                                      </p:cBhvr>
                                      <p:tavLst>
                                        <p:tav tm="0">
                                          <p:val>
                                            <p:strVal val="#ppt_y+#ppt_h*1.125000"/>
                                          </p:val>
                                        </p:tav>
                                        <p:tav tm="100000">
                                          <p:val>
                                            <p:strVal val="#ppt_y"/>
                                          </p:val>
                                        </p:tav>
                                      </p:tavLst>
                                    </p:anim>
                                    <p:animEffect transition="in" filter="wipe(up)">
                                      <p:cBhvr>
                                        <p:cTn id="62" dur="500"/>
                                        <p:tgtEl>
                                          <p:spTgt spid="55"/>
                                        </p:tgtEl>
                                      </p:cBhvr>
                                    </p:animEffect>
                                  </p:childTnLst>
                                </p:cTn>
                              </p:par>
                            </p:childTnLst>
                          </p:cTn>
                        </p:par>
                        <p:par>
                          <p:cTn id="63" fill="hold">
                            <p:stCondLst>
                              <p:cond delay="4500"/>
                            </p:stCondLst>
                            <p:childTnLst>
                              <p:par>
                                <p:cTn id="64" presetID="10" presetClass="entr" presetSubtype="0" fill="hold" grpId="0"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500"/>
                                        <p:tgtEl>
                                          <p:spTgt spid="57"/>
                                        </p:tgtEl>
                                      </p:cBhvr>
                                    </p:animEffect>
                                  </p:childTnLst>
                                </p:cTn>
                              </p:par>
                            </p:childTnLst>
                          </p:cTn>
                        </p:par>
                        <p:par>
                          <p:cTn id="70" fill="hold">
                            <p:stCondLst>
                              <p:cond delay="5000"/>
                            </p:stCondLst>
                            <p:childTnLst>
                              <p:par>
                                <p:cTn id="71" presetID="12" presetClass="entr" presetSubtype="4" fill="hold" grpId="0" nodeType="after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500"/>
                                        <p:tgtEl>
                                          <p:spTgt spid="58"/>
                                        </p:tgtEl>
                                        <p:attrNameLst>
                                          <p:attrName>ppt_y</p:attrName>
                                        </p:attrNameLst>
                                      </p:cBhvr>
                                      <p:tavLst>
                                        <p:tav tm="0">
                                          <p:val>
                                            <p:strVal val="#ppt_y+#ppt_h*1.125000"/>
                                          </p:val>
                                        </p:tav>
                                        <p:tav tm="100000">
                                          <p:val>
                                            <p:strVal val="#ppt_y"/>
                                          </p:val>
                                        </p:tav>
                                      </p:tavLst>
                                    </p:anim>
                                    <p:animEffect transition="in" filter="wipe(up)">
                                      <p:cBhvr>
                                        <p:cTn id="7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p:bldP spid="45" grpId="0" animBg="1"/>
      <p:bldP spid="46" grpId="0" animBg="1"/>
      <p:bldP spid="47" grpId="0" animBg="1"/>
      <p:bldP spid="48" grpId="0"/>
      <p:bldP spid="49" grpId="0"/>
      <p:bldP spid="50" grpId="0" animBg="1"/>
      <p:bldP spid="51" grpId="0"/>
      <p:bldP spid="52" grpId="0"/>
      <p:bldP spid="53" grpId="0" animBg="1"/>
      <p:bldP spid="54" grpId="0"/>
      <p:bldP spid="55" grpId="0"/>
      <p:bldP spid="56" grpId="0" animBg="1"/>
      <p:bldP spid="57" grpId="0"/>
      <p:bldP spid="5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4355"/>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00.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Other"/>
  <p:tag name="MH_ORDER" val="3"/>
</p:tagLst>
</file>

<file path=ppt/tags/tag101.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Other"/>
  <p:tag name="MH_ORDER" val="4"/>
</p:tagLst>
</file>

<file path=ppt/tags/tag102.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SubTitle"/>
  <p:tag name="MH_ORDER" val="2"/>
</p:tagLst>
</file>

<file path=ppt/tags/tag103.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Other"/>
  <p:tag name="MH_ORDER" val="5"/>
</p:tagLst>
</file>

<file path=ppt/tags/tag104.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Other"/>
  <p:tag name="MH_ORDER" val="6"/>
</p:tagLst>
</file>

<file path=ppt/tags/tag105.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SubTitle"/>
  <p:tag name="MH_ORDER" val="3"/>
</p:tagLst>
</file>

<file path=ppt/tags/tag106.xml><?xml version="1.0" encoding="utf-8"?>
<p:tagLst xmlns:a="http://schemas.openxmlformats.org/drawingml/2006/main" xmlns:r="http://schemas.openxmlformats.org/officeDocument/2006/relationships" xmlns:p="http://schemas.openxmlformats.org/presentationml/2006/main">
  <p:tag name="PA" val="v3.2.0"/>
</p:tagLst>
</file>

<file path=ppt/tags/tag107.xml><?xml version="1.0" encoding="utf-8"?>
<p:tagLst xmlns:a="http://schemas.openxmlformats.org/drawingml/2006/main" xmlns:r="http://schemas.openxmlformats.org/officeDocument/2006/relationships" xmlns:p="http://schemas.openxmlformats.org/presentationml/2006/main">
  <p:tag name="PA" val="v3.2.0"/>
</p:tagLst>
</file>

<file path=ppt/tags/tag108.xml><?xml version="1.0" encoding="utf-8"?>
<p:tagLst xmlns:a="http://schemas.openxmlformats.org/drawingml/2006/main" xmlns:r="http://schemas.openxmlformats.org/officeDocument/2006/relationships" xmlns:p="http://schemas.openxmlformats.org/presentationml/2006/main">
  <p:tag name="PA" val="v3.2.0"/>
</p:tagLst>
</file>

<file path=ppt/tags/tag109.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10.xml><?xml version="1.0" encoding="utf-8"?>
<p:tagLst xmlns:a="http://schemas.openxmlformats.org/drawingml/2006/main" xmlns:r="http://schemas.openxmlformats.org/officeDocument/2006/relationships" xmlns:p="http://schemas.openxmlformats.org/presentationml/2006/main">
  <p:tag name="PA" val="v3.2.0"/>
</p:tagLst>
</file>

<file path=ppt/tags/tag1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60830110547"/>
  <p:tag name="MH_LIBRARY" val="CONTENTS"/>
  <p:tag name="MH_TYPE" val="OTHERS"/>
  <p:tag name="ID" val="54584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A" val="v3.2.0"/>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PA" val="v3.2.0"/>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PA" val="v3.2.0"/>
</p:tagLst>
</file>

<file path=ppt/tags/tag69.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70.xml><?xml version="1.0" encoding="utf-8"?>
<p:tagLst xmlns:a="http://schemas.openxmlformats.org/drawingml/2006/main" xmlns:r="http://schemas.openxmlformats.org/officeDocument/2006/relationships" xmlns:p="http://schemas.openxmlformats.org/presentationml/2006/main">
  <p:tag name="PA" val="v3.2.0"/>
</p:tagLst>
</file>

<file path=ppt/tags/tag71.xml><?xml version="1.0" encoding="utf-8"?>
<p:tagLst xmlns:a="http://schemas.openxmlformats.org/drawingml/2006/main" xmlns:r="http://schemas.openxmlformats.org/officeDocument/2006/relationships" xmlns:p="http://schemas.openxmlformats.org/presentationml/2006/main">
  <p:tag name="PA" val="v3.2.0"/>
</p:tagLst>
</file>

<file path=ppt/tags/tag72.xml><?xml version="1.0" encoding="utf-8"?>
<p:tagLst xmlns:a="http://schemas.openxmlformats.org/drawingml/2006/main" xmlns:r="http://schemas.openxmlformats.org/officeDocument/2006/relationships" xmlns:p="http://schemas.openxmlformats.org/presentationml/2006/main">
  <p:tag name="PA" val="v3.2.0"/>
</p:tagLst>
</file>

<file path=ppt/tags/tag73.xml><?xml version="1.0" encoding="utf-8"?>
<p:tagLst xmlns:a="http://schemas.openxmlformats.org/drawingml/2006/main" xmlns:r="http://schemas.openxmlformats.org/officeDocument/2006/relationships" xmlns:p="http://schemas.openxmlformats.org/presentationml/2006/main">
  <p:tag name="PA" val="v3.2.0"/>
</p:tagLst>
</file>

<file path=ppt/tags/tag74.xml><?xml version="1.0" encoding="utf-8"?>
<p:tagLst xmlns:a="http://schemas.openxmlformats.org/drawingml/2006/main" xmlns:r="http://schemas.openxmlformats.org/officeDocument/2006/relationships" xmlns:p="http://schemas.openxmlformats.org/presentationml/2006/main">
  <p:tag name="PA" val="v3.2.0"/>
</p:tagLst>
</file>

<file path=ppt/tags/tag75.xml><?xml version="1.0" encoding="utf-8"?>
<p:tagLst xmlns:a="http://schemas.openxmlformats.org/drawingml/2006/main" xmlns:r="http://schemas.openxmlformats.org/officeDocument/2006/relationships" xmlns:p="http://schemas.openxmlformats.org/presentationml/2006/main">
  <p:tag name="PA" val="v3.2.0"/>
</p:tagLst>
</file>

<file path=ppt/tags/tag76.xml><?xml version="1.0" encoding="utf-8"?>
<p:tagLst xmlns:a="http://schemas.openxmlformats.org/drawingml/2006/main" xmlns:r="http://schemas.openxmlformats.org/officeDocument/2006/relationships" xmlns:p="http://schemas.openxmlformats.org/presentationml/2006/main">
  <p:tag name="PA" val="v3.2.0"/>
</p:tagLst>
</file>

<file path=ppt/tags/tag77.xml><?xml version="1.0" encoding="utf-8"?>
<p:tagLst xmlns:a="http://schemas.openxmlformats.org/drawingml/2006/main" xmlns:r="http://schemas.openxmlformats.org/officeDocument/2006/relationships" xmlns:p="http://schemas.openxmlformats.org/presentationml/2006/main">
  <p:tag name="PA" val="v3.2.0"/>
</p:tagLst>
</file>

<file path=ppt/tags/tag78.xml><?xml version="1.0" encoding="utf-8"?>
<p:tagLst xmlns:a="http://schemas.openxmlformats.org/drawingml/2006/main" xmlns:r="http://schemas.openxmlformats.org/officeDocument/2006/relationships" xmlns:p="http://schemas.openxmlformats.org/presentationml/2006/main">
  <p:tag name="PA" val="v3.2.0"/>
</p:tagLst>
</file>

<file path=ppt/tags/tag79.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80.xml><?xml version="1.0" encoding="utf-8"?>
<p:tagLst xmlns:a="http://schemas.openxmlformats.org/drawingml/2006/main" xmlns:r="http://schemas.openxmlformats.org/officeDocument/2006/relationships" xmlns:p="http://schemas.openxmlformats.org/presentationml/2006/main">
  <p:tag name="PA" val="v3.2.0"/>
</p:tagLst>
</file>

<file path=ppt/tags/tag81.xml><?xml version="1.0" encoding="utf-8"?>
<p:tagLst xmlns:a="http://schemas.openxmlformats.org/drawingml/2006/main" xmlns:r="http://schemas.openxmlformats.org/officeDocument/2006/relationships" xmlns:p="http://schemas.openxmlformats.org/presentationml/2006/main">
  <p:tag name="PA" val="v3.2.0"/>
</p:tagLst>
</file>

<file path=ppt/tags/tag82.xml><?xml version="1.0" encoding="utf-8"?>
<p:tagLst xmlns:a="http://schemas.openxmlformats.org/drawingml/2006/main" xmlns:r="http://schemas.openxmlformats.org/officeDocument/2006/relationships" xmlns:p="http://schemas.openxmlformats.org/presentationml/2006/main">
  <p:tag name="PA" val="v3.2.0"/>
</p:tagLst>
</file>

<file path=ppt/tags/tag83.xml><?xml version="1.0" encoding="utf-8"?>
<p:tagLst xmlns:a="http://schemas.openxmlformats.org/drawingml/2006/main" xmlns:r="http://schemas.openxmlformats.org/officeDocument/2006/relationships" xmlns:p="http://schemas.openxmlformats.org/presentationml/2006/main">
  <p:tag name="PA" val="v3.2.0"/>
</p:tagLst>
</file>

<file path=ppt/tags/tag84.xml><?xml version="1.0" encoding="utf-8"?>
<p:tagLst xmlns:a="http://schemas.openxmlformats.org/drawingml/2006/main" xmlns:r="http://schemas.openxmlformats.org/officeDocument/2006/relationships" xmlns:p="http://schemas.openxmlformats.org/presentationml/2006/main">
  <p:tag name="PA" val="v3.2.0"/>
</p:tagLst>
</file>

<file path=ppt/tags/tag85.xml><?xml version="1.0" encoding="utf-8"?>
<p:tagLst xmlns:a="http://schemas.openxmlformats.org/drawingml/2006/main" xmlns:r="http://schemas.openxmlformats.org/officeDocument/2006/relationships" xmlns:p="http://schemas.openxmlformats.org/presentationml/2006/main">
  <p:tag name="PA" val="v3.2.0"/>
</p:tagLst>
</file>

<file path=ppt/tags/tag86.xml><?xml version="1.0" encoding="utf-8"?>
<p:tagLst xmlns:a="http://schemas.openxmlformats.org/drawingml/2006/main" xmlns:r="http://schemas.openxmlformats.org/officeDocument/2006/relationships" xmlns:p="http://schemas.openxmlformats.org/presentationml/2006/main">
  <p:tag name="PA" val="v3.2.0"/>
</p:tagLst>
</file>

<file path=ppt/tags/tag87.xml><?xml version="1.0" encoding="utf-8"?>
<p:tagLst xmlns:a="http://schemas.openxmlformats.org/drawingml/2006/main" xmlns:r="http://schemas.openxmlformats.org/officeDocument/2006/relationships" xmlns:p="http://schemas.openxmlformats.org/presentationml/2006/main">
  <p:tag name="PA" val="v3.2.0"/>
</p:tagLst>
</file>

<file path=ppt/tags/tag88.xml><?xml version="1.0" encoding="utf-8"?>
<p:tagLst xmlns:a="http://schemas.openxmlformats.org/drawingml/2006/main" xmlns:r="http://schemas.openxmlformats.org/officeDocument/2006/relationships" xmlns:p="http://schemas.openxmlformats.org/presentationml/2006/main">
  <p:tag name="PA" val="v3.2.0"/>
</p:tagLst>
</file>

<file path=ppt/tags/tag89.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ags/tag90.xml><?xml version="1.0" encoding="utf-8"?>
<p:tagLst xmlns:a="http://schemas.openxmlformats.org/drawingml/2006/main" xmlns:r="http://schemas.openxmlformats.org/officeDocument/2006/relationships" xmlns:p="http://schemas.openxmlformats.org/presentationml/2006/main">
  <p:tag name="PA" val="v3.2.0"/>
</p:tagLst>
</file>

<file path=ppt/tags/tag91.xml><?xml version="1.0" encoding="utf-8"?>
<p:tagLst xmlns:a="http://schemas.openxmlformats.org/drawingml/2006/main" xmlns:r="http://schemas.openxmlformats.org/officeDocument/2006/relationships" xmlns:p="http://schemas.openxmlformats.org/presentationml/2006/main">
  <p:tag name="PA" val="v3.2.0"/>
</p:tagLst>
</file>

<file path=ppt/tags/tag92.xml><?xml version="1.0" encoding="utf-8"?>
<p:tagLst xmlns:a="http://schemas.openxmlformats.org/drawingml/2006/main" xmlns:r="http://schemas.openxmlformats.org/officeDocument/2006/relationships" xmlns:p="http://schemas.openxmlformats.org/presentationml/2006/main">
  <p:tag name="PA" val="v3.2.0"/>
</p:tagLst>
</file>

<file path=ppt/tags/tag93.xml><?xml version="1.0" encoding="utf-8"?>
<p:tagLst xmlns:a="http://schemas.openxmlformats.org/drawingml/2006/main" xmlns:r="http://schemas.openxmlformats.org/officeDocument/2006/relationships" xmlns:p="http://schemas.openxmlformats.org/presentationml/2006/main">
  <p:tag name="PA" val="v3.2.0"/>
</p:tagLst>
</file>

<file path=ppt/tags/tag94.xml><?xml version="1.0" encoding="utf-8"?>
<p:tagLst xmlns:a="http://schemas.openxmlformats.org/drawingml/2006/main" xmlns:r="http://schemas.openxmlformats.org/officeDocument/2006/relationships" xmlns:p="http://schemas.openxmlformats.org/presentationml/2006/main">
  <p:tag name="PA" val="v3.2.0"/>
</p:tagLst>
</file>

<file path=ppt/tags/tag95.xml><?xml version="1.0" encoding="utf-8"?>
<p:tagLst xmlns:a="http://schemas.openxmlformats.org/drawingml/2006/main" xmlns:r="http://schemas.openxmlformats.org/officeDocument/2006/relationships" xmlns:p="http://schemas.openxmlformats.org/presentationml/2006/main">
  <p:tag name="PA" val="v3.2.0"/>
</p:tagLst>
</file>

<file path=ppt/tags/tag96.xml><?xml version="1.0" encoding="utf-8"?>
<p:tagLst xmlns:a="http://schemas.openxmlformats.org/drawingml/2006/main" xmlns:r="http://schemas.openxmlformats.org/officeDocument/2006/relationships" xmlns:p="http://schemas.openxmlformats.org/presentationml/2006/main">
  <p:tag name="PA" val="v3.2.0"/>
</p:tagLst>
</file>

<file path=ppt/tags/tag97.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Other"/>
  <p:tag name="MH_ORDER" val="1"/>
</p:tagLst>
</file>

<file path=ppt/tags/tag98.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Other"/>
  <p:tag name="MH_ORDER" val="2"/>
</p:tagLst>
</file>

<file path=ppt/tags/tag99.xml><?xml version="1.0" encoding="utf-8"?>
<p:tagLst xmlns:a="http://schemas.openxmlformats.org/drawingml/2006/main" xmlns:r="http://schemas.openxmlformats.org/officeDocument/2006/relationships" xmlns:p="http://schemas.openxmlformats.org/presentationml/2006/main">
  <p:tag name="MH" val="20170721151537"/>
  <p:tag name="MH_LIBRARY" val="GRAPHIC"/>
  <p:tag name="MH_TYPE" val="SubTitle"/>
  <p:tag name="MH_ORDER" val="1"/>
</p:tagLst>
</file>

<file path=ppt/theme/theme1.xml><?xml version="1.0" encoding="utf-8"?>
<a:theme xmlns:a="http://schemas.openxmlformats.org/drawingml/2006/main" name="第一PPT，www.1ppt.com">
  <a:themeElements>
    <a:clrScheme name="自定义 1">
      <a:dk1>
        <a:srgbClr val="000000"/>
      </a:dk1>
      <a:lt1>
        <a:srgbClr val="FFFFFF"/>
      </a:lt1>
      <a:dk2>
        <a:srgbClr val="1F497D"/>
      </a:dk2>
      <a:lt2>
        <a:srgbClr val="EEECE1"/>
      </a:lt2>
      <a:accent1>
        <a:srgbClr val="00B0F0"/>
      </a:accent1>
      <a:accent2>
        <a:srgbClr val="595959"/>
      </a:accent2>
      <a:accent3>
        <a:srgbClr val="00B0F0"/>
      </a:accent3>
      <a:accent4>
        <a:srgbClr val="595959"/>
      </a:accent4>
      <a:accent5>
        <a:srgbClr val="00B0F0"/>
      </a:accent5>
      <a:accent6>
        <a:srgbClr val="595959"/>
      </a:accent6>
      <a:hlink>
        <a:srgbClr val="00B0F0"/>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2840</Words>
  <Application>Microsoft Office PowerPoint</Application>
  <PresentationFormat>全屏显示(16:9)</PresentationFormat>
  <Paragraphs>294</Paragraphs>
  <Slides>28</Slides>
  <Notes>28</Notes>
  <HiddenSlides>0</HiddenSlides>
  <MMClips>3</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方正兰亭准黑_GBK</vt:lpstr>
      <vt:lpstr>时尚中黑简体</vt:lpstr>
      <vt:lpstr>宋体</vt:lpstr>
      <vt:lpstr>微软雅黑</vt:lpstr>
      <vt:lpstr>造字工房悦黑体验版常规体</vt:lpstr>
      <vt:lpstr>Agency FB</vt:lpstr>
      <vt:lpstr>Arial</vt:lpstr>
      <vt:lpstr>Calibri</vt:lpstr>
      <vt:lpstr>Impact</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4355</dc:title>
  <dc:creator/>
  <cp:keywords/>
  <cp:lastModifiedBy/>
  <cp:revision>1</cp:revision>
  <dcterms:created xsi:type="dcterms:W3CDTF">2017-08-19T14:29:24Z</dcterms:created>
  <dcterms:modified xsi:type="dcterms:W3CDTF">2017-08-21T08:31:18Z</dcterms:modified>
</cp:coreProperties>
</file>