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65" r:id="rId3"/>
    <p:sldId id="261" r:id="rId4"/>
    <p:sldId id="266" r:id="rId5"/>
    <p:sldId id="267" r:id="rId6"/>
    <p:sldId id="268" r:id="rId7"/>
    <p:sldId id="269" r:id="rId8"/>
    <p:sldId id="262" r:id="rId9"/>
    <p:sldId id="270" r:id="rId10"/>
    <p:sldId id="271" r:id="rId11"/>
    <p:sldId id="272" r:id="rId12"/>
    <p:sldId id="273" r:id="rId13"/>
    <p:sldId id="263" r:id="rId14"/>
    <p:sldId id="274" r:id="rId15"/>
    <p:sldId id="275" r:id="rId16"/>
    <p:sldId id="276" r:id="rId17"/>
    <p:sldId id="277" r:id="rId18"/>
    <p:sldId id="264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B93"/>
    <a:srgbClr val="437DC0"/>
    <a:srgbClr val="D951B5"/>
    <a:srgbClr val="B4BAD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3894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BAD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87-499A-9DEB-CF97055A6896}"/>
              </c:ext>
            </c:extLst>
          </c:dPt>
          <c:dPt>
            <c:idx val="1"/>
            <c:invertIfNegative val="0"/>
            <c:bubble3D val="0"/>
            <c:spPr>
              <a:solidFill>
                <a:srgbClr val="ED4B9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87-499A-9DEB-CF97055A6896}"/>
              </c:ext>
            </c:extLst>
          </c:dPt>
          <c:dPt>
            <c:idx val="2"/>
            <c:invertIfNegative val="0"/>
            <c:bubble3D val="0"/>
            <c:spPr>
              <a:solidFill>
                <a:srgbClr val="B4BAD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87-499A-9DEB-CF97055A6896}"/>
              </c:ext>
            </c:extLst>
          </c:dPt>
          <c:dPt>
            <c:idx val="3"/>
            <c:invertIfNegative val="0"/>
            <c:bubble3D val="0"/>
            <c:spPr>
              <a:solidFill>
                <a:srgbClr val="ED4B9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87-499A-9DEB-CF97055A6896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87-499A-9DEB-CF97055A6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754336"/>
        <c:axId val="756627008"/>
      </c:barChart>
      <c:catAx>
        <c:axId val="7577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6627008"/>
        <c:crosses val="autoZero"/>
        <c:auto val="1"/>
        <c:lblAlgn val="ctr"/>
        <c:lblOffset val="100"/>
        <c:noMultiLvlLbl val="0"/>
      </c:catAx>
      <c:valAx>
        <c:axId val="7566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7754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E3DC-FFB0-4250-AC2B-24635B42AAF0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129C-732E-4EB2-A793-F34C9775F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4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8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1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36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90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72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24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4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4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756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6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6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186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02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3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4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1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5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33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4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87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9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99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AC5F25D-BB8A-4B93-9184-4C72DC6D9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76" y="552612"/>
            <a:ext cx="4699629" cy="57527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DC7AA05-6D46-4D14-8445-6ED3463ED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1165">
            <a:off x="8364415" y="225084"/>
            <a:ext cx="3580228" cy="358022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35B136E-231E-4D37-8EE1-7927A64965C3}"/>
              </a:ext>
            </a:extLst>
          </p:cNvPr>
          <p:cNvSpPr/>
          <p:nvPr/>
        </p:nvSpPr>
        <p:spPr>
          <a:xfrm>
            <a:off x="5065486" y="697754"/>
            <a:ext cx="2380343" cy="5017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C8BFDA9-99DC-4AA0-AA64-F4E6D50CA75A}"/>
              </a:ext>
            </a:extLst>
          </p:cNvPr>
          <p:cNvSpPr txBox="1"/>
          <p:nvPr/>
        </p:nvSpPr>
        <p:spPr>
          <a:xfrm>
            <a:off x="4470873" y="3599543"/>
            <a:ext cx="32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FANTION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F6FC7FA-DC9F-4EC8-8015-B278FD5CE1C1}"/>
              </a:ext>
            </a:extLst>
          </p:cNvPr>
          <p:cNvSpPr txBox="1"/>
          <p:nvPr/>
        </p:nvSpPr>
        <p:spPr>
          <a:xfrm>
            <a:off x="5300247" y="1455055"/>
            <a:ext cx="116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渐变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F2E74D8-7EA6-4719-932C-9C1F9E6CA0C1}"/>
              </a:ext>
            </a:extLst>
          </p:cNvPr>
          <p:cNvCxnSpPr/>
          <p:nvPr/>
        </p:nvCxnSpPr>
        <p:spPr>
          <a:xfrm>
            <a:off x="6461390" y="1455055"/>
            <a:ext cx="0" cy="2681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EA2FB3A-7450-41FA-8B34-21E8560F06D9}"/>
              </a:ext>
            </a:extLst>
          </p:cNvPr>
          <p:cNvSpPr txBox="1"/>
          <p:nvPr/>
        </p:nvSpPr>
        <p:spPr>
          <a:xfrm>
            <a:off x="6565997" y="2322270"/>
            <a:ext cx="478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生命不息变化不止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F1936C6-84B4-454D-B93E-5B0464980142}"/>
              </a:ext>
            </a:extLst>
          </p:cNvPr>
          <p:cNvSpPr txBox="1"/>
          <p:nvPr/>
        </p:nvSpPr>
        <p:spPr>
          <a:xfrm>
            <a:off x="5733146" y="5363407"/>
            <a:ext cx="171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/>
              <a:t>20XX.03.28</a:t>
            </a:r>
            <a:endParaRPr lang="zh-CN" altLang="en-US" sz="1400" dirty="0"/>
          </a:p>
        </p:txBody>
      </p:sp>
      <p:pic>
        <p:nvPicPr>
          <p:cNvPr id="17" name="Molly Marlette - Sleep Must Heal the Heart">
            <a:hlinkClick r:id="" action="ppaction://media"/>
            <a:extLst>
              <a:ext uri="{FF2B5EF4-FFF2-40B4-BE49-F238E27FC236}">
                <a16:creationId xmlns="" xmlns:a16="http://schemas.microsoft.com/office/drawing/2014/main" id="{D14DCC4E-4027-43C8-BA61-D81253329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70870" y="4869575"/>
            <a:ext cx="729240" cy="7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394 L -0.40351 0.58935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7A90D93A-36FF-40E1-8CDC-37FC9EDEA2C3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468111" y="364699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5">
            <a:extLst>
              <a:ext uri="{FF2B5EF4-FFF2-40B4-BE49-F238E27FC236}">
                <a16:creationId xmlns="" xmlns:a16="http://schemas.microsoft.com/office/drawing/2014/main" id="{BF7B6B18-CB03-418D-889C-0C1230380FAE}"/>
              </a:ext>
            </a:extLst>
          </p:cNvPr>
          <p:cNvSpPr>
            <a:spLocks/>
          </p:cNvSpPr>
          <p:nvPr/>
        </p:nvSpPr>
        <p:spPr bwMode="auto">
          <a:xfrm>
            <a:off x="6106832" y="4094537"/>
            <a:ext cx="115161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B4BA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07">
            <a:extLst>
              <a:ext uri="{FF2B5EF4-FFF2-40B4-BE49-F238E27FC236}">
                <a16:creationId xmlns="" xmlns:a16="http://schemas.microsoft.com/office/drawing/2014/main" id="{73978B58-4DCC-4018-8C56-9B38F3983416}"/>
              </a:ext>
            </a:extLst>
          </p:cNvPr>
          <p:cNvSpPr>
            <a:spLocks/>
          </p:cNvSpPr>
          <p:nvPr/>
        </p:nvSpPr>
        <p:spPr bwMode="auto">
          <a:xfrm>
            <a:off x="4764692" y="4094537"/>
            <a:ext cx="1155850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B4BADD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64C0C962-DFFE-46BC-9424-12E070FA1B35}"/>
              </a:ext>
            </a:extLst>
          </p:cNvPr>
          <p:cNvGrpSpPr/>
          <p:nvPr/>
        </p:nvGrpSpPr>
        <p:grpSpPr>
          <a:xfrm>
            <a:off x="3996239" y="1512801"/>
            <a:ext cx="4030659" cy="3832398"/>
            <a:chOff x="3748193" y="2000673"/>
            <a:chExt cx="4030134" cy="3833285"/>
          </a:xfrm>
        </p:grpSpPr>
        <p:sp>
          <p:nvSpPr>
            <p:cNvPr id="8" name="Freeform 104">
              <a:extLst>
                <a:ext uri="{FF2B5EF4-FFF2-40B4-BE49-F238E27FC236}">
                  <a16:creationId xmlns="" xmlns:a16="http://schemas.microsoft.com/office/drawing/2014/main" id="{A059FE2C-4157-4E4A-92D2-68632A2A2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D4B9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06">
              <a:extLst>
                <a:ext uri="{FF2B5EF4-FFF2-40B4-BE49-F238E27FC236}">
                  <a16:creationId xmlns="" xmlns:a16="http://schemas.microsoft.com/office/drawing/2014/main" id="{BAEFE513-03BB-425B-BD2D-13B8AE6B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8">
              <a:extLst>
                <a:ext uri="{FF2B5EF4-FFF2-40B4-BE49-F238E27FC236}">
                  <a16:creationId xmlns="" xmlns:a16="http://schemas.microsoft.com/office/drawing/2014/main" id="{46C23840-0740-4FFC-ADDE-7A033B59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09">
              <a:extLst>
                <a:ext uri="{FF2B5EF4-FFF2-40B4-BE49-F238E27FC236}">
                  <a16:creationId xmlns="" xmlns:a16="http://schemas.microsoft.com/office/drawing/2014/main" id="{62BFF9F3-3EB7-4B28-AC0B-3C07EC9C5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ED4B9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1">
              <a:extLst>
                <a:ext uri="{FF2B5EF4-FFF2-40B4-BE49-F238E27FC236}">
                  <a16:creationId xmlns="" xmlns:a16="http://schemas.microsoft.com/office/drawing/2014/main" id="{650D0754-7045-4DA2-A7CA-2A7345A58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22">
              <a:extLst>
                <a:ext uri="{FF2B5EF4-FFF2-40B4-BE49-F238E27FC236}">
                  <a16:creationId xmlns="" xmlns:a16="http://schemas.microsoft.com/office/drawing/2014/main" id="{DFC5B54E-DC07-41FD-843B-EEA15B66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3">
              <a:extLst>
                <a:ext uri="{FF2B5EF4-FFF2-40B4-BE49-F238E27FC236}">
                  <a16:creationId xmlns="" xmlns:a16="http://schemas.microsoft.com/office/drawing/2014/main" id="{8850B51C-EA06-4AE5-A121-0358F2521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24">
              <a:extLst>
                <a:ext uri="{FF2B5EF4-FFF2-40B4-BE49-F238E27FC236}">
                  <a16:creationId xmlns="" xmlns:a16="http://schemas.microsoft.com/office/drawing/2014/main" id="{E553BC30-D014-44EE-89AD-7C46ABA1C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2290E8D1-70CA-4F90-B706-3B216BBAC22D}"/>
              </a:ext>
            </a:extLst>
          </p:cNvPr>
          <p:cNvGrpSpPr/>
          <p:nvPr/>
        </p:nvGrpSpPr>
        <p:grpSpPr>
          <a:xfrm>
            <a:off x="1424759" y="2052426"/>
            <a:ext cx="4019470" cy="882446"/>
            <a:chOff x="1177047" y="2540424"/>
            <a:chExt cx="4018947" cy="882650"/>
          </a:xfrm>
        </p:grpSpPr>
        <p:sp>
          <p:nvSpPr>
            <p:cNvPr id="17" name="任意多边形 38">
              <a:extLst>
                <a:ext uri="{FF2B5EF4-FFF2-40B4-BE49-F238E27FC236}">
                  <a16:creationId xmlns="" xmlns:a16="http://schemas.microsoft.com/office/drawing/2014/main" id="{3EE2DF1F-D204-4CAF-95A5-99AED1857C36}"/>
                </a:ext>
              </a:extLst>
            </p:cNvPr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54">
              <a:extLst>
                <a:ext uri="{FF2B5EF4-FFF2-40B4-BE49-F238E27FC236}">
                  <a16:creationId xmlns="" xmlns:a16="http://schemas.microsoft.com/office/drawing/2014/main" id="{FD11BCC1-DB21-4256-92AA-AA1A849F2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D0E623B-7BD3-4D77-A21C-301429C3272C}"/>
              </a:ext>
            </a:extLst>
          </p:cNvPr>
          <p:cNvGrpSpPr/>
          <p:nvPr/>
        </p:nvGrpSpPr>
        <p:grpSpPr>
          <a:xfrm>
            <a:off x="6811773" y="2065123"/>
            <a:ext cx="3713116" cy="878213"/>
            <a:chOff x="6563360" y="2553124"/>
            <a:chExt cx="3712633" cy="878416"/>
          </a:xfrm>
        </p:grpSpPr>
        <p:sp>
          <p:nvSpPr>
            <p:cNvPr id="20" name="任意多边形 41">
              <a:extLst>
                <a:ext uri="{FF2B5EF4-FFF2-40B4-BE49-F238E27FC236}">
                  <a16:creationId xmlns="" xmlns:a16="http://schemas.microsoft.com/office/drawing/2014/main" id="{FF0DC0C3-5FA7-4BF4-8981-A103BF6BDFD1}"/>
                </a:ext>
              </a:extLst>
            </p:cNvPr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54">
              <a:extLst>
                <a:ext uri="{FF2B5EF4-FFF2-40B4-BE49-F238E27FC236}">
                  <a16:creationId xmlns="" xmlns:a16="http://schemas.microsoft.com/office/drawing/2014/main" id="{052633EF-0894-4561-B0AB-F6989DBEA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82557FAB-4088-4403-A865-162F06123F73}"/>
              </a:ext>
            </a:extLst>
          </p:cNvPr>
          <p:cNvGrpSpPr/>
          <p:nvPr/>
        </p:nvGrpSpPr>
        <p:grpSpPr>
          <a:xfrm>
            <a:off x="6875281" y="4086072"/>
            <a:ext cx="3677130" cy="882446"/>
            <a:chOff x="6626860" y="4574541"/>
            <a:chExt cx="3676651" cy="882650"/>
          </a:xfrm>
        </p:grpSpPr>
        <p:sp>
          <p:nvSpPr>
            <p:cNvPr id="23" name="任意多边形 44">
              <a:extLst>
                <a:ext uri="{FF2B5EF4-FFF2-40B4-BE49-F238E27FC236}">
                  <a16:creationId xmlns="" xmlns:a16="http://schemas.microsoft.com/office/drawing/2014/main" id="{28CFEEDA-C010-485E-A747-F4D6E43782E9}"/>
                </a:ext>
              </a:extLst>
            </p:cNvPr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54">
              <a:extLst>
                <a:ext uri="{FF2B5EF4-FFF2-40B4-BE49-F238E27FC236}">
                  <a16:creationId xmlns="" xmlns:a16="http://schemas.microsoft.com/office/drawing/2014/main" id="{8851A93A-0ED1-403E-9758-139FF847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7AF8442D-28BF-4C17-A90F-9BF11337E5BD}"/>
              </a:ext>
            </a:extLst>
          </p:cNvPr>
          <p:cNvGrpSpPr/>
          <p:nvPr/>
        </p:nvGrpSpPr>
        <p:grpSpPr>
          <a:xfrm>
            <a:off x="1424758" y="4086072"/>
            <a:ext cx="3640539" cy="882446"/>
            <a:chOff x="1177046" y="4574541"/>
            <a:chExt cx="3640065" cy="882650"/>
          </a:xfrm>
        </p:grpSpPr>
        <p:sp>
          <p:nvSpPr>
            <p:cNvPr id="26" name="任意多边形 47">
              <a:extLst>
                <a:ext uri="{FF2B5EF4-FFF2-40B4-BE49-F238E27FC236}">
                  <a16:creationId xmlns="" xmlns:a16="http://schemas.microsoft.com/office/drawing/2014/main" id="{E1EAE736-A363-4981-8F56-5838B2603B2B}"/>
                </a:ext>
              </a:extLst>
            </p:cNvPr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54">
              <a:extLst>
                <a:ext uri="{FF2B5EF4-FFF2-40B4-BE49-F238E27FC236}">
                  <a16:creationId xmlns="" xmlns:a16="http://schemas.microsoft.com/office/drawing/2014/main" id="{CEF790A4-F14D-4987-8C30-FEADD6E99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AFABBFD-F241-48DB-8472-5B789DD25AE7}"/>
              </a:ext>
            </a:extLst>
          </p:cNvPr>
          <p:cNvSpPr txBox="1"/>
          <p:nvPr/>
        </p:nvSpPr>
        <p:spPr>
          <a:xfrm>
            <a:off x="1610656" y="148093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AD740EC6-CB91-4C8E-ADFC-8EE35AEEA7AD}"/>
              </a:ext>
            </a:extLst>
          </p:cNvPr>
          <p:cNvSpPr txBox="1"/>
          <p:nvPr/>
        </p:nvSpPr>
        <p:spPr>
          <a:xfrm>
            <a:off x="1285279" y="201685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CA6EA86-6D25-4AEE-908B-F2A67E045A82}"/>
              </a:ext>
            </a:extLst>
          </p:cNvPr>
          <p:cNvSpPr txBox="1"/>
          <p:nvPr/>
        </p:nvSpPr>
        <p:spPr>
          <a:xfrm>
            <a:off x="1285279" y="235392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86159A6-2C96-4502-82CF-ABC907D7FFD9}"/>
              </a:ext>
            </a:extLst>
          </p:cNvPr>
          <p:cNvSpPr txBox="1"/>
          <p:nvPr/>
        </p:nvSpPr>
        <p:spPr>
          <a:xfrm>
            <a:off x="8673590" y="14868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339185FF-1C64-4529-B581-19B97F2DF661}"/>
              </a:ext>
            </a:extLst>
          </p:cNvPr>
          <p:cNvSpPr txBox="1"/>
          <p:nvPr/>
        </p:nvSpPr>
        <p:spPr>
          <a:xfrm>
            <a:off x="8348213" y="202273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098E0CA5-226E-4878-B864-93738CCF63E5}"/>
              </a:ext>
            </a:extLst>
          </p:cNvPr>
          <p:cNvSpPr txBox="1"/>
          <p:nvPr/>
        </p:nvSpPr>
        <p:spPr>
          <a:xfrm>
            <a:off x="8348213" y="235980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F13EB80-EB0A-49C0-808D-11F178A3296B}"/>
              </a:ext>
            </a:extLst>
          </p:cNvPr>
          <p:cNvSpPr txBox="1"/>
          <p:nvPr/>
        </p:nvSpPr>
        <p:spPr>
          <a:xfrm>
            <a:off x="1676668" y="354955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E8571656-2354-4A15-B1E8-62C5CE774CE7}"/>
              </a:ext>
            </a:extLst>
          </p:cNvPr>
          <p:cNvSpPr txBox="1"/>
          <p:nvPr/>
        </p:nvSpPr>
        <p:spPr>
          <a:xfrm>
            <a:off x="1351291" y="408547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A7ECC0E1-17DF-4B25-9EB1-ED3589988BF1}"/>
              </a:ext>
            </a:extLst>
          </p:cNvPr>
          <p:cNvSpPr txBox="1"/>
          <p:nvPr/>
        </p:nvSpPr>
        <p:spPr>
          <a:xfrm>
            <a:off x="1351291" y="44225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6A53571F-49B1-4903-BABC-BB1138079A3E}"/>
              </a:ext>
            </a:extLst>
          </p:cNvPr>
          <p:cNvSpPr txBox="1"/>
          <p:nvPr/>
        </p:nvSpPr>
        <p:spPr>
          <a:xfrm>
            <a:off x="8597840" y="354955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31CC5D3-37F0-4810-BA0C-C18FC5613D0D}"/>
              </a:ext>
            </a:extLst>
          </p:cNvPr>
          <p:cNvSpPr txBox="1"/>
          <p:nvPr/>
        </p:nvSpPr>
        <p:spPr>
          <a:xfrm>
            <a:off x="8272463" y="408547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3E50F0FB-E9A4-416C-9911-30B043922092}"/>
              </a:ext>
            </a:extLst>
          </p:cNvPr>
          <p:cNvSpPr txBox="1"/>
          <p:nvPr/>
        </p:nvSpPr>
        <p:spPr>
          <a:xfrm>
            <a:off x="8272463" y="44225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25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EA09151F-52E5-4E25-848F-5084DF313D65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482569" y="439814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3">
            <a:extLst>
              <a:ext uri="{FF2B5EF4-FFF2-40B4-BE49-F238E27FC236}">
                <a16:creationId xmlns="" xmlns:a16="http://schemas.microsoft.com/office/drawing/2014/main" id="{AAEB4B86-1BE7-4858-9F62-19060D91450C}"/>
              </a:ext>
            </a:extLst>
          </p:cNvPr>
          <p:cNvSpPr/>
          <p:nvPr/>
        </p:nvSpPr>
        <p:spPr>
          <a:xfrm rot="1394713">
            <a:off x="4723803" y="2087301"/>
            <a:ext cx="3440337" cy="2465626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" fmla="*/ 447800 w 2536032"/>
              <a:gd name="connsiteY0" fmla="*/ 2233337 h 2233337"/>
              <a:gd name="connsiteX1" fmla="*/ 0 w 2536032"/>
              <a:gd name="connsiteY1" fmla="*/ 0 h 2233337"/>
              <a:gd name="connsiteX2" fmla="*/ 2536032 w 2536032"/>
              <a:gd name="connsiteY2" fmla="*/ 2233337 h 2233337"/>
              <a:gd name="connsiteX3" fmla="*/ 447800 w 2536032"/>
              <a:gd name="connsiteY3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447800 w 2632284"/>
              <a:gd name="connsiteY3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1617785 w 2632284"/>
              <a:gd name="connsiteY3" fmla="*/ 1764288 h 2233337"/>
              <a:gd name="connsiteX4" fmla="*/ 447800 w 2632284"/>
              <a:gd name="connsiteY4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2612395 w 2632284"/>
              <a:gd name="connsiteY3" fmla="*/ 1844498 h 2233337"/>
              <a:gd name="connsiteX4" fmla="*/ 447800 w 2632284"/>
              <a:gd name="connsiteY4" fmla="*/ 2233337 h 2233337"/>
              <a:gd name="connsiteX0" fmla="*/ 1570748 w 2632284"/>
              <a:gd name="connsiteY0" fmla="*/ 1286853 h 1844498"/>
              <a:gd name="connsiteX1" fmla="*/ 0 w 2632284"/>
              <a:gd name="connsiteY1" fmla="*/ 0 h 1844498"/>
              <a:gd name="connsiteX2" fmla="*/ 2632284 w 2632284"/>
              <a:gd name="connsiteY2" fmla="*/ 1431231 h 1844498"/>
              <a:gd name="connsiteX3" fmla="*/ 2612395 w 2632284"/>
              <a:gd name="connsiteY3" fmla="*/ 1844498 h 1844498"/>
              <a:gd name="connsiteX4" fmla="*/ 1570748 w 2632284"/>
              <a:gd name="connsiteY4" fmla="*/ 1286853 h 1844498"/>
              <a:gd name="connsiteX0" fmla="*/ 2196390 w 2632284"/>
              <a:gd name="connsiteY0" fmla="*/ 1912495 h 1912495"/>
              <a:gd name="connsiteX1" fmla="*/ 0 w 2632284"/>
              <a:gd name="connsiteY1" fmla="*/ 0 h 1912495"/>
              <a:gd name="connsiteX2" fmla="*/ 2632284 w 2632284"/>
              <a:gd name="connsiteY2" fmla="*/ 1431231 h 1912495"/>
              <a:gd name="connsiteX3" fmla="*/ 2612395 w 2632284"/>
              <a:gd name="connsiteY3" fmla="*/ 1844498 h 1912495"/>
              <a:gd name="connsiteX4" fmla="*/ 2196390 w 2632284"/>
              <a:gd name="connsiteY4" fmla="*/ 1912495 h 1912495"/>
              <a:gd name="connsiteX0" fmla="*/ 2196390 w 2632284"/>
              <a:gd name="connsiteY0" fmla="*/ 1912495 h 1924709"/>
              <a:gd name="connsiteX1" fmla="*/ 0 w 2632284"/>
              <a:gd name="connsiteY1" fmla="*/ 0 h 1924709"/>
              <a:gd name="connsiteX2" fmla="*/ 2632284 w 2632284"/>
              <a:gd name="connsiteY2" fmla="*/ 1431231 h 1924709"/>
              <a:gd name="connsiteX3" fmla="*/ 2355722 w 2632284"/>
              <a:gd name="connsiteY3" fmla="*/ 1924709 h 1924709"/>
              <a:gd name="connsiteX4" fmla="*/ 2196390 w 2632284"/>
              <a:gd name="connsiteY4" fmla="*/ 1912495 h 1924709"/>
              <a:gd name="connsiteX0" fmla="*/ 2244516 w 2632284"/>
              <a:gd name="connsiteY0" fmla="*/ 1527484 h 1924709"/>
              <a:gd name="connsiteX1" fmla="*/ 0 w 2632284"/>
              <a:gd name="connsiteY1" fmla="*/ 0 h 1924709"/>
              <a:gd name="connsiteX2" fmla="*/ 2632284 w 2632284"/>
              <a:gd name="connsiteY2" fmla="*/ 1431231 h 1924709"/>
              <a:gd name="connsiteX3" fmla="*/ 2355722 w 2632284"/>
              <a:gd name="connsiteY3" fmla="*/ 1924709 h 1924709"/>
              <a:gd name="connsiteX4" fmla="*/ 2244516 w 2632284"/>
              <a:gd name="connsiteY4" fmla="*/ 1527484 h 1924709"/>
              <a:gd name="connsiteX0" fmla="*/ 2244516 w 2728537"/>
              <a:gd name="connsiteY0" fmla="*/ 1527484 h 1924709"/>
              <a:gd name="connsiteX1" fmla="*/ 0 w 2728537"/>
              <a:gd name="connsiteY1" fmla="*/ 0 h 1924709"/>
              <a:gd name="connsiteX2" fmla="*/ 2728537 w 2728537"/>
              <a:gd name="connsiteY2" fmla="*/ 1174558 h 1924709"/>
              <a:gd name="connsiteX3" fmla="*/ 2355722 w 2728537"/>
              <a:gd name="connsiteY3" fmla="*/ 1924709 h 1924709"/>
              <a:gd name="connsiteX4" fmla="*/ 2244516 w 2728537"/>
              <a:gd name="connsiteY4" fmla="*/ 1527484 h 1924709"/>
              <a:gd name="connsiteX0" fmla="*/ 2244516 w 2849134"/>
              <a:gd name="connsiteY0" fmla="*/ 1530200 h 1927425"/>
              <a:gd name="connsiteX1" fmla="*/ 0 w 2849134"/>
              <a:gd name="connsiteY1" fmla="*/ 2716 h 1927425"/>
              <a:gd name="connsiteX2" fmla="*/ 2728537 w 2849134"/>
              <a:gd name="connsiteY2" fmla="*/ 1177274 h 1927425"/>
              <a:gd name="connsiteX3" fmla="*/ 2355722 w 2849134"/>
              <a:gd name="connsiteY3" fmla="*/ 1927425 h 1927425"/>
              <a:gd name="connsiteX4" fmla="*/ 2244516 w 2849134"/>
              <a:gd name="connsiteY4" fmla="*/ 1530200 h 1927425"/>
              <a:gd name="connsiteX0" fmla="*/ 2244516 w 2776007"/>
              <a:gd name="connsiteY0" fmla="*/ 1530941 h 1928166"/>
              <a:gd name="connsiteX1" fmla="*/ 0 w 2776007"/>
              <a:gd name="connsiteY1" fmla="*/ 3457 h 1928166"/>
              <a:gd name="connsiteX2" fmla="*/ 2728537 w 2776007"/>
              <a:gd name="connsiteY2" fmla="*/ 1178015 h 1928166"/>
              <a:gd name="connsiteX3" fmla="*/ 2355722 w 2776007"/>
              <a:gd name="connsiteY3" fmla="*/ 1928166 h 1928166"/>
              <a:gd name="connsiteX4" fmla="*/ 2244516 w 2776007"/>
              <a:gd name="connsiteY4" fmla="*/ 1530941 h 1928166"/>
              <a:gd name="connsiteX0" fmla="*/ 2196390 w 2776007"/>
              <a:gd name="connsiteY0" fmla="*/ 969468 h 1928166"/>
              <a:gd name="connsiteX1" fmla="*/ 0 w 2776007"/>
              <a:gd name="connsiteY1" fmla="*/ 3457 h 1928166"/>
              <a:gd name="connsiteX2" fmla="*/ 2728537 w 2776007"/>
              <a:gd name="connsiteY2" fmla="*/ 1178015 h 1928166"/>
              <a:gd name="connsiteX3" fmla="*/ 2355722 w 2776007"/>
              <a:gd name="connsiteY3" fmla="*/ 1928166 h 1928166"/>
              <a:gd name="connsiteX4" fmla="*/ 2196390 w 2776007"/>
              <a:gd name="connsiteY4" fmla="*/ 969468 h 1928166"/>
              <a:gd name="connsiteX0" fmla="*/ 2196390 w 2775107"/>
              <a:gd name="connsiteY0" fmla="*/ 969468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323637 w 2775107"/>
              <a:gd name="connsiteY4" fmla="*/ 1912124 h 1928166"/>
              <a:gd name="connsiteX5" fmla="*/ 2196390 w 2775107"/>
              <a:gd name="connsiteY5" fmla="*/ 969468 h 1928166"/>
              <a:gd name="connsiteX0" fmla="*/ 2196390 w 2775107"/>
              <a:gd name="connsiteY0" fmla="*/ 969468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500101 w 2775107"/>
              <a:gd name="connsiteY4" fmla="*/ 1430861 h 1928166"/>
              <a:gd name="connsiteX5" fmla="*/ 2196390 w 2775107"/>
              <a:gd name="connsiteY5" fmla="*/ 969468 h 1928166"/>
              <a:gd name="connsiteX0" fmla="*/ 2196390 w 2775107"/>
              <a:gd name="connsiteY0" fmla="*/ 1081763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500101 w 2775107"/>
              <a:gd name="connsiteY4" fmla="*/ 1430861 h 1928166"/>
              <a:gd name="connsiteX5" fmla="*/ 2196390 w 2775107"/>
              <a:gd name="connsiteY5" fmla="*/ 1081763 h 1928166"/>
              <a:gd name="connsiteX0" fmla="*/ 2199445 w 2778162"/>
              <a:gd name="connsiteY0" fmla="*/ 1081763 h 1928166"/>
              <a:gd name="connsiteX1" fmla="*/ 3055 w 2778162"/>
              <a:gd name="connsiteY1" fmla="*/ 3457 h 1928166"/>
              <a:gd name="connsiteX2" fmla="*/ 2731592 w 2778162"/>
              <a:gd name="connsiteY2" fmla="*/ 1178015 h 1928166"/>
              <a:gd name="connsiteX3" fmla="*/ 2358777 w 2778162"/>
              <a:gd name="connsiteY3" fmla="*/ 1928166 h 1928166"/>
              <a:gd name="connsiteX4" fmla="*/ 2503156 w 2778162"/>
              <a:gd name="connsiteY4" fmla="*/ 1430861 h 1928166"/>
              <a:gd name="connsiteX5" fmla="*/ 2199445 w 2778162"/>
              <a:gd name="connsiteY5" fmla="*/ 1081763 h 1928166"/>
              <a:gd name="connsiteX0" fmla="*/ 2199445 w 2778162"/>
              <a:gd name="connsiteY0" fmla="*/ 1081763 h 1928166"/>
              <a:gd name="connsiteX1" fmla="*/ 3055 w 2778162"/>
              <a:gd name="connsiteY1" fmla="*/ 3457 h 1928166"/>
              <a:gd name="connsiteX2" fmla="*/ 2731592 w 2778162"/>
              <a:gd name="connsiteY2" fmla="*/ 1178015 h 1928166"/>
              <a:gd name="connsiteX3" fmla="*/ 2358777 w 2778162"/>
              <a:gd name="connsiteY3" fmla="*/ 1928166 h 1928166"/>
              <a:gd name="connsiteX4" fmla="*/ 2503156 w 2778162"/>
              <a:gd name="connsiteY4" fmla="*/ 1430861 h 1928166"/>
              <a:gd name="connsiteX5" fmla="*/ 2199445 w 2778162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406879 w 2778138"/>
              <a:gd name="connsiteY4" fmla="*/ 1446903 h 1928166"/>
              <a:gd name="connsiteX5" fmla="*/ 2199421 w 2778138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406879 w 2778138"/>
              <a:gd name="connsiteY4" fmla="*/ 1446903 h 1928166"/>
              <a:gd name="connsiteX5" fmla="*/ 2199421 w 2778138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199421 w 2778138"/>
              <a:gd name="connsiteY4" fmla="*/ 1081763 h 1928166"/>
              <a:gd name="connsiteX0" fmla="*/ 2071047 w 2778351"/>
              <a:gd name="connsiteY0" fmla="*/ 1129388 h 1928166"/>
              <a:gd name="connsiteX1" fmla="*/ 3244 w 2778351"/>
              <a:gd name="connsiteY1" fmla="*/ 3457 h 1928166"/>
              <a:gd name="connsiteX2" fmla="*/ 2731781 w 2778351"/>
              <a:gd name="connsiteY2" fmla="*/ 1178015 h 1928166"/>
              <a:gd name="connsiteX3" fmla="*/ 2358966 w 2778351"/>
              <a:gd name="connsiteY3" fmla="*/ 1928166 h 1928166"/>
              <a:gd name="connsiteX4" fmla="*/ 2071047 w 2778351"/>
              <a:gd name="connsiteY4" fmla="*/ 1129388 h 1928166"/>
              <a:gd name="connsiteX0" fmla="*/ 2071008 w 2835081"/>
              <a:gd name="connsiteY0" fmla="*/ 1128691 h 2017957"/>
              <a:gd name="connsiteX1" fmla="*/ 3205 w 2835081"/>
              <a:gd name="connsiteY1" fmla="*/ 2760 h 2017957"/>
              <a:gd name="connsiteX2" fmla="*/ 2731742 w 2835081"/>
              <a:gd name="connsiteY2" fmla="*/ 1177318 h 2017957"/>
              <a:gd name="connsiteX3" fmla="*/ 2268440 w 2835081"/>
              <a:gd name="connsiteY3" fmla="*/ 2017957 h 2017957"/>
              <a:gd name="connsiteX4" fmla="*/ 2071008 w 2835081"/>
              <a:gd name="connsiteY4" fmla="*/ 1128691 h 2017957"/>
              <a:gd name="connsiteX0" fmla="*/ 2071008 w 2837054"/>
              <a:gd name="connsiteY0" fmla="*/ 1128691 h 2018318"/>
              <a:gd name="connsiteX1" fmla="*/ 3205 w 2837054"/>
              <a:gd name="connsiteY1" fmla="*/ 2760 h 2018318"/>
              <a:gd name="connsiteX2" fmla="*/ 2731742 w 2837054"/>
              <a:gd name="connsiteY2" fmla="*/ 1177318 h 2018318"/>
              <a:gd name="connsiteX3" fmla="*/ 2268440 w 2837054"/>
              <a:gd name="connsiteY3" fmla="*/ 2017957 h 2018318"/>
              <a:gd name="connsiteX4" fmla="*/ 2071008 w 2837054"/>
              <a:gd name="connsiteY4" fmla="*/ 1128691 h 2018318"/>
              <a:gd name="connsiteX0" fmla="*/ 1871371 w 2842856"/>
              <a:gd name="connsiteY0" fmla="*/ 1128691 h 2018051"/>
              <a:gd name="connsiteX1" fmla="*/ 3593 w 2842856"/>
              <a:gd name="connsiteY1" fmla="*/ 2760 h 2018051"/>
              <a:gd name="connsiteX2" fmla="*/ 2732130 w 2842856"/>
              <a:gd name="connsiteY2" fmla="*/ 1177318 h 2018051"/>
              <a:gd name="connsiteX3" fmla="*/ 2268828 w 2842856"/>
              <a:gd name="connsiteY3" fmla="*/ 2017957 h 2018051"/>
              <a:gd name="connsiteX4" fmla="*/ 1871371 w 2842856"/>
              <a:gd name="connsiteY4" fmla="*/ 1128691 h 2018051"/>
              <a:gd name="connsiteX0" fmla="*/ 1871331 w 2842816"/>
              <a:gd name="connsiteY0" fmla="*/ 1128691 h 2018051"/>
              <a:gd name="connsiteX1" fmla="*/ 3553 w 2842816"/>
              <a:gd name="connsiteY1" fmla="*/ 2760 h 2018051"/>
              <a:gd name="connsiteX2" fmla="*/ 2732090 w 2842816"/>
              <a:gd name="connsiteY2" fmla="*/ 1177318 h 2018051"/>
              <a:gd name="connsiteX3" fmla="*/ 2268788 w 2842816"/>
              <a:gd name="connsiteY3" fmla="*/ 2017957 h 2018051"/>
              <a:gd name="connsiteX4" fmla="*/ 1871331 w 2842816"/>
              <a:gd name="connsiteY4" fmla="*/ 1128691 h 2018051"/>
              <a:gd name="connsiteX0" fmla="*/ 2429238 w 2832988"/>
              <a:gd name="connsiteY0" fmla="*/ 1344591 h 2019144"/>
              <a:gd name="connsiteX1" fmla="*/ 2660 w 2832988"/>
              <a:gd name="connsiteY1" fmla="*/ 2760 h 2019144"/>
              <a:gd name="connsiteX2" fmla="*/ 2731197 w 2832988"/>
              <a:gd name="connsiteY2" fmla="*/ 1177318 h 2019144"/>
              <a:gd name="connsiteX3" fmla="*/ 2267895 w 2832988"/>
              <a:gd name="connsiteY3" fmla="*/ 2017957 h 2019144"/>
              <a:gd name="connsiteX4" fmla="*/ 2429238 w 2832988"/>
              <a:gd name="connsiteY4" fmla="*/ 1344591 h 2019144"/>
              <a:gd name="connsiteX0" fmla="*/ 2391183 w 2833601"/>
              <a:gd name="connsiteY0" fmla="*/ 1293791 h 2018493"/>
              <a:gd name="connsiteX1" fmla="*/ 2705 w 2833601"/>
              <a:gd name="connsiteY1" fmla="*/ 2760 h 2018493"/>
              <a:gd name="connsiteX2" fmla="*/ 2731242 w 2833601"/>
              <a:gd name="connsiteY2" fmla="*/ 1177318 h 2018493"/>
              <a:gd name="connsiteX3" fmla="*/ 2267940 w 2833601"/>
              <a:gd name="connsiteY3" fmla="*/ 2017957 h 2018493"/>
              <a:gd name="connsiteX4" fmla="*/ 2391183 w 2833601"/>
              <a:gd name="connsiteY4" fmla="*/ 1293791 h 2018493"/>
              <a:gd name="connsiteX0" fmla="*/ 2391050 w 2833468"/>
              <a:gd name="connsiteY0" fmla="*/ 1293791 h 2018534"/>
              <a:gd name="connsiteX1" fmla="*/ 2572 w 2833468"/>
              <a:gd name="connsiteY1" fmla="*/ 2760 h 2018534"/>
              <a:gd name="connsiteX2" fmla="*/ 2731109 w 2833468"/>
              <a:gd name="connsiteY2" fmla="*/ 1177318 h 2018534"/>
              <a:gd name="connsiteX3" fmla="*/ 2267807 w 2833468"/>
              <a:gd name="connsiteY3" fmla="*/ 2017957 h 2018534"/>
              <a:gd name="connsiteX4" fmla="*/ 2391050 w 2833468"/>
              <a:gd name="connsiteY4" fmla="*/ 1293791 h 2018534"/>
              <a:gd name="connsiteX0" fmla="*/ 1845836 w 2255024"/>
              <a:gd name="connsiteY0" fmla="*/ 1065890 h 1790669"/>
              <a:gd name="connsiteX1" fmla="*/ 3458 w 2255024"/>
              <a:gd name="connsiteY1" fmla="*/ 3459 h 1790669"/>
              <a:gd name="connsiteX2" fmla="*/ 2185895 w 2255024"/>
              <a:gd name="connsiteY2" fmla="*/ 949417 h 1790669"/>
              <a:gd name="connsiteX3" fmla="*/ 1722593 w 2255024"/>
              <a:gd name="connsiteY3" fmla="*/ 1790056 h 1790669"/>
              <a:gd name="connsiteX4" fmla="*/ 1845836 w 2255024"/>
              <a:gd name="connsiteY4" fmla="*/ 1065890 h 1790669"/>
              <a:gd name="connsiteX0" fmla="*/ 1845831 w 2252960"/>
              <a:gd name="connsiteY0" fmla="*/ 1065905 h 1813046"/>
              <a:gd name="connsiteX1" fmla="*/ 3453 w 2252960"/>
              <a:gd name="connsiteY1" fmla="*/ 3474 h 1813046"/>
              <a:gd name="connsiteX2" fmla="*/ 2185890 w 2252960"/>
              <a:gd name="connsiteY2" fmla="*/ 949432 h 1813046"/>
              <a:gd name="connsiteX3" fmla="*/ 1707168 w 2252960"/>
              <a:gd name="connsiteY3" fmla="*/ 1812457 h 1813046"/>
              <a:gd name="connsiteX4" fmla="*/ 1845831 w 2252960"/>
              <a:gd name="connsiteY4" fmla="*/ 1065905 h 1813046"/>
              <a:gd name="connsiteX0" fmla="*/ 1845785 w 2236910"/>
              <a:gd name="connsiteY0" fmla="*/ 1065901 h 1805931"/>
              <a:gd name="connsiteX1" fmla="*/ 3407 w 2236910"/>
              <a:gd name="connsiteY1" fmla="*/ 3470 h 1805931"/>
              <a:gd name="connsiteX2" fmla="*/ 2185844 w 2236910"/>
              <a:gd name="connsiteY2" fmla="*/ 949428 h 1805931"/>
              <a:gd name="connsiteX3" fmla="*/ 1568999 w 2236910"/>
              <a:gd name="connsiteY3" fmla="*/ 1805335 h 1805931"/>
              <a:gd name="connsiteX4" fmla="*/ 1845785 w 2236910"/>
              <a:gd name="connsiteY4" fmla="*/ 1065901 h 1805931"/>
              <a:gd name="connsiteX0" fmla="*/ 1938962 w 2235995"/>
              <a:gd name="connsiteY0" fmla="*/ 1042182 h 1805700"/>
              <a:gd name="connsiteX1" fmla="*/ 3233 w 2235995"/>
              <a:gd name="connsiteY1" fmla="*/ 3470 h 1805700"/>
              <a:gd name="connsiteX2" fmla="*/ 2185670 w 2235995"/>
              <a:gd name="connsiteY2" fmla="*/ 949428 h 1805700"/>
              <a:gd name="connsiteX3" fmla="*/ 1568825 w 2235995"/>
              <a:gd name="connsiteY3" fmla="*/ 1805335 h 1805700"/>
              <a:gd name="connsiteX4" fmla="*/ 1938962 w 2235995"/>
              <a:gd name="connsiteY4" fmla="*/ 1042182 h 1805700"/>
              <a:gd name="connsiteX0" fmla="*/ 1938944 w 2230169"/>
              <a:gd name="connsiteY0" fmla="*/ 1042118 h 1719316"/>
              <a:gd name="connsiteX1" fmla="*/ 3215 w 2230169"/>
              <a:gd name="connsiteY1" fmla="*/ 3406 h 1719316"/>
              <a:gd name="connsiteX2" fmla="*/ 2185652 w 2230169"/>
              <a:gd name="connsiteY2" fmla="*/ 949364 h 1719316"/>
              <a:gd name="connsiteX3" fmla="*/ 1507283 w 2230169"/>
              <a:gd name="connsiteY3" fmla="*/ 1718888 h 1719316"/>
              <a:gd name="connsiteX4" fmla="*/ 1938944 w 2230169"/>
              <a:gd name="connsiteY4" fmla="*/ 1042118 h 1719316"/>
              <a:gd name="connsiteX0" fmla="*/ 2190989 w 2494600"/>
              <a:gd name="connsiteY0" fmla="*/ 1138605 h 1815820"/>
              <a:gd name="connsiteX1" fmla="*/ 2884 w 2494600"/>
              <a:gd name="connsiteY1" fmla="*/ 3079 h 1815820"/>
              <a:gd name="connsiteX2" fmla="*/ 2437697 w 2494600"/>
              <a:gd name="connsiteY2" fmla="*/ 1045851 h 1815820"/>
              <a:gd name="connsiteX3" fmla="*/ 1759328 w 2494600"/>
              <a:gd name="connsiteY3" fmla="*/ 1815375 h 1815820"/>
              <a:gd name="connsiteX4" fmla="*/ 2190989 w 2494600"/>
              <a:gd name="connsiteY4" fmla="*/ 1138605 h 1815820"/>
              <a:gd name="connsiteX0" fmla="*/ 2268337 w 2575905"/>
              <a:gd name="connsiteY0" fmla="*/ 1169845 h 1847066"/>
              <a:gd name="connsiteX1" fmla="*/ 2795 w 2575905"/>
              <a:gd name="connsiteY1" fmla="*/ 2987 h 1847066"/>
              <a:gd name="connsiteX2" fmla="*/ 2515045 w 2575905"/>
              <a:gd name="connsiteY2" fmla="*/ 1077091 h 1847066"/>
              <a:gd name="connsiteX3" fmla="*/ 1836676 w 2575905"/>
              <a:gd name="connsiteY3" fmla="*/ 1846615 h 1847066"/>
              <a:gd name="connsiteX4" fmla="*/ 2268337 w 2575905"/>
              <a:gd name="connsiteY4" fmla="*/ 1169845 h 1847066"/>
              <a:gd name="connsiteX0" fmla="*/ 2288871 w 2575709"/>
              <a:gd name="connsiteY0" fmla="*/ 1139997 h 1846812"/>
              <a:gd name="connsiteX1" fmla="*/ 2770 w 2575709"/>
              <a:gd name="connsiteY1" fmla="*/ 2987 h 1846812"/>
              <a:gd name="connsiteX2" fmla="*/ 2515020 w 2575709"/>
              <a:gd name="connsiteY2" fmla="*/ 1077091 h 1846812"/>
              <a:gd name="connsiteX3" fmla="*/ 1836651 w 2575709"/>
              <a:gd name="connsiteY3" fmla="*/ 1846615 h 1846812"/>
              <a:gd name="connsiteX4" fmla="*/ 2288871 w 2575709"/>
              <a:gd name="connsiteY4" fmla="*/ 1139997 h 1846812"/>
              <a:gd name="connsiteX0" fmla="*/ 1335577 w 1579877"/>
              <a:gd name="connsiteY0" fmla="*/ 802755 h 1509546"/>
              <a:gd name="connsiteX1" fmla="*/ 4422 w 1579877"/>
              <a:gd name="connsiteY1" fmla="*/ 4420 h 1509546"/>
              <a:gd name="connsiteX2" fmla="*/ 1561726 w 1579877"/>
              <a:gd name="connsiteY2" fmla="*/ 739849 h 1509546"/>
              <a:gd name="connsiteX3" fmla="*/ 883357 w 1579877"/>
              <a:gd name="connsiteY3" fmla="*/ 1509373 h 1509546"/>
              <a:gd name="connsiteX4" fmla="*/ 1335577 w 1579877"/>
              <a:gd name="connsiteY4" fmla="*/ 802755 h 1509546"/>
              <a:gd name="connsiteX0" fmla="*/ 1452344 w 1700970"/>
              <a:gd name="connsiteY0" fmla="*/ 871990 h 1578786"/>
              <a:gd name="connsiteX1" fmla="*/ 4119 w 1700970"/>
              <a:gd name="connsiteY1" fmla="*/ 4023 h 1578786"/>
              <a:gd name="connsiteX2" fmla="*/ 1678493 w 1700970"/>
              <a:gd name="connsiteY2" fmla="*/ 809084 h 1578786"/>
              <a:gd name="connsiteX3" fmla="*/ 1000124 w 1700970"/>
              <a:gd name="connsiteY3" fmla="*/ 1578608 h 1578786"/>
              <a:gd name="connsiteX4" fmla="*/ 1452344 w 1700970"/>
              <a:gd name="connsiteY4" fmla="*/ 871990 h 1578786"/>
              <a:gd name="connsiteX0" fmla="*/ 1452303 w 1700929"/>
              <a:gd name="connsiteY0" fmla="*/ 871990 h 1578782"/>
              <a:gd name="connsiteX1" fmla="*/ 4078 w 1700929"/>
              <a:gd name="connsiteY1" fmla="*/ 4023 h 1578782"/>
              <a:gd name="connsiteX2" fmla="*/ 1678452 w 1700929"/>
              <a:gd name="connsiteY2" fmla="*/ 809084 h 1578782"/>
              <a:gd name="connsiteX3" fmla="*/ 1000083 w 1700929"/>
              <a:gd name="connsiteY3" fmla="*/ 1578608 h 1578782"/>
              <a:gd name="connsiteX4" fmla="*/ 1452303 w 1700929"/>
              <a:gd name="connsiteY4" fmla="*/ 871990 h 1578782"/>
              <a:gd name="connsiteX0" fmla="*/ 1452303 w 1700929"/>
              <a:gd name="connsiteY0" fmla="*/ 868267 h 1575059"/>
              <a:gd name="connsiteX1" fmla="*/ 4078 w 1700929"/>
              <a:gd name="connsiteY1" fmla="*/ 300 h 1575059"/>
              <a:gd name="connsiteX2" fmla="*/ 1678452 w 1700929"/>
              <a:gd name="connsiteY2" fmla="*/ 805361 h 1575059"/>
              <a:gd name="connsiteX3" fmla="*/ 1000083 w 1700929"/>
              <a:gd name="connsiteY3" fmla="*/ 1574885 h 1575059"/>
              <a:gd name="connsiteX4" fmla="*/ 1452303 w 1700929"/>
              <a:gd name="connsiteY4" fmla="*/ 868267 h 1575059"/>
              <a:gd name="connsiteX0" fmla="*/ 1463294 w 1711920"/>
              <a:gd name="connsiteY0" fmla="*/ 876189 h 1582981"/>
              <a:gd name="connsiteX1" fmla="*/ 15069 w 1711920"/>
              <a:gd name="connsiteY1" fmla="*/ 8222 h 1582981"/>
              <a:gd name="connsiteX2" fmla="*/ 1689443 w 1711920"/>
              <a:gd name="connsiteY2" fmla="*/ 813283 h 1582981"/>
              <a:gd name="connsiteX3" fmla="*/ 1011074 w 1711920"/>
              <a:gd name="connsiteY3" fmla="*/ 1582807 h 1582981"/>
              <a:gd name="connsiteX4" fmla="*/ 1463294 w 1711920"/>
              <a:gd name="connsiteY4" fmla="*/ 876189 h 1582981"/>
              <a:gd name="connsiteX0" fmla="*/ 1463294 w 1711920"/>
              <a:gd name="connsiteY0" fmla="*/ 876189 h 1582981"/>
              <a:gd name="connsiteX1" fmla="*/ 15069 w 1711920"/>
              <a:gd name="connsiteY1" fmla="*/ 8222 h 1582981"/>
              <a:gd name="connsiteX2" fmla="*/ 1689443 w 1711920"/>
              <a:gd name="connsiteY2" fmla="*/ 813283 h 1582981"/>
              <a:gd name="connsiteX3" fmla="*/ 1011074 w 1711920"/>
              <a:gd name="connsiteY3" fmla="*/ 1582807 h 1582981"/>
              <a:gd name="connsiteX4" fmla="*/ 1463294 w 1711920"/>
              <a:gd name="connsiteY4" fmla="*/ 876189 h 1582981"/>
              <a:gd name="connsiteX0" fmla="*/ 1463457 w 1712466"/>
              <a:gd name="connsiteY0" fmla="*/ 876342 h 1608429"/>
              <a:gd name="connsiteX1" fmla="*/ 15232 w 1712466"/>
              <a:gd name="connsiteY1" fmla="*/ 8375 h 1608429"/>
              <a:gd name="connsiteX2" fmla="*/ 1689606 w 1712466"/>
              <a:gd name="connsiteY2" fmla="*/ 813436 h 1608429"/>
              <a:gd name="connsiteX3" fmla="*/ 1026739 w 1712466"/>
              <a:gd name="connsiteY3" fmla="*/ 1608259 h 1608429"/>
              <a:gd name="connsiteX4" fmla="*/ 1463457 w 1712466"/>
              <a:gd name="connsiteY4" fmla="*/ 876342 h 1608429"/>
              <a:gd name="connsiteX0" fmla="*/ 1463457 w 1712748"/>
              <a:gd name="connsiteY0" fmla="*/ 876342 h 1608456"/>
              <a:gd name="connsiteX1" fmla="*/ 15232 w 1712748"/>
              <a:gd name="connsiteY1" fmla="*/ 8375 h 1608456"/>
              <a:gd name="connsiteX2" fmla="*/ 1689606 w 1712748"/>
              <a:gd name="connsiteY2" fmla="*/ 813436 h 1608456"/>
              <a:gd name="connsiteX3" fmla="*/ 1026739 w 1712748"/>
              <a:gd name="connsiteY3" fmla="*/ 1608259 h 1608456"/>
              <a:gd name="connsiteX4" fmla="*/ 1463457 w 1712748"/>
              <a:gd name="connsiteY4" fmla="*/ 876342 h 1608456"/>
              <a:gd name="connsiteX0" fmla="*/ 1463457 w 1714372"/>
              <a:gd name="connsiteY0" fmla="*/ 876342 h 1612123"/>
              <a:gd name="connsiteX1" fmla="*/ 15232 w 1714372"/>
              <a:gd name="connsiteY1" fmla="*/ 8375 h 1612123"/>
              <a:gd name="connsiteX2" fmla="*/ 1689606 w 1714372"/>
              <a:gd name="connsiteY2" fmla="*/ 813436 h 1612123"/>
              <a:gd name="connsiteX3" fmla="*/ 1026739 w 1714372"/>
              <a:gd name="connsiteY3" fmla="*/ 1608259 h 1612123"/>
              <a:gd name="connsiteX4" fmla="*/ 1463457 w 1714372"/>
              <a:gd name="connsiteY4" fmla="*/ 876342 h 1612123"/>
              <a:gd name="connsiteX0" fmla="*/ 1463432 w 1713857"/>
              <a:gd name="connsiteY0" fmla="*/ 876366 h 1625932"/>
              <a:gd name="connsiteX1" fmla="*/ 15207 w 1713857"/>
              <a:gd name="connsiteY1" fmla="*/ 8399 h 1625932"/>
              <a:gd name="connsiteX2" fmla="*/ 1689581 w 1713857"/>
              <a:gd name="connsiteY2" fmla="*/ 813460 h 1625932"/>
              <a:gd name="connsiteX3" fmla="*/ 1009765 w 1713857"/>
              <a:gd name="connsiteY3" fmla="*/ 1622147 h 1625932"/>
              <a:gd name="connsiteX4" fmla="*/ 1463432 w 1713857"/>
              <a:gd name="connsiteY4" fmla="*/ 876366 h 1625932"/>
              <a:gd name="connsiteX0" fmla="*/ 1463432 w 1713774"/>
              <a:gd name="connsiteY0" fmla="*/ 876366 h 1628865"/>
              <a:gd name="connsiteX1" fmla="*/ 15207 w 1713774"/>
              <a:gd name="connsiteY1" fmla="*/ 8399 h 1628865"/>
              <a:gd name="connsiteX2" fmla="*/ 1689581 w 1713774"/>
              <a:gd name="connsiteY2" fmla="*/ 813460 h 1628865"/>
              <a:gd name="connsiteX3" fmla="*/ 1009765 w 1713774"/>
              <a:gd name="connsiteY3" fmla="*/ 1622147 h 1628865"/>
              <a:gd name="connsiteX4" fmla="*/ 1463432 w 1713774"/>
              <a:gd name="connsiteY4" fmla="*/ 876366 h 1628865"/>
              <a:gd name="connsiteX0" fmla="*/ 1463433 w 1713813"/>
              <a:gd name="connsiteY0" fmla="*/ 876382 h 1637678"/>
              <a:gd name="connsiteX1" fmla="*/ 15208 w 1713813"/>
              <a:gd name="connsiteY1" fmla="*/ 8415 h 1637678"/>
              <a:gd name="connsiteX2" fmla="*/ 1689582 w 1713813"/>
              <a:gd name="connsiteY2" fmla="*/ 813476 h 1637678"/>
              <a:gd name="connsiteX3" fmla="*/ 1011126 w 1713813"/>
              <a:gd name="connsiteY3" fmla="*/ 1631040 h 1637678"/>
              <a:gd name="connsiteX4" fmla="*/ 1463433 w 1713813"/>
              <a:gd name="connsiteY4" fmla="*/ 876382 h 16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solidFill>
            <a:srgbClr val="B4BAD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6" name="等腰三角形 3">
            <a:extLst>
              <a:ext uri="{FF2B5EF4-FFF2-40B4-BE49-F238E27FC236}">
                <a16:creationId xmlns="" xmlns:a16="http://schemas.microsoft.com/office/drawing/2014/main" id="{958C027D-AD27-4B17-B1E8-25D55C864554}"/>
              </a:ext>
            </a:extLst>
          </p:cNvPr>
          <p:cNvSpPr/>
          <p:nvPr/>
        </p:nvSpPr>
        <p:spPr>
          <a:xfrm rot="8594713">
            <a:off x="5141746" y="2811201"/>
            <a:ext cx="3440337" cy="2465626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" fmla="*/ 447800 w 2536032"/>
              <a:gd name="connsiteY0" fmla="*/ 2233337 h 2233337"/>
              <a:gd name="connsiteX1" fmla="*/ 0 w 2536032"/>
              <a:gd name="connsiteY1" fmla="*/ 0 h 2233337"/>
              <a:gd name="connsiteX2" fmla="*/ 2536032 w 2536032"/>
              <a:gd name="connsiteY2" fmla="*/ 2233337 h 2233337"/>
              <a:gd name="connsiteX3" fmla="*/ 447800 w 2536032"/>
              <a:gd name="connsiteY3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447800 w 2632284"/>
              <a:gd name="connsiteY3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1617785 w 2632284"/>
              <a:gd name="connsiteY3" fmla="*/ 1764288 h 2233337"/>
              <a:gd name="connsiteX4" fmla="*/ 447800 w 2632284"/>
              <a:gd name="connsiteY4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2612395 w 2632284"/>
              <a:gd name="connsiteY3" fmla="*/ 1844498 h 2233337"/>
              <a:gd name="connsiteX4" fmla="*/ 447800 w 2632284"/>
              <a:gd name="connsiteY4" fmla="*/ 2233337 h 2233337"/>
              <a:gd name="connsiteX0" fmla="*/ 1570748 w 2632284"/>
              <a:gd name="connsiteY0" fmla="*/ 1286853 h 1844498"/>
              <a:gd name="connsiteX1" fmla="*/ 0 w 2632284"/>
              <a:gd name="connsiteY1" fmla="*/ 0 h 1844498"/>
              <a:gd name="connsiteX2" fmla="*/ 2632284 w 2632284"/>
              <a:gd name="connsiteY2" fmla="*/ 1431231 h 1844498"/>
              <a:gd name="connsiteX3" fmla="*/ 2612395 w 2632284"/>
              <a:gd name="connsiteY3" fmla="*/ 1844498 h 1844498"/>
              <a:gd name="connsiteX4" fmla="*/ 1570748 w 2632284"/>
              <a:gd name="connsiteY4" fmla="*/ 1286853 h 1844498"/>
              <a:gd name="connsiteX0" fmla="*/ 2196390 w 2632284"/>
              <a:gd name="connsiteY0" fmla="*/ 1912495 h 1912495"/>
              <a:gd name="connsiteX1" fmla="*/ 0 w 2632284"/>
              <a:gd name="connsiteY1" fmla="*/ 0 h 1912495"/>
              <a:gd name="connsiteX2" fmla="*/ 2632284 w 2632284"/>
              <a:gd name="connsiteY2" fmla="*/ 1431231 h 1912495"/>
              <a:gd name="connsiteX3" fmla="*/ 2612395 w 2632284"/>
              <a:gd name="connsiteY3" fmla="*/ 1844498 h 1912495"/>
              <a:gd name="connsiteX4" fmla="*/ 2196390 w 2632284"/>
              <a:gd name="connsiteY4" fmla="*/ 1912495 h 1912495"/>
              <a:gd name="connsiteX0" fmla="*/ 2196390 w 2632284"/>
              <a:gd name="connsiteY0" fmla="*/ 1912495 h 1924709"/>
              <a:gd name="connsiteX1" fmla="*/ 0 w 2632284"/>
              <a:gd name="connsiteY1" fmla="*/ 0 h 1924709"/>
              <a:gd name="connsiteX2" fmla="*/ 2632284 w 2632284"/>
              <a:gd name="connsiteY2" fmla="*/ 1431231 h 1924709"/>
              <a:gd name="connsiteX3" fmla="*/ 2355722 w 2632284"/>
              <a:gd name="connsiteY3" fmla="*/ 1924709 h 1924709"/>
              <a:gd name="connsiteX4" fmla="*/ 2196390 w 2632284"/>
              <a:gd name="connsiteY4" fmla="*/ 1912495 h 1924709"/>
              <a:gd name="connsiteX0" fmla="*/ 2244516 w 2632284"/>
              <a:gd name="connsiteY0" fmla="*/ 1527484 h 1924709"/>
              <a:gd name="connsiteX1" fmla="*/ 0 w 2632284"/>
              <a:gd name="connsiteY1" fmla="*/ 0 h 1924709"/>
              <a:gd name="connsiteX2" fmla="*/ 2632284 w 2632284"/>
              <a:gd name="connsiteY2" fmla="*/ 1431231 h 1924709"/>
              <a:gd name="connsiteX3" fmla="*/ 2355722 w 2632284"/>
              <a:gd name="connsiteY3" fmla="*/ 1924709 h 1924709"/>
              <a:gd name="connsiteX4" fmla="*/ 2244516 w 2632284"/>
              <a:gd name="connsiteY4" fmla="*/ 1527484 h 1924709"/>
              <a:gd name="connsiteX0" fmla="*/ 2244516 w 2728537"/>
              <a:gd name="connsiteY0" fmla="*/ 1527484 h 1924709"/>
              <a:gd name="connsiteX1" fmla="*/ 0 w 2728537"/>
              <a:gd name="connsiteY1" fmla="*/ 0 h 1924709"/>
              <a:gd name="connsiteX2" fmla="*/ 2728537 w 2728537"/>
              <a:gd name="connsiteY2" fmla="*/ 1174558 h 1924709"/>
              <a:gd name="connsiteX3" fmla="*/ 2355722 w 2728537"/>
              <a:gd name="connsiteY3" fmla="*/ 1924709 h 1924709"/>
              <a:gd name="connsiteX4" fmla="*/ 2244516 w 2728537"/>
              <a:gd name="connsiteY4" fmla="*/ 1527484 h 1924709"/>
              <a:gd name="connsiteX0" fmla="*/ 2244516 w 2849134"/>
              <a:gd name="connsiteY0" fmla="*/ 1530200 h 1927425"/>
              <a:gd name="connsiteX1" fmla="*/ 0 w 2849134"/>
              <a:gd name="connsiteY1" fmla="*/ 2716 h 1927425"/>
              <a:gd name="connsiteX2" fmla="*/ 2728537 w 2849134"/>
              <a:gd name="connsiteY2" fmla="*/ 1177274 h 1927425"/>
              <a:gd name="connsiteX3" fmla="*/ 2355722 w 2849134"/>
              <a:gd name="connsiteY3" fmla="*/ 1927425 h 1927425"/>
              <a:gd name="connsiteX4" fmla="*/ 2244516 w 2849134"/>
              <a:gd name="connsiteY4" fmla="*/ 1530200 h 1927425"/>
              <a:gd name="connsiteX0" fmla="*/ 2244516 w 2776007"/>
              <a:gd name="connsiteY0" fmla="*/ 1530941 h 1928166"/>
              <a:gd name="connsiteX1" fmla="*/ 0 w 2776007"/>
              <a:gd name="connsiteY1" fmla="*/ 3457 h 1928166"/>
              <a:gd name="connsiteX2" fmla="*/ 2728537 w 2776007"/>
              <a:gd name="connsiteY2" fmla="*/ 1178015 h 1928166"/>
              <a:gd name="connsiteX3" fmla="*/ 2355722 w 2776007"/>
              <a:gd name="connsiteY3" fmla="*/ 1928166 h 1928166"/>
              <a:gd name="connsiteX4" fmla="*/ 2244516 w 2776007"/>
              <a:gd name="connsiteY4" fmla="*/ 1530941 h 1928166"/>
              <a:gd name="connsiteX0" fmla="*/ 2196390 w 2776007"/>
              <a:gd name="connsiteY0" fmla="*/ 969468 h 1928166"/>
              <a:gd name="connsiteX1" fmla="*/ 0 w 2776007"/>
              <a:gd name="connsiteY1" fmla="*/ 3457 h 1928166"/>
              <a:gd name="connsiteX2" fmla="*/ 2728537 w 2776007"/>
              <a:gd name="connsiteY2" fmla="*/ 1178015 h 1928166"/>
              <a:gd name="connsiteX3" fmla="*/ 2355722 w 2776007"/>
              <a:gd name="connsiteY3" fmla="*/ 1928166 h 1928166"/>
              <a:gd name="connsiteX4" fmla="*/ 2196390 w 2776007"/>
              <a:gd name="connsiteY4" fmla="*/ 969468 h 1928166"/>
              <a:gd name="connsiteX0" fmla="*/ 2196390 w 2775107"/>
              <a:gd name="connsiteY0" fmla="*/ 969468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323637 w 2775107"/>
              <a:gd name="connsiteY4" fmla="*/ 1912124 h 1928166"/>
              <a:gd name="connsiteX5" fmla="*/ 2196390 w 2775107"/>
              <a:gd name="connsiteY5" fmla="*/ 969468 h 1928166"/>
              <a:gd name="connsiteX0" fmla="*/ 2196390 w 2775107"/>
              <a:gd name="connsiteY0" fmla="*/ 969468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500101 w 2775107"/>
              <a:gd name="connsiteY4" fmla="*/ 1430861 h 1928166"/>
              <a:gd name="connsiteX5" fmla="*/ 2196390 w 2775107"/>
              <a:gd name="connsiteY5" fmla="*/ 969468 h 1928166"/>
              <a:gd name="connsiteX0" fmla="*/ 2196390 w 2775107"/>
              <a:gd name="connsiteY0" fmla="*/ 1081763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500101 w 2775107"/>
              <a:gd name="connsiteY4" fmla="*/ 1430861 h 1928166"/>
              <a:gd name="connsiteX5" fmla="*/ 2196390 w 2775107"/>
              <a:gd name="connsiteY5" fmla="*/ 1081763 h 1928166"/>
              <a:gd name="connsiteX0" fmla="*/ 2199445 w 2778162"/>
              <a:gd name="connsiteY0" fmla="*/ 1081763 h 1928166"/>
              <a:gd name="connsiteX1" fmla="*/ 3055 w 2778162"/>
              <a:gd name="connsiteY1" fmla="*/ 3457 h 1928166"/>
              <a:gd name="connsiteX2" fmla="*/ 2731592 w 2778162"/>
              <a:gd name="connsiteY2" fmla="*/ 1178015 h 1928166"/>
              <a:gd name="connsiteX3" fmla="*/ 2358777 w 2778162"/>
              <a:gd name="connsiteY3" fmla="*/ 1928166 h 1928166"/>
              <a:gd name="connsiteX4" fmla="*/ 2503156 w 2778162"/>
              <a:gd name="connsiteY4" fmla="*/ 1430861 h 1928166"/>
              <a:gd name="connsiteX5" fmla="*/ 2199445 w 2778162"/>
              <a:gd name="connsiteY5" fmla="*/ 1081763 h 1928166"/>
              <a:gd name="connsiteX0" fmla="*/ 2199445 w 2778162"/>
              <a:gd name="connsiteY0" fmla="*/ 1081763 h 1928166"/>
              <a:gd name="connsiteX1" fmla="*/ 3055 w 2778162"/>
              <a:gd name="connsiteY1" fmla="*/ 3457 h 1928166"/>
              <a:gd name="connsiteX2" fmla="*/ 2731592 w 2778162"/>
              <a:gd name="connsiteY2" fmla="*/ 1178015 h 1928166"/>
              <a:gd name="connsiteX3" fmla="*/ 2358777 w 2778162"/>
              <a:gd name="connsiteY3" fmla="*/ 1928166 h 1928166"/>
              <a:gd name="connsiteX4" fmla="*/ 2503156 w 2778162"/>
              <a:gd name="connsiteY4" fmla="*/ 1430861 h 1928166"/>
              <a:gd name="connsiteX5" fmla="*/ 2199445 w 2778162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406879 w 2778138"/>
              <a:gd name="connsiteY4" fmla="*/ 1446903 h 1928166"/>
              <a:gd name="connsiteX5" fmla="*/ 2199421 w 2778138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406879 w 2778138"/>
              <a:gd name="connsiteY4" fmla="*/ 1446903 h 1928166"/>
              <a:gd name="connsiteX5" fmla="*/ 2199421 w 2778138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199421 w 2778138"/>
              <a:gd name="connsiteY4" fmla="*/ 1081763 h 1928166"/>
              <a:gd name="connsiteX0" fmla="*/ 2071047 w 2778351"/>
              <a:gd name="connsiteY0" fmla="*/ 1129388 h 1928166"/>
              <a:gd name="connsiteX1" fmla="*/ 3244 w 2778351"/>
              <a:gd name="connsiteY1" fmla="*/ 3457 h 1928166"/>
              <a:gd name="connsiteX2" fmla="*/ 2731781 w 2778351"/>
              <a:gd name="connsiteY2" fmla="*/ 1178015 h 1928166"/>
              <a:gd name="connsiteX3" fmla="*/ 2358966 w 2778351"/>
              <a:gd name="connsiteY3" fmla="*/ 1928166 h 1928166"/>
              <a:gd name="connsiteX4" fmla="*/ 2071047 w 2778351"/>
              <a:gd name="connsiteY4" fmla="*/ 1129388 h 1928166"/>
              <a:gd name="connsiteX0" fmla="*/ 2071008 w 2835081"/>
              <a:gd name="connsiteY0" fmla="*/ 1128691 h 2017957"/>
              <a:gd name="connsiteX1" fmla="*/ 3205 w 2835081"/>
              <a:gd name="connsiteY1" fmla="*/ 2760 h 2017957"/>
              <a:gd name="connsiteX2" fmla="*/ 2731742 w 2835081"/>
              <a:gd name="connsiteY2" fmla="*/ 1177318 h 2017957"/>
              <a:gd name="connsiteX3" fmla="*/ 2268440 w 2835081"/>
              <a:gd name="connsiteY3" fmla="*/ 2017957 h 2017957"/>
              <a:gd name="connsiteX4" fmla="*/ 2071008 w 2835081"/>
              <a:gd name="connsiteY4" fmla="*/ 1128691 h 2017957"/>
              <a:gd name="connsiteX0" fmla="*/ 2071008 w 2837054"/>
              <a:gd name="connsiteY0" fmla="*/ 1128691 h 2018318"/>
              <a:gd name="connsiteX1" fmla="*/ 3205 w 2837054"/>
              <a:gd name="connsiteY1" fmla="*/ 2760 h 2018318"/>
              <a:gd name="connsiteX2" fmla="*/ 2731742 w 2837054"/>
              <a:gd name="connsiteY2" fmla="*/ 1177318 h 2018318"/>
              <a:gd name="connsiteX3" fmla="*/ 2268440 w 2837054"/>
              <a:gd name="connsiteY3" fmla="*/ 2017957 h 2018318"/>
              <a:gd name="connsiteX4" fmla="*/ 2071008 w 2837054"/>
              <a:gd name="connsiteY4" fmla="*/ 1128691 h 2018318"/>
              <a:gd name="connsiteX0" fmla="*/ 1871371 w 2842856"/>
              <a:gd name="connsiteY0" fmla="*/ 1128691 h 2018051"/>
              <a:gd name="connsiteX1" fmla="*/ 3593 w 2842856"/>
              <a:gd name="connsiteY1" fmla="*/ 2760 h 2018051"/>
              <a:gd name="connsiteX2" fmla="*/ 2732130 w 2842856"/>
              <a:gd name="connsiteY2" fmla="*/ 1177318 h 2018051"/>
              <a:gd name="connsiteX3" fmla="*/ 2268828 w 2842856"/>
              <a:gd name="connsiteY3" fmla="*/ 2017957 h 2018051"/>
              <a:gd name="connsiteX4" fmla="*/ 1871371 w 2842856"/>
              <a:gd name="connsiteY4" fmla="*/ 1128691 h 2018051"/>
              <a:gd name="connsiteX0" fmla="*/ 1871331 w 2842816"/>
              <a:gd name="connsiteY0" fmla="*/ 1128691 h 2018051"/>
              <a:gd name="connsiteX1" fmla="*/ 3553 w 2842816"/>
              <a:gd name="connsiteY1" fmla="*/ 2760 h 2018051"/>
              <a:gd name="connsiteX2" fmla="*/ 2732090 w 2842816"/>
              <a:gd name="connsiteY2" fmla="*/ 1177318 h 2018051"/>
              <a:gd name="connsiteX3" fmla="*/ 2268788 w 2842816"/>
              <a:gd name="connsiteY3" fmla="*/ 2017957 h 2018051"/>
              <a:gd name="connsiteX4" fmla="*/ 1871331 w 2842816"/>
              <a:gd name="connsiteY4" fmla="*/ 1128691 h 2018051"/>
              <a:gd name="connsiteX0" fmla="*/ 2429238 w 2832988"/>
              <a:gd name="connsiteY0" fmla="*/ 1344591 h 2019144"/>
              <a:gd name="connsiteX1" fmla="*/ 2660 w 2832988"/>
              <a:gd name="connsiteY1" fmla="*/ 2760 h 2019144"/>
              <a:gd name="connsiteX2" fmla="*/ 2731197 w 2832988"/>
              <a:gd name="connsiteY2" fmla="*/ 1177318 h 2019144"/>
              <a:gd name="connsiteX3" fmla="*/ 2267895 w 2832988"/>
              <a:gd name="connsiteY3" fmla="*/ 2017957 h 2019144"/>
              <a:gd name="connsiteX4" fmla="*/ 2429238 w 2832988"/>
              <a:gd name="connsiteY4" fmla="*/ 1344591 h 2019144"/>
              <a:gd name="connsiteX0" fmla="*/ 2391183 w 2833601"/>
              <a:gd name="connsiteY0" fmla="*/ 1293791 h 2018493"/>
              <a:gd name="connsiteX1" fmla="*/ 2705 w 2833601"/>
              <a:gd name="connsiteY1" fmla="*/ 2760 h 2018493"/>
              <a:gd name="connsiteX2" fmla="*/ 2731242 w 2833601"/>
              <a:gd name="connsiteY2" fmla="*/ 1177318 h 2018493"/>
              <a:gd name="connsiteX3" fmla="*/ 2267940 w 2833601"/>
              <a:gd name="connsiteY3" fmla="*/ 2017957 h 2018493"/>
              <a:gd name="connsiteX4" fmla="*/ 2391183 w 2833601"/>
              <a:gd name="connsiteY4" fmla="*/ 1293791 h 2018493"/>
              <a:gd name="connsiteX0" fmla="*/ 2391050 w 2833468"/>
              <a:gd name="connsiteY0" fmla="*/ 1293791 h 2018534"/>
              <a:gd name="connsiteX1" fmla="*/ 2572 w 2833468"/>
              <a:gd name="connsiteY1" fmla="*/ 2760 h 2018534"/>
              <a:gd name="connsiteX2" fmla="*/ 2731109 w 2833468"/>
              <a:gd name="connsiteY2" fmla="*/ 1177318 h 2018534"/>
              <a:gd name="connsiteX3" fmla="*/ 2267807 w 2833468"/>
              <a:gd name="connsiteY3" fmla="*/ 2017957 h 2018534"/>
              <a:gd name="connsiteX4" fmla="*/ 2391050 w 2833468"/>
              <a:gd name="connsiteY4" fmla="*/ 1293791 h 2018534"/>
              <a:gd name="connsiteX0" fmla="*/ 1845836 w 2255024"/>
              <a:gd name="connsiteY0" fmla="*/ 1065890 h 1790669"/>
              <a:gd name="connsiteX1" fmla="*/ 3458 w 2255024"/>
              <a:gd name="connsiteY1" fmla="*/ 3459 h 1790669"/>
              <a:gd name="connsiteX2" fmla="*/ 2185895 w 2255024"/>
              <a:gd name="connsiteY2" fmla="*/ 949417 h 1790669"/>
              <a:gd name="connsiteX3" fmla="*/ 1722593 w 2255024"/>
              <a:gd name="connsiteY3" fmla="*/ 1790056 h 1790669"/>
              <a:gd name="connsiteX4" fmla="*/ 1845836 w 2255024"/>
              <a:gd name="connsiteY4" fmla="*/ 1065890 h 1790669"/>
              <a:gd name="connsiteX0" fmla="*/ 1845831 w 2252960"/>
              <a:gd name="connsiteY0" fmla="*/ 1065905 h 1813046"/>
              <a:gd name="connsiteX1" fmla="*/ 3453 w 2252960"/>
              <a:gd name="connsiteY1" fmla="*/ 3474 h 1813046"/>
              <a:gd name="connsiteX2" fmla="*/ 2185890 w 2252960"/>
              <a:gd name="connsiteY2" fmla="*/ 949432 h 1813046"/>
              <a:gd name="connsiteX3" fmla="*/ 1707168 w 2252960"/>
              <a:gd name="connsiteY3" fmla="*/ 1812457 h 1813046"/>
              <a:gd name="connsiteX4" fmla="*/ 1845831 w 2252960"/>
              <a:gd name="connsiteY4" fmla="*/ 1065905 h 1813046"/>
              <a:gd name="connsiteX0" fmla="*/ 1845785 w 2236910"/>
              <a:gd name="connsiteY0" fmla="*/ 1065901 h 1805931"/>
              <a:gd name="connsiteX1" fmla="*/ 3407 w 2236910"/>
              <a:gd name="connsiteY1" fmla="*/ 3470 h 1805931"/>
              <a:gd name="connsiteX2" fmla="*/ 2185844 w 2236910"/>
              <a:gd name="connsiteY2" fmla="*/ 949428 h 1805931"/>
              <a:gd name="connsiteX3" fmla="*/ 1568999 w 2236910"/>
              <a:gd name="connsiteY3" fmla="*/ 1805335 h 1805931"/>
              <a:gd name="connsiteX4" fmla="*/ 1845785 w 2236910"/>
              <a:gd name="connsiteY4" fmla="*/ 1065901 h 1805931"/>
              <a:gd name="connsiteX0" fmla="*/ 1938962 w 2235995"/>
              <a:gd name="connsiteY0" fmla="*/ 1042182 h 1805700"/>
              <a:gd name="connsiteX1" fmla="*/ 3233 w 2235995"/>
              <a:gd name="connsiteY1" fmla="*/ 3470 h 1805700"/>
              <a:gd name="connsiteX2" fmla="*/ 2185670 w 2235995"/>
              <a:gd name="connsiteY2" fmla="*/ 949428 h 1805700"/>
              <a:gd name="connsiteX3" fmla="*/ 1568825 w 2235995"/>
              <a:gd name="connsiteY3" fmla="*/ 1805335 h 1805700"/>
              <a:gd name="connsiteX4" fmla="*/ 1938962 w 2235995"/>
              <a:gd name="connsiteY4" fmla="*/ 1042182 h 1805700"/>
              <a:gd name="connsiteX0" fmla="*/ 1938944 w 2230169"/>
              <a:gd name="connsiteY0" fmla="*/ 1042118 h 1719316"/>
              <a:gd name="connsiteX1" fmla="*/ 3215 w 2230169"/>
              <a:gd name="connsiteY1" fmla="*/ 3406 h 1719316"/>
              <a:gd name="connsiteX2" fmla="*/ 2185652 w 2230169"/>
              <a:gd name="connsiteY2" fmla="*/ 949364 h 1719316"/>
              <a:gd name="connsiteX3" fmla="*/ 1507283 w 2230169"/>
              <a:gd name="connsiteY3" fmla="*/ 1718888 h 1719316"/>
              <a:gd name="connsiteX4" fmla="*/ 1938944 w 2230169"/>
              <a:gd name="connsiteY4" fmla="*/ 1042118 h 1719316"/>
              <a:gd name="connsiteX0" fmla="*/ 2190989 w 2494600"/>
              <a:gd name="connsiteY0" fmla="*/ 1138605 h 1815820"/>
              <a:gd name="connsiteX1" fmla="*/ 2884 w 2494600"/>
              <a:gd name="connsiteY1" fmla="*/ 3079 h 1815820"/>
              <a:gd name="connsiteX2" fmla="*/ 2437697 w 2494600"/>
              <a:gd name="connsiteY2" fmla="*/ 1045851 h 1815820"/>
              <a:gd name="connsiteX3" fmla="*/ 1759328 w 2494600"/>
              <a:gd name="connsiteY3" fmla="*/ 1815375 h 1815820"/>
              <a:gd name="connsiteX4" fmla="*/ 2190989 w 2494600"/>
              <a:gd name="connsiteY4" fmla="*/ 1138605 h 1815820"/>
              <a:gd name="connsiteX0" fmla="*/ 2268337 w 2575905"/>
              <a:gd name="connsiteY0" fmla="*/ 1169845 h 1847066"/>
              <a:gd name="connsiteX1" fmla="*/ 2795 w 2575905"/>
              <a:gd name="connsiteY1" fmla="*/ 2987 h 1847066"/>
              <a:gd name="connsiteX2" fmla="*/ 2515045 w 2575905"/>
              <a:gd name="connsiteY2" fmla="*/ 1077091 h 1847066"/>
              <a:gd name="connsiteX3" fmla="*/ 1836676 w 2575905"/>
              <a:gd name="connsiteY3" fmla="*/ 1846615 h 1847066"/>
              <a:gd name="connsiteX4" fmla="*/ 2268337 w 2575905"/>
              <a:gd name="connsiteY4" fmla="*/ 1169845 h 1847066"/>
              <a:gd name="connsiteX0" fmla="*/ 2288871 w 2575709"/>
              <a:gd name="connsiteY0" fmla="*/ 1139997 h 1846812"/>
              <a:gd name="connsiteX1" fmla="*/ 2770 w 2575709"/>
              <a:gd name="connsiteY1" fmla="*/ 2987 h 1846812"/>
              <a:gd name="connsiteX2" fmla="*/ 2515020 w 2575709"/>
              <a:gd name="connsiteY2" fmla="*/ 1077091 h 1846812"/>
              <a:gd name="connsiteX3" fmla="*/ 1836651 w 2575709"/>
              <a:gd name="connsiteY3" fmla="*/ 1846615 h 1846812"/>
              <a:gd name="connsiteX4" fmla="*/ 2288871 w 2575709"/>
              <a:gd name="connsiteY4" fmla="*/ 1139997 h 1846812"/>
              <a:gd name="connsiteX0" fmla="*/ 1335577 w 1579877"/>
              <a:gd name="connsiteY0" fmla="*/ 802755 h 1509546"/>
              <a:gd name="connsiteX1" fmla="*/ 4422 w 1579877"/>
              <a:gd name="connsiteY1" fmla="*/ 4420 h 1509546"/>
              <a:gd name="connsiteX2" fmla="*/ 1561726 w 1579877"/>
              <a:gd name="connsiteY2" fmla="*/ 739849 h 1509546"/>
              <a:gd name="connsiteX3" fmla="*/ 883357 w 1579877"/>
              <a:gd name="connsiteY3" fmla="*/ 1509373 h 1509546"/>
              <a:gd name="connsiteX4" fmla="*/ 1335577 w 1579877"/>
              <a:gd name="connsiteY4" fmla="*/ 802755 h 1509546"/>
              <a:gd name="connsiteX0" fmla="*/ 1452344 w 1700970"/>
              <a:gd name="connsiteY0" fmla="*/ 871990 h 1578786"/>
              <a:gd name="connsiteX1" fmla="*/ 4119 w 1700970"/>
              <a:gd name="connsiteY1" fmla="*/ 4023 h 1578786"/>
              <a:gd name="connsiteX2" fmla="*/ 1678493 w 1700970"/>
              <a:gd name="connsiteY2" fmla="*/ 809084 h 1578786"/>
              <a:gd name="connsiteX3" fmla="*/ 1000124 w 1700970"/>
              <a:gd name="connsiteY3" fmla="*/ 1578608 h 1578786"/>
              <a:gd name="connsiteX4" fmla="*/ 1452344 w 1700970"/>
              <a:gd name="connsiteY4" fmla="*/ 871990 h 1578786"/>
              <a:gd name="connsiteX0" fmla="*/ 1452303 w 1700929"/>
              <a:gd name="connsiteY0" fmla="*/ 871990 h 1578782"/>
              <a:gd name="connsiteX1" fmla="*/ 4078 w 1700929"/>
              <a:gd name="connsiteY1" fmla="*/ 4023 h 1578782"/>
              <a:gd name="connsiteX2" fmla="*/ 1678452 w 1700929"/>
              <a:gd name="connsiteY2" fmla="*/ 809084 h 1578782"/>
              <a:gd name="connsiteX3" fmla="*/ 1000083 w 1700929"/>
              <a:gd name="connsiteY3" fmla="*/ 1578608 h 1578782"/>
              <a:gd name="connsiteX4" fmla="*/ 1452303 w 1700929"/>
              <a:gd name="connsiteY4" fmla="*/ 871990 h 1578782"/>
              <a:gd name="connsiteX0" fmla="*/ 1452303 w 1700929"/>
              <a:gd name="connsiteY0" fmla="*/ 868267 h 1575059"/>
              <a:gd name="connsiteX1" fmla="*/ 4078 w 1700929"/>
              <a:gd name="connsiteY1" fmla="*/ 300 h 1575059"/>
              <a:gd name="connsiteX2" fmla="*/ 1678452 w 1700929"/>
              <a:gd name="connsiteY2" fmla="*/ 805361 h 1575059"/>
              <a:gd name="connsiteX3" fmla="*/ 1000083 w 1700929"/>
              <a:gd name="connsiteY3" fmla="*/ 1574885 h 1575059"/>
              <a:gd name="connsiteX4" fmla="*/ 1452303 w 1700929"/>
              <a:gd name="connsiteY4" fmla="*/ 868267 h 1575059"/>
              <a:gd name="connsiteX0" fmla="*/ 1463294 w 1711920"/>
              <a:gd name="connsiteY0" fmla="*/ 876189 h 1582981"/>
              <a:gd name="connsiteX1" fmla="*/ 15069 w 1711920"/>
              <a:gd name="connsiteY1" fmla="*/ 8222 h 1582981"/>
              <a:gd name="connsiteX2" fmla="*/ 1689443 w 1711920"/>
              <a:gd name="connsiteY2" fmla="*/ 813283 h 1582981"/>
              <a:gd name="connsiteX3" fmla="*/ 1011074 w 1711920"/>
              <a:gd name="connsiteY3" fmla="*/ 1582807 h 1582981"/>
              <a:gd name="connsiteX4" fmla="*/ 1463294 w 1711920"/>
              <a:gd name="connsiteY4" fmla="*/ 876189 h 1582981"/>
              <a:gd name="connsiteX0" fmla="*/ 1463294 w 1711920"/>
              <a:gd name="connsiteY0" fmla="*/ 876189 h 1582981"/>
              <a:gd name="connsiteX1" fmla="*/ 15069 w 1711920"/>
              <a:gd name="connsiteY1" fmla="*/ 8222 h 1582981"/>
              <a:gd name="connsiteX2" fmla="*/ 1689443 w 1711920"/>
              <a:gd name="connsiteY2" fmla="*/ 813283 h 1582981"/>
              <a:gd name="connsiteX3" fmla="*/ 1011074 w 1711920"/>
              <a:gd name="connsiteY3" fmla="*/ 1582807 h 1582981"/>
              <a:gd name="connsiteX4" fmla="*/ 1463294 w 1711920"/>
              <a:gd name="connsiteY4" fmla="*/ 876189 h 1582981"/>
              <a:gd name="connsiteX0" fmla="*/ 1463457 w 1712466"/>
              <a:gd name="connsiteY0" fmla="*/ 876342 h 1608429"/>
              <a:gd name="connsiteX1" fmla="*/ 15232 w 1712466"/>
              <a:gd name="connsiteY1" fmla="*/ 8375 h 1608429"/>
              <a:gd name="connsiteX2" fmla="*/ 1689606 w 1712466"/>
              <a:gd name="connsiteY2" fmla="*/ 813436 h 1608429"/>
              <a:gd name="connsiteX3" fmla="*/ 1026739 w 1712466"/>
              <a:gd name="connsiteY3" fmla="*/ 1608259 h 1608429"/>
              <a:gd name="connsiteX4" fmla="*/ 1463457 w 1712466"/>
              <a:gd name="connsiteY4" fmla="*/ 876342 h 1608429"/>
              <a:gd name="connsiteX0" fmla="*/ 1463457 w 1712748"/>
              <a:gd name="connsiteY0" fmla="*/ 876342 h 1608456"/>
              <a:gd name="connsiteX1" fmla="*/ 15232 w 1712748"/>
              <a:gd name="connsiteY1" fmla="*/ 8375 h 1608456"/>
              <a:gd name="connsiteX2" fmla="*/ 1689606 w 1712748"/>
              <a:gd name="connsiteY2" fmla="*/ 813436 h 1608456"/>
              <a:gd name="connsiteX3" fmla="*/ 1026739 w 1712748"/>
              <a:gd name="connsiteY3" fmla="*/ 1608259 h 1608456"/>
              <a:gd name="connsiteX4" fmla="*/ 1463457 w 1712748"/>
              <a:gd name="connsiteY4" fmla="*/ 876342 h 1608456"/>
              <a:gd name="connsiteX0" fmla="*/ 1463457 w 1714372"/>
              <a:gd name="connsiteY0" fmla="*/ 876342 h 1612123"/>
              <a:gd name="connsiteX1" fmla="*/ 15232 w 1714372"/>
              <a:gd name="connsiteY1" fmla="*/ 8375 h 1612123"/>
              <a:gd name="connsiteX2" fmla="*/ 1689606 w 1714372"/>
              <a:gd name="connsiteY2" fmla="*/ 813436 h 1612123"/>
              <a:gd name="connsiteX3" fmla="*/ 1026739 w 1714372"/>
              <a:gd name="connsiteY3" fmla="*/ 1608259 h 1612123"/>
              <a:gd name="connsiteX4" fmla="*/ 1463457 w 1714372"/>
              <a:gd name="connsiteY4" fmla="*/ 876342 h 1612123"/>
              <a:gd name="connsiteX0" fmla="*/ 1463432 w 1713857"/>
              <a:gd name="connsiteY0" fmla="*/ 876366 h 1625932"/>
              <a:gd name="connsiteX1" fmla="*/ 15207 w 1713857"/>
              <a:gd name="connsiteY1" fmla="*/ 8399 h 1625932"/>
              <a:gd name="connsiteX2" fmla="*/ 1689581 w 1713857"/>
              <a:gd name="connsiteY2" fmla="*/ 813460 h 1625932"/>
              <a:gd name="connsiteX3" fmla="*/ 1009765 w 1713857"/>
              <a:gd name="connsiteY3" fmla="*/ 1622147 h 1625932"/>
              <a:gd name="connsiteX4" fmla="*/ 1463432 w 1713857"/>
              <a:gd name="connsiteY4" fmla="*/ 876366 h 1625932"/>
              <a:gd name="connsiteX0" fmla="*/ 1463432 w 1713774"/>
              <a:gd name="connsiteY0" fmla="*/ 876366 h 1628865"/>
              <a:gd name="connsiteX1" fmla="*/ 15207 w 1713774"/>
              <a:gd name="connsiteY1" fmla="*/ 8399 h 1628865"/>
              <a:gd name="connsiteX2" fmla="*/ 1689581 w 1713774"/>
              <a:gd name="connsiteY2" fmla="*/ 813460 h 1628865"/>
              <a:gd name="connsiteX3" fmla="*/ 1009765 w 1713774"/>
              <a:gd name="connsiteY3" fmla="*/ 1622147 h 1628865"/>
              <a:gd name="connsiteX4" fmla="*/ 1463432 w 1713774"/>
              <a:gd name="connsiteY4" fmla="*/ 876366 h 1628865"/>
              <a:gd name="connsiteX0" fmla="*/ 1463433 w 1713813"/>
              <a:gd name="connsiteY0" fmla="*/ 876382 h 1637678"/>
              <a:gd name="connsiteX1" fmla="*/ 15208 w 1713813"/>
              <a:gd name="connsiteY1" fmla="*/ 8415 h 1637678"/>
              <a:gd name="connsiteX2" fmla="*/ 1689582 w 1713813"/>
              <a:gd name="connsiteY2" fmla="*/ 813476 h 1637678"/>
              <a:gd name="connsiteX3" fmla="*/ 1011126 w 1713813"/>
              <a:gd name="connsiteY3" fmla="*/ 1631040 h 1637678"/>
              <a:gd name="connsiteX4" fmla="*/ 1463433 w 1713813"/>
              <a:gd name="connsiteY4" fmla="*/ 876382 h 16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solidFill>
            <a:srgbClr val="ED4B9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7" name="等腰三角形 3">
            <a:extLst>
              <a:ext uri="{FF2B5EF4-FFF2-40B4-BE49-F238E27FC236}">
                <a16:creationId xmlns="" xmlns:a16="http://schemas.microsoft.com/office/drawing/2014/main" id="{9480A7D4-46FB-4144-8555-B4AAC6BDFF92}"/>
              </a:ext>
            </a:extLst>
          </p:cNvPr>
          <p:cNvSpPr/>
          <p:nvPr/>
        </p:nvSpPr>
        <p:spPr>
          <a:xfrm rot="15794713">
            <a:off x="4305859" y="2811201"/>
            <a:ext cx="3440337" cy="2465626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" fmla="*/ 447800 w 2536032"/>
              <a:gd name="connsiteY0" fmla="*/ 2233337 h 2233337"/>
              <a:gd name="connsiteX1" fmla="*/ 0 w 2536032"/>
              <a:gd name="connsiteY1" fmla="*/ 0 h 2233337"/>
              <a:gd name="connsiteX2" fmla="*/ 2536032 w 2536032"/>
              <a:gd name="connsiteY2" fmla="*/ 2233337 h 2233337"/>
              <a:gd name="connsiteX3" fmla="*/ 447800 w 2536032"/>
              <a:gd name="connsiteY3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447800 w 2632284"/>
              <a:gd name="connsiteY3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1617785 w 2632284"/>
              <a:gd name="connsiteY3" fmla="*/ 1764288 h 2233337"/>
              <a:gd name="connsiteX4" fmla="*/ 447800 w 2632284"/>
              <a:gd name="connsiteY4" fmla="*/ 2233337 h 2233337"/>
              <a:gd name="connsiteX0" fmla="*/ 447800 w 2632284"/>
              <a:gd name="connsiteY0" fmla="*/ 2233337 h 2233337"/>
              <a:gd name="connsiteX1" fmla="*/ 0 w 2632284"/>
              <a:gd name="connsiteY1" fmla="*/ 0 h 2233337"/>
              <a:gd name="connsiteX2" fmla="*/ 2632284 w 2632284"/>
              <a:gd name="connsiteY2" fmla="*/ 1431231 h 2233337"/>
              <a:gd name="connsiteX3" fmla="*/ 2612395 w 2632284"/>
              <a:gd name="connsiteY3" fmla="*/ 1844498 h 2233337"/>
              <a:gd name="connsiteX4" fmla="*/ 447800 w 2632284"/>
              <a:gd name="connsiteY4" fmla="*/ 2233337 h 2233337"/>
              <a:gd name="connsiteX0" fmla="*/ 1570748 w 2632284"/>
              <a:gd name="connsiteY0" fmla="*/ 1286853 h 1844498"/>
              <a:gd name="connsiteX1" fmla="*/ 0 w 2632284"/>
              <a:gd name="connsiteY1" fmla="*/ 0 h 1844498"/>
              <a:gd name="connsiteX2" fmla="*/ 2632284 w 2632284"/>
              <a:gd name="connsiteY2" fmla="*/ 1431231 h 1844498"/>
              <a:gd name="connsiteX3" fmla="*/ 2612395 w 2632284"/>
              <a:gd name="connsiteY3" fmla="*/ 1844498 h 1844498"/>
              <a:gd name="connsiteX4" fmla="*/ 1570748 w 2632284"/>
              <a:gd name="connsiteY4" fmla="*/ 1286853 h 1844498"/>
              <a:gd name="connsiteX0" fmla="*/ 2196390 w 2632284"/>
              <a:gd name="connsiteY0" fmla="*/ 1912495 h 1912495"/>
              <a:gd name="connsiteX1" fmla="*/ 0 w 2632284"/>
              <a:gd name="connsiteY1" fmla="*/ 0 h 1912495"/>
              <a:gd name="connsiteX2" fmla="*/ 2632284 w 2632284"/>
              <a:gd name="connsiteY2" fmla="*/ 1431231 h 1912495"/>
              <a:gd name="connsiteX3" fmla="*/ 2612395 w 2632284"/>
              <a:gd name="connsiteY3" fmla="*/ 1844498 h 1912495"/>
              <a:gd name="connsiteX4" fmla="*/ 2196390 w 2632284"/>
              <a:gd name="connsiteY4" fmla="*/ 1912495 h 1912495"/>
              <a:gd name="connsiteX0" fmla="*/ 2196390 w 2632284"/>
              <a:gd name="connsiteY0" fmla="*/ 1912495 h 1924709"/>
              <a:gd name="connsiteX1" fmla="*/ 0 w 2632284"/>
              <a:gd name="connsiteY1" fmla="*/ 0 h 1924709"/>
              <a:gd name="connsiteX2" fmla="*/ 2632284 w 2632284"/>
              <a:gd name="connsiteY2" fmla="*/ 1431231 h 1924709"/>
              <a:gd name="connsiteX3" fmla="*/ 2355722 w 2632284"/>
              <a:gd name="connsiteY3" fmla="*/ 1924709 h 1924709"/>
              <a:gd name="connsiteX4" fmla="*/ 2196390 w 2632284"/>
              <a:gd name="connsiteY4" fmla="*/ 1912495 h 1924709"/>
              <a:gd name="connsiteX0" fmla="*/ 2244516 w 2632284"/>
              <a:gd name="connsiteY0" fmla="*/ 1527484 h 1924709"/>
              <a:gd name="connsiteX1" fmla="*/ 0 w 2632284"/>
              <a:gd name="connsiteY1" fmla="*/ 0 h 1924709"/>
              <a:gd name="connsiteX2" fmla="*/ 2632284 w 2632284"/>
              <a:gd name="connsiteY2" fmla="*/ 1431231 h 1924709"/>
              <a:gd name="connsiteX3" fmla="*/ 2355722 w 2632284"/>
              <a:gd name="connsiteY3" fmla="*/ 1924709 h 1924709"/>
              <a:gd name="connsiteX4" fmla="*/ 2244516 w 2632284"/>
              <a:gd name="connsiteY4" fmla="*/ 1527484 h 1924709"/>
              <a:gd name="connsiteX0" fmla="*/ 2244516 w 2728537"/>
              <a:gd name="connsiteY0" fmla="*/ 1527484 h 1924709"/>
              <a:gd name="connsiteX1" fmla="*/ 0 w 2728537"/>
              <a:gd name="connsiteY1" fmla="*/ 0 h 1924709"/>
              <a:gd name="connsiteX2" fmla="*/ 2728537 w 2728537"/>
              <a:gd name="connsiteY2" fmla="*/ 1174558 h 1924709"/>
              <a:gd name="connsiteX3" fmla="*/ 2355722 w 2728537"/>
              <a:gd name="connsiteY3" fmla="*/ 1924709 h 1924709"/>
              <a:gd name="connsiteX4" fmla="*/ 2244516 w 2728537"/>
              <a:gd name="connsiteY4" fmla="*/ 1527484 h 1924709"/>
              <a:gd name="connsiteX0" fmla="*/ 2244516 w 2849134"/>
              <a:gd name="connsiteY0" fmla="*/ 1530200 h 1927425"/>
              <a:gd name="connsiteX1" fmla="*/ 0 w 2849134"/>
              <a:gd name="connsiteY1" fmla="*/ 2716 h 1927425"/>
              <a:gd name="connsiteX2" fmla="*/ 2728537 w 2849134"/>
              <a:gd name="connsiteY2" fmla="*/ 1177274 h 1927425"/>
              <a:gd name="connsiteX3" fmla="*/ 2355722 w 2849134"/>
              <a:gd name="connsiteY3" fmla="*/ 1927425 h 1927425"/>
              <a:gd name="connsiteX4" fmla="*/ 2244516 w 2849134"/>
              <a:gd name="connsiteY4" fmla="*/ 1530200 h 1927425"/>
              <a:gd name="connsiteX0" fmla="*/ 2244516 w 2776007"/>
              <a:gd name="connsiteY0" fmla="*/ 1530941 h 1928166"/>
              <a:gd name="connsiteX1" fmla="*/ 0 w 2776007"/>
              <a:gd name="connsiteY1" fmla="*/ 3457 h 1928166"/>
              <a:gd name="connsiteX2" fmla="*/ 2728537 w 2776007"/>
              <a:gd name="connsiteY2" fmla="*/ 1178015 h 1928166"/>
              <a:gd name="connsiteX3" fmla="*/ 2355722 w 2776007"/>
              <a:gd name="connsiteY3" fmla="*/ 1928166 h 1928166"/>
              <a:gd name="connsiteX4" fmla="*/ 2244516 w 2776007"/>
              <a:gd name="connsiteY4" fmla="*/ 1530941 h 1928166"/>
              <a:gd name="connsiteX0" fmla="*/ 2196390 w 2776007"/>
              <a:gd name="connsiteY0" fmla="*/ 969468 h 1928166"/>
              <a:gd name="connsiteX1" fmla="*/ 0 w 2776007"/>
              <a:gd name="connsiteY1" fmla="*/ 3457 h 1928166"/>
              <a:gd name="connsiteX2" fmla="*/ 2728537 w 2776007"/>
              <a:gd name="connsiteY2" fmla="*/ 1178015 h 1928166"/>
              <a:gd name="connsiteX3" fmla="*/ 2355722 w 2776007"/>
              <a:gd name="connsiteY3" fmla="*/ 1928166 h 1928166"/>
              <a:gd name="connsiteX4" fmla="*/ 2196390 w 2776007"/>
              <a:gd name="connsiteY4" fmla="*/ 969468 h 1928166"/>
              <a:gd name="connsiteX0" fmla="*/ 2196390 w 2775107"/>
              <a:gd name="connsiteY0" fmla="*/ 969468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323637 w 2775107"/>
              <a:gd name="connsiteY4" fmla="*/ 1912124 h 1928166"/>
              <a:gd name="connsiteX5" fmla="*/ 2196390 w 2775107"/>
              <a:gd name="connsiteY5" fmla="*/ 969468 h 1928166"/>
              <a:gd name="connsiteX0" fmla="*/ 2196390 w 2775107"/>
              <a:gd name="connsiteY0" fmla="*/ 969468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500101 w 2775107"/>
              <a:gd name="connsiteY4" fmla="*/ 1430861 h 1928166"/>
              <a:gd name="connsiteX5" fmla="*/ 2196390 w 2775107"/>
              <a:gd name="connsiteY5" fmla="*/ 969468 h 1928166"/>
              <a:gd name="connsiteX0" fmla="*/ 2196390 w 2775107"/>
              <a:gd name="connsiteY0" fmla="*/ 1081763 h 1928166"/>
              <a:gd name="connsiteX1" fmla="*/ 0 w 2775107"/>
              <a:gd name="connsiteY1" fmla="*/ 3457 h 1928166"/>
              <a:gd name="connsiteX2" fmla="*/ 2728537 w 2775107"/>
              <a:gd name="connsiteY2" fmla="*/ 1178015 h 1928166"/>
              <a:gd name="connsiteX3" fmla="*/ 2355722 w 2775107"/>
              <a:gd name="connsiteY3" fmla="*/ 1928166 h 1928166"/>
              <a:gd name="connsiteX4" fmla="*/ 2500101 w 2775107"/>
              <a:gd name="connsiteY4" fmla="*/ 1430861 h 1928166"/>
              <a:gd name="connsiteX5" fmla="*/ 2196390 w 2775107"/>
              <a:gd name="connsiteY5" fmla="*/ 1081763 h 1928166"/>
              <a:gd name="connsiteX0" fmla="*/ 2199445 w 2778162"/>
              <a:gd name="connsiteY0" fmla="*/ 1081763 h 1928166"/>
              <a:gd name="connsiteX1" fmla="*/ 3055 w 2778162"/>
              <a:gd name="connsiteY1" fmla="*/ 3457 h 1928166"/>
              <a:gd name="connsiteX2" fmla="*/ 2731592 w 2778162"/>
              <a:gd name="connsiteY2" fmla="*/ 1178015 h 1928166"/>
              <a:gd name="connsiteX3" fmla="*/ 2358777 w 2778162"/>
              <a:gd name="connsiteY3" fmla="*/ 1928166 h 1928166"/>
              <a:gd name="connsiteX4" fmla="*/ 2503156 w 2778162"/>
              <a:gd name="connsiteY4" fmla="*/ 1430861 h 1928166"/>
              <a:gd name="connsiteX5" fmla="*/ 2199445 w 2778162"/>
              <a:gd name="connsiteY5" fmla="*/ 1081763 h 1928166"/>
              <a:gd name="connsiteX0" fmla="*/ 2199445 w 2778162"/>
              <a:gd name="connsiteY0" fmla="*/ 1081763 h 1928166"/>
              <a:gd name="connsiteX1" fmla="*/ 3055 w 2778162"/>
              <a:gd name="connsiteY1" fmla="*/ 3457 h 1928166"/>
              <a:gd name="connsiteX2" fmla="*/ 2731592 w 2778162"/>
              <a:gd name="connsiteY2" fmla="*/ 1178015 h 1928166"/>
              <a:gd name="connsiteX3" fmla="*/ 2358777 w 2778162"/>
              <a:gd name="connsiteY3" fmla="*/ 1928166 h 1928166"/>
              <a:gd name="connsiteX4" fmla="*/ 2503156 w 2778162"/>
              <a:gd name="connsiteY4" fmla="*/ 1430861 h 1928166"/>
              <a:gd name="connsiteX5" fmla="*/ 2199445 w 2778162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406879 w 2778138"/>
              <a:gd name="connsiteY4" fmla="*/ 1446903 h 1928166"/>
              <a:gd name="connsiteX5" fmla="*/ 2199421 w 2778138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406879 w 2778138"/>
              <a:gd name="connsiteY4" fmla="*/ 1446903 h 1928166"/>
              <a:gd name="connsiteX5" fmla="*/ 2199421 w 2778138"/>
              <a:gd name="connsiteY5" fmla="*/ 1081763 h 1928166"/>
              <a:gd name="connsiteX0" fmla="*/ 2199421 w 2778138"/>
              <a:gd name="connsiteY0" fmla="*/ 1081763 h 1928166"/>
              <a:gd name="connsiteX1" fmla="*/ 3031 w 2778138"/>
              <a:gd name="connsiteY1" fmla="*/ 3457 h 1928166"/>
              <a:gd name="connsiteX2" fmla="*/ 2731568 w 2778138"/>
              <a:gd name="connsiteY2" fmla="*/ 1178015 h 1928166"/>
              <a:gd name="connsiteX3" fmla="*/ 2358753 w 2778138"/>
              <a:gd name="connsiteY3" fmla="*/ 1928166 h 1928166"/>
              <a:gd name="connsiteX4" fmla="*/ 2199421 w 2778138"/>
              <a:gd name="connsiteY4" fmla="*/ 1081763 h 1928166"/>
              <a:gd name="connsiteX0" fmla="*/ 2071047 w 2778351"/>
              <a:gd name="connsiteY0" fmla="*/ 1129388 h 1928166"/>
              <a:gd name="connsiteX1" fmla="*/ 3244 w 2778351"/>
              <a:gd name="connsiteY1" fmla="*/ 3457 h 1928166"/>
              <a:gd name="connsiteX2" fmla="*/ 2731781 w 2778351"/>
              <a:gd name="connsiteY2" fmla="*/ 1178015 h 1928166"/>
              <a:gd name="connsiteX3" fmla="*/ 2358966 w 2778351"/>
              <a:gd name="connsiteY3" fmla="*/ 1928166 h 1928166"/>
              <a:gd name="connsiteX4" fmla="*/ 2071047 w 2778351"/>
              <a:gd name="connsiteY4" fmla="*/ 1129388 h 1928166"/>
              <a:gd name="connsiteX0" fmla="*/ 2071008 w 2835081"/>
              <a:gd name="connsiteY0" fmla="*/ 1128691 h 2017957"/>
              <a:gd name="connsiteX1" fmla="*/ 3205 w 2835081"/>
              <a:gd name="connsiteY1" fmla="*/ 2760 h 2017957"/>
              <a:gd name="connsiteX2" fmla="*/ 2731742 w 2835081"/>
              <a:gd name="connsiteY2" fmla="*/ 1177318 h 2017957"/>
              <a:gd name="connsiteX3" fmla="*/ 2268440 w 2835081"/>
              <a:gd name="connsiteY3" fmla="*/ 2017957 h 2017957"/>
              <a:gd name="connsiteX4" fmla="*/ 2071008 w 2835081"/>
              <a:gd name="connsiteY4" fmla="*/ 1128691 h 2017957"/>
              <a:gd name="connsiteX0" fmla="*/ 2071008 w 2837054"/>
              <a:gd name="connsiteY0" fmla="*/ 1128691 h 2018318"/>
              <a:gd name="connsiteX1" fmla="*/ 3205 w 2837054"/>
              <a:gd name="connsiteY1" fmla="*/ 2760 h 2018318"/>
              <a:gd name="connsiteX2" fmla="*/ 2731742 w 2837054"/>
              <a:gd name="connsiteY2" fmla="*/ 1177318 h 2018318"/>
              <a:gd name="connsiteX3" fmla="*/ 2268440 w 2837054"/>
              <a:gd name="connsiteY3" fmla="*/ 2017957 h 2018318"/>
              <a:gd name="connsiteX4" fmla="*/ 2071008 w 2837054"/>
              <a:gd name="connsiteY4" fmla="*/ 1128691 h 2018318"/>
              <a:gd name="connsiteX0" fmla="*/ 1871371 w 2842856"/>
              <a:gd name="connsiteY0" fmla="*/ 1128691 h 2018051"/>
              <a:gd name="connsiteX1" fmla="*/ 3593 w 2842856"/>
              <a:gd name="connsiteY1" fmla="*/ 2760 h 2018051"/>
              <a:gd name="connsiteX2" fmla="*/ 2732130 w 2842856"/>
              <a:gd name="connsiteY2" fmla="*/ 1177318 h 2018051"/>
              <a:gd name="connsiteX3" fmla="*/ 2268828 w 2842856"/>
              <a:gd name="connsiteY3" fmla="*/ 2017957 h 2018051"/>
              <a:gd name="connsiteX4" fmla="*/ 1871371 w 2842856"/>
              <a:gd name="connsiteY4" fmla="*/ 1128691 h 2018051"/>
              <a:gd name="connsiteX0" fmla="*/ 1871331 w 2842816"/>
              <a:gd name="connsiteY0" fmla="*/ 1128691 h 2018051"/>
              <a:gd name="connsiteX1" fmla="*/ 3553 w 2842816"/>
              <a:gd name="connsiteY1" fmla="*/ 2760 h 2018051"/>
              <a:gd name="connsiteX2" fmla="*/ 2732090 w 2842816"/>
              <a:gd name="connsiteY2" fmla="*/ 1177318 h 2018051"/>
              <a:gd name="connsiteX3" fmla="*/ 2268788 w 2842816"/>
              <a:gd name="connsiteY3" fmla="*/ 2017957 h 2018051"/>
              <a:gd name="connsiteX4" fmla="*/ 1871331 w 2842816"/>
              <a:gd name="connsiteY4" fmla="*/ 1128691 h 2018051"/>
              <a:gd name="connsiteX0" fmla="*/ 2429238 w 2832988"/>
              <a:gd name="connsiteY0" fmla="*/ 1344591 h 2019144"/>
              <a:gd name="connsiteX1" fmla="*/ 2660 w 2832988"/>
              <a:gd name="connsiteY1" fmla="*/ 2760 h 2019144"/>
              <a:gd name="connsiteX2" fmla="*/ 2731197 w 2832988"/>
              <a:gd name="connsiteY2" fmla="*/ 1177318 h 2019144"/>
              <a:gd name="connsiteX3" fmla="*/ 2267895 w 2832988"/>
              <a:gd name="connsiteY3" fmla="*/ 2017957 h 2019144"/>
              <a:gd name="connsiteX4" fmla="*/ 2429238 w 2832988"/>
              <a:gd name="connsiteY4" fmla="*/ 1344591 h 2019144"/>
              <a:gd name="connsiteX0" fmla="*/ 2391183 w 2833601"/>
              <a:gd name="connsiteY0" fmla="*/ 1293791 h 2018493"/>
              <a:gd name="connsiteX1" fmla="*/ 2705 w 2833601"/>
              <a:gd name="connsiteY1" fmla="*/ 2760 h 2018493"/>
              <a:gd name="connsiteX2" fmla="*/ 2731242 w 2833601"/>
              <a:gd name="connsiteY2" fmla="*/ 1177318 h 2018493"/>
              <a:gd name="connsiteX3" fmla="*/ 2267940 w 2833601"/>
              <a:gd name="connsiteY3" fmla="*/ 2017957 h 2018493"/>
              <a:gd name="connsiteX4" fmla="*/ 2391183 w 2833601"/>
              <a:gd name="connsiteY4" fmla="*/ 1293791 h 2018493"/>
              <a:gd name="connsiteX0" fmla="*/ 2391050 w 2833468"/>
              <a:gd name="connsiteY0" fmla="*/ 1293791 h 2018534"/>
              <a:gd name="connsiteX1" fmla="*/ 2572 w 2833468"/>
              <a:gd name="connsiteY1" fmla="*/ 2760 h 2018534"/>
              <a:gd name="connsiteX2" fmla="*/ 2731109 w 2833468"/>
              <a:gd name="connsiteY2" fmla="*/ 1177318 h 2018534"/>
              <a:gd name="connsiteX3" fmla="*/ 2267807 w 2833468"/>
              <a:gd name="connsiteY3" fmla="*/ 2017957 h 2018534"/>
              <a:gd name="connsiteX4" fmla="*/ 2391050 w 2833468"/>
              <a:gd name="connsiteY4" fmla="*/ 1293791 h 2018534"/>
              <a:gd name="connsiteX0" fmla="*/ 1845836 w 2255024"/>
              <a:gd name="connsiteY0" fmla="*/ 1065890 h 1790669"/>
              <a:gd name="connsiteX1" fmla="*/ 3458 w 2255024"/>
              <a:gd name="connsiteY1" fmla="*/ 3459 h 1790669"/>
              <a:gd name="connsiteX2" fmla="*/ 2185895 w 2255024"/>
              <a:gd name="connsiteY2" fmla="*/ 949417 h 1790669"/>
              <a:gd name="connsiteX3" fmla="*/ 1722593 w 2255024"/>
              <a:gd name="connsiteY3" fmla="*/ 1790056 h 1790669"/>
              <a:gd name="connsiteX4" fmla="*/ 1845836 w 2255024"/>
              <a:gd name="connsiteY4" fmla="*/ 1065890 h 1790669"/>
              <a:gd name="connsiteX0" fmla="*/ 1845831 w 2252960"/>
              <a:gd name="connsiteY0" fmla="*/ 1065905 h 1813046"/>
              <a:gd name="connsiteX1" fmla="*/ 3453 w 2252960"/>
              <a:gd name="connsiteY1" fmla="*/ 3474 h 1813046"/>
              <a:gd name="connsiteX2" fmla="*/ 2185890 w 2252960"/>
              <a:gd name="connsiteY2" fmla="*/ 949432 h 1813046"/>
              <a:gd name="connsiteX3" fmla="*/ 1707168 w 2252960"/>
              <a:gd name="connsiteY3" fmla="*/ 1812457 h 1813046"/>
              <a:gd name="connsiteX4" fmla="*/ 1845831 w 2252960"/>
              <a:gd name="connsiteY4" fmla="*/ 1065905 h 1813046"/>
              <a:gd name="connsiteX0" fmla="*/ 1845785 w 2236910"/>
              <a:gd name="connsiteY0" fmla="*/ 1065901 h 1805931"/>
              <a:gd name="connsiteX1" fmla="*/ 3407 w 2236910"/>
              <a:gd name="connsiteY1" fmla="*/ 3470 h 1805931"/>
              <a:gd name="connsiteX2" fmla="*/ 2185844 w 2236910"/>
              <a:gd name="connsiteY2" fmla="*/ 949428 h 1805931"/>
              <a:gd name="connsiteX3" fmla="*/ 1568999 w 2236910"/>
              <a:gd name="connsiteY3" fmla="*/ 1805335 h 1805931"/>
              <a:gd name="connsiteX4" fmla="*/ 1845785 w 2236910"/>
              <a:gd name="connsiteY4" fmla="*/ 1065901 h 1805931"/>
              <a:gd name="connsiteX0" fmla="*/ 1938962 w 2235995"/>
              <a:gd name="connsiteY0" fmla="*/ 1042182 h 1805700"/>
              <a:gd name="connsiteX1" fmla="*/ 3233 w 2235995"/>
              <a:gd name="connsiteY1" fmla="*/ 3470 h 1805700"/>
              <a:gd name="connsiteX2" fmla="*/ 2185670 w 2235995"/>
              <a:gd name="connsiteY2" fmla="*/ 949428 h 1805700"/>
              <a:gd name="connsiteX3" fmla="*/ 1568825 w 2235995"/>
              <a:gd name="connsiteY3" fmla="*/ 1805335 h 1805700"/>
              <a:gd name="connsiteX4" fmla="*/ 1938962 w 2235995"/>
              <a:gd name="connsiteY4" fmla="*/ 1042182 h 1805700"/>
              <a:gd name="connsiteX0" fmla="*/ 1938944 w 2230169"/>
              <a:gd name="connsiteY0" fmla="*/ 1042118 h 1719316"/>
              <a:gd name="connsiteX1" fmla="*/ 3215 w 2230169"/>
              <a:gd name="connsiteY1" fmla="*/ 3406 h 1719316"/>
              <a:gd name="connsiteX2" fmla="*/ 2185652 w 2230169"/>
              <a:gd name="connsiteY2" fmla="*/ 949364 h 1719316"/>
              <a:gd name="connsiteX3" fmla="*/ 1507283 w 2230169"/>
              <a:gd name="connsiteY3" fmla="*/ 1718888 h 1719316"/>
              <a:gd name="connsiteX4" fmla="*/ 1938944 w 2230169"/>
              <a:gd name="connsiteY4" fmla="*/ 1042118 h 1719316"/>
              <a:gd name="connsiteX0" fmla="*/ 2190989 w 2494600"/>
              <a:gd name="connsiteY0" fmla="*/ 1138605 h 1815820"/>
              <a:gd name="connsiteX1" fmla="*/ 2884 w 2494600"/>
              <a:gd name="connsiteY1" fmla="*/ 3079 h 1815820"/>
              <a:gd name="connsiteX2" fmla="*/ 2437697 w 2494600"/>
              <a:gd name="connsiteY2" fmla="*/ 1045851 h 1815820"/>
              <a:gd name="connsiteX3" fmla="*/ 1759328 w 2494600"/>
              <a:gd name="connsiteY3" fmla="*/ 1815375 h 1815820"/>
              <a:gd name="connsiteX4" fmla="*/ 2190989 w 2494600"/>
              <a:gd name="connsiteY4" fmla="*/ 1138605 h 1815820"/>
              <a:gd name="connsiteX0" fmla="*/ 2268337 w 2575905"/>
              <a:gd name="connsiteY0" fmla="*/ 1169845 h 1847066"/>
              <a:gd name="connsiteX1" fmla="*/ 2795 w 2575905"/>
              <a:gd name="connsiteY1" fmla="*/ 2987 h 1847066"/>
              <a:gd name="connsiteX2" fmla="*/ 2515045 w 2575905"/>
              <a:gd name="connsiteY2" fmla="*/ 1077091 h 1847066"/>
              <a:gd name="connsiteX3" fmla="*/ 1836676 w 2575905"/>
              <a:gd name="connsiteY3" fmla="*/ 1846615 h 1847066"/>
              <a:gd name="connsiteX4" fmla="*/ 2268337 w 2575905"/>
              <a:gd name="connsiteY4" fmla="*/ 1169845 h 1847066"/>
              <a:gd name="connsiteX0" fmla="*/ 2288871 w 2575709"/>
              <a:gd name="connsiteY0" fmla="*/ 1139997 h 1846812"/>
              <a:gd name="connsiteX1" fmla="*/ 2770 w 2575709"/>
              <a:gd name="connsiteY1" fmla="*/ 2987 h 1846812"/>
              <a:gd name="connsiteX2" fmla="*/ 2515020 w 2575709"/>
              <a:gd name="connsiteY2" fmla="*/ 1077091 h 1846812"/>
              <a:gd name="connsiteX3" fmla="*/ 1836651 w 2575709"/>
              <a:gd name="connsiteY3" fmla="*/ 1846615 h 1846812"/>
              <a:gd name="connsiteX4" fmla="*/ 2288871 w 2575709"/>
              <a:gd name="connsiteY4" fmla="*/ 1139997 h 1846812"/>
              <a:gd name="connsiteX0" fmla="*/ 1335577 w 1579877"/>
              <a:gd name="connsiteY0" fmla="*/ 802755 h 1509546"/>
              <a:gd name="connsiteX1" fmla="*/ 4422 w 1579877"/>
              <a:gd name="connsiteY1" fmla="*/ 4420 h 1509546"/>
              <a:gd name="connsiteX2" fmla="*/ 1561726 w 1579877"/>
              <a:gd name="connsiteY2" fmla="*/ 739849 h 1509546"/>
              <a:gd name="connsiteX3" fmla="*/ 883357 w 1579877"/>
              <a:gd name="connsiteY3" fmla="*/ 1509373 h 1509546"/>
              <a:gd name="connsiteX4" fmla="*/ 1335577 w 1579877"/>
              <a:gd name="connsiteY4" fmla="*/ 802755 h 1509546"/>
              <a:gd name="connsiteX0" fmla="*/ 1452344 w 1700970"/>
              <a:gd name="connsiteY0" fmla="*/ 871990 h 1578786"/>
              <a:gd name="connsiteX1" fmla="*/ 4119 w 1700970"/>
              <a:gd name="connsiteY1" fmla="*/ 4023 h 1578786"/>
              <a:gd name="connsiteX2" fmla="*/ 1678493 w 1700970"/>
              <a:gd name="connsiteY2" fmla="*/ 809084 h 1578786"/>
              <a:gd name="connsiteX3" fmla="*/ 1000124 w 1700970"/>
              <a:gd name="connsiteY3" fmla="*/ 1578608 h 1578786"/>
              <a:gd name="connsiteX4" fmla="*/ 1452344 w 1700970"/>
              <a:gd name="connsiteY4" fmla="*/ 871990 h 1578786"/>
              <a:gd name="connsiteX0" fmla="*/ 1452303 w 1700929"/>
              <a:gd name="connsiteY0" fmla="*/ 871990 h 1578782"/>
              <a:gd name="connsiteX1" fmla="*/ 4078 w 1700929"/>
              <a:gd name="connsiteY1" fmla="*/ 4023 h 1578782"/>
              <a:gd name="connsiteX2" fmla="*/ 1678452 w 1700929"/>
              <a:gd name="connsiteY2" fmla="*/ 809084 h 1578782"/>
              <a:gd name="connsiteX3" fmla="*/ 1000083 w 1700929"/>
              <a:gd name="connsiteY3" fmla="*/ 1578608 h 1578782"/>
              <a:gd name="connsiteX4" fmla="*/ 1452303 w 1700929"/>
              <a:gd name="connsiteY4" fmla="*/ 871990 h 1578782"/>
              <a:gd name="connsiteX0" fmla="*/ 1452303 w 1700929"/>
              <a:gd name="connsiteY0" fmla="*/ 868267 h 1575059"/>
              <a:gd name="connsiteX1" fmla="*/ 4078 w 1700929"/>
              <a:gd name="connsiteY1" fmla="*/ 300 h 1575059"/>
              <a:gd name="connsiteX2" fmla="*/ 1678452 w 1700929"/>
              <a:gd name="connsiteY2" fmla="*/ 805361 h 1575059"/>
              <a:gd name="connsiteX3" fmla="*/ 1000083 w 1700929"/>
              <a:gd name="connsiteY3" fmla="*/ 1574885 h 1575059"/>
              <a:gd name="connsiteX4" fmla="*/ 1452303 w 1700929"/>
              <a:gd name="connsiteY4" fmla="*/ 868267 h 1575059"/>
              <a:gd name="connsiteX0" fmla="*/ 1463294 w 1711920"/>
              <a:gd name="connsiteY0" fmla="*/ 876189 h 1582981"/>
              <a:gd name="connsiteX1" fmla="*/ 15069 w 1711920"/>
              <a:gd name="connsiteY1" fmla="*/ 8222 h 1582981"/>
              <a:gd name="connsiteX2" fmla="*/ 1689443 w 1711920"/>
              <a:gd name="connsiteY2" fmla="*/ 813283 h 1582981"/>
              <a:gd name="connsiteX3" fmla="*/ 1011074 w 1711920"/>
              <a:gd name="connsiteY3" fmla="*/ 1582807 h 1582981"/>
              <a:gd name="connsiteX4" fmla="*/ 1463294 w 1711920"/>
              <a:gd name="connsiteY4" fmla="*/ 876189 h 1582981"/>
              <a:gd name="connsiteX0" fmla="*/ 1463294 w 1711920"/>
              <a:gd name="connsiteY0" fmla="*/ 876189 h 1582981"/>
              <a:gd name="connsiteX1" fmla="*/ 15069 w 1711920"/>
              <a:gd name="connsiteY1" fmla="*/ 8222 h 1582981"/>
              <a:gd name="connsiteX2" fmla="*/ 1689443 w 1711920"/>
              <a:gd name="connsiteY2" fmla="*/ 813283 h 1582981"/>
              <a:gd name="connsiteX3" fmla="*/ 1011074 w 1711920"/>
              <a:gd name="connsiteY3" fmla="*/ 1582807 h 1582981"/>
              <a:gd name="connsiteX4" fmla="*/ 1463294 w 1711920"/>
              <a:gd name="connsiteY4" fmla="*/ 876189 h 1582981"/>
              <a:gd name="connsiteX0" fmla="*/ 1463457 w 1712466"/>
              <a:gd name="connsiteY0" fmla="*/ 876342 h 1608429"/>
              <a:gd name="connsiteX1" fmla="*/ 15232 w 1712466"/>
              <a:gd name="connsiteY1" fmla="*/ 8375 h 1608429"/>
              <a:gd name="connsiteX2" fmla="*/ 1689606 w 1712466"/>
              <a:gd name="connsiteY2" fmla="*/ 813436 h 1608429"/>
              <a:gd name="connsiteX3" fmla="*/ 1026739 w 1712466"/>
              <a:gd name="connsiteY3" fmla="*/ 1608259 h 1608429"/>
              <a:gd name="connsiteX4" fmla="*/ 1463457 w 1712466"/>
              <a:gd name="connsiteY4" fmla="*/ 876342 h 1608429"/>
              <a:gd name="connsiteX0" fmla="*/ 1463457 w 1712748"/>
              <a:gd name="connsiteY0" fmla="*/ 876342 h 1608456"/>
              <a:gd name="connsiteX1" fmla="*/ 15232 w 1712748"/>
              <a:gd name="connsiteY1" fmla="*/ 8375 h 1608456"/>
              <a:gd name="connsiteX2" fmla="*/ 1689606 w 1712748"/>
              <a:gd name="connsiteY2" fmla="*/ 813436 h 1608456"/>
              <a:gd name="connsiteX3" fmla="*/ 1026739 w 1712748"/>
              <a:gd name="connsiteY3" fmla="*/ 1608259 h 1608456"/>
              <a:gd name="connsiteX4" fmla="*/ 1463457 w 1712748"/>
              <a:gd name="connsiteY4" fmla="*/ 876342 h 1608456"/>
              <a:gd name="connsiteX0" fmla="*/ 1463457 w 1714372"/>
              <a:gd name="connsiteY0" fmla="*/ 876342 h 1612123"/>
              <a:gd name="connsiteX1" fmla="*/ 15232 w 1714372"/>
              <a:gd name="connsiteY1" fmla="*/ 8375 h 1612123"/>
              <a:gd name="connsiteX2" fmla="*/ 1689606 w 1714372"/>
              <a:gd name="connsiteY2" fmla="*/ 813436 h 1612123"/>
              <a:gd name="connsiteX3" fmla="*/ 1026739 w 1714372"/>
              <a:gd name="connsiteY3" fmla="*/ 1608259 h 1612123"/>
              <a:gd name="connsiteX4" fmla="*/ 1463457 w 1714372"/>
              <a:gd name="connsiteY4" fmla="*/ 876342 h 1612123"/>
              <a:gd name="connsiteX0" fmla="*/ 1463432 w 1713857"/>
              <a:gd name="connsiteY0" fmla="*/ 876366 h 1625932"/>
              <a:gd name="connsiteX1" fmla="*/ 15207 w 1713857"/>
              <a:gd name="connsiteY1" fmla="*/ 8399 h 1625932"/>
              <a:gd name="connsiteX2" fmla="*/ 1689581 w 1713857"/>
              <a:gd name="connsiteY2" fmla="*/ 813460 h 1625932"/>
              <a:gd name="connsiteX3" fmla="*/ 1009765 w 1713857"/>
              <a:gd name="connsiteY3" fmla="*/ 1622147 h 1625932"/>
              <a:gd name="connsiteX4" fmla="*/ 1463432 w 1713857"/>
              <a:gd name="connsiteY4" fmla="*/ 876366 h 1625932"/>
              <a:gd name="connsiteX0" fmla="*/ 1463432 w 1713774"/>
              <a:gd name="connsiteY0" fmla="*/ 876366 h 1628865"/>
              <a:gd name="connsiteX1" fmla="*/ 15207 w 1713774"/>
              <a:gd name="connsiteY1" fmla="*/ 8399 h 1628865"/>
              <a:gd name="connsiteX2" fmla="*/ 1689581 w 1713774"/>
              <a:gd name="connsiteY2" fmla="*/ 813460 h 1628865"/>
              <a:gd name="connsiteX3" fmla="*/ 1009765 w 1713774"/>
              <a:gd name="connsiteY3" fmla="*/ 1622147 h 1628865"/>
              <a:gd name="connsiteX4" fmla="*/ 1463432 w 1713774"/>
              <a:gd name="connsiteY4" fmla="*/ 876366 h 1628865"/>
              <a:gd name="connsiteX0" fmla="*/ 1463433 w 1713813"/>
              <a:gd name="connsiteY0" fmla="*/ 876382 h 1637678"/>
              <a:gd name="connsiteX1" fmla="*/ 15208 w 1713813"/>
              <a:gd name="connsiteY1" fmla="*/ 8415 h 1637678"/>
              <a:gd name="connsiteX2" fmla="*/ 1689582 w 1713813"/>
              <a:gd name="connsiteY2" fmla="*/ 813476 h 1637678"/>
              <a:gd name="connsiteX3" fmla="*/ 1011126 w 1713813"/>
              <a:gd name="connsiteY3" fmla="*/ 1631040 h 1637678"/>
              <a:gd name="connsiteX4" fmla="*/ 1463433 w 1713813"/>
              <a:gd name="connsiteY4" fmla="*/ 876382 h 16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solidFill>
            <a:srgbClr val="B4BADD"/>
          </a:solidFill>
          <a:ln w="6350" cmpd="sng">
            <a:solidFill>
              <a:schemeClr val="bg1"/>
            </a:solidFill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90352D0-4179-4E1E-AB56-F55FF763F1D0}"/>
              </a:ext>
            </a:extLst>
          </p:cNvPr>
          <p:cNvSpPr txBox="1"/>
          <p:nvPr/>
        </p:nvSpPr>
        <p:spPr>
          <a:xfrm>
            <a:off x="1899804" y="206204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4FF28AC-B160-490A-9D61-1D357AF8E1F6}"/>
              </a:ext>
            </a:extLst>
          </p:cNvPr>
          <p:cNvSpPr txBox="1"/>
          <p:nvPr/>
        </p:nvSpPr>
        <p:spPr>
          <a:xfrm>
            <a:off x="1574427" y="259796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E6F1745-BAB3-489D-A70E-6E70513EBD21}"/>
              </a:ext>
            </a:extLst>
          </p:cNvPr>
          <p:cNvSpPr txBox="1"/>
          <p:nvPr/>
        </p:nvSpPr>
        <p:spPr>
          <a:xfrm>
            <a:off x="1574427" y="293502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1C10CA2-A24C-4D1A-B602-7B065A64D162}"/>
              </a:ext>
            </a:extLst>
          </p:cNvPr>
          <p:cNvSpPr txBox="1"/>
          <p:nvPr/>
        </p:nvSpPr>
        <p:spPr>
          <a:xfrm>
            <a:off x="8347431" y="224670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AA43C20-1F57-4C40-A7A0-1B91D86FEE1A}"/>
              </a:ext>
            </a:extLst>
          </p:cNvPr>
          <p:cNvSpPr txBox="1"/>
          <p:nvPr/>
        </p:nvSpPr>
        <p:spPr>
          <a:xfrm>
            <a:off x="8022054" y="278262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C0012EE-B51B-4F1E-8B8B-CF803283FF14}"/>
              </a:ext>
            </a:extLst>
          </p:cNvPr>
          <p:cNvSpPr txBox="1"/>
          <p:nvPr/>
        </p:nvSpPr>
        <p:spPr>
          <a:xfrm>
            <a:off x="8022054" y="311969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903FB93-16F0-4728-A712-326436F501A5}"/>
              </a:ext>
            </a:extLst>
          </p:cNvPr>
          <p:cNvSpPr txBox="1"/>
          <p:nvPr/>
        </p:nvSpPr>
        <p:spPr>
          <a:xfrm>
            <a:off x="2656517" y="43044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8D63582-B938-4712-A5C9-B9D6C3764CCE}"/>
              </a:ext>
            </a:extLst>
          </p:cNvPr>
          <p:cNvSpPr txBox="1"/>
          <p:nvPr/>
        </p:nvSpPr>
        <p:spPr>
          <a:xfrm>
            <a:off x="2331140" y="484032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C18B6200-9C65-4E3F-85B1-5958CE1C22DE}"/>
              </a:ext>
            </a:extLst>
          </p:cNvPr>
          <p:cNvSpPr txBox="1"/>
          <p:nvPr/>
        </p:nvSpPr>
        <p:spPr>
          <a:xfrm>
            <a:off x="2331140" y="517739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004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429BBF94-B0B9-4CB7-8E01-4DD8DEAA589D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52542" y="321505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="" xmlns:a16="http://schemas.microsoft.com/office/drawing/2014/main" id="{58C5468C-3743-4671-BF55-D3696121B909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3277138" y="2793808"/>
            <a:ext cx="402769" cy="675413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18" name="Oval 5">
              <a:extLst>
                <a:ext uri="{FF2B5EF4-FFF2-40B4-BE49-F238E27FC236}">
                  <a16:creationId xmlns="" xmlns:a16="http://schemas.microsoft.com/office/drawing/2014/main" id="{EAD0DCB9-D2B4-4AF7-8911-B69CB7E275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="" xmlns:a16="http://schemas.microsoft.com/office/drawing/2014/main" id="{843368AE-1EB9-4C94-B068-59F212932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Oval 7">
              <a:extLst>
                <a:ext uri="{FF2B5EF4-FFF2-40B4-BE49-F238E27FC236}">
                  <a16:creationId xmlns="" xmlns:a16="http://schemas.microsoft.com/office/drawing/2014/main" id="{1F974A5E-F614-4121-8D6B-11FC130715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="" xmlns:a16="http://schemas.microsoft.com/office/drawing/2014/main" id="{6AA504AF-E2EE-42F2-8668-B489374F2B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Oval 9">
              <a:extLst>
                <a:ext uri="{FF2B5EF4-FFF2-40B4-BE49-F238E27FC236}">
                  <a16:creationId xmlns="" xmlns:a16="http://schemas.microsoft.com/office/drawing/2014/main" id="{53B32882-14AE-48C3-A809-1D34D0CC6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="" xmlns:a16="http://schemas.microsoft.com/office/drawing/2014/main" id="{3D22EF6D-E1E2-4B1F-BCD9-753A19438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="" xmlns:a16="http://schemas.microsoft.com/office/drawing/2014/main" id="{5C1A862E-AD8D-4A7F-9E9F-DA46C83A46CA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3611673" y="3091127"/>
            <a:ext cx="402769" cy="675413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25" name="Oval 12">
              <a:extLst>
                <a:ext uri="{FF2B5EF4-FFF2-40B4-BE49-F238E27FC236}">
                  <a16:creationId xmlns="" xmlns:a16="http://schemas.microsoft.com/office/drawing/2014/main" id="{8D930E54-0AB6-4EC9-B315-7AB603F1C4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Oval 13">
              <a:extLst>
                <a:ext uri="{FF2B5EF4-FFF2-40B4-BE49-F238E27FC236}">
                  <a16:creationId xmlns="" xmlns:a16="http://schemas.microsoft.com/office/drawing/2014/main" id="{C3A2B3CE-15D9-474A-8315-B3D9D4C62A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Oval 14">
              <a:extLst>
                <a:ext uri="{FF2B5EF4-FFF2-40B4-BE49-F238E27FC236}">
                  <a16:creationId xmlns="" xmlns:a16="http://schemas.microsoft.com/office/drawing/2014/main" id="{59101508-5F04-4870-B853-5D7F1760C4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="" xmlns:a16="http://schemas.microsoft.com/office/drawing/2014/main" id="{0D088503-1B8A-45D4-9778-078CFE05D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Oval 16">
              <a:extLst>
                <a:ext uri="{FF2B5EF4-FFF2-40B4-BE49-F238E27FC236}">
                  <a16:creationId xmlns="" xmlns:a16="http://schemas.microsoft.com/office/drawing/2014/main" id="{9F0CEEA6-81F9-44F9-B6C1-328360084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="" xmlns:a16="http://schemas.microsoft.com/office/drawing/2014/main" id="{96CF007D-AFA4-4101-9C57-7EB31C13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="" xmlns:a16="http://schemas.microsoft.com/office/drawing/2014/main" id="{21AA67EA-ED8F-4368-9DAD-932597307D13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5867828" y="2781292"/>
            <a:ext cx="439244" cy="736922"/>
            <a:chOff x="2761515" y="2286000"/>
            <a:chExt cx="1645174" cy="2760228"/>
          </a:xfrm>
          <a:solidFill>
            <a:srgbClr val="ED4B93"/>
          </a:solidFill>
        </p:grpSpPr>
        <p:sp>
          <p:nvSpPr>
            <p:cNvPr id="32" name="Oval 19">
              <a:extLst>
                <a:ext uri="{FF2B5EF4-FFF2-40B4-BE49-F238E27FC236}">
                  <a16:creationId xmlns="" xmlns:a16="http://schemas.microsoft.com/office/drawing/2014/main" id="{CFED903F-70D0-463E-92E4-DEBBBEC926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Oval 20">
              <a:extLst>
                <a:ext uri="{FF2B5EF4-FFF2-40B4-BE49-F238E27FC236}">
                  <a16:creationId xmlns="" xmlns:a16="http://schemas.microsoft.com/office/drawing/2014/main" id="{27940B98-2081-45A6-AE03-FB0952BA3E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Oval 21">
              <a:extLst>
                <a:ext uri="{FF2B5EF4-FFF2-40B4-BE49-F238E27FC236}">
                  <a16:creationId xmlns="" xmlns:a16="http://schemas.microsoft.com/office/drawing/2014/main" id="{3CA0C0ED-8CD5-4D4E-80C0-DECAA86DD1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Oval 22">
              <a:extLst>
                <a:ext uri="{FF2B5EF4-FFF2-40B4-BE49-F238E27FC236}">
                  <a16:creationId xmlns="" xmlns:a16="http://schemas.microsoft.com/office/drawing/2014/main" id="{027CD9C4-E9FB-4B65-B0D2-D67F217993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Oval 23">
              <a:extLst>
                <a:ext uri="{FF2B5EF4-FFF2-40B4-BE49-F238E27FC236}">
                  <a16:creationId xmlns="" xmlns:a16="http://schemas.microsoft.com/office/drawing/2014/main" id="{F2A1FE00-66F6-4714-8043-AFEFFA9DBE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="" xmlns:a16="http://schemas.microsoft.com/office/drawing/2014/main" id="{1646A64B-2F0A-448D-86B5-055AABF0B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8" name="Group 25">
            <a:extLst>
              <a:ext uri="{FF2B5EF4-FFF2-40B4-BE49-F238E27FC236}">
                <a16:creationId xmlns="" xmlns:a16="http://schemas.microsoft.com/office/drawing/2014/main" id="{24B5AD38-997E-4249-894F-5550C0A1DB37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6201176" y="3058057"/>
            <a:ext cx="439244" cy="736922"/>
            <a:chOff x="2761515" y="2286000"/>
            <a:chExt cx="1645174" cy="2760228"/>
          </a:xfrm>
          <a:solidFill>
            <a:srgbClr val="ED4B93"/>
          </a:solidFill>
        </p:grpSpPr>
        <p:sp>
          <p:nvSpPr>
            <p:cNvPr id="39" name="Oval 26">
              <a:extLst>
                <a:ext uri="{FF2B5EF4-FFF2-40B4-BE49-F238E27FC236}">
                  <a16:creationId xmlns="" xmlns:a16="http://schemas.microsoft.com/office/drawing/2014/main" id="{5D653A31-5097-4F7F-BC5B-7B6F39D236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Oval 27">
              <a:extLst>
                <a:ext uri="{FF2B5EF4-FFF2-40B4-BE49-F238E27FC236}">
                  <a16:creationId xmlns="" xmlns:a16="http://schemas.microsoft.com/office/drawing/2014/main" id="{73452C44-1A28-4CA1-AC47-B8D3C9265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Oval 28">
              <a:extLst>
                <a:ext uri="{FF2B5EF4-FFF2-40B4-BE49-F238E27FC236}">
                  <a16:creationId xmlns="" xmlns:a16="http://schemas.microsoft.com/office/drawing/2014/main" id="{D3C3A7DA-B3EB-4005-88F2-8BA4C29149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Oval 29">
              <a:extLst>
                <a:ext uri="{FF2B5EF4-FFF2-40B4-BE49-F238E27FC236}">
                  <a16:creationId xmlns="" xmlns:a16="http://schemas.microsoft.com/office/drawing/2014/main" id="{D901C1BE-05EB-40DA-B1EC-C6DE3001B3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30">
              <a:extLst>
                <a:ext uri="{FF2B5EF4-FFF2-40B4-BE49-F238E27FC236}">
                  <a16:creationId xmlns="" xmlns:a16="http://schemas.microsoft.com/office/drawing/2014/main" id="{4F6BFD1B-2424-4921-A4E2-BEA3D68D0B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="" xmlns:a16="http://schemas.microsoft.com/office/drawing/2014/main" id="{5673DA2E-CEB1-4F9C-8318-F4769891A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5" name="Group 32">
            <a:extLst>
              <a:ext uri="{FF2B5EF4-FFF2-40B4-BE49-F238E27FC236}">
                <a16:creationId xmlns="" xmlns:a16="http://schemas.microsoft.com/office/drawing/2014/main" id="{760A83DF-5481-4C5E-BA15-22AE2AA8AC50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8564300" y="2673452"/>
            <a:ext cx="491131" cy="824111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46" name="Oval 33">
              <a:extLst>
                <a:ext uri="{FF2B5EF4-FFF2-40B4-BE49-F238E27FC236}">
                  <a16:creationId xmlns="" xmlns:a16="http://schemas.microsoft.com/office/drawing/2014/main" id="{0A854464-1ECC-42ED-8A2E-FB1F7DA1FB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34">
              <a:extLst>
                <a:ext uri="{FF2B5EF4-FFF2-40B4-BE49-F238E27FC236}">
                  <a16:creationId xmlns="" xmlns:a16="http://schemas.microsoft.com/office/drawing/2014/main" id="{9E0829AD-6806-4CB2-8695-80562DCE2A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35">
              <a:extLst>
                <a:ext uri="{FF2B5EF4-FFF2-40B4-BE49-F238E27FC236}">
                  <a16:creationId xmlns="" xmlns:a16="http://schemas.microsoft.com/office/drawing/2014/main" id="{99D3AC96-477C-45E0-A9C5-D654B41A1A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Oval 36">
              <a:extLst>
                <a:ext uri="{FF2B5EF4-FFF2-40B4-BE49-F238E27FC236}">
                  <a16:creationId xmlns="" xmlns:a16="http://schemas.microsoft.com/office/drawing/2014/main" id="{6611990A-9673-4E33-8469-F9B8CDB08F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Oval 37">
              <a:extLst>
                <a:ext uri="{FF2B5EF4-FFF2-40B4-BE49-F238E27FC236}">
                  <a16:creationId xmlns="" xmlns:a16="http://schemas.microsoft.com/office/drawing/2014/main" id="{905AD4E7-F63E-42CC-8365-5FDDBED4CF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="" xmlns:a16="http://schemas.microsoft.com/office/drawing/2014/main" id="{7F0D6C54-B330-4283-9AF3-DBB6B545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" name="Group 39">
            <a:extLst>
              <a:ext uri="{FF2B5EF4-FFF2-40B4-BE49-F238E27FC236}">
                <a16:creationId xmlns="" xmlns:a16="http://schemas.microsoft.com/office/drawing/2014/main" id="{69725EC8-551E-4376-B165-532816871AD0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8972486" y="3035999"/>
            <a:ext cx="491131" cy="824111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53" name="Oval 40">
              <a:extLst>
                <a:ext uri="{FF2B5EF4-FFF2-40B4-BE49-F238E27FC236}">
                  <a16:creationId xmlns="" xmlns:a16="http://schemas.microsoft.com/office/drawing/2014/main" id="{C910A691-F293-44D8-9F06-5530875192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" name="Oval 41">
              <a:extLst>
                <a:ext uri="{FF2B5EF4-FFF2-40B4-BE49-F238E27FC236}">
                  <a16:creationId xmlns="" xmlns:a16="http://schemas.microsoft.com/office/drawing/2014/main" id="{AEB1FAE4-5C1C-4F18-A915-215D51BD2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" name="Oval 42">
              <a:extLst>
                <a:ext uri="{FF2B5EF4-FFF2-40B4-BE49-F238E27FC236}">
                  <a16:creationId xmlns="" xmlns:a16="http://schemas.microsoft.com/office/drawing/2014/main" id="{A8A2E22D-5268-461C-83E0-DFA176AF3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" name="Oval 43">
              <a:extLst>
                <a:ext uri="{FF2B5EF4-FFF2-40B4-BE49-F238E27FC236}">
                  <a16:creationId xmlns="" xmlns:a16="http://schemas.microsoft.com/office/drawing/2014/main" id="{F1AB9769-2D9E-4E19-BDFF-D0A3031956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" name="Oval 44">
              <a:extLst>
                <a:ext uri="{FF2B5EF4-FFF2-40B4-BE49-F238E27FC236}">
                  <a16:creationId xmlns="" xmlns:a16="http://schemas.microsoft.com/office/drawing/2014/main" id="{C8659BF5-239E-493B-842E-CDD90DC0F1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="" xmlns:a16="http://schemas.microsoft.com/office/drawing/2014/main" id="{A5E67A8A-778F-42B5-8543-92DAB2AA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1013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panose="020B0600070205080204" pitchFamily="34" charset="-128"/>
              </a:endParaRPr>
            </a:p>
          </p:txBody>
        </p:sp>
      </p:grpSp>
      <p:cxnSp>
        <p:nvCxnSpPr>
          <p:cNvPr id="59" name="Straight Connector 61">
            <a:extLst>
              <a:ext uri="{FF2B5EF4-FFF2-40B4-BE49-F238E27FC236}">
                <a16:creationId xmlns="" xmlns:a16="http://schemas.microsoft.com/office/drawing/2014/main" id="{9CC30793-0EE6-41A3-BD28-64D9DB3BD3EC}"/>
              </a:ext>
            </a:extLst>
          </p:cNvPr>
          <p:cNvCxnSpPr/>
          <p:nvPr/>
        </p:nvCxnSpPr>
        <p:spPr>
          <a:xfrm>
            <a:off x="3837251" y="3611117"/>
            <a:ext cx="0" cy="342901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0" name="Straight Connector 64">
            <a:extLst>
              <a:ext uri="{FF2B5EF4-FFF2-40B4-BE49-F238E27FC236}">
                <a16:creationId xmlns="" xmlns:a16="http://schemas.microsoft.com/office/drawing/2014/main" id="{9FA1D0DB-57DF-44BC-8A0C-777DFADFFF4B}"/>
              </a:ext>
            </a:extLst>
          </p:cNvPr>
          <p:cNvCxnSpPr/>
          <p:nvPr/>
        </p:nvCxnSpPr>
        <p:spPr>
          <a:xfrm flipV="1">
            <a:off x="3540047" y="2641669"/>
            <a:ext cx="0" cy="28639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1" name="Straight Connector 67">
            <a:extLst>
              <a:ext uri="{FF2B5EF4-FFF2-40B4-BE49-F238E27FC236}">
                <a16:creationId xmlns="" xmlns:a16="http://schemas.microsoft.com/office/drawing/2014/main" id="{D9906E6B-1328-402E-AECA-43DE181EF487}"/>
              </a:ext>
            </a:extLst>
          </p:cNvPr>
          <p:cNvCxnSpPr/>
          <p:nvPr/>
        </p:nvCxnSpPr>
        <p:spPr>
          <a:xfrm>
            <a:off x="6429426" y="3657797"/>
            <a:ext cx="0" cy="30375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2" name="Straight Connector 70">
            <a:extLst>
              <a:ext uri="{FF2B5EF4-FFF2-40B4-BE49-F238E27FC236}">
                <a16:creationId xmlns="" xmlns:a16="http://schemas.microsoft.com/office/drawing/2014/main" id="{35F6489D-6564-4405-9584-DF4F623ECB51}"/>
              </a:ext>
            </a:extLst>
          </p:cNvPr>
          <p:cNvCxnSpPr/>
          <p:nvPr/>
        </p:nvCxnSpPr>
        <p:spPr>
          <a:xfrm flipV="1">
            <a:off x="6132218" y="2640875"/>
            <a:ext cx="0" cy="28639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3" name="Straight Connector 73">
            <a:extLst>
              <a:ext uri="{FF2B5EF4-FFF2-40B4-BE49-F238E27FC236}">
                <a16:creationId xmlns="" xmlns:a16="http://schemas.microsoft.com/office/drawing/2014/main" id="{9EAB6D33-E201-4850-BF6D-2CFB384B1061}"/>
              </a:ext>
            </a:extLst>
          </p:cNvPr>
          <p:cNvCxnSpPr/>
          <p:nvPr/>
        </p:nvCxnSpPr>
        <p:spPr>
          <a:xfrm>
            <a:off x="9143340" y="3673623"/>
            <a:ext cx="0" cy="28350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4" name="Straight Connector 76">
            <a:extLst>
              <a:ext uri="{FF2B5EF4-FFF2-40B4-BE49-F238E27FC236}">
                <a16:creationId xmlns="" xmlns:a16="http://schemas.microsoft.com/office/drawing/2014/main" id="{E416C511-4E6A-4191-BFB9-F08B5B0AD609}"/>
              </a:ext>
            </a:extLst>
          </p:cNvPr>
          <p:cNvCxnSpPr/>
          <p:nvPr/>
        </p:nvCxnSpPr>
        <p:spPr>
          <a:xfrm flipV="1">
            <a:off x="8846136" y="2632964"/>
            <a:ext cx="0" cy="222751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7C0260E8-201E-4E74-AF17-129FD32CD492}"/>
              </a:ext>
            </a:extLst>
          </p:cNvPr>
          <p:cNvSpPr txBox="1"/>
          <p:nvPr/>
        </p:nvSpPr>
        <p:spPr>
          <a:xfrm>
            <a:off x="2610090" y="404162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35F69C9F-1B4D-459E-B84E-8D1AA2C4177F}"/>
              </a:ext>
            </a:extLst>
          </p:cNvPr>
          <p:cNvSpPr txBox="1"/>
          <p:nvPr/>
        </p:nvSpPr>
        <p:spPr>
          <a:xfrm>
            <a:off x="2284713" y="457754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199B7970-6E81-4C30-88B7-D04884899F88}"/>
              </a:ext>
            </a:extLst>
          </p:cNvPr>
          <p:cNvSpPr txBox="1"/>
          <p:nvPr/>
        </p:nvSpPr>
        <p:spPr>
          <a:xfrm>
            <a:off x="2284713" y="491460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F762266D-40AE-4EA6-BBE9-3004B0B37A65}"/>
              </a:ext>
            </a:extLst>
          </p:cNvPr>
          <p:cNvSpPr txBox="1"/>
          <p:nvPr/>
        </p:nvSpPr>
        <p:spPr>
          <a:xfrm>
            <a:off x="5120758" y="122544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="" xmlns:a16="http://schemas.microsoft.com/office/drawing/2014/main" id="{23A1EA4F-5C7A-407C-BAC8-F2D5A9B4C65D}"/>
              </a:ext>
            </a:extLst>
          </p:cNvPr>
          <p:cNvSpPr txBox="1"/>
          <p:nvPr/>
        </p:nvSpPr>
        <p:spPr>
          <a:xfrm>
            <a:off x="4795381" y="176136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C3DD417F-9D0D-4552-90C4-D86B6871711B}"/>
              </a:ext>
            </a:extLst>
          </p:cNvPr>
          <p:cNvSpPr txBox="1"/>
          <p:nvPr/>
        </p:nvSpPr>
        <p:spPr>
          <a:xfrm>
            <a:off x="4795381" y="209842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10B842DC-03B0-4D8D-B491-91BB58EA60B2}"/>
              </a:ext>
            </a:extLst>
          </p:cNvPr>
          <p:cNvSpPr txBox="1"/>
          <p:nvPr/>
        </p:nvSpPr>
        <p:spPr>
          <a:xfrm>
            <a:off x="8239718" y="422628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="" xmlns:a16="http://schemas.microsoft.com/office/drawing/2014/main" id="{0824FD78-3693-4570-8B06-D33E5985D37A}"/>
              </a:ext>
            </a:extLst>
          </p:cNvPr>
          <p:cNvSpPr txBox="1"/>
          <p:nvPr/>
        </p:nvSpPr>
        <p:spPr>
          <a:xfrm>
            <a:off x="7914341" y="476220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CCCFD3EC-44AC-4DBE-B234-CDC401119B77}"/>
              </a:ext>
            </a:extLst>
          </p:cNvPr>
          <p:cNvSpPr txBox="1"/>
          <p:nvPr/>
        </p:nvSpPr>
        <p:spPr>
          <a:xfrm>
            <a:off x="7914341" y="509927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051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CCD0EDB-AEB2-4B8C-9D92-6ED478CF9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5" t="47989" r="826" b="15657"/>
          <a:stretch/>
        </p:blipFill>
        <p:spPr>
          <a:xfrm>
            <a:off x="3419617" y="1660374"/>
            <a:ext cx="6108084" cy="31864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70C8095-EAA9-4F91-98FE-5B676C308FC8}"/>
              </a:ext>
            </a:extLst>
          </p:cNvPr>
          <p:cNvSpPr txBox="1"/>
          <p:nvPr/>
        </p:nvSpPr>
        <p:spPr>
          <a:xfrm>
            <a:off x="4691269" y="2954948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</a:rPr>
              <a:t>PART THREE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156C2CB-4652-4CDC-90CD-A710509C8AFD}"/>
              </a:ext>
            </a:extLst>
          </p:cNvPr>
          <p:cNvSpPr txBox="1"/>
          <p:nvPr/>
        </p:nvSpPr>
        <p:spPr>
          <a:xfrm>
            <a:off x="5382486" y="365702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8651996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8334FFF5-E97A-4FE1-9DB0-0BC8266344F3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52542" y="308607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="" xmlns:a16="http://schemas.microsoft.com/office/drawing/2014/main" id="{CA07EB34-4DAA-47E9-93CF-B996C30E0150}"/>
              </a:ext>
            </a:extLst>
          </p:cNvPr>
          <p:cNvSpPr/>
          <p:nvPr/>
        </p:nvSpPr>
        <p:spPr>
          <a:xfrm rot="5400000">
            <a:off x="4831686" y="2260821"/>
            <a:ext cx="2407001" cy="2620681"/>
          </a:xfrm>
          <a:prstGeom prst="hexagon">
            <a:avLst>
              <a:gd name="adj" fmla="val 27168"/>
              <a:gd name="vf" fmla="val 115470"/>
            </a:avLst>
          </a:prstGeom>
          <a:solidFill>
            <a:srgbClr val="B4B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EFDAE628-5301-4C32-BD33-9338B7446866}"/>
              </a:ext>
            </a:extLst>
          </p:cNvPr>
          <p:cNvCxnSpPr>
            <a:stCxn id="8" idx="2"/>
          </p:cNvCxnSpPr>
          <p:nvPr/>
        </p:nvCxnSpPr>
        <p:spPr>
          <a:xfrm>
            <a:off x="6035184" y="1823321"/>
            <a:ext cx="1" cy="544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347E394C-72C9-40B0-9470-9F4A4249033B}"/>
              </a:ext>
            </a:extLst>
          </p:cNvPr>
          <p:cNvCxnSpPr/>
          <p:nvPr/>
        </p:nvCxnSpPr>
        <p:spPr>
          <a:xfrm>
            <a:off x="7336817" y="3023449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9249D4D-D3ED-4933-9398-00528C2EB453}"/>
              </a:ext>
            </a:extLst>
          </p:cNvPr>
          <p:cNvSpPr/>
          <p:nvPr/>
        </p:nvSpPr>
        <p:spPr>
          <a:xfrm>
            <a:off x="4554726" y="1343523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DB63445-9BCB-4051-A6F6-541518393026}"/>
              </a:ext>
            </a:extLst>
          </p:cNvPr>
          <p:cNvSpPr/>
          <p:nvPr/>
        </p:nvSpPr>
        <p:spPr>
          <a:xfrm>
            <a:off x="8120588" y="2783550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317E2EA-4115-47CC-929F-7018ED02D217}"/>
              </a:ext>
            </a:extLst>
          </p:cNvPr>
          <p:cNvSpPr/>
          <p:nvPr/>
        </p:nvSpPr>
        <p:spPr>
          <a:xfrm>
            <a:off x="956417" y="2792257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D8739ED-389F-47CC-AE71-8FAA48FCB05D}"/>
              </a:ext>
            </a:extLst>
          </p:cNvPr>
          <p:cNvSpPr/>
          <p:nvPr/>
        </p:nvSpPr>
        <p:spPr>
          <a:xfrm>
            <a:off x="962742" y="3845991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5BC1C72-0B5F-4B9A-AA59-2B89C456D021}"/>
              </a:ext>
            </a:extLst>
          </p:cNvPr>
          <p:cNvSpPr/>
          <p:nvPr/>
        </p:nvSpPr>
        <p:spPr>
          <a:xfrm>
            <a:off x="4554725" y="5318999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BE9F609-BAC3-4B10-A364-DFA3D29A3E03}"/>
              </a:ext>
            </a:extLst>
          </p:cNvPr>
          <p:cNvSpPr/>
          <p:nvPr/>
        </p:nvSpPr>
        <p:spPr>
          <a:xfrm>
            <a:off x="8120588" y="3880829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D449D549-107D-400E-947A-556505EE51C5}"/>
              </a:ext>
            </a:extLst>
          </p:cNvPr>
          <p:cNvCxnSpPr/>
          <p:nvPr/>
        </p:nvCxnSpPr>
        <p:spPr>
          <a:xfrm>
            <a:off x="7345527" y="4120727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B1CE0793-9C65-420A-9B14-CB7657CD0F63}"/>
              </a:ext>
            </a:extLst>
          </p:cNvPr>
          <p:cNvCxnSpPr/>
          <p:nvPr/>
        </p:nvCxnSpPr>
        <p:spPr>
          <a:xfrm>
            <a:off x="3949783" y="3023447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EB305FB5-8DEF-4B85-9FA4-0AD16DEDD490}"/>
              </a:ext>
            </a:extLst>
          </p:cNvPr>
          <p:cNvCxnSpPr/>
          <p:nvPr/>
        </p:nvCxnSpPr>
        <p:spPr>
          <a:xfrm>
            <a:off x="3923659" y="4103307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B4C4E20A-77A8-4030-B81B-8F6F82C9A653}"/>
              </a:ext>
            </a:extLst>
          </p:cNvPr>
          <p:cNvCxnSpPr/>
          <p:nvPr/>
        </p:nvCxnSpPr>
        <p:spPr>
          <a:xfrm>
            <a:off x="6036956" y="4774660"/>
            <a:ext cx="1" cy="544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>
            <a:extLst>
              <a:ext uri="{FF2B5EF4-FFF2-40B4-BE49-F238E27FC236}">
                <a16:creationId xmlns="" xmlns:a16="http://schemas.microsoft.com/office/drawing/2014/main" id="{233FF759-A791-4FF9-87E3-1A25E6C19C3B}"/>
              </a:ext>
            </a:extLst>
          </p:cNvPr>
          <p:cNvSpPr/>
          <p:nvPr/>
        </p:nvSpPr>
        <p:spPr>
          <a:xfrm rot="5400000">
            <a:off x="4557775" y="1340469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0C845E9-57C2-4CB4-A0B8-365F78AF331E}"/>
              </a:ext>
            </a:extLst>
          </p:cNvPr>
          <p:cNvSpPr txBox="1"/>
          <p:nvPr/>
        </p:nvSpPr>
        <p:spPr>
          <a:xfrm>
            <a:off x="4539689" y="1288626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直角三角形 19">
            <a:extLst>
              <a:ext uri="{FF2B5EF4-FFF2-40B4-BE49-F238E27FC236}">
                <a16:creationId xmlns="" xmlns:a16="http://schemas.microsoft.com/office/drawing/2014/main" id="{C6419299-52F4-4181-946C-DF24E8096A61}"/>
              </a:ext>
            </a:extLst>
          </p:cNvPr>
          <p:cNvSpPr/>
          <p:nvPr/>
        </p:nvSpPr>
        <p:spPr>
          <a:xfrm rot="5400000">
            <a:off x="8114933" y="2780495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7CEFBED-A9CF-4A9D-A8B6-788CB082A94C}"/>
              </a:ext>
            </a:extLst>
          </p:cNvPr>
          <p:cNvSpPr txBox="1"/>
          <p:nvPr/>
        </p:nvSpPr>
        <p:spPr>
          <a:xfrm>
            <a:off x="8096845" y="2728651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2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直角三角形 21">
            <a:extLst>
              <a:ext uri="{FF2B5EF4-FFF2-40B4-BE49-F238E27FC236}">
                <a16:creationId xmlns="" xmlns:a16="http://schemas.microsoft.com/office/drawing/2014/main" id="{B7B3408C-526D-4F01-89A6-ECC39A5FB243}"/>
              </a:ext>
            </a:extLst>
          </p:cNvPr>
          <p:cNvSpPr/>
          <p:nvPr/>
        </p:nvSpPr>
        <p:spPr>
          <a:xfrm rot="5400000">
            <a:off x="8129967" y="3884359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10FAFDC-7FED-4247-892D-CD1E093C28FC}"/>
              </a:ext>
            </a:extLst>
          </p:cNvPr>
          <p:cNvSpPr txBox="1"/>
          <p:nvPr/>
        </p:nvSpPr>
        <p:spPr>
          <a:xfrm>
            <a:off x="8111880" y="3841225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3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直角三角形 23">
            <a:extLst>
              <a:ext uri="{FF2B5EF4-FFF2-40B4-BE49-F238E27FC236}">
                <a16:creationId xmlns="" xmlns:a16="http://schemas.microsoft.com/office/drawing/2014/main" id="{8A9219AC-570E-4423-9ACE-9B57CDED92DF}"/>
              </a:ext>
            </a:extLst>
          </p:cNvPr>
          <p:cNvSpPr/>
          <p:nvPr/>
        </p:nvSpPr>
        <p:spPr>
          <a:xfrm rot="5400000">
            <a:off x="4557775" y="5315943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05E10FF9-1B5C-43EA-B843-D2FEBF8EC5C5}"/>
              </a:ext>
            </a:extLst>
          </p:cNvPr>
          <p:cNvSpPr txBox="1"/>
          <p:nvPr/>
        </p:nvSpPr>
        <p:spPr>
          <a:xfrm>
            <a:off x="4539689" y="5272809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4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直角三角形 25">
            <a:extLst>
              <a:ext uri="{FF2B5EF4-FFF2-40B4-BE49-F238E27FC236}">
                <a16:creationId xmlns="" xmlns:a16="http://schemas.microsoft.com/office/drawing/2014/main" id="{8F14E9B0-13BC-41EE-8D7A-685C895FA52D}"/>
              </a:ext>
            </a:extLst>
          </p:cNvPr>
          <p:cNvSpPr/>
          <p:nvPr/>
        </p:nvSpPr>
        <p:spPr>
          <a:xfrm rot="5400000">
            <a:off x="974505" y="3838171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EBD9595-83B4-4F93-900A-A825785B2BAA}"/>
              </a:ext>
            </a:extLst>
          </p:cNvPr>
          <p:cNvSpPr txBox="1"/>
          <p:nvPr/>
        </p:nvSpPr>
        <p:spPr>
          <a:xfrm>
            <a:off x="956417" y="3795037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直角三角形 27">
            <a:extLst>
              <a:ext uri="{FF2B5EF4-FFF2-40B4-BE49-F238E27FC236}">
                <a16:creationId xmlns="" xmlns:a16="http://schemas.microsoft.com/office/drawing/2014/main" id="{F352085F-4363-4193-9A5C-B8B041638989}"/>
              </a:ext>
            </a:extLst>
          </p:cNvPr>
          <p:cNvSpPr/>
          <p:nvPr/>
        </p:nvSpPr>
        <p:spPr>
          <a:xfrm rot="5400000">
            <a:off x="959469" y="2789201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BCC0A10-CAEE-4D2D-A29B-6A77B0435DD6}"/>
              </a:ext>
            </a:extLst>
          </p:cNvPr>
          <p:cNvSpPr txBox="1"/>
          <p:nvPr/>
        </p:nvSpPr>
        <p:spPr>
          <a:xfrm>
            <a:off x="956417" y="2755922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6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AAA3ADED-DF13-4A13-8F1B-19157FC29BD9}"/>
              </a:ext>
            </a:extLst>
          </p:cNvPr>
          <p:cNvSpPr txBox="1"/>
          <p:nvPr/>
        </p:nvSpPr>
        <p:spPr>
          <a:xfrm>
            <a:off x="5040629" y="3156033"/>
            <a:ext cx="215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EDACC101-F0CF-4BF4-957E-D17C26C1B5F1}"/>
              </a:ext>
            </a:extLst>
          </p:cNvPr>
          <p:cNvSpPr txBox="1"/>
          <p:nvPr/>
        </p:nvSpPr>
        <p:spPr>
          <a:xfrm>
            <a:off x="5093785" y="1380849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0AC202EF-863A-4F76-9BEA-BCE4DBD00454}"/>
              </a:ext>
            </a:extLst>
          </p:cNvPr>
          <p:cNvSpPr txBox="1"/>
          <p:nvPr/>
        </p:nvSpPr>
        <p:spPr>
          <a:xfrm>
            <a:off x="8506055" y="2894017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9DB22477-EC85-4BCC-8468-B9E3726252B9}"/>
              </a:ext>
            </a:extLst>
          </p:cNvPr>
          <p:cNvSpPr txBox="1"/>
          <p:nvPr/>
        </p:nvSpPr>
        <p:spPr>
          <a:xfrm>
            <a:off x="8566277" y="3963570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2BF05B9-BD22-4606-800D-25D369D56260}"/>
              </a:ext>
            </a:extLst>
          </p:cNvPr>
          <p:cNvSpPr txBox="1"/>
          <p:nvPr/>
        </p:nvSpPr>
        <p:spPr>
          <a:xfrm>
            <a:off x="4998838" y="5380818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1D5EE8F0-42FF-480C-9CC7-1DA19E5DFF22}"/>
              </a:ext>
            </a:extLst>
          </p:cNvPr>
          <p:cNvSpPr txBox="1"/>
          <p:nvPr/>
        </p:nvSpPr>
        <p:spPr>
          <a:xfrm>
            <a:off x="1436454" y="3896458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848953F-D95C-428C-9689-DB1B3C86A3EE}"/>
              </a:ext>
            </a:extLst>
          </p:cNvPr>
          <p:cNvSpPr txBox="1"/>
          <p:nvPr/>
        </p:nvSpPr>
        <p:spPr>
          <a:xfrm>
            <a:off x="1436454" y="2858238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3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8C00D0C-6180-498C-95E5-F42DEC733AB6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45916" y="372555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FC6FEE8-E0D8-4566-985F-80DF2F5A0F22}"/>
              </a:ext>
            </a:extLst>
          </p:cNvPr>
          <p:cNvGrpSpPr/>
          <p:nvPr/>
        </p:nvGrpSpPr>
        <p:grpSpPr>
          <a:xfrm>
            <a:off x="1189500" y="2088352"/>
            <a:ext cx="10203189" cy="2681295"/>
            <a:chOff x="714039" y="1612900"/>
            <a:chExt cx="11477961" cy="2681295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123213E1-2329-4F27-A718-47AB104CB699}"/>
                </a:ext>
              </a:extLst>
            </p:cNvPr>
            <p:cNvGrpSpPr/>
            <p:nvPr/>
          </p:nvGrpSpPr>
          <p:grpSpPr>
            <a:xfrm>
              <a:off x="1561058" y="3679597"/>
              <a:ext cx="10630942" cy="614598"/>
              <a:chOff x="1295860" y="3011613"/>
              <a:chExt cx="7848143" cy="453719"/>
            </a:xfrm>
          </p:grpSpPr>
          <p:cxnSp>
            <p:nvCxnSpPr>
              <p:cNvPr id="12" name="肘形连接符 15">
                <a:extLst>
                  <a:ext uri="{FF2B5EF4-FFF2-40B4-BE49-F238E27FC236}">
                    <a16:creationId xmlns="" xmlns:a16="http://schemas.microsoft.com/office/drawing/2014/main" id="{FC084A67-CD09-4290-9952-7B0BAEA5732C}"/>
                  </a:ext>
                </a:extLst>
              </p:cNvPr>
              <p:cNvCxnSpPr>
                <a:stCxn id="10" idx="2"/>
              </p:cNvCxnSpPr>
              <p:nvPr/>
            </p:nvCxnSpPr>
            <p:spPr>
              <a:xfrm rot="16200000" flipH="1">
                <a:off x="1522130" y="2907202"/>
                <a:ext cx="331860" cy="78440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肘形连接符 16">
                <a:extLst>
                  <a:ext uri="{FF2B5EF4-FFF2-40B4-BE49-F238E27FC236}">
                    <a16:creationId xmlns="" xmlns:a16="http://schemas.microsoft.com/office/drawing/2014/main" id="{040EE329-F380-42A2-828E-A7B3E9A656A5}"/>
                  </a:ext>
                </a:extLst>
              </p:cNvPr>
              <p:cNvCxnSpPr/>
              <p:nvPr/>
            </p:nvCxnSpPr>
            <p:spPr>
              <a:xfrm flipV="1">
                <a:off x="2080261" y="3011613"/>
                <a:ext cx="7063742" cy="453717"/>
              </a:xfrm>
              <a:prstGeom prst="bentConnector3">
                <a:avLst>
                  <a:gd name="adj1" fmla="val -1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BC2306D5-B6CB-4C84-8D5E-DAC5A4A6C5A3}"/>
                </a:ext>
              </a:extLst>
            </p:cNvPr>
            <p:cNvGrpSpPr/>
            <p:nvPr/>
          </p:nvGrpSpPr>
          <p:grpSpPr>
            <a:xfrm>
              <a:off x="714039" y="1612900"/>
              <a:ext cx="1785690" cy="2231761"/>
              <a:chOff x="714039" y="1612900"/>
              <a:chExt cx="1785690" cy="2231761"/>
            </a:xfrm>
          </p:grpSpPr>
          <p:sp>
            <p:nvSpPr>
              <p:cNvPr id="8" name="任意多边形 11">
                <a:extLst>
                  <a:ext uri="{FF2B5EF4-FFF2-40B4-BE49-F238E27FC236}">
                    <a16:creationId xmlns="" xmlns:a16="http://schemas.microsoft.com/office/drawing/2014/main" id="{82F5ACD2-C8D8-4C9E-830F-07BE92E0BF42}"/>
                  </a:ext>
                </a:extLst>
              </p:cNvPr>
              <p:cNvSpPr/>
              <p:nvPr/>
            </p:nvSpPr>
            <p:spPr>
              <a:xfrm>
                <a:off x="714039" y="1612900"/>
                <a:ext cx="1785690" cy="1971484"/>
              </a:xfrm>
              <a:custGeom>
                <a:avLst/>
                <a:gdLst>
                  <a:gd name="connsiteX0" fmla="*/ 659130 w 1318260"/>
                  <a:gd name="connsiteY0" fmla="*/ 0 h 1455420"/>
                  <a:gd name="connsiteX1" fmla="*/ 1318260 w 1318260"/>
                  <a:gd name="connsiteY1" fmla="*/ 659130 h 1455420"/>
                  <a:gd name="connsiteX2" fmla="*/ 915693 w 1318260"/>
                  <a:gd name="connsiteY2" fmla="*/ 1266462 h 1455420"/>
                  <a:gd name="connsiteX3" fmla="*/ 901211 w 1318260"/>
                  <a:gd name="connsiteY3" fmla="*/ 1270958 h 1455420"/>
                  <a:gd name="connsiteX4" fmla="*/ 901211 w 1318260"/>
                  <a:gd name="connsiteY4" fmla="*/ 1455420 h 1455420"/>
                  <a:gd name="connsiteX5" fmla="*/ 356088 w 1318260"/>
                  <a:gd name="connsiteY5" fmla="*/ 1455420 h 1455420"/>
                  <a:gd name="connsiteX6" fmla="*/ 356088 w 1318260"/>
                  <a:gd name="connsiteY6" fmla="*/ 1241234 h 1455420"/>
                  <a:gd name="connsiteX7" fmla="*/ 290604 w 1318260"/>
                  <a:gd name="connsiteY7" fmla="*/ 1205691 h 1455420"/>
                  <a:gd name="connsiteX8" fmla="*/ 0 w 1318260"/>
                  <a:gd name="connsiteY8" fmla="*/ 659130 h 1455420"/>
                  <a:gd name="connsiteX9" fmla="*/ 659130 w 1318260"/>
                  <a:gd name="connsiteY9" fmla="*/ 0 h 145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8260" h="1455420">
                    <a:moveTo>
                      <a:pt x="659130" y="0"/>
                    </a:moveTo>
                    <a:cubicBezTo>
                      <a:pt x="1023157" y="0"/>
                      <a:pt x="1318260" y="295103"/>
                      <a:pt x="1318260" y="659130"/>
                    </a:cubicBezTo>
                    <a:cubicBezTo>
                      <a:pt x="1318260" y="932150"/>
                      <a:pt x="1152265" y="1166401"/>
                      <a:pt x="915693" y="1266462"/>
                    </a:cubicBezTo>
                    <a:lnTo>
                      <a:pt x="901211" y="1270958"/>
                    </a:lnTo>
                    <a:lnTo>
                      <a:pt x="901211" y="1455420"/>
                    </a:lnTo>
                    <a:lnTo>
                      <a:pt x="356088" y="1455420"/>
                    </a:lnTo>
                    <a:lnTo>
                      <a:pt x="356088" y="1241234"/>
                    </a:lnTo>
                    <a:lnTo>
                      <a:pt x="290604" y="1205691"/>
                    </a:lnTo>
                    <a:cubicBezTo>
                      <a:pt x="115275" y="1087240"/>
                      <a:pt x="0" y="886647"/>
                      <a:pt x="0" y="659130"/>
                    </a:cubicBezTo>
                    <a:cubicBezTo>
                      <a:pt x="0" y="295103"/>
                      <a:pt x="295103" y="0"/>
                      <a:pt x="6591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189D1545-FF52-403F-85A6-5FBB082676B2}"/>
                  </a:ext>
                </a:extLst>
              </p:cNvPr>
              <p:cNvSpPr/>
              <p:nvPr/>
            </p:nvSpPr>
            <p:spPr>
              <a:xfrm>
                <a:off x="1244087" y="3630832"/>
                <a:ext cx="633944" cy="4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4AE5B9B5-124B-49A8-9CFD-8A1C78DF86A8}"/>
                  </a:ext>
                </a:extLst>
              </p:cNvPr>
              <p:cNvSpPr/>
              <p:nvPr/>
            </p:nvSpPr>
            <p:spPr>
              <a:xfrm>
                <a:off x="1244087" y="3795896"/>
                <a:ext cx="633944" cy="4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7E343C4A-EBF8-44EA-B5ED-6E095371E5F3}"/>
                  </a:ext>
                </a:extLst>
              </p:cNvPr>
              <p:cNvSpPr/>
              <p:nvPr/>
            </p:nvSpPr>
            <p:spPr>
              <a:xfrm>
                <a:off x="1244087" y="3711188"/>
                <a:ext cx="633944" cy="4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294464D-574D-480A-826E-055863045A2B}"/>
              </a:ext>
            </a:extLst>
          </p:cNvPr>
          <p:cNvGrpSpPr/>
          <p:nvPr/>
        </p:nvGrpSpPr>
        <p:grpSpPr>
          <a:xfrm>
            <a:off x="8690575" y="3723049"/>
            <a:ext cx="864000" cy="864000"/>
            <a:chOff x="6001948" y="3247597"/>
            <a:chExt cx="864000" cy="864000"/>
          </a:xfrm>
          <a:solidFill>
            <a:srgbClr val="D951B5"/>
          </a:solidFill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91297F2B-EEB2-461B-9D82-2375715C8DAA}"/>
                </a:ext>
              </a:extLst>
            </p:cNvPr>
            <p:cNvSpPr/>
            <p:nvPr/>
          </p:nvSpPr>
          <p:spPr>
            <a:xfrm>
              <a:off x="6001948" y="3247597"/>
              <a:ext cx="864000" cy="86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7A2BBB94-24E2-49F9-B186-CD694B912090}"/>
                </a:ext>
              </a:extLst>
            </p:cNvPr>
            <p:cNvSpPr/>
            <p:nvPr/>
          </p:nvSpPr>
          <p:spPr>
            <a:xfrm>
              <a:off x="6025896" y="3474738"/>
              <a:ext cx="816104" cy="369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B415072-0F04-40B7-867C-328902093AD2}"/>
              </a:ext>
            </a:extLst>
          </p:cNvPr>
          <p:cNvGrpSpPr/>
          <p:nvPr/>
        </p:nvGrpSpPr>
        <p:grpSpPr>
          <a:xfrm>
            <a:off x="6448726" y="3723049"/>
            <a:ext cx="864000" cy="864000"/>
            <a:chOff x="8237653" y="3247597"/>
            <a:chExt cx="864000" cy="864000"/>
          </a:xfrm>
          <a:solidFill>
            <a:srgbClr val="B4BADD"/>
          </a:solidFill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3E6DE260-A37F-442B-AE1E-0D6C43F48C4F}"/>
                </a:ext>
              </a:extLst>
            </p:cNvPr>
            <p:cNvSpPr/>
            <p:nvPr/>
          </p:nvSpPr>
          <p:spPr>
            <a:xfrm>
              <a:off x="8237653" y="3247597"/>
              <a:ext cx="864000" cy="86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82BDB5BD-8D70-4822-8AFA-9FA431748CC9}"/>
                </a:ext>
              </a:extLst>
            </p:cNvPr>
            <p:cNvSpPr/>
            <p:nvPr/>
          </p:nvSpPr>
          <p:spPr>
            <a:xfrm>
              <a:off x="8261601" y="3474738"/>
              <a:ext cx="816104" cy="369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A9983F5-DDE1-49A8-AB8B-4FEBA324DC4F}"/>
              </a:ext>
            </a:extLst>
          </p:cNvPr>
          <p:cNvGrpSpPr/>
          <p:nvPr/>
        </p:nvGrpSpPr>
        <p:grpSpPr>
          <a:xfrm>
            <a:off x="4267316" y="3723049"/>
            <a:ext cx="864000" cy="864000"/>
            <a:chOff x="10473359" y="3247597"/>
            <a:chExt cx="864000" cy="864000"/>
          </a:xfrm>
          <a:solidFill>
            <a:srgbClr val="D951B5"/>
          </a:solidFill>
        </p:grpSpPr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E9553F5B-0772-47E4-B798-09B7500CD7B9}"/>
                </a:ext>
              </a:extLst>
            </p:cNvPr>
            <p:cNvSpPr/>
            <p:nvPr/>
          </p:nvSpPr>
          <p:spPr>
            <a:xfrm>
              <a:off x="10473359" y="3247597"/>
              <a:ext cx="864000" cy="86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EB4E3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7ADE6DDA-9DE7-45DF-AD53-6CE79AB14347}"/>
                </a:ext>
              </a:extLst>
            </p:cNvPr>
            <p:cNvSpPr/>
            <p:nvPr/>
          </p:nvSpPr>
          <p:spPr>
            <a:xfrm>
              <a:off x="10497307" y="3474739"/>
              <a:ext cx="816104" cy="23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6BDE2451-DA56-470F-8A9D-8522C1F94259}"/>
              </a:ext>
            </a:extLst>
          </p:cNvPr>
          <p:cNvSpPr txBox="1"/>
          <p:nvPr/>
        </p:nvSpPr>
        <p:spPr>
          <a:xfrm>
            <a:off x="1542261" y="2558230"/>
            <a:ext cx="1051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890C8396-53F7-4ACB-9E7D-DAEA01F38642}"/>
              </a:ext>
            </a:extLst>
          </p:cNvPr>
          <p:cNvSpPr txBox="1"/>
          <p:nvPr/>
        </p:nvSpPr>
        <p:spPr>
          <a:xfrm>
            <a:off x="3909920" y="4859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1E765DBE-7791-4B7C-8D35-7EA55F22B9D7}"/>
              </a:ext>
            </a:extLst>
          </p:cNvPr>
          <p:cNvSpPr txBox="1"/>
          <p:nvPr/>
        </p:nvSpPr>
        <p:spPr>
          <a:xfrm>
            <a:off x="3584543" y="539585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08E37CD-47D7-4EA1-817D-4002B7F8C9B9}"/>
              </a:ext>
            </a:extLst>
          </p:cNvPr>
          <p:cNvSpPr txBox="1"/>
          <p:nvPr/>
        </p:nvSpPr>
        <p:spPr>
          <a:xfrm>
            <a:off x="3584543" y="573292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468C025-EF5E-40A6-AAED-8EB7F50B4034}"/>
              </a:ext>
            </a:extLst>
          </p:cNvPr>
          <p:cNvSpPr txBox="1"/>
          <p:nvPr/>
        </p:nvSpPr>
        <p:spPr>
          <a:xfrm>
            <a:off x="5965354" y="213530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1268AC6-D424-459C-9AD9-5CF4167E923D}"/>
              </a:ext>
            </a:extLst>
          </p:cNvPr>
          <p:cNvSpPr txBox="1"/>
          <p:nvPr/>
        </p:nvSpPr>
        <p:spPr>
          <a:xfrm>
            <a:off x="5639977" y="26712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6A6873D-7DDA-42ED-8E18-C57640B5705A}"/>
              </a:ext>
            </a:extLst>
          </p:cNvPr>
          <p:cNvSpPr txBox="1"/>
          <p:nvPr/>
        </p:nvSpPr>
        <p:spPr>
          <a:xfrm>
            <a:off x="5639977" y="300829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ED31910D-5641-4782-B9D8-75643A823C93}"/>
              </a:ext>
            </a:extLst>
          </p:cNvPr>
          <p:cNvSpPr txBox="1"/>
          <p:nvPr/>
        </p:nvSpPr>
        <p:spPr>
          <a:xfrm>
            <a:off x="8272370" y="4859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BBE5DC9-D17A-47B7-8627-F0C7B3948DA3}"/>
              </a:ext>
            </a:extLst>
          </p:cNvPr>
          <p:cNvSpPr txBox="1"/>
          <p:nvPr/>
        </p:nvSpPr>
        <p:spPr>
          <a:xfrm>
            <a:off x="7946993" y="539585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81A94EA1-B409-4CCC-A030-503FA3523B1C}"/>
              </a:ext>
            </a:extLst>
          </p:cNvPr>
          <p:cNvSpPr txBox="1"/>
          <p:nvPr/>
        </p:nvSpPr>
        <p:spPr>
          <a:xfrm>
            <a:off x="7946993" y="573292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82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9B94FBA9-0ED7-494B-A532-A019168EC957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45916" y="362757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7DFAA8B-21D1-4CD3-8E78-5FAEC2E49D91}"/>
              </a:ext>
            </a:extLst>
          </p:cNvPr>
          <p:cNvGrpSpPr/>
          <p:nvPr/>
        </p:nvGrpSpPr>
        <p:grpSpPr>
          <a:xfrm>
            <a:off x="5695833" y="1341916"/>
            <a:ext cx="1193006" cy="1947863"/>
            <a:chOff x="5009022" y="1118079"/>
            <a:chExt cx="1590675" cy="2597150"/>
          </a:xfrm>
        </p:grpSpPr>
        <p:sp>
          <p:nvSpPr>
            <p:cNvPr id="6" name="Freeform 2">
              <a:extLst>
                <a:ext uri="{FF2B5EF4-FFF2-40B4-BE49-F238E27FC236}">
                  <a16:creationId xmlns="" xmlns:a16="http://schemas.microsoft.com/office/drawing/2014/main" id="{32F18693-BCD4-438A-924C-4803A1A43C11}"/>
                </a:ext>
              </a:extLst>
            </p:cNvPr>
            <p:cNvSpPr/>
            <p:nvPr/>
          </p:nvSpPr>
          <p:spPr>
            <a:xfrm>
              <a:off x="5009022" y="1118079"/>
              <a:ext cx="1590675" cy="2597150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590550 w 1276350"/>
                <a:gd name="connsiteY0" fmla="*/ 2349500 h 2349500"/>
                <a:gd name="connsiteX1" fmla="*/ 394494 w 1276350"/>
                <a:gd name="connsiteY1" fmla="*/ 13970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404066"/>
                <a:gd name="connsiteY0" fmla="*/ 2356644 h 2356644"/>
                <a:gd name="connsiteX1" fmla="*/ 477837 w 1404066"/>
                <a:gd name="connsiteY1" fmla="*/ 1397000 h 2356644"/>
                <a:gd name="connsiteX2" fmla="*/ 0 w 1404066"/>
                <a:gd name="connsiteY2" fmla="*/ 908844 h 2356644"/>
                <a:gd name="connsiteX3" fmla="*/ 96043 w 1404066"/>
                <a:gd name="connsiteY3" fmla="*/ 50800 h 2356644"/>
                <a:gd name="connsiteX4" fmla="*/ 1213643 w 1404066"/>
                <a:gd name="connsiteY4" fmla="*/ 0 h 2356644"/>
                <a:gd name="connsiteX5" fmla="*/ 1359693 w 1404066"/>
                <a:gd name="connsiteY5" fmla="*/ 1073150 h 2356644"/>
                <a:gd name="connsiteX6" fmla="*/ 685800 w 1404066"/>
                <a:gd name="connsiteY6" fmla="*/ 2356644 h 2356644"/>
                <a:gd name="connsiteX0" fmla="*/ 685800 w 1444658"/>
                <a:gd name="connsiteY0" fmla="*/ 2356644 h 2356644"/>
                <a:gd name="connsiteX1" fmla="*/ 477837 w 1444658"/>
                <a:gd name="connsiteY1" fmla="*/ 1397000 h 2356644"/>
                <a:gd name="connsiteX2" fmla="*/ 0 w 1444658"/>
                <a:gd name="connsiteY2" fmla="*/ 908844 h 2356644"/>
                <a:gd name="connsiteX3" fmla="*/ 96043 w 1444658"/>
                <a:gd name="connsiteY3" fmla="*/ 50800 h 2356644"/>
                <a:gd name="connsiteX4" fmla="*/ 1213643 w 1444658"/>
                <a:gd name="connsiteY4" fmla="*/ 0 h 2356644"/>
                <a:gd name="connsiteX5" fmla="*/ 1359693 w 1444658"/>
                <a:gd name="connsiteY5" fmla="*/ 1073150 h 2356644"/>
                <a:gd name="connsiteX6" fmla="*/ 685800 w 1444658"/>
                <a:gd name="connsiteY6" fmla="*/ 2356644 h 2356644"/>
                <a:gd name="connsiteX0" fmla="*/ 685800 w 1458167"/>
                <a:gd name="connsiteY0" fmla="*/ 2356644 h 2356644"/>
                <a:gd name="connsiteX1" fmla="*/ 477837 w 1458167"/>
                <a:gd name="connsiteY1" fmla="*/ 1397000 h 2356644"/>
                <a:gd name="connsiteX2" fmla="*/ 0 w 1458167"/>
                <a:gd name="connsiteY2" fmla="*/ 908844 h 2356644"/>
                <a:gd name="connsiteX3" fmla="*/ 96043 w 1458167"/>
                <a:gd name="connsiteY3" fmla="*/ 50800 h 2356644"/>
                <a:gd name="connsiteX4" fmla="*/ 1213643 w 1458167"/>
                <a:gd name="connsiteY4" fmla="*/ 0 h 2356644"/>
                <a:gd name="connsiteX5" fmla="*/ 1359693 w 1458167"/>
                <a:gd name="connsiteY5" fmla="*/ 1073150 h 2356644"/>
                <a:gd name="connsiteX6" fmla="*/ 685800 w 1458167"/>
                <a:gd name="connsiteY6" fmla="*/ 2356644 h 2356644"/>
                <a:gd name="connsiteX0" fmla="*/ 685800 w 1458167"/>
                <a:gd name="connsiteY0" fmla="*/ 2484291 h 2484291"/>
                <a:gd name="connsiteX1" fmla="*/ 477837 w 1458167"/>
                <a:gd name="connsiteY1" fmla="*/ 1524647 h 2484291"/>
                <a:gd name="connsiteX2" fmla="*/ 0 w 1458167"/>
                <a:gd name="connsiteY2" fmla="*/ 1036491 h 2484291"/>
                <a:gd name="connsiteX3" fmla="*/ 96043 w 1458167"/>
                <a:gd name="connsiteY3" fmla="*/ 178447 h 2484291"/>
                <a:gd name="connsiteX4" fmla="*/ 1213643 w 1458167"/>
                <a:gd name="connsiteY4" fmla="*/ 127647 h 2484291"/>
                <a:gd name="connsiteX5" fmla="*/ 1359693 w 1458167"/>
                <a:gd name="connsiteY5" fmla="*/ 1200797 h 2484291"/>
                <a:gd name="connsiteX6" fmla="*/ 685800 w 1458167"/>
                <a:gd name="connsiteY6" fmla="*/ 2484291 h 2484291"/>
                <a:gd name="connsiteX0" fmla="*/ 685800 w 1458167"/>
                <a:gd name="connsiteY0" fmla="*/ 2484832 h 2484832"/>
                <a:gd name="connsiteX1" fmla="*/ 477837 w 1458167"/>
                <a:gd name="connsiteY1" fmla="*/ 1525188 h 2484832"/>
                <a:gd name="connsiteX2" fmla="*/ 0 w 1458167"/>
                <a:gd name="connsiteY2" fmla="*/ 1037032 h 2484832"/>
                <a:gd name="connsiteX3" fmla="*/ 76993 w 1458167"/>
                <a:gd name="connsiteY3" fmla="*/ 176607 h 2484832"/>
                <a:gd name="connsiteX4" fmla="*/ 1213643 w 1458167"/>
                <a:gd name="connsiteY4" fmla="*/ 128188 h 2484832"/>
                <a:gd name="connsiteX5" fmla="*/ 1359693 w 1458167"/>
                <a:gd name="connsiteY5" fmla="*/ 1201338 h 2484832"/>
                <a:gd name="connsiteX6" fmla="*/ 685800 w 1458167"/>
                <a:gd name="connsiteY6" fmla="*/ 2484832 h 2484832"/>
                <a:gd name="connsiteX0" fmla="*/ 685800 w 1458167"/>
                <a:gd name="connsiteY0" fmla="*/ 2598539 h 2598539"/>
                <a:gd name="connsiteX1" fmla="*/ 477837 w 1458167"/>
                <a:gd name="connsiteY1" fmla="*/ 1638895 h 2598539"/>
                <a:gd name="connsiteX2" fmla="*/ 0 w 1458167"/>
                <a:gd name="connsiteY2" fmla="*/ 1150739 h 2598539"/>
                <a:gd name="connsiteX3" fmla="*/ 76993 w 1458167"/>
                <a:gd name="connsiteY3" fmla="*/ 290314 h 2598539"/>
                <a:gd name="connsiteX4" fmla="*/ 1213643 w 1458167"/>
                <a:gd name="connsiteY4" fmla="*/ 241895 h 2598539"/>
                <a:gd name="connsiteX5" fmla="*/ 1359693 w 1458167"/>
                <a:gd name="connsiteY5" fmla="*/ 1315045 h 2598539"/>
                <a:gd name="connsiteX6" fmla="*/ 685800 w 1458167"/>
                <a:gd name="connsiteY6" fmla="*/ 2598539 h 2598539"/>
                <a:gd name="connsiteX0" fmla="*/ 761202 w 1533569"/>
                <a:gd name="connsiteY0" fmla="*/ 2598539 h 2598539"/>
                <a:gd name="connsiteX1" fmla="*/ 553239 w 1533569"/>
                <a:gd name="connsiteY1" fmla="*/ 1638895 h 2598539"/>
                <a:gd name="connsiteX2" fmla="*/ 75402 w 1533569"/>
                <a:gd name="connsiteY2" fmla="*/ 1150739 h 2598539"/>
                <a:gd name="connsiteX3" fmla="*/ 152395 w 1533569"/>
                <a:gd name="connsiteY3" fmla="*/ 290314 h 2598539"/>
                <a:gd name="connsiteX4" fmla="*/ 1289045 w 1533569"/>
                <a:gd name="connsiteY4" fmla="*/ 241895 h 2598539"/>
                <a:gd name="connsiteX5" fmla="*/ 1435095 w 1533569"/>
                <a:gd name="connsiteY5" fmla="*/ 1315045 h 2598539"/>
                <a:gd name="connsiteX6" fmla="*/ 761202 w 1533569"/>
                <a:gd name="connsiteY6" fmla="*/ 2598539 h 2598539"/>
                <a:gd name="connsiteX0" fmla="*/ 825046 w 1597413"/>
                <a:gd name="connsiteY0" fmla="*/ 2598539 h 2598539"/>
                <a:gd name="connsiteX1" fmla="*/ 617083 w 1597413"/>
                <a:gd name="connsiteY1" fmla="*/ 1638895 h 2598539"/>
                <a:gd name="connsiteX2" fmla="*/ 139246 w 1597413"/>
                <a:gd name="connsiteY2" fmla="*/ 1150739 h 2598539"/>
                <a:gd name="connsiteX3" fmla="*/ 216239 w 1597413"/>
                <a:gd name="connsiteY3" fmla="*/ 290314 h 2598539"/>
                <a:gd name="connsiteX4" fmla="*/ 1352889 w 1597413"/>
                <a:gd name="connsiteY4" fmla="*/ 241895 h 2598539"/>
                <a:gd name="connsiteX5" fmla="*/ 1498939 w 1597413"/>
                <a:gd name="connsiteY5" fmla="*/ 1315045 h 2598539"/>
                <a:gd name="connsiteX6" fmla="*/ 825046 w 1597413"/>
                <a:gd name="connsiteY6" fmla="*/ 2598539 h 2598539"/>
                <a:gd name="connsiteX0" fmla="*/ 818095 w 1590462"/>
                <a:gd name="connsiteY0" fmla="*/ 2598539 h 2598539"/>
                <a:gd name="connsiteX1" fmla="*/ 610132 w 1590462"/>
                <a:gd name="connsiteY1" fmla="*/ 1638895 h 2598539"/>
                <a:gd name="connsiteX2" fmla="*/ 132295 w 1590462"/>
                <a:gd name="connsiteY2" fmla="*/ 1150739 h 2598539"/>
                <a:gd name="connsiteX3" fmla="*/ 209288 w 1590462"/>
                <a:gd name="connsiteY3" fmla="*/ 290314 h 2598539"/>
                <a:gd name="connsiteX4" fmla="*/ 1345938 w 1590462"/>
                <a:gd name="connsiteY4" fmla="*/ 241895 h 2598539"/>
                <a:gd name="connsiteX5" fmla="*/ 1491988 w 1590462"/>
                <a:gd name="connsiteY5" fmla="*/ 1315045 h 2598539"/>
                <a:gd name="connsiteX6" fmla="*/ 818095 w 1590462"/>
                <a:gd name="connsiteY6" fmla="*/ 2598539 h 25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B4BADD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251">
              <a:extLst>
                <a:ext uri="{FF2B5EF4-FFF2-40B4-BE49-F238E27FC236}">
                  <a16:creationId xmlns="" xmlns:a16="http://schemas.microsoft.com/office/drawing/2014/main" id="{7D6E0774-E421-49D2-A21E-C2FE593CA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8271" y="1576249"/>
              <a:ext cx="659377" cy="650243"/>
            </a:xfrm>
            <a:custGeom>
              <a:avLst/>
              <a:gdLst>
                <a:gd name="T0" fmla="*/ 51 w 51"/>
                <a:gd name="T1" fmla="*/ 10 h 48"/>
                <a:gd name="T2" fmla="*/ 51 w 51"/>
                <a:gd name="T3" fmla="*/ 14 h 48"/>
                <a:gd name="T4" fmla="*/ 48 w 51"/>
                <a:gd name="T5" fmla="*/ 14 h 48"/>
                <a:gd name="T6" fmla="*/ 46 w 51"/>
                <a:gd name="T7" fmla="*/ 15 h 48"/>
                <a:gd name="T8" fmla="*/ 5 w 51"/>
                <a:gd name="T9" fmla="*/ 15 h 48"/>
                <a:gd name="T10" fmla="*/ 3 w 51"/>
                <a:gd name="T11" fmla="*/ 14 h 48"/>
                <a:gd name="T12" fmla="*/ 0 w 51"/>
                <a:gd name="T13" fmla="*/ 14 h 48"/>
                <a:gd name="T14" fmla="*/ 0 w 51"/>
                <a:gd name="T15" fmla="*/ 10 h 48"/>
                <a:gd name="T16" fmla="*/ 26 w 51"/>
                <a:gd name="T17" fmla="*/ 0 h 48"/>
                <a:gd name="T18" fmla="*/ 51 w 51"/>
                <a:gd name="T19" fmla="*/ 10 h 48"/>
                <a:gd name="T20" fmla="*/ 51 w 51"/>
                <a:gd name="T21" fmla="*/ 44 h 48"/>
                <a:gd name="T22" fmla="*/ 51 w 51"/>
                <a:gd name="T23" fmla="*/ 48 h 48"/>
                <a:gd name="T24" fmla="*/ 0 w 51"/>
                <a:gd name="T25" fmla="*/ 48 h 48"/>
                <a:gd name="T26" fmla="*/ 0 w 51"/>
                <a:gd name="T27" fmla="*/ 44 h 48"/>
                <a:gd name="T28" fmla="*/ 2 w 51"/>
                <a:gd name="T29" fmla="*/ 43 h 48"/>
                <a:gd name="T30" fmla="*/ 50 w 51"/>
                <a:gd name="T31" fmla="*/ 43 h 48"/>
                <a:gd name="T32" fmla="*/ 51 w 51"/>
                <a:gd name="T33" fmla="*/ 44 h 48"/>
                <a:gd name="T34" fmla="*/ 14 w 51"/>
                <a:gd name="T35" fmla="*/ 17 h 48"/>
                <a:gd name="T36" fmla="*/ 14 w 51"/>
                <a:gd name="T37" fmla="*/ 38 h 48"/>
                <a:gd name="T38" fmla="*/ 17 w 51"/>
                <a:gd name="T39" fmla="*/ 38 h 48"/>
                <a:gd name="T40" fmla="*/ 17 w 51"/>
                <a:gd name="T41" fmla="*/ 17 h 48"/>
                <a:gd name="T42" fmla="*/ 24 w 51"/>
                <a:gd name="T43" fmla="*/ 17 h 48"/>
                <a:gd name="T44" fmla="*/ 24 w 51"/>
                <a:gd name="T45" fmla="*/ 38 h 48"/>
                <a:gd name="T46" fmla="*/ 27 w 51"/>
                <a:gd name="T47" fmla="*/ 38 h 48"/>
                <a:gd name="T48" fmla="*/ 27 w 51"/>
                <a:gd name="T49" fmla="*/ 17 h 48"/>
                <a:gd name="T50" fmla="*/ 34 w 51"/>
                <a:gd name="T51" fmla="*/ 17 h 48"/>
                <a:gd name="T52" fmla="*/ 34 w 51"/>
                <a:gd name="T53" fmla="*/ 38 h 48"/>
                <a:gd name="T54" fmla="*/ 38 w 51"/>
                <a:gd name="T55" fmla="*/ 38 h 48"/>
                <a:gd name="T56" fmla="*/ 38 w 51"/>
                <a:gd name="T57" fmla="*/ 17 h 48"/>
                <a:gd name="T58" fmla="*/ 45 w 51"/>
                <a:gd name="T59" fmla="*/ 17 h 48"/>
                <a:gd name="T60" fmla="*/ 45 w 51"/>
                <a:gd name="T61" fmla="*/ 38 h 48"/>
                <a:gd name="T62" fmla="*/ 46 w 51"/>
                <a:gd name="T63" fmla="*/ 38 h 48"/>
                <a:gd name="T64" fmla="*/ 48 w 51"/>
                <a:gd name="T65" fmla="*/ 39 h 48"/>
                <a:gd name="T66" fmla="*/ 48 w 51"/>
                <a:gd name="T67" fmla="*/ 41 h 48"/>
                <a:gd name="T68" fmla="*/ 3 w 51"/>
                <a:gd name="T69" fmla="*/ 41 h 48"/>
                <a:gd name="T70" fmla="*/ 3 w 51"/>
                <a:gd name="T71" fmla="*/ 39 h 48"/>
                <a:gd name="T72" fmla="*/ 5 w 51"/>
                <a:gd name="T73" fmla="*/ 38 h 48"/>
                <a:gd name="T74" fmla="*/ 7 w 51"/>
                <a:gd name="T75" fmla="*/ 38 h 48"/>
                <a:gd name="T76" fmla="*/ 7 w 51"/>
                <a:gd name="T77" fmla="*/ 17 h 48"/>
                <a:gd name="T78" fmla="*/ 14 w 51"/>
                <a:gd name="T79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48">
                  <a:moveTo>
                    <a:pt x="51" y="10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7" y="15"/>
                    <a:pt x="4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51" y="10"/>
                  </a:lnTo>
                  <a:close/>
                  <a:moveTo>
                    <a:pt x="51" y="44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3"/>
                    <a:pt x="2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3"/>
                    <a:pt x="51" y="43"/>
                    <a:pt x="51" y="44"/>
                  </a:cubicBezTo>
                  <a:close/>
                  <a:moveTo>
                    <a:pt x="14" y="1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7" y="38"/>
                    <a:pt x="48" y="38"/>
                    <a:pt x="48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7F101DB7-C668-416B-8409-FA1D9DA86498}"/>
              </a:ext>
            </a:extLst>
          </p:cNvPr>
          <p:cNvGrpSpPr/>
          <p:nvPr/>
        </p:nvGrpSpPr>
        <p:grpSpPr>
          <a:xfrm>
            <a:off x="6176921" y="2251195"/>
            <a:ext cx="1949054" cy="1193006"/>
            <a:chOff x="5650473" y="2330450"/>
            <a:chExt cx="2598738" cy="1590675"/>
          </a:xfrm>
        </p:grpSpPr>
        <p:sp>
          <p:nvSpPr>
            <p:cNvPr id="9" name="Freeform 4">
              <a:extLst>
                <a:ext uri="{FF2B5EF4-FFF2-40B4-BE49-F238E27FC236}">
                  <a16:creationId xmlns="" xmlns:a16="http://schemas.microsoft.com/office/drawing/2014/main" id="{F464F906-9C7B-4426-B63A-CFB0DE149B4A}"/>
                </a:ext>
              </a:extLst>
            </p:cNvPr>
            <p:cNvSpPr/>
            <p:nvPr/>
          </p:nvSpPr>
          <p:spPr>
            <a:xfrm rot="14441698" flipH="1" flipV="1">
              <a:off x="6154504" y="1826419"/>
              <a:ext cx="1590675" cy="2598738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590550 w 1276350"/>
                <a:gd name="connsiteY0" fmla="*/ 2349500 h 2349500"/>
                <a:gd name="connsiteX1" fmla="*/ 394494 w 1276350"/>
                <a:gd name="connsiteY1" fmla="*/ 13970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404066"/>
                <a:gd name="connsiteY0" fmla="*/ 2356644 h 2356644"/>
                <a:gd name="connsiteX1" fmla="*/ 477837 w 1404066"/>
                <a:gd name="connsiteY1" fmla="*/ 1397000 h 2356644"/>
                <a:gd name="connsiteX2" fmla="*/ 0 w 1404066"/>
                <a:gd name="connsiteY2" fmla="*/ 908844 h 2356644"/>
                <a:gd name="connsiteX3" fmla="*/ 96043 w 1404066"/>
                <a:gd name="connsiteY3" fmla="*/ 50800 h 2356644"/>
                <a:gd name="connsiteX4" fmla="*/ 1213643 w 1404066"/>
                <a:gd name="connsiteY4" fmla="*/ 0 h 2356644"/>
                <a:gd name="connsiteX5" fmla="*/ 1359693 w 1404066"/>
                <a:gd name="connsiteY5" fmla="*/ 1073150 h 2356644"/>
                <a:gd name="connsiteX6" fmla="*/ 685800 w 1404066"/>
                <a:gd name="connsiteY6" fmla="*/ 2356644 h 2356644"/>
                <a:gd name="connsiteX0" fmla="*/ 685800 w 1444658"/>
                <a:gd name="connsiteY0" fmla="*/ 2356644 h 2356644"/>
                <a:gd name="connsiteX1" fmla="*/ 477837 w 1444658"/>
                <a:gd name="connsiteY1" fmla="*/ 1397000 h 2356644"/>
                <a:gd name="connsiteX2" fmla="*/ 0 w 1444658"/>
                <a:gd name="connsiteY2" fmla="*/ 908844 h 2356644"/>
                <a:gd name="connsiteX3" fmla="*/ 96043 w 1444658"/>
                <a:gd name="connsiteY3" fmla="*/ 50800 h 2356644"/>
                <a:gd name="connsiteX4" fmla="*/ 1213643 w 1444658"/>
                <a:gd name="connsiteY4" fmla="*/ 0 h 2356644"/>
                <a:gd name="connsiteX5" fmla="*/ 1359693 w 1444658"/>
                <a:gd name="connsiteY5" fmla="*/ 1073150 h 2356644"/>
                <a:gd name="connsiteX6" fmla="*/ 685800 w 1444658"/>
                <a:gd name="connsiteY6" fmla="*/ 2356644 h 2356644"/>
                <a:gd name="connsiteX0" fmla="*/ 685800 w 1458167"/>
                <a:gd name="connsiteY0" fmla="*/ 2356644 h 2356644"/>
                <a:gd name="connsiteX1" fmla="*/ 477837 w 1458167"/>
                <a:gd name="connsiteY1" fmla="*/ 1397000 h 2356644"/>
                <a:gd name="connsiteX2" fmla="*/ 0 w 1458167"/>
                <a:gd name="connsiteY2" fmla="*/ 908844 h 2356644"/>
                <a:gd name="connsiteX3" fmla="*/ 96043 w 1458167"/>
                <a:gd name="connsiteY3" fmla="*/ 50800 h 2356644"/>
                <a:gd name="connsiteX4" fmla="*/ 1213643 w 1458167"/>
                <a:gd name="connsiteY4" fmla="*/ 0 h 2356644"/>
                <a:gd name="connsiteX5" fmla="*/ 1359693 w 1458167"/>
                <a:gd name="connsiteY5" fmla="*/ 1073150 h 2356644"/>
                <a:gd name="connsiteX6" fmla="*/ 685800 w 1458167"/>
                <a:gd name="connsiteY6" fmla="*/ 2356644 h 2356644"/>
                <a:gd name="connsiteX0" fmla="*/ 685800 w 1458167"/>
                <a:gd name="connsiteY0" fmla="*/ 2484291 h 2484291"/>
                <a:gd name="connsiteX1" fmla="*/ 477837 w 1458167"/>
                <a:gd name="connsiteY1" fmla="*/ 1524647 h 2484291"/>
                <a:gd name="connsiteX2" fmla="*/ 0 w 1458167"/>
                <a:gd name="connsiteY2" fmla="*/ 1036491 h 2484291"/>
                <a:gd name="connsiteX3" fmla="*/ 96043 w 1458167"/>
                <a:gd name="connsiteY3" fmla="*/ 178447 h 2484291"/>
                <a:gd name="connsiteX4" fmla="*/ 1213643 w 1458167"/>
                <a:gd name="connsiteY4" fmla="*/ 127647 h 2484291"/>
                <a:gd name="connsiteX5" fmla="*/ 1359693 w 1458167"/>
                <a:gd name="connsiteY5" fmla="*/ 1200797 h 2484291"/>
                <a:gd name="connsiteX6" fmla="*/ 685800 w 1458167"/>
                <a:gd name="connsiteY6" fmla="*/ 2484291 h 2484291"/>
                <a:gd name="connsiteX0" fmla="*/ 685800 w 1458167"/>
                <a:gd name="connsiteY0" fmla="*/ 2484832 h 2484832"/>
                <a:gd name="connsiteX1" fmla="*/ 477837 w 1458167"/>
                <a:gd name="connsiteY1" fmla="*/ 1525188 h 2484832"/>
                <a:gd name="connsiteX2" fmla="*/ 0 w 1458167"/>
                <a:gd name="connsiteY2" fmla="*/ 1037032 h 2484832"/>
                <a:gd name="connsiteX3" fmla="*/ 76993 w 1458167"/>
                <a:gd name="connsiteY3" fmla="*/ 176607 h 2484832"/>
                <a:gd name="connsiteX4" fmla="*/ 1213643 w 1458167"/>
                <a:gd name="connsiteY4" fmla="*/ 128188 h 2484832"/>
                <a:gd name="connsiteX5" fmla="*/ 1359693 w 1458167"/>
                <a:gd name="connsiteY5" fmla="*/ 1201338 h 2484832"/>
                <a:gd name="connsiteX6" fmla="*/ 685800 w 1458167"/>
                <a:gd name="connsiteY6" fmla="*/ 2484832 h 2484832"/>
                <a:gd name="connsiteX0" fmla="*/ 685800 w 1458167"/>
                <a:gd name="connsiteY0" fmla="*/ 2598539 h 2598539"/>
                <a:gd name="connsiteX1" fmla="*/ 477837 w 1458167"/>
                <a:gd name="connsiteY1" fmla="*/ 1638895 h 2598539"/>
                <a:gd name="connsiteX2" fmla="*/ 0 w 1458167"/>
                <a:gd name="connsiteY2" fmla="*/ 1150739 h 2598539"/>
                <a:gd name="connsiteX3" fmla="*/ 76993 w 1458167"/>
                <a:gd name="connsiteY3" fmla="*/ 290314 h 2598539"/>
                <a:gd name="connsiteX4" fmla="*/ 1213643 w 1458167"/>
                <a:gd name="connsiteY4" fmla="*/ 241895 h 2598539"/>
                <a:gd name="connsiteX5" fmla="*/ 1359693 w 1458167"/>
                <a:gd name="connsiteY5" fmla="*/ 1315045 h 2598539"/>
                <a:gd name="connsiteX6" fmla="*/ 685800 w 1458167"/>
                <a:gd name="connsiteY6" fmla="*/ 2598539 h 2598539"/>
                <a:gd name="connsiteX0" fmla="*/ 761202 w 1533569"/>
                <a:gd name="connsiteY0" fmla="*/ 2598539 h 2598539"/>
                <a:gd name="connsiteX1" fmla="*/ 553239 w 1533569"/>
                <a:gd name="connsiteY1" fmla="*/ 1638895 h 2598539"/>
                <a:gd name="connsiteX2" fmla="*/ 75402 w 1533569"/>
                <a:gd name="connsiteY2" fmla="*/ 1150739 h 2598539"/>
                <a:gd name="connsiteX3" fmla="*/ 152395 w 1533569"/>
                <a:gd name="connsiteY3" fmla="*/ 290314 h 2598539"/>
                <a:gd name="connsiteX4" fmla="*/ 1289045 w 1533569"/>
                <a:gd name="connsiteY4" fmla="*/ 241895 h 2598539"/>
                <a:gd name="connsiteX5" fmla="*/ 1435095 w 1533569"/>
                <a:gd name="connsiteY5" fmla="*/ 1315045 h 2598539"/>
                <a:gd name="connsiteX6" fmla="*/ 761202 w 1533569"/>
                <a:gd name="connsiteY6" fmla="*/ 2598539 h 2598539"/>
                <a:gd name="connsiteX0" fmla="*/ 825046 w 1597413"/>
                <a:gd name="connsiteY0" fmla="*/ 2598539 h 2598539"/>
                <a:gd name="connsiteX1" fmla="*/ 617083 w 1597413"/>
                <a:gd name="connsiteY1" fmla="*/ 1638895 h 2598539"/>
                <a:gd name="connsiteX2" fmla="*/ 139246 w 1597413"/>
                <a:gd name="connsiteY2" fmla="*/ 1150739 h 2598539"/>
                <a:gd name="connsiteX3" fmla="*/ 216239 w 1597413"/>
                <a:gd name="connsiteY3" fmla="*/ 290314 h 2598539"/>
                <a:gd name="connsiteX4" fmla="*/ 1352889 w 1597413"/>
                <a:gd name="connsiteY4" fmla="*/ 241895 h 2598539"/>
                <a:gd name="connsiteX5" fmla="*/ 1498939 w 1597413"/>
                <a:gd name="connsiteY5" fmla="*/ 1315045 h 2598539"/>
                <a:gd name="connsiteX6" fmla="*/ 825046 w 1597413"/>
                <a:gd name="connsiteY6" fmla="*/ 2598539 h 2598539"/>
                <a:gd name="connsiteX0" fmla="*/ 818095 w 1590462"/>
                <a:gd name="connsiteY0" fmla="*/ 2598539 h 2598539"/>
                <a:gd name="connsiteX1" fmla="*/ 610132 w 1590462"/>
                <a:gd name="connsiteY1" fmla="*/ 1638895 h 2598539"/>
                <a:gd name="connsiteX2" fmla="*/ 132295 w 1590462"/>
                <a:gd name="connsiteY2" fmla="*/ 1150739 h 2598539"/>
                <a:gd name="connsiteX3" fmla="*/ 209288 w 1590462"/>
                <a:gd name="connsiteY3" fmla="*/ 290314 h 2598539"/>
                <a:gd name="connsiteX4" fmla="*/ 1345938 w 1590462"/>
                <a:gd name="connsiteY4" fmla="*/ 241895 h 2598539"/>
                <a:gd name="connsiteX5" fmla="*/ 1491988 w 1590462"/>
                <a:gd name="connsiteY5" fmla="*/ 1315045 h 2598539"/>
                <a:gd name="connsiteX6" fmla="*/ 818095 w 1590462"/>
                <a:gd name="connsiteY6" fmla="*/ 2598539 h 25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Group 34">
              <a:extLst>
                <a:ext uri="{FF2B5EF4-FFF2-40B4-BE49-F238E27FC236}">
                  <a16:creationId xmlns="" xmlns:a16="http://schemas.microsoft.com/office/drawing/2014/main" id="{9FECF2AE-F8B2-41FF-B02C-87B5E478260C}"/>
                </a:ext>
              </a:extLst>
            </p:cNvPr>
            <p:cNvGrpSpPr/>
            <p:nvPr/>
          </p:nvGrpSpPr>
          <p:grpSpPr>
            <a:xfrm>
              <a:off x="6996041" y="2511915"/>
              <a:ext cx="844444" cy="844444"/>
              <a:chOff x="4439444" y="2582069"/>
              <a:chExt cx="464344" cy="464344"/>
            </a:xfrm>
            <a:solidFill>
              <a:sysClr val="window" lastClr="FFFFFF"/>
            </a:solidFill>
          </p:grpSpPr>
          <p:sp>
            <p:nvSpPr>
              <p:cNvPr id="11" name="AutoShape 123">
                <a:extLst>
                  <a:ext uri="{FF2B5EF4-FFF2-40B4-BE49-F238E27FC236}">
                    <a16:creationId xmlns="" xmlns:a16="http://schemas.microsoft.com/office/drawing/2014/main" id="{A18BEF7C-31CF-4A45-BE3C-2D1C8AB0A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rgbClr val="4F81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marL="0" marR="0" lvl="0" indent="0" algn="ctr" defTabSz="171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5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" name="AutoShape 124">
                <a:extLst>
                  <a:ext uri="{FF2B5EF4-FFF2-40B4-BE49-F238E27FC236}">
                    <a16:creationId xmlns="" xmlns:a16="http://schemas.microsoft.com/office/drawing/2014/main" id="{A6B8BD9C-B716-43F2-83D9-0E9812A72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marL="0" marR="0" lvl="0" indent="0" algn="ctr" defTabSz="171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5" b="0" i="0" u="none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3" name="AutoShape 125">
                <a:extLst>
                  <a:ext uri="{FF2B5EF4-FFF2-40B4-BE49-F238E27FC236}">
                    <a16:creationId xmlns="" xmlns:a16="http://schemas.microsoft.com/office/drawing/2014/main" id="{7D568366-7177-40B7-A172-82F27EE6F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rgbClr val="4F81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marL="0" marR="0" lvl="0" indent="0" algn="ctr" defTabSz="171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5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B8C3F02-66AF-4550-87E0-2312A7B7FE6A}"/>
              </a:ext>
            </a:extLst>
          </p:cNvPr>
          <p:cNvGrpSpPr/>
          <p:nvPr/>
        </p:nvGrpSpPr>
        <p:grpSpPr>
          <a:xfrm>
            <a:off x="5743534" y="3378717"/>
            <a:ext cx="1193006" cy="1949053"/>
            <a:chOff x="5072623" y="3833813"/>
            <a:chExt cx="1590675" cy="2598737"/>
          </a:xfrm>
        </p:grpSpPr>
        <p:sp>
          <p:nvSpPr>
            <p:cNvPr id="15" name="Freeform 3">
              <a:extLst>
                <a:ext uri="{FF2B5EF4-FFF2-40B4-BE49-F238E27FC236}">
                  <a16:creationId xmlns="" xmlns:a16="http://schemas.microsoft.com/office/drawing/2014/main" id="{471D7DC0-BD35-4BA9-AC70-5DB3312AD782}"/>
                </a:ext>
              </a:extLst>
            </p:cNvPr>
            <p:cNvSpPr/>
            <p:nvPr/>
          </p:nvSpPr>
          <p:spPr>
            <a:xfrm rot="151980" flipH="1" flipV="1">
              <a:off x="5072623" y="3833813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590550 w 1276350"/>
                <a:gd name="connsiteY0" fmla="*/ 2349500 h 2349500"/>
                <a:gd name="connsiteX1" fmla="*/ 394494 w 1276350"/>
                <a:gd name="connsiteY1" fmla="*/ 13970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404066"/>
                <a:gd name="connsiteY0" fmla="*/ 2356644 h 2356644"/>
                <a:gd name="connsiteX1" fmla="*/ 477837 w 1404066"/>
                <a:gd name="connsiteY1" fmla="*/ 1397000 h 2356644"/>
                <a:gd name="connsiteX2" fmla="*/ 0 w 1404066"/>
                <a:gd name="connsiteY2" fmla="*/ 908844 h 2356644"/>
                <a:gd name="connsiteX3" fmla="*/ 96043 w 1404066"/>
                <a:gd name="connsiteY3" fmla="*/ 50800 h 2356644"/>
                <a:gd name="connsiteX4" fmla="*/ 1213643 w 1404066"/>
                <a:gd name="connsiteY4" fmla="*/ 0 h 2356644"/>
                <a:gd name="connsiteX5" fmla="*/ 1359693 w 1404066"/>
                <a:gd name="connsiteY5" fmla="*/ 1073150 h 2356644"/>
                <a:gd name="connsiteX6" fmla="*/ 685800 w 1404066"/>
                <a:gd name="connsiteY6" fmla="*/ 2356644 h 2356644"/>
                <a:gd name="connsiteX0" fmla="*/ 685800 w 1444658"/>
                <a:gd name="connsiteY0" fmla="*/ 2356644 h 2356644"/>
                <a:gd name="connsiteX1" fmla="*/ 477837 w 1444658"/>
                <a:gd name="connsiteY1" fmla="*/ 1397000 h 2356644"/>
                <a:gd name="connsiteX2" fmla="*/ 0 w 1444658"/>
                <a:gd name="connsiteY2" fmla="*/ 908844 h 2356644"/>
                <a:gd name="connsiteX3" fmla="*/ 96043 w 1444658"/>
                <a:gd name="connsiteY3" fmla="*/ 50800 h 2356644"/>
                <a:gd name="connsiteX4" fmla="*/ 1213643 w 1444658"/>
                <a:gd name="connsiteY4" fmla="*/ 0 h 2356644"/>
                <a:gd name="connsiteX5" fmla="*/ 1359693 w 1444658"/>
                <a:gd name="connsiteY5" fmla="*/ 1073150 h 2356644"/>
                <a:gd name="connsiteX6" fmla="*/ 685800 w 1444658"/>
                <a:gd name="connsiteY6" fmla="*/ 2356644 h 2356644"/>
                <a:gd name="connsiteX0" fmla="*/ 685800 w 1458167"/>
                <a:gd name="connsiteY0" fmla="*/ 2356644 h 2356644"/>
                <a:gd name="connsiteX1" fmla="*/ 477837 w 1458167"/>
                <a:gd name="connsiteY1" fmla="*/ 1397000 h 2356644"/>
                <a:gd name="connsiteX2" fmla="*/ 0 w 1458167"/>
                <a:gd name="connsiteY2" fmla="*/ 908844 h 2356644"/>
                <a:gd name="connsiteX3" fmla="*/ 96043 w 1458167"/>
                <a:gd name="connsiteY3" fmla="*/ 50800 h 2356644"/>
                <a:gd name="connsiteX4" fmla="*/ 1213643 w 1458167"/>
                <a:gd name="connsiteY4" fmla="*/ 0 h 2356644"/>
                <a:gd name="connsiteX5" fmla="*/ 1359693 w 1458167"/>
                <a:gd name="connsiteY5" fmla="*/ 1073150 h 2356644"/>
                <a:gd name="connsiteX6" fmla="*/ 685800 w 1458167"/>
                <a:gd name="connsiteY6" fmla="*/ 2356644 h 2356644"/>
                <a:gd name="connsiteX0" fmla="*/ 685800 w 1458167"/>
                <a:gd name="connsiteY0" fmla="*/ 2484291 h 2484291"/>
                <a:gd name="connsiteX1" fmla="*/ 477837 w 1458167"/>
                <a:gd name="connsiteY1" fmla="*/ 1524647 h 2484291"/>
                <a:gd name="connsiteX2" fmla="*/ 0 w 1458167"/>
                <a:gd name="connsiteY2" fmla="*/ 1036491 h 2484291"/>
                <a:gd name="connsiteX3" fmla="*/ 96043 w 1458167"/>
                <a:gd name="connsiteY3" fmla="*/ 178447 h 2484291"/>
                <a:gd name="connsiteX4" fmla="*/ 1213643 w 1458167"/>
                <a:gd name="connsiteY4" fmla="*/ 127647 h 2484291"/>
                <a:gd name="connsiteX5" fmla="*/ 1359693 w 1458167"/>
                <a:gd name="connsiteY5" fmla="*/ 1200797 h 2484291"/>
                <a:gd name="connsiteX6" fmla="*/ 685800 w 1458167"/>
                <a:gd name="connsiteY6" fmla="*/ 2484291 h 2484291"/>
                <a:gd name="connsiteX0" fmla="*/ 685800 w 1458167"/>
                <a:gd name="connsiteY0" fmla="*/ 2484832 h 2484832"/>
                <a:gd name="connsiteX1" fmla="*/ 477837 w 1458167"/>
                <a:gd name="connsiteY1" fmla="*/ 1525188 h 2484832"/>
                <a:gd name="connsiteX2" fmla="*/ 0 w 1458167"/>
                <a:gd name="connsiteY2" fmla="*/ 1037032 h 2484832"/>
                <a:gd name="connsiteX3" fmla="*/ 76993 w 1458167"/>
                <a:gd name="connsiteY3" fmla="*/ 176607 h 2484832"/>
                <a:gd name="connsiteX4" fmla="*/ 1213643 w 1458167"/>
                <a:gd name="connsiteY4" fmla="*/ 128188 h 2484832"/>
                <a:gd name="connsiteX5" fmla="*/ 1359693 w 1458167"/>
                <a:gd name="connsiteY5" fmla="*/ 1201338 h 2484832"/>
                <a:gd name="connsiteX6" fmla="*/ 685800 w 1458167"/>
                <a:gd name="connsiteY6" fmla="*/ 2484832 h 2484832"/>
                <a:gd name="connsiteX0" fmla="*/ 685800 w 1458167"/>
                <a:gd name="connsiteY0" fmla="*/ 2598539 h 2598539"/>
                <a:gd name="connsiteX1" fmla="*/ 477837 w 1458167"/>
                <a:gd name="connsiteY1" fmla="*/ 1638895 h 2598539"/>
                <a:gd name="connsiteX2" fmla="*/ 0 w 1458167"/>
                <a:gd name="connsiteY2" fmla="*/ 1150739 h 2598539"/>
                <a:gd name="connsiteX3" fmla="*/ 76993 w 1458167"/>
                <a:gd name="connsiteY3" fmla="*/ 290314 h 2598539"/>
                <a:gd name="connsiteX4" fmla="*/ 1213643 w 1458167"/>
                <a:gd name="connsiteY4" fmla="*/ 241895 h 2598539"/>
                <a:gd name="connsiteX5" fmla="*/ 1359693 w 1458167"/>
                <a:gd name="connsiteY5" fmla="*/ 1315045 h 2598539"/>
                <a:gd name="connsiteX6" fmla="*/ 685800 w 1458167"/>
                <a:gd name="connsiteY6" fmla="*/ 2598539 h 2598539"/>
                <a:gd name="connsiteX0" fmla="*/ 761202 w 1533569"/>
                <a:gd name="connsiteY0" fmla="*/ 2598539 h 2598539"/>
                <a:gd name="connsiteX1" fmla="*/ 553239 w 1533569"/>
                <a:gd name="connsiteY1" fmla="*/ 1638895 h 2598539"/>
                <a:gd name="connsiteX2" fmla="*/ 75402 w 1533569"/>
                <a:gd name="connsiteY2" fmla="*/ 1150739 h 2598539"/>
                <a:gd name="connsiteX3" fmla="*/ 152395 w 1533569"/>
                <a:gd name="connsiteY3" fmla="*/ 290314 h 2598539"/>
                <a:gd name="connsiteX4" fmla="*/ 1289045 w 1533569"/>
                <a:gd name="connsiteY4" fmla="*/ 241895 h 2598539"/>
                <a:gd name="connsiteX5" fmla="*/ 1435095 w 1533569"/>
                <a:gd name="connsiteY5" fmla="*/ 1315045 h 2598539"/>
                <a:gd name="connsiteX6" fmla="*/ 761202 w 1533569"/>
                <a:gd name="connsiteY6" fmla="*/ 2598539 h 2598539"/>
                <a:gd name="connsiteX0" fmla="*/ 825046 w 1597413"/>
                <a:gd name="connsiteY0" fmla="*/ 2598539 h 2598539"/>
                <a:gd name="connsiteX1" fmla="*/ 617083 w 1597413"/>
                <a:gd name="connsiteY1" fmla="*/ 1638895 h 2598539"/>
                <a:gd name="connsiteX2" fmla="*/ 139246 w 1597413"/>
                <a:gd name="connsiteY2" fmla="*/ 1150739 h 2598539"/>
                <a:gd name="connsiteX3" fmla="*/ 216239 w 1597413"/>
                <a:gd name="connsiteY3" fmla="*/ 290314 h 2598539"/>
                <a:gd name="connsiteX4" fmla="*/ 1352889 w 1597413"/>
                <a:gd name="connsiteY4" fmla="*/ 241895 h 2598539"/>
                <a:gd name="connsiteX5" fmla="*/ 1498939 w 1597413"/>
                <a:gd name="connsiteY5" fmla="*/ 1315045 h 2598539"/>
                <a:gd name="connsiteX6" fmla="*/ 825046 w 1597413"/>
                <a:gd name="connsiteY6" fmla="*/ 2598539 h 2598539"/>
                <a:gd name="connsiteX0" fmla="*/ 818095 w 1590462"/>
                <a:gd name="connsiteY0" fmla="*/ 2598539 h 2598539"/>
                <a:gd name="connsiteX1" fmla="*/ 610132 w 1590462"/>
                <a:gd name="connsiteY1" fmla="*/ 1638895 h 2598539"/>
                <a:gd name="connsiteX2" fmla="*/ 132295 w 1590462"/>
                <a:gd name="connsiteY2" fmla="*/ 1150739 h 2598539"/>
                <a:gd name="connsiteX3" fmla="*/ 209288 w 1590462"/>
                <a:gd name="connsiteY3" fmla="*/ 290314 h 2598539"/>
                <a:gd name="connsiteX4" fmla="*/ 1345938 w 1590462"/>
                <a:gd name="connsiteY4" fmla="*/ 241895 h 2598539"/>
                <a:gd name="connsiteX5" fmla="*/ 1491988 w 1590462"/>
                <a:gd name="connsiteY5" fmla="*/ 1315045 h 2598539"/>
                <a:gd name="connsiteX6" fmla="*/ 818095 w 1590462"/>
                <a:gd name="connsiteY6" fmla="*/ 2598539 h 25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 74">
              <a:extLst>
                <a:ext uri="{FF2B5EF4-FFF2-40B4-BE49-F238E27FC236}">
                  <a16:creationId xmlns="" xmlns:a16="http://schemas.microsoft.com/office/drawing/2014/main" id="{6491F111-3D5C-465C-8ADD-19EA55746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481" y="5294832"/>
              <a:ext cx="892810" cy="715667"/>
            </a:xfrm>
            <a:custGeom>
              <a:avLst/>
              <a:gdLst>
                <a:gd name="T0" fmla="*/ 53 w 53"/>
                <a:gd name="T1" fmla="*/ 24 h 43"/>
                <a:gd name="T2" fmla="*/ 53 w 53"/>
                <a:gd name="T3" fmla="*/ 34 h 43"/>
                <a:gd name="T4" fmla="*/ 52 w 53"/>
                <a:gd name="T5" fmla="*/ 35 h 43"/>
                <a:gd name="T6" fmla="*/ 49 w 53"/>
                <a:gd name="T7" fmla="*/ 35 h 43"/>
                <a:gd name="T8" fmla="*/ 49 w 53"/>
                <a:gd name="T9" fmla="*/ 38 h 43"/>
                <a:gd name="T10" fmla="*/ 44 w 53"/>
                <a:gd name="T11" fmla="*/ 43 h 43"/>
                <a:gd name="T12" fmla="*/ 38 w 53"/>
                <a:gd name="T13" fmla="*/ 38 h 43"/>
                <a:gd name="T14" fmla="*/ 38 w 53"/>
                <a:gd name="T15" fmla="*/ 35 h 43"/>
                <a:gd name="T16" fmla="*/ 13 w 53"/>
                <a:gd name="T17" fmla="*/ 35 h 43"/>
                <a:gd name="T18" fmla="*/ 13 w 53"/>
                <a:gd name="T19" fmla="*/ 38 h 43"/>
                <a:gd name="T20" fmla="*/ 8 w 53"/>
                <a:gd name="T21" fmla="*/ 43 h 43"/>
                <a:gd name="T22" fmla="*/ 3 w 53"/>
                <a:gd name="T23" fmla="*/ 38 h 43"/>
                <a:gd name="T24" fmla="*/ 3 w 53"/>
                <a:gd name="T25" fmla="*/ 35 h 43"/>
                <a:gd name="T26" fmla="*/ 1 w 53"/>
                <a:gd name="T27" fmla="*/ 35 h 43"/>
                <a:gd name="T28" fmla="*/ 0 w 53"/>
                <a:gd name="T29" fmla="*/ 34 h 43"/>
                <a:gd name="T30" fmla="*/ 0 w 53"/>
                <a:gd name="T31" fmla="*/ 24 h 43"/>
                <a:gd name="T32" fmla="*/ 6 w 53"/>
                <a:gd name="T33" fmla="*/ 18 h 43"/>
                <a:gd name="T34" fmla="*/ 7 w 53"/>
                <a:gd name="T35" fmla="*/ 18 h 43"/>
                <a:gd name="T36" fmla="*/ 9 w 53"/>
                <a:gd name="T37" fmla="*/ 6 h 43"/>
                <a:gd name="T38" fmla="*/ 17 w 53"/>
                <a:gd name="T39" fmla="*/ 0 h 43"/>
                <a:gd name="T40" fmla="*/ 36 w 53"/>
                <a:gd name="T41" fmla="*/ 0 h 43"/>
                <a:gd name="T42" fmla="*/ 43 w 53"/>
                <a:gd name="T43" fmla="*/ 6 h 43"/>
                <a:gd name="T44" fmla="*/ 46 w 53"/>
                <a:gd name="T45" fmla="*/ 18 h 43"/>
                <a:gd name="T46" fmla="*/ 47 w 53"/>
                <a:gd name="T47" fmla="*/ 18 h 43"/>
                <a:gd name="T48" fmla="*/ 53 w 53"/>
                <a:gd name="T49" fmla="*/ 24 h 43"/>
                <a:gd name="T50" fmla="*/ 13 w 53"/>
                <a:gd name="T51" fmla="*/ 26 h 43"/>
                <a:gd name="T52" fmla="*/ 8 w 53"/>
                <a:gd name="T53" fmla="*/ 22 h 43"/>
                <a:gd name="T54" fmla="*/ 4 w 53"/>
                <a:gd name="T55" fmla="*/ 26 h 43"/>
                <a:gd name="T56" fmla="*/ 8 w 53"/>
                <a:gd name="T57" fmla="*/ 30 h 43"/>
                <a:gd name="T58" fmla="*/ 13 w 53"/>
                <a:gd name="T59" fmla="*/ 26 h 43"/>
                <a:gd name="T60" fmla="*/ 39 w 53"/>
                <a:gd name="T61" fmla="*/ 18 h 43"/>
                <a:gd name="T62" fmla="*/ 37 w 53"/>
                <a:gd name="T63" fmla="*/ 8 h 43"/>
                <a:gd name="T64" fmla="*/ 36 w 53"/>
                <a:gd name="T65" fmla="*/ 7 h 43"/>
                <a:gd name="T66" fmla="*/ 17 w 53"/>
                <a:gd name="T67" fmla="*/ 7 h 43"/>
                <a:gd name="T68" fmla="*/ 16 w 53"/>
                <a:gd name="T69" fmla="*/ 8 h 43"/>
                <a:gd name="T70" fmla="*/ 14 w 53"/>
                <a:gd name="T71" fmla="*/ 18 h 43"/>
                <a:gd name="T72" fmla="*/ 39 w 53"/>
                <a:gd name="T73" fmla="*/ 18 h 43"/>
                <a:gd name="T74" fmla="*/ 48 w 53"/>
                <a:gd name="T75" fmla="*/ 26 h 43"/>
                <a:gd name="T76" fmla="*/ 44 w 53"/>
                <a:gd name="T77" fmla="*/ 22 h 43"/>
                <a:gd name="T78" fmla="*/ 39 w 53"/>
                <a:gd name="T79" fmla="*/ 26 h 43"/>
                <a:gd name="T80" fmla="*/ 44 w 53"/>
                <a:gd name="T81" fmla="*/ 30 h 43"/>
                <a:gd name="T82" fmla="*/ 48 w 53"/>
                <a:gd name="T83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53" y="2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5"/>
                    <a:pt x="5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41"/>
                    <a:pt x="46" y="43"/>
                    <a:pt x="44" y="43"/>
                  </a:cubicBezTo>
                  <a:cubicBezTo>
                    <a:pt x="41" y="43"/>
                    <a:pt x="38" y="41"/>
                    <a:pt x="38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1"/>
                    <a:pt x="11" y="43"/>
                    <a:pt x="8" y="43"/>
                  </a:cubicBezTo>
                  <a:cubicBezTo>
                    <a:pt x="6" y="43"/>
                    <a:pt x="3" y="41"/>
                    <a:pt x="3" y="3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2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13" y="0"/>
                    <a:pt x="1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3" y="3"/>
                    <a:pt x="43" y="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50" y="18"/>
                    <a:pt x="53" y="20"/>
                    <a:pt x="53" y="24"/>
                  </a:cubicBezTo>
                  <a:close/>
                  <a:moveTo>
                    <a:pt x="13" y="26"/>
                  </a:moveTo>
                  <a:cubicBezTo>
                    <a:pt x="13" y="24"/>
                    <a:pt x="11" y="22"/>
                    <a:pt x="8" y="22"/>
                  </a:cubicBezTo>
                  <a:cubicBezTo>
                    <a:pt x="6" y="22"/>
                    <a:pt x="4" y="24"/>
                    <a:pt x="4" y="26"/>
                  </a:cubicBezTo>
                  <a:cubicBezTo>
                    <a:pt x="4" y="29"/>
                    <a:pt x="6" y="30"/>
                    <a:pt x="8" y="30"/>
                  </a:cubicBezTo>
                  <a:cubicBezTo>
                    <a:pt x="11" y="30"/>
                    <a:pt x="13" y="29"/>
                    <a:pt x="13" y="26"/>
                  </a:cubicBezTo>
                  <a:close/>
                  <a:moveTo>
                    <a:pt x="39" y="1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6" y="7"/>
                    <a:pt x="3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39" y="18"/>
                  </a:lnTo>
                  <a:close/>
                  <a:moveTo>
                    <a:pt x="48" y="26"/>
                  </a:moveTo>
                  <a:cubicBezTo>
                    <a:pt x="48" y="24"/>
                    <a:pt x="46" y="22"/>
                    <a:pt x="44" y="22"/>
                  </a:cubicBezTo>
                  <a:cubicBezTo>
                    <a:pt x="41" y="22"/>
                    <a:pt x="39" y="24"/>
                    <a:pt x="39" y="26"/>
                  </a:cubicBezTo>
                  <a:cubicBezTo>
                    <a:pt x="39" y="29"/>
                    <a:pt x="41" y="30"/>
                    <a:pt x="44" y="30"/>
                  </a:cubicBezTo>
                  <a:cubicBezTo>
                    <a:pt x="46" y="30"/>
                    <a:pt x="48" y="29"/>
                    <a:pt x="48" y="26"/>
                  </a:cubicBez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A56224D3-DFCE-44CC-BB46-CFC5047CC30C}"/>
              </a:ext>
            </a:extLst>
          </p:cNvPr>
          <p:cNvGrpSpPr/>
          <p:nvPr/>
        </p:nvGrpSpPr>
        <p:grpSpPr>
          <a:xfrm>
            <a:off x="4525525" y="3291801"/>
            <a:ext cx="1949053" cy="1193006"/>
            <a:chOff x="3448611" y="3717925"/>
            <a:chExt cx="2598737" cy="1590675"/>
          </a:xfrm>
          <a:solidFill>
            <a:srgbClr val="4F81BD"/>
          </a:solidFill>
        </p:grpSpPr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8F333F58-084A-4C9E-BACD-DE1B3734B92E}"/>
                </a:ext>
              </a:extLst>
            </p:cNvPr>
            <p:cNvSpPr/>
            <p:nvPr/>
          </p:nvSpPr>
          <p:spPr>
            <a:xfrm rot="14422133">
              <a:off x="3952642" y="3213894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590550 w 1276350"/>
                <a:gd name="connsiteY0" fmla="*/ 2349500 h 2349500"/>
                <a:gd name="connsiteX1" fmla="*/ 394494 w 1276350"/>
                <a:gd name="connsiteY1" fmla="*/ 13970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404066"/>
                <a:gd name="connsiteY0" fmla="*/ 2356644 h 2356644"/>
                <a:gd name="connsiteX1" fmla="*/ 477837 w 1404066"/>
                <a:gd name="connsiteY1" fmla="*/ 1397000 h 2356644"/>
                <a:gd name="connsiteX2" fmla="*/ 0 w 1404066"/>
                <a:gd name="connsiteY2" fmla="*/ 908844 h 2356644"/>
                <a:gd name="connsiteX3" fmla="*/ 96043 w 1404066"/>
                <a:gd name="connsiteY3" fmla="*/ 50800 h 2356644"/>
                <a:gd name="connsiteX4" fmla="*/ 1213643 w 1404066"/>
                <a:gd name="connsiteY4" fmla="*/ 0 h 2356644"/>
                <a:gd name="connsiteX5" fmla="*/ 1359693 w 1404066"/>
                <a:gd name="connsiteY5" fmla="*/ 1073150 h 2356644"/>
                <a:gd name="connsiteX6" fmla="*/ 685800 w 1404066"/>
                <a:gd name="connsiteY6" fmla="*/ 2356644 h 2356644"/>
                <a:gd name="connsiteX0" fmla="*/ 685800 w 1444658"/>
                <a:gd name="connsiteY0" fmla="*/ 2356644 h 2356644"/>
                <a:gd name="connsiteX1" fmla="*/ 477837 w 1444658"/>
                <a:gd name="connsiteY1" fmla="*/ 1397000 h 2356644"/>
                <a:gd name="connsiteX2" fmla="*/ 0 w 1444658"/>
                <a:gd name="connsiteY2" fmla="*/ 908844 h 2356644"/>
                <a:gd name="connsiteX3" fmla="*/ 96043 w 1444658"/>
                <a:gd name="connsiteY3" fmla="*/ 50800 h 2356644"/>
                <a:gd name="connsiteX4" fmla="*/ 1213643 w 1444658"/>
                <a:gd name="connsiteY4" fmla="*/ 0 h 2356644"/>
                <a:gd name="connsiteX5" fmla="*/ 1359693 w 1444658"/>
                <a:gd name="connsiteY5" fmla="*/ 1073150 h 2356644"/>
                <a:gd name="connsiteX6" fmla="*/ 685800 w 1444658"/>
                <a:gd name="connsiteY6" fmla="*/ 2356644 h 2356644"/>
                <a:gd name="connsiteX0" fmla="*/ 685800 w 1458167"/>
                <a:gd name="connsiteY0" fmla="*/ 2356644 h 2356644"/>
                <a:gd name="connsiteX1" fmla="*/ 477837 w 1458167"/>
                <a:gd name="connsiteY1" fmla="*/ 1397000 h 2356644"/>
                <a:gd name="connsiteX2" fmla="*/ 0 w 1458167"/>
                <a:gd name="connsiteY2" fmla="*/ 908844 h 2356644"/>
                <a:gd name="connsiteX3" fmla="*/ 96043 w 1458167"/>
                <a:gd name="connsiteY3" fmla="*/ 50800 h 2356644"/>
                <a:gd name="connsiteX4" fmla="*/ 1213643 w 1458167"/>
                <a:gd name="connsiteY4" fmla="*/ 0 h 2356644"/>
                <a:gd name="connsiteX5" fmla="*/ 1359693 w 1458167"/>
                <a:gd name="connsiteY5" fmla="*/ 1073150 h 2356644"/>
                <a:gd name="connsiteX6" fmla="*/ 685800 w 1458167"/>
                <a:gd name="connsiteY6" fmla="*/ 2356644 h 2356644"/>
                <a:gd name="connsiteX0" fmla="*/ 685800 w 1458167"/>
                <a:gd name="connsiteY0" fmla="*/ 2484291 h 2484291"/>
                <a:gd name="connsiteX1" fmla="*/ 477837 w 1458167"/>
                <a:gd name="connsiteY1" fmla="*/ 1524647 h 2484291"/>
                <a:gd name="connsiteX2" fmla="*/ 0 w 1458167"/>
                <a:gd name="connsiteY2" fmla="*/ 1036491 h 2484291"/>
                <a:gd name="connsiteX3" fmla="*/ 96043 w 1458167"/>
                <a:gd name="connsiteY3" fmla="*/ 178447 h 2484291"/>
                <a:gd name="connsiteX4" fmla="*/ 1213643 w 1458167"/>
                <a:gd name="connsiteY4" fmla="*/ 127647 h 2484291"/>
                <a:gd name="connsiteX5" fmla="*/ 1359693 w 1458167"/>
                <a:gd name="connsiteY5" fmla="*/ 1200797 h 2484291"/>
                <a:gd name="connsiteX6" fmla="*/ 685800 w 1458167"/>
                <a:gd name="connsiteY6" fmla="*/ 2484291 h 2484291"/>
                <a:gd name="connsiteX0" fmla="*/ 685800 w 1458167"/>
                <a:gd name="connsiteY0" fmla="*/ 2484832 h 2484832"/>
                <a:gd name="connsiteX1" fmla="*/ 477837 w 1458167"/>
                <a:gd name="connsiteY1" fmla="*/ 1525188 h 2484832"/>
                <a:gd name="connsiteX2" fmla="*/ 0 w 1458167"/>
                <a:gd name="connsiteY2" fmla="*/ 1037032 h 2484832"/>
                <a:gd name="connsiteX3" fmla="*/ 76993 w 1458167"/>
                <a:gd name="connsiteY3" fmla="*/ 176607 h 2484832"/>
                <a:gd name="connsiteX4" fmla="*/ 1213643 w 1458167"/>
                <a:gd name="connsiteY4" fmla="*/ 128188 h 2484832"/>
                <a:gd name="connsiteX5" fmla="*/ 1359693 w 1458167"/>
                <a:gd name="connsiteY5" fmla="*/ 1201338 h 2484832"/>
                <a:gd name="connsiteX6" fmla="*/ 685800 w 1458167"/>
                <a:gd name="connsiteY6" fmla="*/ 2484832 h 2484832"/>
                <a:gd name="connsiteX0" fmla="*/ 685800 w 1458167"/>
                <a:gd name="connsiteY0" fmla="*/ 2598539 h 2598539"/>
                <a:gd name="connsiteX1" fmla="*/ 477837 w 1458167"/>
                <a:gd name="connsiteY1" fmla="*/ 1638895 h 2598539"/>
                <a:gd name="connsiteX2" fmla="*/ 0 w 1458167"/>
                <a:gd name="connsiteY2" fmla="*/ 1150739 h 2598539"/>
                <a:gd name="connsiteX3" fmla="*/ 76993 w 1458167"/>
                <a:gd name="connsiteY3" fmla="*/ 290314 h 2598539"/>
                <a:gd name="connsiteX4" fmla="*/ 1213643 w 1458167"/>
                <a:gd name="connsiteY4" fmla="*/ 241895 h 2598539"/>
                <a:gd name="connsiteX5" fmla="*/ 1359693 w 1458167"/>
                <a:gd name="connsiteY5" fmla="*/ 1315045 h 2598539"/>
                <a:gd name="connsiteX6" fmla="*/ 685800 w 1458167"/>
                <a:gd name="connsiteY6" fmla="*/ 2598539 h 2598539"/>
                <a:gd name="connsiteX0" fmla="*/ 761202 w 1533569"/>
                <a:gd name="connsiteY0" fmla="*/ 2598539 h 2598539"/>
                <a:gd name="connsiteX1" fmla="*/ 553239 w 1533569"/>
                <a:gd name="connsiteY1" fmla="*/ 1638895 h 2598539"/>
                <a:gd name="connsiteX2" fmla="*/ 75402 w 1533569"/>
                <a:gd name="connsiteY2" fmla="*/ 1150739 h 2598539"/>
                <a:gd name="connsiteX3" fmla="*/ 152395 w 1533569"/>
                <a:gd name="connsiteY3" fmla="*/ 290314 h 2598539"/>
                <a:gd name="connsiteX4" fmla="*/ 1289045 w 1533569"/>
                <a:gd name="connsiteY4" fmla="*/ 241895 h 2598539"/>
                <a:gd name="connsiteX5" fmla="*/ 1435095 w 1533569"/>
                <a:gd name="connsiteY5" fmla="*/ 1315045 h 2598539"/>
                <a:gd name="connsiteX6" fmla="*/ 761202 w 1533569"/>
                <a:gd name="connsiteY6" fmla="*/ 2598539 h 2598539"/>
                <a:gd name="connsiteX0" fmla="*/ 825046 w 1597413"/>
                <a:gd name="connsiteY0" fmla="*/ 2598539 h 2598539"/>
                <a:gd name="connsiteX1" fmla="*/ 617083 w 1597413"/>
                <a:gd name="connsiteY1" fmla="*/ 1638895 h 2598539"/>
                <a:gd name="connsiteX2" fmla="*/ 139246 w 1597413"/>
                <a:gd name="connsiteY2" fmla="*/ 1150739 h 2598539"/>
                <a:gd name="connsiteX3" fmla="*/ 216239 w 1597413"/>
                <a:gd name="connsiteY3" fmla="*/ 290314 h 2598539"/>
                <a:gd name="connsiteX4" fmla="*/ 1352889 w 1597413"/>
                <a:gd name="connsiteY4" fmla="*/ 241895 h 2598539"/>
                <a:gd name="connsiteX5" fmla="*/ 1498939 w 1597413"/>
                <a:gd name="connsiteY5" fmla="*/ 1315045 h 2598539"/>
                <a:gd name="connsiteX6" fmla="*/ 825046 w 1597413"/>
                <a:gd name="connsiteY6" fmla="*/ 2598539 h 2598539"/>
                <a:gd name="connsiteX0" fmla="*/ 818095 w 1590462"/>
                <a:gd name="connsiteY0" fmla="*/ 2598539 h 2598539"/>
                <a:gd name="connsiteX1" fmla="*/ 610132 w 1590462"/>
                <a:gd name="connsiteY1" fmla="*/ 1638895 h 2598539"/>
                <a:gd name="connsiteX2" fmla="*/ 132295 w 1590462"/>
                <a:gd name="connsiteY2" fmla="*/ 1150739 h 2598539"/>
                <a:gd name="connsiteX3" fmla="*/ 209288 w 1590462"/>
                <a:gd name="connsiteY3" fmla="*/ 290314 h 2598539"/>
                <a:gd name="connsiteX4" fmla="*/ 1345938 w 1590462"/>
                <a:gd name="connsiteY4" fmla="*/ 241895 h 2598539"/>
                <a:gd name="connsiteX5" fmla="*/ 1491988 w 1590462"/>
                <a:gd name="connsiteY5" fmla="*/ 1315045 h 2598539"/>
                <a:gd name="connsiteX6" fmla="*/ 818095 w 1590462"/>
                <a:gd name="connsiteY6" fmla="*/ 2598539 h 25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B4BADD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290">
              <a:extLst>
                <a:ext uri="{FF2B5EF4-FFF2-40B4-BE49-F238E27FC236}">
                  <a16:creationId xmlns="" xmlns:a16="http://schemas.microsoft.com/office/drawing/2014/main" id="{B445744E-0138-4D71-AD62-1392A9D71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9621" y="4496478"/>
              <a:ext cx="658217" cy="580306"/>
            </a:xfrm>
            <a:custGeom>
              <a:avLst/>
              <a:gdLst>
                <a:gd name="T0" fmla="*/ 6 w 48"/>
                <a:gd name="T1" fmla="*/ 41 h 41"/>
                <a:gd name="T2" fmla="*/ 6 w 48"/>
                <a:gd name="T3" fmla="*/ 41 h 41"/>
                <a:gd name="T4" fmla="*/ 0 w 48"/>
                <a:gd name="T5" fmla="*/ 35 h 41"/>
                <a:gd name="T6" fmla="*/ 0 w 48"/>
                <a:gd name="T7" fmla="*/ 13 h 41"/>
                <a:gd name="T8" fmla="*/ 6 w 48"/>
                <a:gd name="T9" fmla="*/ 7 h 41"/>
                <a:gd name="T10" fmla="*/ 6 w 48"/>
                <a:gd name="T11" fmla="*/ 7 h 41"/>
                <a:gd name="T12" fmla="*/ 6 w 48"/>
                <a:gd name="T13" fmla="*/ 41 h 41"/>
                <a:gd name="T14" fmla="*/ 38 w 48"/>
                <a:gd name="T15" fmla="*/ 41 h 41"/>
                <a:gd name="T16" fmla="*/ 9 w 48"/>
                <a:gd name="T17" fmla="*/ 41 h 41"/>
                <a:gd name="T18" fmla="*/ 9 w 48"/>
                <a:gd name="T19" fmla="*/ 7 h 41"/>
                <a:gd name="T20" fmla="*/ 13 w 48"/>
                <a:gd name="T21" fmla="*/ 7 h 41"/>
                <a:gd name="T22" fmla="*/ 13 w 48"/>
                <a:gd name="T23" fmla="*/ 2 h 41"/>
                <a:gd name="T24" fmla="*/ 16 w 48"/>
                <a:gd name="T25" fmla="*/ 0 h 41"/>
                <a:gd name="T26" fmla="*/ 31 w 48"/>
                <a:gd name="T27" fmla="*/ 0 h 41"/>
                <a:gd name="T28" fmla="*/ 34 w 48"/>
                <a:gd name="T29" fmla="*/ 2 h 41"/>
                <a:gd name="T30" fmla="*/ 34 w 48"/>
                <a:gd name="T31" fmla="*/ 7 h 41"/>
                <a:gd name="T32" fmla="*/ 38 w 48"/>
                <a:gd name="T33" fmla="*/ 7 h 41"/>
                <a:gd name="T34" fmla="*/ 38 w 48"/>
                <a:gd name="T35" fmla="*/ 41 h 41"/>
                <a:gd name="T36" fmla="*/ 34 w 48"/>
                <a:gd name="T37" fmla="*/ 21 h 41"/>
                <a:gd name="T38" fmla="*/ 33 w 48"/>
                <a:gd name="T39" fmla="*/ 20 h 41"/>
                <a:gd name="T40" fmla="*/ 27 w 48"/>
                <a:gd name="T41" fmla="*/ 20 h 41"/>
                <a:gd name="T42" fmla="*/ 27 w 48"/>
                <a:gd name="T43" fmla="*/ 14 h 41"/>
                <a:gd name="T44" fmla="*/ 26 w 48"/>
                <a:gd name="T45" fmla="*/ 14 h 41"/>
                <a:gd name="T46" fmla="*/ 21 w 48"/>
                <a:gd name="T47" fmla="*/ 14 h 41"/>
                <a:gd name="T48" fmla="*/ 20 w 48"/>
                <a:gd name="T49" fmla="*/ 14 h 41"/>
                <a:gd name="T50" fmla="*/ 20 w 48"/>
                <a:gd name="T51" fmla="*/ 20 h 41"/>
                <a:gd name="T52" fmla="*/ 14 w 48"/>
                <a:gd name="T53" fmla="*/ 20 h 41"/>
                <a:gd name="T54" fmla="*/ 13 w 48"/>
                <a:gd name="T55" fmla="*/ 21 h 41"/>
                <a:gd name="T56" fmla="*/ 13 w 48"/>
                <a:gd name="T57" fmla="*/ 26 h 41"/>
                <a:gd name="T58" fmla="*/ 14 w 48"/>
                <a:gd name="T59" fmla="*/ 27 h 41"/>
                <a:gd name="T60" fmla="*/ 20 w 48"/>
                <a:gd name="T61" fmla="*/ 27 h 41"/>
                <a:gd name="T62" fmla="*/ 20 w 48"/>
                <a:gd name="T63" fmla="*/ 33 h 41"/>
                <a:gd name="T64" fmla="*/ 21 w 48"/>
                <a:gd name="T65" fmla="*/ 34 h 41"/>
                <a:gd name="T66" fmla="*/ 26 w 48"/>
                <a:gd name="T67" fmla="*/ 34 h 41"/>
                <a:gd name="T68" fmla="*/ 27 w 48"/>
                <a:gd name="T69" fmla="*/ 33 h 41"/>
                <a:gd name="T70" fmla="*/ 27 w 48"/>
                <a:gd name="T71" fmla="*/ 27 h 41"/>
                <a:gd name="T72" fmla="*/ 33 w 48"/>
                <a:gd name="T73" fmla="*/ 27 h 41"/>
                <a:gd name="T74" fmla="*/ 34 w 48"/>
                <a:gd name="T75" fmla="*/ 26 h 41"/>
                <a:gd name="T76" fmla="*/ 34 w 48"/>
                <a:gd name="T77" fmla="*/ 21 h 41"/>
                <a:gd name="T78" fmla="*/ 30 w 48"/>
                <a:gd name="T79" fmla="*/ 7 h 41"/>
                <a:gd name="T80" fmla="*/ 30 w 48"/>
                <a:gd name="T81" fmla="*/ 3 h 41"/>
                <a:gd name="T82" fmla="*/ 17 w 48"/>
                <a:gd name="T83" fmla="*/ 3 h 41"/>
                <a:gd name="T84" fmla="*/ 17 w 48"/>
                <a:gd name="T85" fmla="*/ 7 h 41"/>
                <a:gd name="T86" fmla="*/ 30 w 48"/>
                <a:gd name="T87" fmla="*/ 7 h 41"/>
                <a:gd name="T88" fmla="*/ 48 w 48"/>
                <a:gd name="T89" fmla="*/ 35 h 41"/>
                <a:gd name="T90" fmla="*/ 42 w 48"/>
                <a:gd name="T91" fmla="*/ 41 h 41"/>
                <a:gd name="T92" fmla="*/ 41 w 48"/>
                <a:gd name="T93" fmla="*/ 41 h 41"/>
                <a:gd name="T94" fmla="*/ 41 w 48"/>
                <a:gd name="T95" fmla="*/ 7 h 41"/>
                <a:gd name="T96" fmla="*/ 42 w 48"/>
                <a:gd name="T97" fmla="*/ 7 h 41"/>
                <a:gd name="T98" fmla="*/ 48 w 48"/>
                <a:gd name="T99" fmla="*/ 13 h 41"/>
                <a:gd name="T100" fmla="*/ 48 w 48"/>
                <a:gd name="T10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41"/>
                  </a:lnTo>
                  <a:close/>
                  <a:moveTo>
                    <a:pt x="38" y="41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8" y="41"/>
                  </a:lnTo>
                  <a:close/>
                  <a:moveTo>
                    <a:pt x="34" y="21"/>
                  </a:moveTo>
                  <a:cubicBezTo>
                    <a:pt x="34" y="21"/>
                    <a:pt x="33" y="20"/>
                    <a:pt x="3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1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4"/>
                    <a:pt x="27" y="33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6"/>
                  </a:cubicBezTo>
                  <a:lnTo>
                    <a:pt x="34" y="21"/>
                  </a:lnTo>
                  <a:close/>
                  <a:moveTo>
                    <a:pt x="30" y="7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30" y="7"/>
                  </a:lnTo>
                  <a:close/>
                  <a:moveTo>
                    <a:pt x="48" y="35"/>
                  </a:moveTo>
                  <a:cubicBezTo>
                    <a:pt x="48" y="38"/>
                    <a:pt x="45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5" y="7"/>
                    <a:pt x="48" y="9"/>
                    <a:pt x="48" y="13"/>
                  </a:cubicBezTo>
                  <a:lnTo>
                    <a:pt x="48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E683B6F0-C2A1-4A34-8611-A91D1C419030}"/>
              </a:ext>
            </a:extLst>
          </p:cNvPr>
          <p:cNvGrpSpPr/>
          <p:nvPr/>
        </p:nvGrpSpPr>
        <p:grpSpPr>
          <a:xfrm>
            <a:off x="4430275" y="2301201"/>
            <a:ext cx="1949053" cy="1193006"/>
            <a:chOff x="3321611" y="2397125"/>
            <a:chExt cx="2598737" cy="1590675"/>
          </a:xfrm>
        </p:grpSpPr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F358487D-988C-4761-B338-BFB256C05E57}"/>
                </a:ext>
              </a:extLst>
            </p:cNvPr>
            <p:cNvSpPr/>
            <p:nvPr/>
          </p:nvSpPr>
          <p:spPr>
            <a:xfrm rot="17884962">
              <a:off x="3825642" y="1893094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590550 w 1276350"/>
                <a:gd name="connsiteY0" fmla="*/ 2349500 h 2349500"/>
                <a:gd name="connsiteX1" fmla="*/ 394494 w 1276350"/>
                <a:gd name="connsiteY1" fmla="*/ 13970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404066"/>
                <a:gd name="connsiteY0" fmla="*/ 2356644 h 2356644"/>
                <a:gd name="connsiteX1" fmla="*/ 477837 w 1404066"/>
                <a:gd name="connsiteY1" fmla="*/ 1397000 h 2356644"/>
                <a:gd name="connsiteX2" fmla="*/ 0 w 1404066"/>
                <a:gd name="connsiteY2" fmla="*/ 908844 h 2356644"/>
                <a:gd name="connsiteX3" fmla="*/ 96043 w 1404066"/>
                <a:gd name="connsiteY3" fmla="*/ 50800 h 2356644"/>
                <a:gd name="connsiteX4" fmla="*/ 1213643 w 1404066"/>
                <a:gd name="connsiteY4" fmla="*/ 0 h 2356644"/>
                <a:gd name="connsiteX5" fmla="*/ 1359693 w 1404066"/>
                <a:gd name="connsiteY5" fmla="*/ 1073150 h 2356644"/>
                <a:gd name="connsiteX6" fmla="*/ 685800 w 1404066"/>
                <a:gd name="connsiteY6" fmla="*/ 2356644 h 2356644"/>
                <a:gd name="connsiteX0" fmla="*/ 685800 w 1444658"/>
                <a:gd name="connsiteY0" fmla="*/ 2356644 h 2356644"/>
                <a:gd name="connsiteX1" fmla="*/ 477837 w 1444658"/>
                <a:gd name="connsiteY1" fmla="*/ 1397000 h 2356644"/>
                <a:gd name="connsiteX2" fmla="*/ 0 w 1444658"/>
                <a:gd name="connsiteY2" fmla="*/ 908844 h 2356644"/>
                <a:gd name="connsiteX3" fmla="*/ 96043 w 1444658"/>
                <a:gd name="connsiteY3" fmla="*/ 50800 h 2356644"/>
                <a:gd name="connsiteX4" fmla="*/ 1213643 w 1444658"/>
                <a:gd name="connsiteY4" fmla="*/ 0 h 2356644"/>
                <a:gd name="connsiteX5" fmla="*/ 1359693 w 1444658"/>
                <a:gd name="connsiteY5" fmla="*/ 1073150 h 2356644"/>
                <a:gd name="connsiteX6" fmla="*/ 685800 w 1444658"/>
                <a:gd name="connsiteY6" fmla="*/ 2356644 h 2356644"/>
                <a:gd name="connsiteX0" fmla="*/ 685800 w 1458167"/>
                <a:gd name="connsiteY0" fmla="*/ 2356644 h 2356644"/>
                <a:gd name="connsiteX1" fmla="*/ 477837 w 1458167"/>
                <a:gd name="connsiteY1" fmla="*/ 1397000 h 2356644"/>
                <a:gd name="connsiteX2" fmla="*/ 0 w 1458167"/>
                <a:gd name="connsiteY2" fmla="*/ 908844 h 2356644"/>
                <a:gd name="connsiteX3" fmla="*/ 96043 w 1458167"/>
                <a:gd name="connsiteY3" fmla="*/ 50800 h 2356644"/>
                <a:gd name="connsiteX4" fmla="*/ 1213643 w 1458167"/>
                <a:gd name="connsiteY4" fmla="*/ 0 h 2356644"/>
                <a:gd name="connsiteX5" fmla="*/ 1359693 w 1458167"/>
                <a:gd name="connsiteY5" fmla="*/ 1073150 h 2356644"/>
                <a:gd name="connsiteX6" fmla="*/ 685800 w 1458167"/>
                <a:gd name="connsiteY6" fmla="*/ 2356644 h 2356644"/>
                <a:gd name="connsiteX0" fmla="*/ 685800 w 1458167"/>
                <a:gd name="connsiteY0" fmla="*/ 2484291 h 2484291"/>
                <a:gd name="connsiteX1" fmla="*/ 477837 w 1458167"/>
                <a:gd name="connsiteY1" fmla="*/ 1524647 h 2484291"/>
                <a:gd name="connsiteX2" fmla="*/ 0 w 1458167"/>
                <a:gd name="connsiteY2" fmla="*/ 1036491 h 2484291"/>
                <a:gd name="connsiteX3" fmla="*/ 96043 w 1458167"/>
                <a:gd name="connsiteY3" fmla="*/ 178447 h 2484291"/>
                <a:gd name="connsiteX4" fmla="*/ 1213643 w 1458167"/>
                <a:gd name="connsiteY4" fmla="*/ 127647 h 2484291"/>
                <a:gd name="connsiteX5" fmla="*/ 1359693 w 1458167"/>
                <a:gd name="connsiteY5" fmla="*/ 1200797 h 2484291"/>
                <a:gd name="connsiteX6" fmla="*/ 685800 w 1458167"/>
                <a:gd name="connsiteY6" fmla="*/ 2484291 h 2484291"/>
                <a:gd name="connsiteX0" fmla="*/ 685800 w 1458167"/>
                <a:gd name="connsiteY0" fmla="*/ 2484832 h 2484832"/>
                <a:gd name="connsiteX1" fmla="*/ 477837 w 1458167"/>
                <a:gd name="connsiteY1" fmla="*/ 1525188 h 2484832"/>
                <a:gd name="connsiteX2" fmla="*/ 0 w 1458167"/>
                <a:gd name="connsiteY2" fmla="*/ 1037032 h 2484832"/>
                <a:gd name="connsiteX3" fmla="*/ 76993 w 1458167"/>
                <a:gd name="connsiteY3" fmla="*/ 176607 h 2484832"/>
                <a:gd name="connsiteX4" fmla="*/ 1213643 w 1458167"/>
                <a:gd name="connsiteY4" fmla="*/ 128188 h 2484832"/>
                <a:gd name="connsiteX5" fmla="*/ 1359693 w 1458167"/>
                <a:gd name="connsiteY5" fmla="*/ 1201338 h 2484832"/>
                <a:gd name="connsiteX6" fmla="*/ 685800 w 1458167"/>
                <a:gd name="connsiteY6" fmla="*/ 2484832 h 2484832"/>
                <a:gd name="connsiteX0" fmla="*/ 685800 w 1458167"/>
                <a:gd name="connsiteY0" fmla="*/ 2598539 h 2598539"/>
                <a:gd name="connsiteX1" fmla="*/ 477837 w 1458167"/>
                <a:gd name="connsiteY1" fmla="*/ 1638895 h 2598539"/>
                <a:gd name="connsiteX2" fmla="*/ 0 w 1458167"/>
                <a:gd name="connsiteY2" fmla="*/ 1150739 h 2598539"/>
                <a:gd name="connsiteX3" fmla="*/ 76993 w 1458167"/>
                <a:gd name="connsiteY3" fmla="*/ 290314 h 2598539"/>
                <a:gd name="connsiteX4" fmla="*/ 1213643 w 1458167"/>
                <a:gd name="connsiteY4" fmla="*/ 241895 h 2598539"/>
                <a:gd name="connsiteX5" fmla="*/ 1359693 w 1458167"/>
                <a:gd name="connsiteY5" fmla="*/ 1315045 h 2598539"/>
                <a:gd name="connsiteX6" fmla="*/ 685800 w 1458167"/>
                <a:gd name="connsiteY6" fmla="*/ 2598539 h 2598539"/>
                <a:gd name="connsiteX0" fmla="*/ 761202 w 1533569"/>
                <a:gd name="connsiteY0" fmla="*/ 2598539 h 2598539"/>
                <a:gd name="connsiteX1" fmla="*/ 553239 w 1533569"/>
                <a:gd name="connsiteY1" fmla="*/ 1638895 h 2598539"/>
                <a:gd name="connsiteX2" fmla="*/ 75402 w 1533569"/>
                <a:gd name="connsiteY2" fmla="*/ 1150739 h 2598539"/>
                <a:gd name="connsiteX3" fmla="*/ 152395 w 1533569"/>
                <a:gd name="connsiteY3" fmla="*/ 290314 h 2598539"/>
                <a:gd name="connsiteX4" fmla="*/ 1289045 w 1533569"/>
                <a:gd name="connsiteY4" fmla="*/ 241895 h 2598539"/>
                <a:gd name="connsiteX5" fmla="*/ 1435095 w 1533569"/>
                <a:gd name="connsiteY5" fmla="*/ 1315045 h 2598539"/>
                <a:gd name="connsiteX6" fmla="*/ 761202 w 1533569"/>
                <a:gd name="connsiteY6" fmla="*/ 2598539 h 2598539"/>
                <a:gd name="connsiteX0" fmla="*/ 825046 w 1597413"/>
                <a:gd name="connsiteY0" fmla="*/ 2598539 h 2598539"/>
                <a:gd name="connsiteX1" fmla="*/ 617083 w 1597413"/>
                <a:gd name="connsiteY1" fmla="*/ 1638895 h 2598539"/>
                <a:gd name="connsiteX2" fmla="*/ 139246 w 1597413"/>
                <a:gd name="connsiteY2" fmla="*/ 1150739 h 2598539"/>
                <a:gd name="connsiteX3" fmla="*/ 216239 w 1597413"/>
                <a:gd name="connsiteY3" fmla="*/ 290314 h 2598539"/>
                <a:gd name="connsiteX4" fmla="*/ 1352889 w 1597413"/>
                <a:gd name="connsiteY4" fmla="*/ 241895 h 2598539"/>
                <a:gd name="connsiteX5" fmla="*/ 1498939 w 1597413"/>
                <a:gd name="connsiteY5" fmla="*/ 1315045 h 2598539"/>
                <a:gd name="connsiteX6" fmla="*/ 825046 w 1597413"/>
                <a:gd name="connsiteY6" fmla="*/ 2598539 h 2598539"/>
                <a:gd name="connsiteX0" fmla="*/ 818095 w 1590462"/>
                <a:gd name="connsiteY0" fmla="*/ 2598539 h 2598539"/>
                <a:gd name="connsiteX1" fmla="*/ 610132 w 1590462"/>
                <a:gd name="connsiteY1" fmla="*/ 1638895 h 2598539"/>
                <a:gd name="connsiteX2" fmla="*/ 132295 w 1590462"/>
                <a:gd name="connsiteY2" fmla="*/ 1150739 h 2598539"/>
                <a:gd name="connsiteX3" fmla="*/ 209288 w 1590462"/>
                <a:gd name="connsiteY3" fmla="*/ 290314 h 2598539"/>
                <a:gd name="connsiteX4" fmla="*/ 1345938 w 1590462"/>
                <a:gd name="connsiteY4" fmla="*/ 241895 h 2598539"/>
                <a:gd name="connsiteX5" fmla="*/ 1491988 w 1590462"/>
                <a:gd name="connsiteY5" fmla="*/ 1315045 h 2598539"/>
                <a:gd name="connsiteX6" fmla="*/ 818095 w 1590462"/>
                <a:gd name="connsiteY6" fmla="*/ 2598539 h 25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180">
              <a:extLst>
                <a:ext uri="{FF2B5EF4-FFF2-40B4-BE49-F238E27FC236}">
                  <a16:creationId xmlns="" xmlns:a16="http://schemas.microsoft.com/office/drawing/2014/main" id="{A69E5EE2-98A0-454B-8E3F-4DEA7A48E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574" y="2608561"/>
              <a:ext cx="675358" cy="675358"/>
            </a:xfrm>
            <a:custGeom>
              <a:avLst/>
              <a:gdLst>
                <a:gd name="T0" fmla="*/ 10 w 43"/>
                <a:gd name="T1" fmla="*/ 14 h 43"/>
                <a:gd name="T2" fmla="*/ 11 w 43"/>
                <a:gd name="T3" fmla="*/ 14 h 43"/>
                <a:gd name="T4" fmla="*/ 17 w 43"/>
                <a:gd name="T5" fmla="*/ 9 h 43"/>
                <a:gd name="T6" fmla="*/ 17 w 43"/>
                <a:gd name="T7" fmla="*/ 8 h 43"/>
                <a:gd name="T8" fmla="*/ 17 w 43"/>
                <a:gd name="T9" fmla="*/ 7 h 43"/>
                <a:gd name="T10" fmla="*/ 10 w 43"/>
                <a:gd name="T11" fmla="*/ 3 h 43"/>
                <a:gd name="T12" fmla="*/ 4 w 43"/>
                <a:gd name="T13" fmla="*/ 9 h 43"/>
                <a:gd name="T14" fmla="*/ 8 w 43"/>
                <a:gd name="T15" fmla="*/ 15 h 43"/>
                <a:gd name="T16" fmla="*/ 10 w 43"/>
                <a:gd name="T17" fmla="*/ 14 h 43"/>
                <a:gd name="T18" fmla="*/ 5 w 43"/>
                <a:gd name="T19" fmla="*/ 19 h 43"/>
                <a:gd name="T20" fmla="*/ 6 w 43"/>
                <a:gd name="T21" fmla="*/ 17 h 43"/>
                <a:gd name="T22" fmla="*/ 2 w 43"/>
                <a:gd name="T23" fmla="*/ 12 h 43"/>
                <a:gd name="T24" fmla="*/ 0 w 43"/>
                <a:gd name="T25" fmla="*/ 21 h 43"/>
                <a:gd name="T26" fmla="*/ 3 w 43"/>
                <a:gd name="T27" fmla="*/ 32 h 43"/>
                <a:gd name="T28" fmla="*/ 6 w 43"/>
                <a:gd name="T29" fmla="*/ 22 h 43"/>
                <a:gd name="T30" fmla="*/ 5 w 43"/>
                <a:gd name="T31" fmla="*/ 19 h 43"/>
                <a:gd name="T32" fmla="*/ 21 w 43"/>
                <a:gd name="T33" fmla="*/ 4 h 43"/>
                <a:gd name="T34" fmla="*/ 24 w 43"/>
                <a:gd name="T35" fmla="*/ 5 h 43"/>
                <a:gd name="T36" fmla="*/ 32 w 43"/>
                <a:gd name="T37" fmla="*/ 3 h 43"/>
                <a:gd name="T38" fmla="*/ 21 w 43"/>
                <a:gd name="T39" fmla="*/ 0 h 43"/>
                <a:gd name="T40" fmla="*/ 14 w 43"/>
                <a:gd name="T41" fmla="*/ 1 h 43"/>
                <a:gd name="T42" fmla="*/ 19 w 43"/>
                <a:gd name="T43" fmla="*/ 4 h 43"/>
                <a:gd name="T44" fmla="*/ 21 w 43"/>
                <a:gd name="T45" fmla="*/ 4 h 43"/>
                <a:gd name="T46" fmla="*/ 28 w 43"/>
                <a:gd name="T47" fmla="*/ 25 h 43"/>
                <a:gd name="T48" fmla="*/ 29 w 43"/>
                <a:gd name="T49" fmla="*/ 24 h 43"/>
                <a:gd name="T50" fmla="*/ 23 w 43"/>
                <a:gd name="T51" fmla="*/ 13 h 43"/>
                <a:gd name="T52" fmla="*/ 21 w 43"/>
                <a:gd name="T53" fmla="*/ 13 h 43"/>
                <a:gd name="T54" fmla="*/ 19 w 43"/>
                <a:gd name="T55" fmla="*/ 12 h 43"/>
                <a:gd name="T56" fmla="*/ 14 w 43"/>
                <a:gd name="T57" fmla="*/ 16 h 43"/>
                <a:gd name="T58" fmla="*/ 15 w 43"/>
                <a:gd name="T59" fmla="*/ 19 h 43"/>
                <a:gd name="T60" fmla="*/ 14 w 43"/>
                <a:gd name="T61" fmla="*/ 20 h 43"/>
                <a:gd name="T62" fmla="*/ 28 w 43"/>
                <a:gd name="T63" fmla="*/ 25 h 43"/>
                <a:gd name="T64" fmla="*/ 34 w 43"/>
                <a:gd name="T65" fmla="*/ 32 h 43"/>
                <a:gd name="T66" fmla="*/ 34 w 43"/>
                <a:gd name="T67" fmla="*/ 34 h 43"/>
                <a:gd name="T68" fmla="*/ 34 w 43"/>
                <a:gd name="T69" fmla="*/ 39 h 43"/>
                <a:gd name="T70" fmla="*/ 42 w 43"/>
                <a:gd name="T71" fmla="*/ 28 h 43"/>
                <a:gd name="T72" fmla="*/ 37 w 43"/>
                <a:gd name="T73" fmla="*/ 29 h 43"/>
                <a:gd name="T74" fmla="*/ 34 w 43"/>
                <a:gd name="T75" fmla="*/ 32 h 43"/>
                <a:gd name="T76" fmla="*/ 27 w 43"/>
                <a:gd name="T77" fmla="*/ 29 h 43"/>
                <a:gd name="T78" fmla="*/ 12 w 43"/>
                <a:gd name="T79" fmla="*/ 23 h 43"/>
                <a:gd name="T80" fmla="*/ 10 w 43"/>
                <a:gd name="T81" fmla="*/ 23 h 43"/>
                <a:gd name="T82" fmla="*/ 9 w 43"/>
                <a:gd name="T83" fmla="*/ 23 h 43"/>
                <a:gd name="T84" fmla="*/ 5 w 43"/>
                <a:gd name="T85" fmla="*/ 36 h 43"/>
                <a:gd name="T86" fmla="*/ 13 w 43"/>
                <a:gd name="T87" fmla="*/ 41 h 43"/>
                <a:gd name="T88" fmla="*/ 27 w 43"/>
                <a:gd name="T89" fmla="*/ 29 h 43"/>
                <a:gd name="T90" fmla="*/ 36 w 43"/>
                <a:gd name="T91" fmla="*/ 5 h 43"/>
                <a:gd name="T92" fmla="*/ 26 w 43"/>
                <a:gd name="T93" fmla="*/ 8 h 43"/>
                <a:gd name="T94" fmla="*/ 26 w 43"/>
                <a:gd name="T95" fmla="*/ 8 h 43"/>
                <a:gd name="T96" fmla="*/ 25 w 43"/>
                <a:gd name="T97" fmla="*/ 10 h 43"/>
                <a:gd name="T98" fmla="*/ 32 w 43"/>
                <a:gd name="T99" fmla="*/ 23 h 43"/>
                <a:gd name="T100" fmla="*/ 36 w 43"/>
                <a:gd name="T101" fmla="*/ 26 h 43"/>
                <a:gd name="T102" fmla="*/ 42 w 43"/>
                <a:gd name="T103" fmla="*/ 24 h 43"/>
                <a:gd name="T104" fmla="*/ 43 w 43"/>
                <a:gd name="T105" fmla="*/ 21 h 43"/>
                <a:gd name="T106" fmla="*/ 36 w 43"/>
                <a:gd name="T107" fmla="*/ 5 h 43"/>
                <a:gd name="T108" fmla="*/ 29 w 43"/>
                <a:gd name="T109" fmla="*/ 31 h 43"/>
                <a:gd name="T110" fmla="*/ 16 w 43"/>
                <a:gd name="T111" fmla="*/ 42 h 43"/>
                <a:gd name="T112" fmla="*/ 21 w 43"/>
                <a:gd name="T113" fmla="*/ 43 h 43"/>
                <a:gd name="T114" fmla="*/ 30 w 43"/>
                <a:gd name="T115" fmla="*/ 41 h 43"/>
                <a:gd name="T116" fmla="*/ 31 w 43"/>
                <a:gd name="T117" fmla="*/ 34 h 43"/>
                <a:gd name="T118" fmla="*/ 31 w 43"/>
                <a:gd name="T119" fmla="*/ 32 h 43"/>
                <a:gd name="T120" fmla="*/ 29 w 43"/>
                <a:gd name="T121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3">
                  <a:moveTo>
                    <a:pt x="10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3" y="13"/>
                    <a:pt x="15" y="11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5" y="5"/>
                    <a:pt x="12" y="4"/>
                    <a:pt x="10" y="3"/>
                  </a:cubicBezTo>
                  <a:cubicBezTo>
                    <a:pt x="7" y="5"/>
                    <a:pt x="5" y="6"/>
                    <a:pt x="4" y="9"/>
                  </a:cubicBezTo>
                  <a:cubicBezTo>
                    <a:pt x="5" y="11"/>
                    <a:pt x="6" y="13"/>
                    <a:pt x="8" y="15"/>
                  </a:cubicBezTo>
                  <a:cubicBezTo>
                    <a:pt x="9" y="14"/>
                    <a:pt x="9" y="14"/>
                    <a:pt x="10" y="14"/>
                  </a:cubicBezTo>
                  <a:close/>
                  <a:moveTo>
                    <a:pt x="5" y="19"/>
                  </a:moveTo>
                  <a:cubicBezTo>
                    <a:pt x="5" y="18"/>
                    <a:pt x="6" y="18"/>
                    <a:pt x="6" y="17"/>
                  </a:cubicBezTo>
                  <a:cubicBezTo>
                    <a:pt x="4" y="15"/>
                    <a:pt x="3" y="14"/>
                    <a:pt x="2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9"/>
                    <a:pt x="3" y="32"/>
                  </a:cubicBezTo>
                  <a:cubicBezTo>
                    <a:pt x="3" y="29"/>
                    <a:pt x="5" y="25"/>
                    <a:pt x="6" y="22"/>
                  </a:cubicBezTo>
                  <a:cubicBezTo>
                    <a:pt x="6" y="21"/>
                    <a:pt x="5" y="20"/>
                    <a:pt x="5" y="19"/>
                  </a:cubicBezTo>
                  <a:close/>
                  <a:moveTo>
                    <a:pt x="21" y="4"/>
                  </a:moveTo>
                  <a:cubicBezTo>
                    <a:pt x="22" y="4"/>
                    <a:pt x="24" y="4"/>
                    <a:pt x="24" y="5"/>
                  </a:cubicBezTo>
                  <a:cubicBezTo>
                    <a:pt x="27" y="4"/>
                    <a:pt x="29" y="3"/>
                    <a:pt x="32" y="3"/>
                  </a:cubicBezTo>
                  <a:cubicBezTo>
                    <a:pt x="29" y="1"/>
                    <a:pt x="25" y="0"/>
                    <a:pt x="21" y="0"/>
                  </a:cubicBezTo>
                  <a:cubicBezTo>
                    <a:pt x="18" y="0"/>
                    <a:pt x="16" y="0"/>
                    <a:pt x="14" y="1"/>
                  </a:cubicBezTo>
                  <a:cubicBezTo>
                    <a:pt x="15" y="2"/>
                    <a:pt x="17" y="3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lose/>
                  <a:moveTo>
                    <a:pt x="28" y="25"/>
                  </a:moveTo>
                  <a:cubicBezTo>
                    <a:pt x="28" y="25"/>
                    <a:pt x="29" y="24"/>
                    <a:pt x="29" y="24"/>
                  </a:cubicBezTo>
                  <a:cubicBezTo>
                    <a:pt x="28" y="20"/>
                    <a:pt x="26" y="16"/>
                    <a:pt x="23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0" y="13"/>
                    <a:pt x="19" y="13"/>
                    <a:pt x="19" y="12"/>
                  </a:cubicBezTo>
                  <a:cubicBezTo>
                    <a:pt x="17" y="13"/>
                    <a:pt x="15" y="15"/>
                    <a:pt x="14" y="16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8" y="23"/>
                    <a:pt x="23" y="25"/>
                    <a:pt x="28" y="25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3"/>
                    <a:pt x="34" y="34"/>
                  </a:cubicBezTo>
                  <a:cubicBezTo>
                    <a:pt x="34" y="36"/>
                    <a:pt x="34" y="37"/>
                    <a:pt x="34" y="39"/>
                  </a:cubicBezTo>
                  <a:cubicBezTo>
                    <a:pt x="37" y="36"/>
                    <a:pt x="40" y="32"/>
                    <a:pt x="42" y="28"/>
                  </a:cubicBezTo>
                  <a:cubicBezTo>
                    <a:pt x="40" y="28"/>
                    <a:pt x="38" y="29"/>
                    <a:pt x="37" y="29"/>
                  </a:cubicBezTo>
                  <a:cubicBezTo>
                    <a:pt x="36" y="30"/>
                    <a:pt x="35" y="31"/>
                    <a:pt x="34" y="32"/>
                  </a:cubicBezTo>
                  <a:close/>
                  <a:moveTo>
                    <a:pt x="27" y="29"/>
                  </a:moveTo>
                  <a:cubicBezTo>
                    <a:pt x="22" y="28"/>
                    <a:pt x="17" y="26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7" y="27"/>
                    <a:pt x="6" y="32"/>
                    <a:pt x="5" y="36"/>
                  </a:cubicBezTo>
                  <a:cubicBezTo>
                    <a:pt x="7" y="38"/>
                    <a:pt x="10" y="40"/>
                    <a:pt x="13" y="41"/>
                  </a:cubicBezTo>
                  <a:cubicBezTo>
                    <a:pt x="16" y="36"/>
                    <a:pt x="21" y="32"/>
                    <a:pt x="27" y="29"/>
                  </a:cubicBezTo>
                  <a:close/>
                  <a:moveTo>
                    <a:pt x="36" y="5"/>
                  </a:moveTo>
                  <a:cubicBezTo>
                    <a:pt x="32" y="6"/>
                    <a:pt x="29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10"/>
                    <a:pt x="25" y="10"/>
                  </a:cubicBezTo>
                  <a:cubicBezTo>
                    <a:pt x="28" y="14"/>
                    <a:pt x="31" y="18"/>
                    <a:pt x="32" y="23"/>
                  </a:cubicBezTo>
                  <a:cubicBezTo>
                    <a:pt x="34" y="23"/>
                    <a:pt x="36" y="24"/>
                    <a:pt x="36" y="26"/>
                  </a:cubicBezTo>
                  <a:cubicBezTo>
                    <a:pt x="39" y="25"/>
                    <a:pt x="41" y="25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3" y="15"/>
                    <a:pt x="40" y="9"/>
                    <a:pt x="36" y="5"/>
                  </a:cubicBezTo>
                  <a:close/>
                  <a:moveTo>
                    <a:pt x="29" y="31"/>
                  </a:moveTo>
                  <a:cubicBezTo>
                    <a:pt x="24" y="34"/>
                    <a:pt x="19" y="38"/>
                    <a:pt x="16" y="42"/>
                  </a:cubicBezTo>
                  <a:cubicBezTo>
                    <a:pt x="18" y="43"/>
                    <a:pt x="19" y="43"/>
                    <a:pt x="21" y="43"/>
                  </a:cubicBezTo>
                  <a:cubicBezTo>
                    <a:pt x="24" y="43"/>
                    <a:pt x="27" y="42"/>
                    <a:pt x="30" y="41"/>
                  </a:cubicBezTo>
                  <a:cubicBezTo>
                    <a:pt x="31" y="39"/>
                    <a:pt x="31" y="37"/>
                    <a:pt x="31" y="34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0" y="32"/>
                    <a:pt x="30" y="31"/>
                    <a:pt x="29" y="31"/>
                  </a:cubicBez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F6A0B729-AC77-4B3D-8582-CAC6A8E06BB9}"/>
              </a:ext>
            </a:extLst>
          </p:cNvPr>
          <p:cNvGrpSpPr/>
          <p:nvPr/>
        </p:nvGrpSpPr>
        <p:grpSpPr>
          <a:xfrm>
            <a:off x="6178112" y="3248939"/>
            <a:ext cx="1949053" cy="1193006"/>
            <a:chOff x="5652061" y="3660775"/>
            <a:chExt cx="2598737" cy="1590675"/>
          </a:xfrm>
          <a:solidFill>
            <a:srgbClr val="4F81BD"/>
          </a:solidFill>
        </p:grpSpPr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CAD3758E-A7EC-4BF7-A458-9EE5E36E3E68}"/>
                </a:ext>
              </a:extLst>
            </p:cNvPr>
            <p:cNvSpPr/>
            <p:nvPr/>
          </p:nvSpPr>
          <p:spPr>
            <a:xfrm rot="18011665" flipH="1" flipV="1">
              <a:off x="6156092" y="3156744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590550 w 1276350"/>
                <a:gd name="connsiteY0" fmla="*/ 2349500 h 2349500"/>
                <a:gd name="connsiteX1" fmla="*/ 394494 w 1276350"/>
                <a:gd name="connsiteY1" fmla="*/ 13970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73893 w 1359693"/>
                <a:gd name="connsiteY0" fmla="*/ 2349500 h 2349500"/>
                <a:gd name="connsiteX1" fmla="*/ 477837 w 1359693"/>
                <a:gd name="connsiteY1" fmla="*/ 1397000 h 2349500"/>
                <a:gd name="connsiteX2" fmla="*/ 0 w 1359693"/>
                <a:gd name="connsiteY2" fmla="*/ 908844 h 2349500"/>
                <a:gd name="connsiteX3" fmla="*/ 96043 w 1359693"/>
                <a:gd name="connsiteY3" fmla="*/ 50800 h 2349500"/>
                <a:gd name="connsiteX4" fmla="*/ 1213643 w 1359693"/>
                <a:gd name="connsiteY4" fmla="*/ 0 h 2349500"/>
                <a:gd name="connsiteX5" fmla="*/ 1359693 w 1359693"/>
                <a:gd name="connsiteY5" fmla="*/ 1073150 h 2349500"/>
                <a:gd name="connsiteX6" fmla="*/ 673893 w 1359693"/>
                <a:gd name="connsiteY6" fmla="*/ 2349500 h 2349500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359693"/>
                <a:gd name="connsiteY0" fmla="*/ 2356644 h 2356644"/>
                <a:gd name="connsiteX1" fmla="*/ 477837 w 1359693"/>
                <a:gd name="connsiteY1" fmla="*/ 1397000 h 2356644"/>
                <a:gd name="connsiteX2" fmla="*/ 0 w 1359693"/>
                <a:gd name="connsiteY2" fmla="*/ 908844 h 2356644"/>
                <a:gd name="connsiteX3" fmla="*/ 96043 w 1359693"/>
                <a:gd name="connsiteY3" fmla="*/ 50800 h 2356644"/>
                <a:gd name="connsiteX4" fmla="*/ 1213643 w 1359693"/>
                <a:gd name="connsiteY4" fmla="*/ 0 h 2356644"/>
                <a:gd name="connsiteX5" fmla="*/ 1359693 w 1359693"/>
                <a:gd name="connsiteY5" fmla="*/ 1073150 h 2356644"/>
                <a:gd name="connsiteX6" fmla="*/ 685800 w 1359693"/>
                <a:gd name="connsiteY6" fmla="*/ 2356644 h 2356644"/>
                <a:gd name="connsiteX0" fmla="*/ 685800 w 1404066"/>
                <a:gd name="connsiteY0" fmla="*/ 2356644 h 2356644"/>
                <a:gd name="connsiteX1" fmla="*/ 477837 w 1404066"/>
                <a:gd name="connsiteY1" fmla="*/ 1397000 h 2356644"/>
                <a:gd name="connsiteX2" fmla="*/ 0 w 1404066"/>
                <a:gd name="connsiteY2" fmla="*/ 908844 h 2356644"/>
                <a:gd name="connsiteX3" fmla="*/ 96043 w 1404066"/>
                <a:gd name="connsiteY3" fmla="*/ 50800 h 2356644"/>
                <a:gd name="connsiteX4" fmla="*/ 1213643 w 1404066"/>
                <a:gd name="connsiteY4" fmla="*/ 0 h 2356644"/>
                <a:gd name="connsiteX5" fmla="*/ 1359693 w 1404066"/>
                <a:gd name="connsiteY5" fmla="*/ 1073150 h 2356644"/>
                <a:gd name="connsiteX6" fmla="*/ 685800 w 1404066"/>
                <a:gd name="connsiteY6" fmla="*/ 2356644 h 2356644"/>
                <a:gd name="connsiteX0" fmla="*/ 685800 w 1444658"/>
                <a:gd name="connsiteY0" fmla="*/ 2356644 h 2356644"/>
                <a:gd name="connsiteX1" fmla="*/ 477837 w 1444658"/>
                <a:gd name="connsiteY1" fmla="*/ 1397000 h 2356644"/>
                <a:gd name="connsiteX2" fmla="*/ 0 w 1444658"/>
                <a:gd name="connsiteY2" fmla="*/ 908844 h 2356644"/>
                <a:gd name="connsiteX3" fmla="*/ 96043 w 1444658"/>
                <a:gd name="connsiteY3" fmla="*/ 50800 h 2356644"/>
                <a:gd name="connsiteX4" fmla="*/ 1213643 w 1444658"/>
                <a:gd name="connsiteY4" fmla="*/ 0 h 2356644"/>
                <a:gd name="connsiteX5" fmla="*/ 1359693 w 1444658"/>
                <a:gd name="connsiteY5" fmla="*/ 1073150 h 2356644"/>
                <a:gd name="connsiteX6" fmla="*/ 685800 w 1444658"/>
                <a:gd name="connsiteY6" fmla="*/ 2356644 h 2356644"/>
                <a:gd name="connsiteX0" fmla="*/ 685800 w 1458167"/>
                <a:gd name="connsiteY0" fmla="*/ 2356644 h 2356644"/>
                <a:gd name="connsiteX1" fmla="*/ 477837 w 1458167"/>
                <a:gd name="connsiteY1" fmla="*/ 1397000 h 2356644"/>
                <a:gd name="connsiteX2" fmla="*/ 0 w 1458167"/>
                <a:gd name="connsiteY2" fmla="*/ 908844 h 2356644"/>
                <a:gd name="connsiteX3" fmla="*/ 96043 w 1458167"/>
                <a:gd name="connsiteY3" fmla="*/ 50800 h 2356644"/>
                <a:gd name="connsiteX4" fmla="*/ 1213643 w 1458167"/>
                <a:gd name="connsiteY4" fmla="*/ 0 h 2356644"/>
                <a:gd name="connsiteX5" fmla="*/ 1359693 w 1458167"/>
                <a:gd name="connsiteY5" fmla="*/ 1073150 h 2356644"/>
                <a:gd name="connsiteX6" fmla="*/ 685800 w 1458167"/>
                <a:gd name="connsiteY6" fmla="*/ 2356644 h 2356644"/>
                <a:gd name="connsiteX0" fmla="*/ 685800 w 1458167"/>
                <a:gd name="connsiteY0" fmla="*/ 2484291 h 2484291"/>
                <a:gd name="connsiteX1" fmla="*/ 477837 w 1458167"/>
                <a:gd name="connsiteY1" fmla="*/ 1524647 h 2484291"/>
                <a:gd name="connsiteX2" fmla="*/ 0 w 1458167"/>
                <a:gd name="connsiteY2" fmla="*/ 1036491 h 2484291"/>
                <a:gd name="connsiteX3" fmla="*/ 96043 w 1458167"/>
                <a:gd name="connsiteY3" fmla="*/ 178447 h 2484291"/>
                <a:gd name="connsiteX4" fmla="*/ 1213643 w 1458167"/>
                <a:gd name="connsiteY4" fmla="*/ 127647 h 2484291"/>
                <a:gd name="connsiteX5" fmla="*/ 1359693 w 1458167"/>
                <a:gd name="connsiteY5" fmla="*/ 1200797 h 2484291"/>
                <a:gd name="connsiteX6" fmla="*/ 685800 w 1458167"/>
                <a:gd name="connsiteY6" fmla="*/ 2484291 h 2484291"/>
                <a:gd name="connsiteX0" fmla="*/ 685800 w 1458167"/>
                <a:gd name="connsiteY0" fmla="*/ 2484832 h 2484832"/>
                <a:gd name="connsiteX1" fmla="*/ 477837 w 1458167"/>
                <a:gd name="connsiteY1" fmla="*/ 1525188 h 2484832"/>
                <a:gd name="connsiteX2" fmla="*/ 0 w 1458167"/>
                <a:gd name="connsiteY2" fmla="*/ 1037032 h 2484832"/>
                <a:gd name="connsiteX3" fmla="*/ 76993 w 1458167"/>
                <a:gd name="connsiteY3" fmla="*/ 176607 h 2484832"/>
                <a:gd name="connsiteX4" fmla="*/ 1213643 w 1458167"/>
                <a:gd name="connsiteY4" fmla="*/ 128188 h 2484832"/>
                <a:gd name="connsiteX5" fmla="*/ 1359693 w 1458167"/>
                <a:gd name="connsiteY5" fmla="*/ 1201338 h 2484832"/>
                <a:gd name="connsiteX6" fmla="*/ 685800 w 1458167"/>
                <a:gd name="connsiteY6" fmla="*/ 2484832 h 2484832"/>
                <a:gd name="connsiteX0" fmla="*/ 685800 w 1458167"/>
                <a:gd name="connsiteY0" fmla="*/ 2598539 h 2598539"/>
                <a:gd name="connsiteX1" fmla="*/ 477837 w 1458167"/>
                <a:gd name="connsiteY1" fmla="*/ 1638895 h 2598539"/>
                <a:gd name="connsiteX2" fmla="*/ 0 w 1458167"/>
                <a:gd name="connsiteY2" fmla="*/ 1150739 h 2598539"/>
                <a:gd name="connsiteX3" fmla="*/ 76993 w 1458167"/>
                <a:gd name="connsiteY3" fmla="*/ 290314 h 2598539"/>
                <a:gd name="connsiteX4" fmla="*/ 1213643 w 1458167"/>
                <a:gd name="connsiteY4" fmla="*/ 241895 h 2598539"/>
                <a:gd name="connsiteX5" fmla="*/ 1359693 w 1458167"/>
                <a:gd name="connsiteY5" fmla="*/ 1315045 h 2598539"/>
                <a:gd name="connsiteX6" fmla="*/ 685800 w 1458167"/>
                <a:gd name="connsiteY6" fmla="*/ 2598539 h 2598539"/>
                <a:gd name="connsiteX0" fmla="*/ 761202 w 1533569"/>
                <a:gd name="connsiteY0" fmla="*/ 2598539 h 2598539"/>
                <a:gd name="connsiteX1" fmla="*/ 553239 w 1533569"/>
                <a:gd name="connsiteY1" fmla="*/ 1638895 h 2598539"/>
                <a:gd name="connsiteX2" fmla="*/ 75402 w 1533569"/>
                <a:gd name="connsiteY2" fmla="*/ 1150739 h 2598539"/>
                <a:gd name="connsiteX3" fmla="*/ 152395 w 1533569"/>
                <a:gd name="connsiteY3" fmla="*/ 290314 h 2598539"/>
                <a:gd name="connsiteX4" fmla="*/ 1289045 w 1533569"/>
                <a:gd name="connsiteY4" fmla="*/ 241895 h 2598539"/>
                <a:gd name="connsiteX5" fmla="*/ 1435095 w 1533569"/>
                <a:gd name="connsiteY5" fmla="*/ 1315045 h 2598539"/>
                <a:gd name="connsiteX6" fmla="*/ 761202 w 1533569"/>
                <a:gd name="connsiteY6" fmla="*/ 2598539 h 2598539"/>
                <a:gd name="connsiteX0" fmla="*/ 825046 w 1597413"/>
                <a:gd name="connsiteY0" fmla="*/ 2598539 h 2598539"/>
                <a:gd name="connsiteX1" fmla="*/ 617083 w 1597413"/>
                <a:gd name="connsiteY1" fmla="*/ 1638895 h 2598539"/>
                <a:gd name="connsiteX2" fmla="*/ 139246 w 1597413"/>
                <a:gd name="connsiteY2" fmla="*/ 1150739 h 2598539"/>
                <a:gd name="connsiteX3" fmla="*/ 216239 w 1597413"/>
                <a:gd name="connsiteY3" fmla="*/ 290314 h 2598539"/>
                <a:gd name="connsiteX4" fmla="*/ 1352889 w 1597413"/>
                <a:gd name="connsiteY4" fmla="*/ 241895 h 2598539"/>
                <a:gd name="connsiteX5" fmla="*/ 1498939 w 1597413"/>
                <a:gd name="connsiteY5" fmla="*/ 1315045 h 2598539"/>
                <a:gd name="connsiteX6" fmla="*/ 825046 w 1597413"/>
                <a:gd name="connsiteY6" fmla="*/ 2598539 h 2598539"/>
                <a:gd name="connsiteX0" fmla="*/ 818095 w 1590462"/>
                <a:gd name="connsiteY0" fmla="*/ 2598539 h 2598539"/>
                <a:gd name="connsiteX1" fmla="*/ 610132 w 1590462"/>
                <a:gd name="connsiteY1" fmla="*/ 1638895 h 2598539"/>
                <a:gd name="connsiteX2" fmla="*/ 132295 w 1590462"/>
                <a:gd name="connsiteY2" fmla="*/ 1150739 h 2598539"/>
                <a:gd name="connsiteX3" fmla="*/ 209288 w 1590462"/>
                <a:gd name="connsiteY3" fmla="*/ 290314 h 2598539"/>
                <a:gd name="connsiteX4" fmla="*/ 1345938 w 1590462"/>
                <a:gd name="connsiteY4" fmla="*/ 241895 h 2598539"/>
                <a:gd name="connsiteX5" fmla="*/ 1491988 w 1590462"/>
                <a:gd name="connsiteY5" fmla="*/ 1315045 h 2598539"/>
                <a:gd name="connsiteX6" fmla="*/ 818095 w 1590462"/>
                <a:gd name="connsiteY6" fmla="*/ 2598539 h 25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B4BADD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129">
              <a:extLst>
                <a:ext uri="{FF2B5EF4-FFF2-40B4-BE49-F238E27FC236}">
                  <a16:creationId xmlns="" xmlns:a16="http://schemas.microsoft.com/office/drawing/2014/main" id="{289D9EBE-1FE1-4395-A6B2-875E331C4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4582" y="4496478"/>
              <a:ext cx="644652" cy="573681"/>
            </a:xfrm>
            <a:custGeom>
              <a:avLst/>
              <a:gdLst>
                <a:gd name="T0" fmla="*/ 23 w 46"/>
                <a:gd name="T1" fmla="*/ 32 h 41"/>
                <a:gd name="T2" fmla="*/ 18 w 46"/>
                <a:gd name="T3" fmla="*/ 36 h 41"/>
                <a:gd name="T4" fmla="*/ 23 w 46"/>
                <a:gd name="T5" fmla="*/ 41 h 41"/>
                <a:gd name="T6" fmla="*/ 27 w 46"/>
                <a:gd name="T7" fmla="*/ 36 h 41"/>
                <a:gd name="T8" fmla="*/ 23 w 46"/>
                <a:gd name="T9" fmla="*/ 32 h 41"/>
                <a:gd name="T10" fmla="*/ 13 w 46"/>
                <a:gd name="T11" fmla="*/ 26 h 41"/>
                <a:gd name="T12" fmla="*/ 16 w 46"/>
                <a:gd name="T13" fmla="*/ 30 h 41"/>
                <a:gd name="T14" fmla="*/ 29 w 46"/>
                <a:gd name="T15" fmla="*/ 30 h 41"/>
                <a:gd name="T16" fmla="*/ 32 w 46"/>
                <a:gd name="T17" fmla="*/ 26 h 41"/>
                <a:gd name="T18" fmla="*/ 13 w 46"/>
                <a:gd name="T19" fmla="*/ 26 h 41"/>
                <a:gd name="T20" fmla="*/ 6 w 46"/>
                <a:gd name="T21" fmla="*/ 20 h 41"/>
                <a:gd name="T22" fmla="*/ 9 w 46"/>
                <a:gd name="T23" fmla="*/ 23 h 41"/>
                <a:gd name="T24" fmla="*/ 36 w 46"/>
                <a:gd name="T25" fmla="*/ 23 h 41"/>
                <a:gd name="T26" fmla="*/ 39 w 46"/>
                <a:gd name="T27" fmla="*/ 20 h 41"/>
                <a:gd name="T28" fmla="*/ 6 w 46"/>
                <a:gd name="T29" fmla="*/ 20 h 41"/>
                <a:gd name="T30" fmla="*/ 0 w 46"/>
                <a:gd name="T31" fmla="*/ 13 h 41"/>
                <a:gd name="T32" fmla="*/ 3 w 46"/>
                <a:gd name="T33" fmla="*/ 16 h 41"/>
                <a:gd name="T34" fmla="*/ 42 w 46"/>
                <a:gd name="T35" fmla="*/ 16 h 41"/>
                <a:gd name="T36" fmla="*/ 46 w 46"/>
                <a:gd name="T37" fmla="*/ 13 h 41"/>
                <a:gd name="T38" fmla="*/ 0 w 46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41">
                  <a:moveTo>
                    <a:pt x="23" y="32"/>
                  </a:moveTo>
                  <a:cubicBezTo>
                    <a:pt x="20" y="32"/>
                    <a:pt x="18" y="34"/>
                    <a:pt x="18" y="36"/>
                  </a:cubicBezTo>
                  <a:cubicBezTo>
                    <a:pt x="18" y="39"/>
                    <a:pt x="20" y="41"/>
                    <a:pt x="23" y="41"/>
                  </a:cubicBezTo>
                  <a:cubicBezTo>
                    <a:pt x="25" y="41"/>
                    <a:pt x="27" y="39"/>
                    <a:pt x="27" y="36"/>
                  </a:cubicBezTo>
                  <a:cubicBezTo>
                    <a:pt x="27" y="34"/>
                    <a:pt x="25" y="32"/>
                    <a:pt x="23" y="32"/>
                  </a:cubicBezTo>
                  <a:close/>
                  <a:moveTo>
                    <a:pt x="13" y="26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20" y="26"/>
                    <a:pt x="25" y="26"/>
                    <a:pt x="29" y="3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7" y="21"/>
                    <a:pt x="18" y="21"/>
                    <a:pt x="13" y="26"/>
                  </a:cubicBezTo>
                  <a:close/>
                  <a:moveTo>
                    <a:pt x="6" y="20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7" y="16"/>
                    <a:pt x="28" y="16"/>
                    <a:pt x="36" y="2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0" y="10"/>
                    <a:pt x="15" y="10"/>
                    <a:pt x="6" y="20"/>
                  </a:cubicBezTo>
                  <a:close/>
                  <a:moveTo>
                    <a:pt x="0" y="1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14" y="5"/>
                    <a:pt x="31" y="5"/>
                    <a:pt x="42" y="1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33" y="0"/>
                    <a:pt x="12" y="0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26" name="TG_Oval 58">
            <a:extLst>
              <a:ext uri="{FF2B5EF4-FFF2-40B4-BE49-F238E27FC236}">
                <a16:creationId xmlns="" xmlns:a16="http://schemas.microsoft.com/office/drawing/2014/main" id="{8E78BD0A-8A59-4A54-BE8F-5C89AFDF3F41}"/>
              </a:ext>
            </a:extLst>
          </p:cNvPr>
          <p:cNvSpPr/>
          <p:nvPr/>
        </p:nvSpPr>
        <p:spPr bwMode="gray">
          <a:xfrm>
            <a:off x="6148806" y="3181436"/>
            <a:ext cx="343233" cy="343233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prstMaterial="dkEdge">
            <a:bevelT w="190500" h="190500"/>
            <a:contourClr>
              <a:srgbClr val="000000"/>
            </a:contourClr>
          </a:sp3d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4BAD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F6E664C-9821-4590-ADF0-B3525B53E78A}"/>
              </a:ext>
            </a:extLst>
          </p:cNvPr>
          <p:cNvSpPr txBox="1"/>
          <p:nvPr/>
        </p:nvSpPr>
        <p:spPr>
          <a:xfrm>
            <a:off x="1442134" y="201500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255B11C-17C3-4D20-A89A-1990D69734C5}"/>
              </a:ext>
            </a:extLst>
          </p:cNvPr>
          <p:cNvSpPr txBox="1"/>
          <p:nvPr/>
        </p:nvSpPr>
        <p:spPr>
          <a:xfrm>
            <a:off x="1116757" y="255092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A21C4CC5-C9AB-4C73-9761-0B2A90A23F2A}"/>
              </a:ext>
            </a:extLst>
          </p:cNvPr>
          <p:cNvSpPr txBox="1"/>
          <p:nvPr/>
        </p:nvSpPr>
        <p:spPr>
          <a:xfrm>
            <a:off x="1116757" y="288798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9DF7B11-2A8C-4BB2-814F-4B531EA865A6}"/>
              </a:ext>
            </a:extLst>
          </p:cNvPr>
          <p:cNvSpPr txBox="1"/>
          <p:nvPr/>
        </p:nvSpPr>
        <p:spPr>
          <a:xfrm>
            <a:off x="9052649" y="20360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3B9905D-69F0-4322-BC7D-87CC8F471366}"/>
              </a:ext>
            </a:extLst>
          </p:cNvPr>
          <p:cNvSpPr txBox="1"/>
          <p:nvPr/>
        </p:nvSpPr>
        <p:spPr>
          <a:xfrm>
            <a:off x="8727272" y="257193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B25C2701-8449-4117-BA60-7C21933BD246}"/>
              </a:ext>
            </a:extLst>
          </p:cNvPr>
          <p:cNvSpPr txBox="1"/>
          <p:nvPr/>
        </p:nvSpPr>
        <p:spPr>
          <a:xfrm>
            <a:off x="8727272" y="290899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27FA8613-F1B6-4FE6-A6FD-9FA9DA8BEB8E}"/>
              </a:ext>
            </a:extLst>
          </p:cNvPr>
          <p:cNvSpPr txBox="1"/>
          <p:nvPr/>
        </p:nvSpPr>
        <p:spPr>
          <a:xfrm>
            <a:off x="1442134" y="37493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BA06E55-1283-4098-B025-EF68F3B7D743}"/>
              </a:ext>
            </a:extLst>
          </p:cNvPr>
          <p:cNvSpPr txBox="1"/>
          <p:nvPr/>
        </p:nvSpPr>
        <p:spPr>
          <a:xfrm>
            <a:off x="1116757" y="42852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22DEFFB2-C161-44CB-A1F2-7A96B05023F9}"/>
              </a:ext>
            </a:extLst>
          </p:cNvPr>
          <p:cNvSpPr txBox="1"/>
          <p:nvPr/>
        </p:nvSpPr>
        <p:spPr>
          <a:xfrm>
            <a:off x="1116757" y="462231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E256428-DD4E-4F05-AF19-E4125BAC9804}"/>
              </a:ext>
            </a:extLst>
          </p:cNvPr>
          <p:cNvSpPr txBox="1"/>
          <p:nvPr/>
        </p:nvSpPr>
        <p:spPr>
          <a:xfrm>
            <a:off x="9052649" y="377033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A08DCBB7-36E4-4D9C-B76F-D80DC7E4FC58}"/>
              </a:ext>
            </a:extLst>
          </p:cNvPr>
          <p:cNvSpPr txBox="1"/>
          <p:nvPr/>
        </p:nvSpPr>
        <p:spPr>
          <a:xfrm>
            <a:off x="8727272" y="430625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26CDE5F1-738C-43E3-A9C1-E55D1907D5F9}"/>
              </a:ext>
            </a:extLst>
          </p:cNvPr>
          <p:cNvSpPr txBox="1"/>
          <p:nvPr/>
        </p:nvSpPr>
        <p:spPr>
          <a:xfrm>
            <a:off x="8727272" y="46433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55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46924E7-C716-4BED-8FED-7FE981138B4C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52542" y="373023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图表 27">
            <a:extLst>
              <a:ext uri="{FF2B5EF4-FFF2-40B4-BE49-F238E27FC236}">
                <a16:creationId xmlns="" xmlns:a16="http://schemas.microsoft.com/office/drawing/2014/main" id="{D9FD9BC5-E353-48D4-B25D-1C5C41B8E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96566"/>
              </p:ext>
            </p:extLst>
          </p:nvPr>
        </p:nvGraphicFramePr>
        <p:xfrm>
          <a:off x="1233519" y="1824630"/>
          <a:ext cx="5232388" cy="387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C8964F40-CEE0-4D89-BA5E-B3607C5D4BDF}"/>
              </a:ext>
            </a:extLst>
          </p:cNvPr>
          <p:cNvSpPr/>
          <p:nvPr/>
        </p:nvSpPr>
        <p:spPr>
          <a:xfrm>
            <a:off x="7102724" y="2753544"/>
            <a:ext cx="303766" cy="303766"/>
          </a:xfrm>
          <a:prstGeom prst="ellipse">
            <a:avLst/>
          </a:prstGeom>
          <a:noFill/>
          <a:ln w="76200"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="" xmlns:a16="http://schemas.microsoft.com/office/drawing/2014/main" id="{DF014D33-AAD3-4065-AB7D-1CB843E716A4}"/>
              </a:ext>
            </a:extLst>
          </p:cNvPr>
          <p:cNvSpPr/>
          <p:nvPr/>
        </p:nvSpPr>
        <p:spPr>
          <a:xfrm>
            <a:off x="7527958" y="2235093"/>
            <a:ext cx="2139076" cy="170497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539DB53-2FC6-4D10-94D3-9F3630C6F3A6}"/>
              </a:ext>
            </a:extLst>
          </p:cNvPr>
          <p:cNvSpPr txBox="1"/>
          <p:nvPr/>
        </p:nvSpPr>
        <p:spPr>
          <a:xfrm>
            <a:off x="7527958" y="1593797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ED8E76E9-9EE6-4107-9F78-173BDF7B19B8}"/>
              </a:ext>
            </a:extLst>
          </p:cNvPr>
          <p:cNvSpPr txBox="1"/>
          <p:nvPr/>
        </p:nvSpPr>
        <p:spPr>
          <a:xfrm>
            <a:off x="7497252" y="2703562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F148132F-CE34-4304-B7D8-E64C99881BFF}"/>
              </a:ext>
            </a:extLst>
          </p:cNvPr>
          <p:cNvSpPr/>
          <p:nvPr/>
        </p:nvSpPr>
        <p:spPr>
          <a:xfrm>
            <a:off x="7102724" y="3401644"/>
            <a:ext cx="303766" cy="303766"/>
          </a:xfrm>
          <a:prstGeom prst="ellipse">
            <a:avLst/>
          </a:prstGeom>
          <a:noFill/>
          <a:ln w="76200">
            <a:solidFill>
              <a:srgbClr val="B4B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46D0735D-D5CF-4B77-8818-DDCE4F390B61}"/>
              </a:ext>
            </a:extLst>
          </p:cNvPr>
          <p:cNvSpPr txBox="1"/>
          <p:nvPr/>
        </p:nvSpPr>
        <p:spPr>
          <a:xfrm>
            <a:off x="7497252" y="3351662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CB9411B6-71A2-4D70-8721-CBF5D0C2753A}"/>
              </a:ext>
            </a:extLst>
          </p:cNvPr>
          <p:cNvSpPr/>
          <p:nvPr/>
        </p:nvSpPr>
        <p:spPr>
          <a:xfrm>
            <a:off x="7133430" y="4049744"/>
            <a:ext cx="303766" cy="303766"/>
          </a:xfrm>
          <a:prstGeom prst="ellipse">
            <a:avLst/>
          </a:prstGeom>
          <a:noFill/>
          <a:ln w="76200"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8BBDCC9-4FF7-4E20-BA25-94E03DD9668D}"/>
              </a:ext>
            </a:extLst>
          </p:cNvPr>
          <p:cNvSpPr txBox="1"/>
          <p:nvPr/>
        </p:nvSpPr>
        <p:spPr>
          <a:xfrm>
            <a:off x="7527958" y="3999762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7E8A7541-5084-41C8-8CCF-B55C7607BCD8}"/>
              </a:ext>
            </a:extLst>
          </p:cNvPr>
          <p:cNvSpPr/>
          <p:nvPr/>
        </p:nvSpPr>
        <p:spPr>
          <a:xfrm>
            <a:off x="7133430" y="4767588"/>
            <a:ext cx="303766" cy="303766"/>
          </a:xfrm>
          <a:prstGeom prst="ellipse">
            <a:avLst/>
          </a:prstGeom>
          <a:noFill/>
          <a:ln w="76200">
            <a:solidFill>
              <a:srgbClr val="B4B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A4CF6F0-1FC1-44D4-9E08-D2633270C173}"/>
              </a:ext>
            </a:extLst>
          </p:cNvPr>
          <p:cNvSpPr txBox="1"/>
          <p:nvPr/>
        </p:nvSpPr>
        <p:spPr>
          <a:xfrm>
            <a:off x="7527958" y="4717606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</a:p>
        </p:txBody>
      </p:sp>
    </p:spTree>
    <p:extLst>
      <p:ext uri="{BB962C8B-B14F-4D97-AF65-F5344CB8AC3E}">
        <p14:creationId xmlns:p14="http://schemas.microsoft.com/office/powerpoint/2010/main" val="11001226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Chart bld="categoryEl"/>
        </p:bldSub>
      </p:bldGraphic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15AC2D8-6F71-4CC2-987C-1F93C6EA6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47989" r="47000" b="15657"/>
          <a:stretch/>
        </p:blipFill>
        <p:spPr>
          <a:xfrm>
            <a:off x="3711165" y="1554356"/>
            <a:ext cx="6108084" cy="31864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A54C27E-EAC7-4527-847C-38BBA257DFD8}"/>
              </a:ext>
            </a:extLst>
          </p:cNvPr>
          <p:cNvSpPr txBox="1"/>
          <p:nvPr/>
        </p:nvSpPr>
        <p:spPr>
          <a:xfrm>
            <a:off x="4903304" y="2941695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</a:rPr>
              <a:t>PART FOUR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67089F-103B-41D9-A44E-324244C3D319}"/>
              </a:ext>
            </a:extLst>
          </p:cNvPr>
          <p:cNvSpPr txBox="1"/>
          <p:nvPr/>
        </p:nvSpPr>
        <p:spPr>
          <a:xfrm>
            <a:off x="5594521" y="3643767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26550137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2CE32E4B-B35F-44D8-B4CD-64163D32A0D0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415127" y="292883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07FD8F6-0C85-4904-A01B-B4632D7A8DB8}"/>
              </a:ext>
            </a:extLst>
          </p:cNvPr>
          <p:cNvSpPr/>
          <p:nvPr/>
        </p:nvSpPr>
        <p:spPr>
          <a:xfrm>
            <a:off x="1215567" y="979170"/>
            <a:ext cx="4514939" cy="2128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56D093A-7238-4369-BDE6-A9402ED1F22B}"/>
              </a:ext>
            </a:extLst>
          </p:cNvPr>
          <p:cNvSpPr/>
          <p:nvPr/>
        </p:nvSpPr>
        <p:spPr>
          <a:xfrm>
            <a:off x="6085351" y="979169"/>
            <a:ext cx="4718355" cy="2141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DD08532-5CA2-4FC4-83F1-3E9F2DEA10FF}"/>
              </a:ext>
            </a:extLst>
          </p:cNvPr>
          <p:cNvSpPr/>
          <p:nvPr/>
        </p:nvSpPr>
        <p:spPr>
          <a:xfrm>
            <a:off x="6081940" y="3479997"/>
            <a:ext cx="4721767" cy="2396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D2F1417-1B46-4358-A8F6-A1646433C503}"/>
              </a:ext>
            </a:extLst>
          </p:cNvPr>
          <p:cNvSpPr/>
          <p:nvPr/>
        </p:nvSpPr>
        <p:spPr>
          <a:xfrm>
            <a:off x="1215570" y="3479997"/>
            <a:ext cx="4514937" cy="2396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65C12891-5E47-4409-BA3C-F77531FB647F}"/>
              </a:ext>
            </a:extLst>
          </p:cNvPr>
          <p:cNvCxnSpPr/>
          <p:nvPr/>
        </p:nvCxnSpPr>
        <p:spPr>
          <a:xfrm>
            <a:off x="1215566" y="3299159"/>
            <a:ext cx="9588139" cy="0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50105BD-7CEC-427F-84BA-BA8AB1EAA665}"/>
              </a:ext>
            </a:extLst>
          </p:cNvPr>
          <p:cNvCxnSpPr/>
          <p:nvPr/>
        </p:nvCxnSpPr>
        <p:spPr>
          <a:xfrm>
            <a:off x="5907929" y="986645"/>
            <a:ext cx="0" cy="4889732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饼形 21">
            <a:extLst>
              <a:ext uri="{FF2B5EF4-FFF2-40B4-BE49-F238E27FC236}">
                <a16:creationId xmlns="" xmlns:a16="http://schemas.microsoft.com/office/drawing/2014/main" id="{BF0717C1-CE61-41B1-92F2-9C02CE371B31}"/>
              </a:ext>
            </a:extLst>
          </p:cNvPr>
          <p:cNvSpPr/>
          <p:nvPr/>
        </p:nvSpPr>
        <p:spPr>
          <a:xfrm rot="10800000">
            <a:off x="799311" y="562912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22">
            <a:extLst>
              <a:ext uri="{FF2B5EF4-FFF2-40B4-BE49-F238E27FC236}">
                <a16:creationId xmlns="" xmlns:a16="http://schemas.microsoft.com/office/drawing/2014/main" id="{28DD225F-ED5A-4A1F-9E4B-57E9FC4FCC12}"/>
              </a:ext>
            </a:extLst>
          </p:cNvPr>
          <p:cNvSpPr/>
          <p:nvPr/>
        </p:nvSpPr>
        <p:spPr>
          <a:xfrm rot="10800000" flipH="1">
            <a:off x="10387447" y="570387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饼形 23">
            <a:extLst>
              <a:ext uri="{FF2B5EF4-FFF2-40B4-BE49-F238E27FC236}">
                <a16:creationId xmlns="" xmlns:a16="http://schemas.microsoft.com/office/drawing/2014/main" id="{9FD421E1-EFA2-4DEE-9EA2-A02DF3AD9CEE}"/>
              </a:ext>
            </a:extLst>
          </p:cNvPr>
          <p:cNvSpPr/>
          <p:nvPr/>
        </p:nvSpPr>
        <p:spPr>
          <a:xfrm rot="10800000" flipH="1" flipV="1">
            <a:off x="10387447" y="5460119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饼形 24">
            <a:extLst>
              <a:ext uri="{FF2B5EF4-FFF2-40B4-BE49-F238E27FC236}">
                <a16:creationId xmlns="" xmlns:a16="http://schemas.microsoft.com/office/drawing/2014/main" id="{CEBD5A42-B7A1-48DE-B254-819794917C9F}"/>
              </a:ext>
            </a:extLst>
          </p:cNvPr>
          <p:cNvSpPr/>
          <p:nvPr/>
        </p:nvSpPr>
        <p:spPr>
          <a:xfrm rot="5400000">
            <a:off x="799311" y="5460119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5209C195-BCEA-42E6-A0B3-63F6BEC3340C}"/>
              </a:ext>
            </a:extLst>
          </p:cNvPr>
          <p:cNvSpPr/>
          <p:nvPr/>
        </p:nvSpPr>
        <p:spPr>
          <a:xfrm>
            <a:off x="4704731" y="2100578"/>
            <a:ext cx="2399572" cy="23995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D973901B-4F9B-484C-B57A-B4B47DE4BCEE}"/>
              </a:ext>
            </a:extLst>
          </p:cNvPr>
          <p:cNvSpPr txBox="1"/>
          <p:nvPr/>
        </p:nvSpPr>
        <p:spPr>
          <a:xfrm>
            <a:off x="4973055" y="2408774"/>
            <a:ext cx="846160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S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7D04E9A-C0EB-487F-B260-19D6C29EA00F}"/>
              </a:ext>
            </a:extLst>
          </p:cNvPr>
          <p:cNvSpPr txBox="1"/>
          <p:nvPr/>
        </p:nvSpPr>
        <p:spPr>
          <a:xfrm>
            <a:off x="5958585" y="2446718"/>
            <a:ext cx="846160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chemeClr val="bg1">
                    <a:lumMod val="5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W</a:t>
            </a:r>
            <a:endParaRPr lang="zh-CN" altLang="en-US" sz="5500" dirty="0">
              <a:solidFill>
                <a:schemeClr val="bg1">
                  <a:lumMod val="5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65A975B-CCD1-4BAE-B1FF-E207014F571B}"/>
              </a:ext>
            </a:extLst>
          </p:cNvPr>
          <p:cNvSpPr txBox="1"/>
          <p:nvPr/>
        </p:nvSpPr>
        <p:spPr>
          <a:xfrm>
            <a:off x="4976469" y="3427061"/>
            <a:ext cx="846160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O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30CC4CC3-9B15-423F-A522-BF24F9BFFCCF}"/>
              </a:ext>
            </a:extLst>
          </p:cNvPr>
          <p:cNvSpPr txBox="1"/>
          <p:nvPr/>
        </p:nvSpPr>
        <p:spPr>
          <a:xfrm>
            <a:off x="6105825" y="3451668"/>
            <a:ext cx="846160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chemeClr val="bg1">
                    <a:lumMod val="5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T</a:t>
            </a:r>
            <a:endParaRPr lang="zh-CN" altLang="en-US" sz="5500" dirty="0">
              <a:solidFill>
                <a:schemeClr val="bg1">
                  <a:lumMod val="5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91C8D15-D61E-4630-BA33-9B1AC117999F}"/>
              </a:ext>
            </a:extLst>
          </p:cNvPr>
          <p:cNvSpPr txBox="1"/>
          <p:nvPr/>
        </p:nvSpPr>
        <p:spPr>
          <a:xfrm>
            <a:off x="2276299" y="159502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7DC982E6-9356-4A76-9DAB-0268F56CCFFE}"/>
              </a:ext>
            </a:extLst>
          </p:cNvPr>
          <p:cNvSpPr txBox="1"/>
          <p:nvPr/>
        </p:nvSpPr>
        <p:spPr>
          <a:xfrm>
            <a:off x="2037524" y="1924202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F944BC1A-3D1C-4CE7-ABF1-9905B1EF13CE}"/>
              </a:ext>
            </a:extLst>
          </p:cNvPr>
          <p:cNvSpPr txBox="1"/>
          <p:nvPr/>
        </p:nvSpPr>
        <p:spPr>
          <a:xfrm>
            <a:off x="2037524" y="2210701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AE121C3-706B-42E7-B6CB-E9C3D08E9E18}"/>
              </a:ext>
            </a:extLst>
          </p:cNvPr>
          <p:cNvSpPr txBox="1"/>
          <p:nvPr/>
        </p:nvSpPr>
        <p:spPr>
          <a:xfrm>
            <a:off x="7697923" y="1613097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AECA7F8C-2DA4-4059-B0BC-6B16E5A697CD}"/>
              </a:ext>
            </a:extLst>
          </p:cNvPr>
          <p:cNvSpPr txBox="1"/>
          <p:nvPr/>
        </p:nvSpPr>
        <p:spPr>
          <a:xfrm>
            <a:off x="7459148" y="1942279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172003E-6E3C-44CB-A31C-99F021DBAFBD}"/>
              </a:ext>
            </a:extLst>
          </p:cNvPr>
          <p:cNvSpPr txBox="1"/>
          <p:nvPr/>
        </p:nvSpPr>
        <p:spPr>
          <a:xfrm>
            <a:off x="7459148" y="2228778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1C7CA73B-9298-4143-A6C4-8AD4B74ADDFF}"/>
              </a:ext>
            </a:extLst>
          </p:cNvPr>
          <p:cNvSpPr txBox="1"/>
          <p:nvPr/>
        </p:nvSpPr>
        <p:spPr>
          <a:xfrm>
            <a:off x="2278524" y="4094689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39379B54-4165-4952-B17B-4313885795CA}"/>
              </a:ext>
            </a:extLst>
          </p:cNvPr>
          <p:cNvSpPr txBox="1"/>
          <p:nvPr/>
        </p:nvSpPr>
        <p:spPr>
          <a:xfrm>
            <a:off x="2039749" y="4423871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39FF9582-B353-44B7-825E-80FA0F03A09E}"/>
              </a:ext>
            </a:extLst>
          </p:cNvPr>
          <p:cNvSpPr txBox="1"/>
          <p:nvPr/>
        </p:nvSpPr>
        <p:spPr>
          <a:xfrm>
            <a:off x="2039749" y="4710370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D36C73B7-35EE-4764-846F-755A1A6CDFEE}"/>
              </a:ext>
            </a:extLst>
          </p:cNvPr>
          <p:cNvSpPr txBox="1"/>
          <p:nvPr/>
        </p:nvSpPr>
        <p:spPr>
          <a:xfrm>
            <a:off x="7873292" y="4137153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1D4B2A19-715F-4FB8-8533-8A2D9AFDE433}"/>
              </a:ext>
            </a:extLst>
          </p:cNvPr>
          <p:cNvSpPr txBox="1"/>
          <p:nvPr/>
        </p:nvSpPr>
        <p:spPr>
          <a:xfrm>
            <a:off x="7634517" y="4466335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9C2440D-A711-4B8B-98F3-49B0B884A907}"/>
              </a:ext>
            </a:extLst>
          </p:cNvPr>
          <p:cNvSpPr txBox="1"/>
          <p:nvPr/>
        </p:nvSpPr>
        <p:spPr>
          <a:xfrm>
            <a:off x="7634517" y="4752834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4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16BD9A7-6520-4DCA-9F3D-D073D28EA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0" y="732620"/>
            <a:ext cx="4699629" cy="57527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FD07A37-D45F-4510-B96D-F84662381BDB}"/>
              </a:ext>
            </a:extLst>
          </p:cNvPr>
          <p:cNvSpPr txBox="1"/>
          <p:nvPr/>
        </p:nvSpPr>
        <p:spPr>
          <a:xfrm>
            <a:off x="2392972" y="1881809"/>
            <a:ext cx="1113183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AE5ADB3-127E-48FB-804B-C3EE2CE95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4" b="63646"/>
          <a:stretch/>
        </p:blipFill>
        <p:spPr>
          <a:xfrm>
            <a:off x="6304755" y="1050773"/>
            <a:ext cx="1877599" cy="10563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AD526EC-6452-4C98-9447-E74BD9E846A2}"/>
              </a:ext>
            </a:extLst>
          </p:cNvPr>
          <p:cNvSpPr txBox="1"/>
          <p:nvPr/>
        </p:nvSpPr>
        <p:spPr>
          <a:xfrm>
            <a:off x="6679096" y="1338470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268936D-4F4E-4DB3-AA6E-2FA1EB26FC46}"/>
              </a:ext>
            </a:extLst>
          </p:cNvPr>
          <p:cNvSpPr txBox="1"/>
          <p:nvPr/>
        </p:nvSpPr>
        <p:spPr>
          <a:xfrm>
            <a:off x="8182354" y="133847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21D8CB4-093B-45DB-9AF7-73230006AC8D}"/>
              </a:ext>
            </a:extLst>
          </p:cNvPr>
          <p:cNvSpPr txBox="1"/>
          <p:nvPr/>
        </p:nvSpPr>
        <p:spPr>
          <a:xfrm>
            <a:off x="7943579" y="1667652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CC0581E-A1EA-4095-A585-0B5DC9B7C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1" t="1445" r="1960" b="62201"/>
          <a:stretch/>
        </p:blipFill>
        <p:spPr>
          <a:xfrm>
            <a:off x="6231127" y="2323144"/>
            <a:ext cx="2024853" cy="10563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9A03517-85BA-411E-BDC7-78E1C8710189}"/>
              </a:ext>
            </a:extLst>
          </p:cNvPr>
          <p:cNvSpPr txBox="1"/>
          <p:nvPr/>
        </p:nvSpPr>
        <p:spPr>
          <a:xfrm>
            <a:off x="6761297" y="2558917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72A1975-F900-4318-B39C-52C2199DC656}"/>
              </a:ext>
            </a:extLst>
          </p:cNvPr>
          <p:cNvSpPr txBox="1"/>
          <p:nvPr/>
        </p:nvSpPr>
        <p:spPr>
          <a:xfrm>
            <a:off x="8321502" y="2445178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64910F5-EF94-470F-9E10-8707E2BE34BE}"/>
              </a:ext>
            </a:extLst>
          </p:cNvPr>
          <p:cNvSpPr txBox="1"/>
          <p:nvPr/>
        </p:nvSpPr>
        <p:spPr>
          <a:xfrm>
            <a:off x="8082727" y="2774360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BD36850-D2ED-4B5B-B68B-229E05FD7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4" b="63646"/>
          <a:stretch/>
        </p:blipFill>
        <p:spPr>
          <a:xfrm>
            <a:off x="6304755" y="3445243"/>
            <a:ext cx="1877599" cy="105632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464A591-7949-4D04-8175-122FA729A8F6}"/>
              </a:ext>
            </a:extLst>
          </p:cNvPr>
          <p:cNvSpPr txBox="1"/>
          <p:nvPr/>
        </p:nvSpPr>
        <p:spPr>
          <a:xfrm>
            <a:off x="6679096" y="3732940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2F1822C-7AE7-4C8D-A3DE-DB002C365799}"/>
              </a:ext>
            </a:extLst>
          </p:cNvPr>
          <p:cNvSpPr txBox="1"/>
          <p:nvPr/>
        </p:nvSpPr>
        <p:spPr>
          <a:xfrm>
            <a:off x="8182354" y="373294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86259D5-4F62-4A28-B96D-EE37D89850A5}"/>
              </a:ext>
            </a:extLst>
          </p:cNvPr>
          <p:cNvSpPr txBox="1"/>
          <p:nvPr/>
        </p:nvSpPr>
        <p:spPr>
          <a:xfrm>
            <a:off x="7943579" y="4062122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EBFD94-C666-4695-9D23-83921F592B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1" t="1445" r="1960" b="62201"/>
          <a:stretch/>
        </p:blipFill>
        <p:spPr>
          <a:xfrm>
            <a:off x="6231127" y="4717614"/>
            <a:ext cx="2024853" cy="105632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EBBC798-D84A-446A-B7D0-EDD67A0A0CF9}"/>
              </a:ext>
            </a:extLst>
          </p:cNvPr>
          <p:cNvSpPr txBox="1"/>
          <p:nvPr/>
        </p:nvSpPr>
        <p:spPr>
          <a:xfrm>
            <a:off x="6761297" y="4953387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967D221-78C0-4524-ADF7-424DD25FE48A}"/>
              </a:ext>
            </a:extLst>
          </p:cNvPr>
          <p:cNvSpPr txBox="1"/>
          <p:nvPr/>
        </p:nvSpPr>
        <p:spPr>
          <a:xfrm>
            <a:off x="8321502" y="4839648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9A7F5C93-CEF4-4B8D-A9BE-5D0A849BEB27}"/>
              </a:ext>
            </a:extLst>
          </p:cNvPr>
          <p:cNvSpPr txBox="1"/>
          <p:nvPr/>
        </p:nvSpPr>
        <p:spPr>
          <a:xfrm>
            <a:off x="8082727" y="5168830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9248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ED20AF39-2EDD-4523-908B-1B85853FC8A4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486793" y="365609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84">
            <a:extLst>
              <a:ext uri="{FF2B5EF4-FFF2-40B4-BE49-F238E27FC236}">
                <a16:creationId xmlns="" xmlns:a16="http://schemas.microsoft.com/office/drawing/2014/main" id="{A46F3B37-425C-4F4E-B4C4-59924F04563C}"/>
              </a:ext>
            </a:extLst>
          </p:cNvPr>
          <p:cNvGrpSpPr/>
          <p:nvPr/>
        </p:nvGrpSpPr>
        <p:grpSpPr>
          <a:xfrm>
            <a:off x="4045527" y="3956641"/>
            <a:ext cx="2050473" cy="2050473"/>
            <a:chOff x="3445003" y="3560618"/>
            <a:chExt cx="2050473" cy="2050473"/>
          </a:xfrm>
        </p:grpSpPr>
        <p:sp>
          <p:nvSpPr>
            <p:cNvPr id="6" name="泪珠形 3">
              <a:extLst>
                <a:ext uri="{FF2B5EF4-FFF2-40B4-BE49-F238E27FC236}">
                  <a16:creationId xmlns="" xmlns:a16="http://schemas.microsoft.com/office/drawing/2014/main" id="{879F4A21-EA2E-482F-AD8E-7BA00C799095}"/>
                </a:ext>
              </a:extLst>
            </p:cNvPr>
            <p:cNvSpPr/>
            <p:nvPr/>
          </p:nvSpPr>
          <p:spPr>
            <a:xfrm>
              <a:off x="3445003" y="3560618"/>
              <a:ext cx="2050473" cy="2050473"/>
            </a:xfrm>
            <a:prstGeom prst="teardrop">
              <a:avLst/>
            </a:prstGeom>
            <a:solidFill>
              <a:srgbClr val="426FC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7" name="Freeform 119">
              <a:extLst>
                <a:ext uri="{FF2B5EF4-FFF2-40B4-BE49-F238E27FC236}">
                  <a16:creationId xmlns="" xmlns:a16="http://schemas.microsoft.com/office/drawing/2014/main" id="{39540350-1649-4EAE-A2B0-903204851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351" y="4103881"/>
              <a:ext cx="440732" cy="440732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</p:grpSp>
      <p:grpSp>
        <p:nvGrpSpPr>
          <p:cNvPr id="8" name="组 85">
            <a:extLst>
              <a:ext uri="{FF2B5EF4-FFF2-40B4-BE49-F238E27FC236}">
                <a16:creationId xmlns="" xmlns:a16="http://schemas.microsoft.com/office/drawing/2014/main" id="{5C24FE69-C373-4AED-8838-0767E2052C25}"/>
              </a:ext>
            </a:extLst>
          </p:cNvPr>
          <p:cNvGrpSpPr/>
          <p:nvPr/>
        </p:nvGrpSpPr>
        <p:grpSpPr>
          <a:xfrm>
            <a:off x="6208210" y="3956640"/>
            <a:ext cx="2050473" cy="2050473"/>
            <a:chOff x="5911112" y="3572289"/>
            <a:chExt cx="2050473" cy="2050473"/>
          </a:xfrm>
          <a:solidFill>
            <a:srgbClr val="ED4B93"/>
          </a:solidFill>
        </p:grpSpPr>
        <p:sp>
          <p:nvSpPr>
            <p:cNvPr id="9" name="泪珠形 27">
              <a:extLst>
                <a:ext uri="{FF2B5EF4-FFF2-40B4-BE49-F238E27FC236}">
                  <a16:creationId xmlns="" xmlns:a16="http://schemas.microsoft.com/office/drawing/2014/main" id="{34967170-3DB9-44D3-9226-44741C1279F8}"/>
                </a:ext>
              </a:extLst>
            </p:cNvPr>
            <p:cNvSpPr/>
            <p:nvPr/>
          </p:nvSpPr>
          <p:spPr>
            <a:xfrm flipH="1">
              <a:off x="5911112" y="3572289"/>
              <a:ext cx="2050473" cy="2050473"/>
            </a:xfrm>
            <a:prstGeom prst="teardrop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grpSp>
          <p:nvGrpSpPr>
            <p:cNvPr id="10" name="组 38">
              <a:extLst>
                <a:ext uri="{FF2B5EF4-FFF2-40B4-BE49-F238E27FC236}">
                  <a16:creationId xmlns="" xmlns:a16="http://schemas.microsoft.com/office/drawing/2014/main" id="{EBD62533-FB82-423E-9220-5212EF8E5C23}"/>
                </a:ext>
              </a:extLst>
            </p:cNvPr>
            <p:cNvGrpSpPr/>
            <p:nvPr/>
          </p:nvGrpSpPr>
          <p:grpSpPr>
            <a:xfrm>
              <a:off x="6716133" y="4213410"/>
              <a:ext cx="525383" cy="308813"/>
              <a:chOff x="3902075" y="4498975"/>
              <a:chExt cx="831850" cy="488950"/>
            </a:xfrm>
            <a:grpFill/>
          </p:grpSpPr>
          <p:sp>
            <p:nvSpPr>
              <p:cNvPr id="11" name="Freeform 230">
                <a:extLst>
                  <a:ext uri="{FF2B5EF4-FFF2-40B4-BE49-F238E27FC236}">
                    <a16:creationId xmlns="" xmlns:a16="http://schemas.microsoft.com/office/drawing/2014/main" id="{08002B6F-C149-45C1-8C09-C35DEAD96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12" name="Freeform 231">
                <a:extLst>
                  <a:ext uri="{FF2B5EF4-FFF2-40B4-BE49-F238E27FC236}">
                    <a16:creationId xmlns="" xmlns:a16="http://schemas.microsoft.com/office/drawing/2014/main" id="{0C145579-220C-4554-A6E7-147005F85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13" name="Freeform 232">
                <a:extLst>
                  <a:ext uri="{FF2B5EF4-FFF2-40B4-BE49-F238E27FC236}">
                    <a16:creationId xmlns="" xmlns:a16="http://schemas.microsoft.com/office/drawing/2014/main" id="{5697D3E3-A3E8-4482-9FA9-721AD5531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14" name="Freeform 233">
                <a:extLst>
                  <a:ext uri="{FF2B5EF4-FFF2-40B4-BE49-F238E27FC236}">
                    <a16:creationId xmlns="" xmlns:a16="http://schemas.microsoft.com/office/drawing/2014/main" id="{3F8C5C66-AF2F-4276-A5D4-EB64D579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15" name="Freeform 234">
                <a:extLst>
                  <a:ext uri="{FF2B5EF4-FFF2-40B4-BE49-F238E27FC236}">
                    <a16:creationId xmlns="" xmlns:a16="http://schemas.microsoft.com/office/drawing/2014/main" id="{AB0C315D-9A7A-4DA3-98F9-02F380E3D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16" name="Freeform 235">
                <a:extLst>
                  <a:ext uri="{FF2B5EF4-FFF2-40B4-BE49-F238E27FC236}">
                    <a16:creationId xmlns="" xmlns:a16="http://schemas.microsoft.com/office/drawing/2014/main" id="{8ECF6AE8-F23A-46E5-B2BF-4E3C7D4EE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17" name="Freeform 236">
                <a:extLst>
                  <a:ext uri="{FF2B5EF4-FFF2-40B4-BE49-F238E27FC236}">
                    <a16:creationId xmlns="" xmlns:a16="http://schemas.microsoft.com/office/drawing/2014/main" id="{5389A4AD-EBC1-46B8-ADE2-FEA3F0EB9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</p:grpSp>
      </p:grpSp>
      <p:grpSp>
        <p:nvGrpSpPr>
          <p:cNvPr id="18" name="组 83">
            <a:extLst>
              <a:ext uri="{FF2B5EF4-FFF2-40B4-BE49-F238E27FC236}">
                <a16:creationId xmlns="" xmlns:a16="http://schemas.microsoft.com/office/drawing/2014/main" id="{2A9A2F2A-6B28-4430-8ADC-BF20B420CFFF}"/>
              </a:ext>
            </a:extLst>
          </p:cNvPr>
          <p:cNvGrpSpPr/>
          <p:nvPr/>
        </p:nvGrpSpPr>
        <p:grpSpPr>
          <a:xfrm>
            <a:off x="4045526" y="1808276"/>
            <a:ext cx="2050473" cy="2050473"/>
            <a:chOff x="6509154" y="808917"/>
            <a:chExt cx="2050473" cy="2050473"/>
          </a:xfrm>
          <a:solidFill>
            <a:srgbClr val="ED4B93"/>
          </a:solidFill>
        </p:grpSpPr>
        <p:sp>
          <p:nvSpPr>
            <p:cNvPr id="19" name="泪珠形 46">
              <a:extLst>
                <a:ext uri="{FF2B5EF4-FFF2-40B4-BE49-F238E27FC236}">
                  <a16:creationId xmlns="" xmlns:a16="http://schemas.microsoft.com/office/drawing/2014/main" id="{6D71AB94-8EB8-4041-A1E2-2DF238854018}"/>
                </a:ext>
              </a:extLst>
            </p:cNvPr>
            <p:cNvSpPr/>
            <p:nvPr/>
          </p:nvSpPr>
          <p:spPr>
            <a:xfrm flipV="1">
              <a:off x="6509154" y="808917"/>
              <a:ext cx="2050473" cy="2050473"/>
            </a:xfrm>
            <a:prstGeom prst="teardrop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grpSp>
          <p:nvGrpSpPr>
            <p:cNvPr id="20" name="组 60">
              <a:extLst>
                <a:ext uri="{FF2B5EF4-FFF2-40B4-BE49-F238E27FC236}">
                  <a16:creationId xmlns="" xmlns:a16="http://schemas.microsoft.com/office/drawing/2014/main" id="{E8B06854-7ECD-497F-8D59-96F227D48643}"/>
                </a:ext>
              </a:extLst>
            </p:cNvPr>
            <p:cNvGrpSpPr/>
            <p:nvPr/>
          </p:nvGrpSpPr>
          <p:grpSpPr>
            <a:xfrm>
              <a:off x="7311726" y="1204670"/>
              <a:ext cx="524994" cy="629191"/>
              <a:chOff x="1536700" y="911225"/>
              <a:chExt cx="831850" cy="996950"/>
            </a:xfrm>
            <a:grpFill/>
          </p:grpSpPr>
          <p:sp>
            <p:nvSpPr>
              <p:cNvPr id="21" name="Freeform 47">
                <a:extLst>
                  <a:ext uri="{FF2B5EF4-FFF2-40B4-BE49-F238E27FC236}">
                    <a16:creationId xmlns="" xmlns:a16="http://schemas.microsoft.com/office/drawing/2014/main" id="{C6496D2B-BD1C-47E7-A1AD-5FC696C1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" y="1765300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2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6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2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6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2" name="Freeform 48">
                <a:extLst>
                  <a:ext uri="{FF2B5EF4-FFF2-40B4-BE49-F238E27FC236}">
                    <a16:creationId xmlns="" xmlns:a16="http://schemas.microsoft.com/office/drawing/2014/main" id="{65FF0ECE-AE63-49BE-997A-B68C5D3E7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" y="1857375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0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4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0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4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3" name="Freeform 49">
                <a:extLst>
                  <a:ext uri="{FF2B5EF4-FFF2-40B4-BE49-F238E27FC236}">
                    <a16:creationId xmlns="" xmlns:a16="http://schemas.microsoft.com/office/drawing/2014/main" id="{598FCE2B-E5E8-4A34-908C-356537C187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500" y="1143000"/>
                <a:ext cx="476250" cy="58102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2" y="0"/>
                  </a:cxn>
                  <a:cxn ang="0">
                    <a:pos x="100" y="10"/>
                  </a:cxn>
                  <a:cxn ang="0">
                    <a:pos x="62" y="28"/>
                  </a:cxn>
                  <a:cxn ang="0">
                    <a:pos x="32" y="58"/>
                  </a:cxn>
                  <a:cxn ang="0">
                    <a:pos x="12" y="94"/>
                  </a:cxn>
                  <a:cxn ang="0">
                    <a:pos x="2" y="136"/>
                  </a:cxn>
                  <a:cxn ang="0">
                    <a:pos x="2" y="166"/>
                  </a:cxn>
                  <a:cxn ang="0">
                    <a:pos x="16" y="214"/>
                  </a:cxn>
                  <a:cxn ang="0">
                    <a:pos x="56" y="266"/>
                  </a:cxn>
                  <a:cxn ang="0">
                    <a:pos x="72" y="290"/>
                  </a:cxn>
                  <a:cxn ang="0">
                    <a:pos x="78" y="322"/>
                  </a:cxn>
                  <a:cxn ang="0">
                    <a:pos x="78" y="340"/>
                  </a:cxn>
                  <a:cxn ang="0">
                    <a:pos x="96" y="364"/>
                  </a:cxn>
                  <a:cxn ang="0">
                    <a:pos x="150" y="366"/>
                  </a:cxn>
                  <a:cxn ang="0">
                    <a:pos x="192" y="366"/>
                  </a:cxn>
                  <a:cxn ang="0">
                    <a:pos x="214" y="356"/>
                  </a:cxn>
                  <a:cxn ang="0">
                    <a:pos x="224" y="334"/>
                  </a:cxn>
                  <a:cxn ang="0">
                    <a:pos x="224" y="304"/>
                  </a:cxn>
                  <a:cxn ang="0">
                    <a:pos x="236" y="276"/>
                  </a:cxn>
                  <a:cxn ang="0">
                    <a:pos x="266" y="242"/>
                  </a:cxn>
                  <a:cxn ang="0">
                    <a:pos x="290" y="198"/>
                  </a:cxn>
                  <a:cxn ang="0">
                    <a:pos x="300" y="150"/>
                  </a:cxn>
                  <a:cxn ang="0">
                    <a:pos x="298" y="122"/>
                  </a:cxn>
                  <a:cxn ang="0">
                    <a:pos x="284" y="82"/>
                  </a:cxn>
                  <a:cxn ang="0">
                    <a:pos x="260" y="48"/>
                  </a:cxn>
                  <a:cxn ang="0">
                    <a:pos x="226" y="22"/>
                  </a:cxn>
                  <a:cxn ang="0">
                    <a:pos x="188" y="6"/>
                  </a:cxn>
                  <a:cxn ang="0">
                    <a:pos x="158" y="0"/>
                  </a:cxn>
                  <a:cxn ang="0">
                    <a:pos x="244" y="156"/>
                  </a:cxn>
                  <a:cxn ang="0">
                    <a:pos x="234" y="146"/>
                  </a:cxn>
                  <a:cxn ang="0">
                    <a:pos x="232" y="126"/>
                  </a:cxn>
                  <a:cxn ang="0">
                    <a:pos x="214" y="92"/>
                  </a:cxn>
                  <a:cxn ang="0">
                    <a:pos x="182" y="72"/>
                  </a:cxn>
                  <a:cxn ang="0">
                    <a:pos x="160" y="68"/>
                  </a:cxn>
                  <a:cxn ang="0">
                    <a:pos x="150" y="50"/>
                  </a:cxn>
                  <a:cxn ang="0">
                    <a:pos x="156" y="38"/>
                  </a:cxn>
                  <a:cxn ang="0">
                    <a:pos x="170" y="32"/>
                  </a:cxn>
                  <a:cxn ang="0">
                    <a:pos x="226" y="52"/>
                  </a:cxn>
                  <a:cxn ang="0">
                    <a:pos x="262" y="98"/>
                  </a:cxn>
                  <a:cxn ang="0">
                    <a:pos x="270" y="138"/>
                  </a:cxn>
                  <a:cxn ang="0">
                    <a:pos x="266" y="152"/>
                  </a:cxn>
                  <a:cxn ang="0">
                    <a:pos x="252" y="158"/>
                  </a:cxn>
                </a:cxnLst>
                <a:rect l="0" t="0" r="r" b="b"/>
                <a:pathLst>
                  <a:path w="300" h="366">
                    <a:moveTo>
                      <a:pt x="158" y="0"/>
                    </a:moveTo>
                    <a:lnTo>
                      <a:pt x="158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6"/>
                    </a:lnTo>
                    <a:lnTo>
                      <a:pt x="100" y="10"/>
                    </a:lnTo>
                    <a:lnTo>
                      <a:pt x="88" y="14"/>
                    </a:lnTo>
                    <a:lnTo>
                      <a:pt x="74" y="22"/>
                    </a:lnTo>
                    <a:lnTo>
                      <a:pt x="62" y="28"/>
                    </a:lnTo>
                    <a:lnTo>
                      <a:pt x="52" y="38"/>
                    </a:lnTo>
                    <a:lnTo>
                      <a:pt x="42" y="48"/>
                    </a:lnTo>
                    <a:lnTo>
                      <a:pt x="32" y="58"/>
                    </a:lnTo>
                    <a:lnTo>
                      <a:pt x="24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6"/>
                    </a:lnTo>
                    <a:lnTo>
                      <a:pt x="4" y="182"/>
                    </a:lnTo>
                    <a:lnTo>
                      <a:pt x="10" y="198"/>
                    </a:lnTo>
                    <a:lnTo>
                      <a:pt x="16" y="214"/>
                    </a:lnTo>
                    <a:lnTo>
                      <a:pt x="26" y="228"/>
                    </a:lnTo>
                    <a:lnTo>
                      <a:pt x="34" y="24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6" y="276"/>
                    </a:lnTo>
                    <a:lnTo>
                      <a:pt x="72" y="290"/>
                    </a:lnTo>
                    <a:lnTo>
                      <a:pt x="72" y="290"/>
                    </a:lnTo>
                    <a:lnTo>
                      <a:pt x="76" y="304"/>
                    </a:lnTo>
                    <a:lnTo>
                      <a:pt x="78" y="322"/>
                    </a:lnTo>
                    <a:lnTo>
                      <a:pt x="78" y="334"/>
                    </a:lnTo>
                    <a:lnTo>
                      <a:pt x="78" y="334"/>
                    </a:lnTo>
                    <a:lnTo>
                      <a:pt x="78" y="340"/>
                    </a:lnTo>
                    <a:lnTo>
                      <a:pt x="80" y="346"/>
                    </a:lnTo>
                    <a:lnTo>
                      <a:pt x="86" y="356"/>
                    </a:lnTo>
                    <a:lnTo>
                      <a:pt x="96" y="364"/>
                    </a:lnTo>
                    <a:lnTo>
                      <a:pt x="102" y="366"/>
                    </a:lnTo>
                    <a:lnTo>
                      <a:pt x="110" y="366"/>
                    </a:lnTo>
                    <a:lnTo>
                      <a:pt x="150" y="366"/>
                    </a:lnTo>
                    <a:lnTo>
                      <a:pt x="150" y="366"/>
                    </a:lnTo>
                    <a:lnTo>
                      <a:pt x="192" y="366"/>
                    </a:lnTo>
                    <a:lnTo>
                      <a:pt x="192" y="366"/>
                    </a:lnTo>
                    <a:lnTo>
                      <a:pt x="198" y="366"/>
                    </a:lnTo>
                    <a:lnTo>
                      <a:pt x="204" y="364"/>
                    </a:lnTo>
                    <a:lnTo>
                      <a:pt x="214" y="356"/>
                    </a:lnTo>
                    <a:lnTo>
                      <a:pt x="220" y="346"/>
                    </a:lnTo>
                    <a:lnTo>
                      <a:pt x="222" y="340"/>
                    </a:lnTo>
                    <a:lnTo>
                      <a:pt x="224" y="334"/>
                    </a:lnTo>
                    <a:lnTo>
                      <a:pt x="224" y="322"/>
                    </a:lnTo>
                    <a:lnTo>
                      <a:pt x="224" y="322"/>
                    </a:lnTo>
                    <a:lnTo>
                      <a:pt x="224" y="30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36" y="276"/>
                    </a:lnTo>
                    <a:lnTo>
                      <a:pt x="244" y="266"/>
                    </a:lnTo>
                    <a:lnTo>
                      <a:pt x="244" y="266"/>
                    </a:lnTo>
                    <a:lnTo>
                      <a:pt x="266" y="242"/>
                    </a:lnTo>
                    <a:lnTo>
                      <a:pt x="276" y="228"/>
                    </a:lnTo>
                    <a:lnTo>
                      <a:pt x="284" y="214"/>
                    </a:lnTo>
                    <a:lnTo>
                      <a:pt x="290" y="198"/>
                    </a:lnTo>
                    <a:lnTo>
                      <a:pt x="296" y="182"/>
                    </a:lnTo>
                    <a:lnTo>
                      <a:pt x="298" y="166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4" y="108"/>
                    </a:lnTo>
                    <a:lnTo>
                      <a:pt x="290" y="94"/>
                    </a:lnTo>
                    <a:lnTo>
                      <a:pt x="284" y="82"/>
                    </a:lnTo>
                    <a:lnTo>
                      <a:pt x="276" y="70"/>
                    </a:lnTo>
                    <a:lnTo>
                      <a:pt x="268" y="58"/>
                    </a:lnTo>
                    <a:lnTo>
                      <a:pt x="260" y="48"/>
                    </a:lnTo>
                    <a:lnTo>
                      <a:pt x="250" y="38"/>
                    </a:lnTo>
                    <a:lnTo>
                      <a:pt x="238" y="30"/>
                    </a:lnTo>
                    <a:lnTo>
                      <a:pt x="226" y="22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88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  <a:moveTo>
                      <a:pt x="252" y="158"/>
                    </a:moveTo>
                    <a:lnTo>
                      <a:pt x="252" y="158"/>
                    </a:lnTo>
                    <a:lnTo>
                      <a:pt x="244" y="156"/>
                    </a:lnTo>
                    <a:lnTo>
                      <a:pt x="238" y="152"/>
                    </a:lnTo>
                    <a:lnTo>
                      <a:pt x="238" y="152"/>
                    </a:lnTo>
                    <a:lnTo>
                      <a:pt x="234" y="14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2" y="126"/>
                    </a:lnTo>
                    <a:lnTo>
                      <a:pt x="228" y="112"/>
                    </a:lnTo>
                    <a:lnTo>
                      <a:pt x="222" y="102"/>
                    </a:lnTo>
                    <a:lnTo>
                      <a:pt x="214" y="92"/>
                    </a:lnTo>
                    <a:lnTo>
                      <a:pt x="204" y="84"/>
                    </a:lnTo>
                    <a:lnTo>
                      <a:pt x="194" y="76"/>
                    </a:lnTo>
                    <a:lnTo>
                      <a:pt x="182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0" y="68"/>
                    </a:lnTo>
                    <a:lnTo>
                      <a:pt x="154" y="64"/>
                    </a:lnTo>
                    <a:lnTo>
                      <a:pt x="150" y="58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56" y="38"/>
                    </a:lnTo>
                    <a:lnTo>
                      <a:pt x="162" y="34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90" y="36"/>
                    </a:lnTo>
                    <a:lnTo>
                      <a:pt x="210" y="42"/>
                    </a:lnTo>
                    <a:lnTo>
                      <a:pt x="226" y="52"/>
                    </a:lnTo>
                    <a:lnTo>
                      <a:pt x="242" y="66"/>
                    </a:lnTo>
                    <a:lnTo>
                      <a:pt x="254" y="80"/>
                    </a:lnTo>
                    <a:lnTo>
                      <a:pt x="262" y="98"/>
                    </a:lnTo>
                    <a:lnTo>
                      <a:pt x="268" y="118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46"/>
                    </a:lnTo>
                    <a:lnTo>
                      <a:pt x="266" y="152"/>
                    </a:lnTo>
                    <a:lnTo>
                      <a:pt x="266" y="152"/>
                    </a:lnTo>
                    <a:lnTo>
                      <a:pt x="260" y="156"/>
                    </a:lnTo>
                    <a:lnTo>
                      <a:pt x="252" y="158"/>
                    </a:lnTo>
                    <a:lnTo>
                      <a:pt x="252" y="1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4" name="Rectangle 50">
                <a:extLst>
                  <a:ext uri="{FF2B5EF4-FFF2-40B4-BE49-F238E27FC236}">
                    <a16:creationId xmlns="" xmlns:a16="http://schemas.microsoft.com/office/drawing/2014/main" id="{E2277ED7-0B89-4DC7-BCE1-8F63358BF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1609725"/>
                <a:ext cx="234950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5" name="Rectangle 51">
                <a:extLst>
                  <a:ext uri="{FF2B5EF4-FFF2-40B4-BE49-F238E27FC236}">
                    <a16:creationId xmlns="" xmlns:a16="http://schemas.microsoft.com/office/drawing/2014/main" id="{66C954D1-6879-45FA-98A5-7F98EE31C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1765300"/>
                <a:ext cx="234950" cy="508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6" name="Freeform 52">
                <a:extLst>
                  <a:ext uri="{FF2B5EF4-FFF2-40B4-BE49-F238E27FC236}">
                    <a16:creationId xmlns="" xmlns:a16="http://schemas.microsoft.com/office/drawing/2014/main" id="{2D944E87-9AB8-455D-8949-12064653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" y="911225"/>
                <a:ext cx="53975" cy="180975"/>
              </a:xfrm>
              <a:custGeom>
                <a:avLst/>
                <a:gdLst/>
                <a:ahLst/>
                <a:cxnLst>
                  <a:cxn ang="0">
                    <a:pos x="34" y="112"/>
                  </a:cxn>
                  <a:cxn ang="0">
                    <a:pos x="4" y="11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4" y="112"/>
                  </a:cxn>
                </a:cxnLst>
                <a:rect l="0" t="0" r="r" b="b"/>
                <a:pathLst>
                  <a:path w="34" h="114">
                    <a:moveTo>
                      <a:pt x="34" y="112"/>
                    </a:moveTo>
                    <a:lnTo>
                      <a:pt x="4" y="11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34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7" name="Freeform 53">
                <a:extLst>
                  <a:ext uri="{FF2B5EF4-FFF2-40B4-BE49-F238E27FC236}">
                    <a16:creationId xmlns="" xmlns:a16="http://schemas.microsoft.com/office/drawing/2014/main" id="{AD846042-53EC-49BA-8D65-82C6451A4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625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58" y="112"/>
                  </a:cxn>
                  <a:cxn ang="0">
                    <a:pos x="0" y="14"/>
                  </a:cxn>
                  <a:cxn ang="0">
                    <a:pos x="26" y="0"/>
                  </a:cxn>
                  <a:cxn ang="0">
                    <a:pos x="82" y="98"/>
                  </a:cxn>
                  <a:cxn ang="0">
                    <a:pos x="58" y="112"/>
                  </a:cxn>
                </a:cxnLst>
                <a:rect l="0" t="0" r="r" b="b"/>
                <a:pathLst>
                  <a:path w="82" h="112">
                    <a:moveTo>
                      <a:pt x="58" y="112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82" y="98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8" name="Freeform 54">
                <a:extLst>
                  <a:ext uri="{FF2B5EF4-FFF2-40B4-BE49-F238E27FC236}">
                    <a16:creationId xmlns="" xmlns:a16="http://schemas.microsoft.com/office/drawing/2014/main" id="{5CFA241A-83E9-41CF-9305-08E37AF94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700" y="1123950"/>
                <a:ext cx="180975" cy="1301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4" y="58"/>
                  </a:cxn>
                  <a:cxn ang="0">
                    <a:pos x="98" y="82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114" h="82">
                    <a:moveTo>
                      <a:pt x="14" y="0"/>
                    </a:moveTo>
                    <a:lnTo>
                      <a:pt x="114" y="58"/>
                    </a:lnTo>
                    <a:lnTo>
                      <a:pt x="98" y="82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29" name="Freeform 55">
                <a:extLst>
                  <a:ext uri="{FF2B5EF4-FFF2-40B4-BE49-F238E27FC236}">
                    <a16:creationId xmlns="" xmlns:a16="http://schemas.microsoft.com/office/drawing/2014/main" id="{BD106FE0-6909-471A-985B-9711CD052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750" y="1123950"/>
                <a:ext cx="177800" cy="13017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58"/>
                  </a:cxn>
                  <a:cxn ang="0">
                    <a:pos x="14" y="82"/>
                  </a:cxn>
                  <a:cxn ang="0">
                    <a:pos x="112" y="26"/>
                  </a:cxn>
                  <a:cxn ang="0">
                    <a:pos x="98" y="0"/>
                  </a:cxn>
                </a:cxnLst>
                <a:rect l="0" t="0" r="r" b="b"/>
                <a:pathLst>
                  <a:path w="112" h="82">
                    <a:moveTo>
                      <a:pt x="98" y="0"/>
                    </a:moveTo>
                    <a:lnTo>
                      <a:pt x="0" y="58"/>
                    </a:lnTo>
                    <a:lnTo>
                      <a:pt x="14" y="82"/>
                    </a:lnTo>
                    <a:lnTo>
                      <a:pt x="112" y="26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="" xmlns:a16="http://schemas.microsoft.com/office/drawing/2014/main" id="{47CBD643-B979-4CD2-8EEF-047261F20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0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0" y="98"/>
                  </a:cxn>
                  <a:cxn ang="0">
                    <a:pos x="58" y="0"/>
                  </a:cxn>
                  <a:cxn ang="0">
                    <a:pos x="82" y="14"/>
                  </a:cxn>
                  <a:cxn ang="0">
                    <a:pos x="26" y="112"/>
                  </a:cxn>
                </a:cxnLst>
                <a:rect l="0" t="0" r="r" b="b"/>
                <a:pathLst>
                  <a:path w="82" h="112">
                    <a:moveTo>
                      <a:pt x="26" y="112"/>
                    </a:moveTo>
                    <a:lnTo>
                      <a:pt x="0" y="98"/>
                    </a:lnTo>
                    <a:lnTo>
                      <a:pt x="58" y="0"/>
                    </a:lnTo>
                    <a:lnTo>
                      <a:pt x="82" y="14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latin typeface="Century Gothic"/>
                  <a:ea typeface="微软雅黑"/>
                </a:endParaRPr>
              </a:p>
            </p:txBody>
          </p:sp>
        </p:grpSp>
      </p:grpSp>
      <p:grpSp>
        <p:nvGrpSpPr>
          <p:cNvPr id="31" name="组 86">
            <a:extLst>
              <a:ext uri="{FF2B5EF4-FFF2-40B4-BE49-F238E27FC236}">
                <a16:creationId xmlns="" xmlns:a16="http://schemas.microsoft.com/office/drawing/2014/main" id="{44996978-38FF-42BB-B42A-1BE86085B8FB}"/>
              </a:ext>
            </a:extLst>
          </p:cNvPr>
          <p:cNvGrpSpPr/>
          <p:nvPr/>
        </p:nvGrpSpPr>
        <p:grpSpPr>
          <a:xfrm>
            <a:off x="6208211" y="1791952"/>
            <a:ext cx="2050473" cy="2050473"/>
            <a:chOff x="9095944" y="2350114"/>
            <a:chExt cx="2050473" cy="2050473"/>
          </a:xfrm>
          <a:solidFill>
            <a:srgbClr val="4F81BD"/>
          </a:solidFill>
        </p:grpSpPr>
        <p:sp>
          <p:nvSpPr>
            <p:cNvPr id="32" name="泪珠形 71">
              <a:extLst>
                <a:ext uri="{FF2B5EF4-FFF2-40B4-BE49-F238E27FC236}">
                  <a16:creationId xmlns="" xmlns:a16="http://schemas.microsoft.com/office/drawing/2014/main" id="{1119CA34-1D85-4B41-A6FD-B4082B59312C}"/>
                </a:ext>
              </a:extLst>
            </p:cNvPr>
            <p:cNvSpPr/>
            <p:nvPr/>
          </p:nvSpPr>
          <p:spPr>
            <a:xfrm flipH="1" flipV="1">
              <a:off x="9095944" y="2350114"/>
              <a:ext cx="2050473" cy="2050473"/>
            </a:xfrm>
            <a:prstGeom prst="teardrop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33" name="Freeform 217">
              <a:extLst>
                <a:ext uri="{FF2B5EF4-FFF2-40B4-BE49-F238E27FC236}">
                  <a16:creationId xmlns="" xmlns:a16="http://schemas.microsoft.com/office/drawing/2014/main" id="{41240308-92FA-40BF-9F7A-22CFBC61C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9491" y="2982611"/>
              <a:ext cx="448331" cy="32605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6" y="176"/>
                </a:cxn>
                <a:cxn ang="0">
                  <a:pos x="352" y="32"/>
                </a:cxn>
                <a:cxn ang="0">
                  <a:pos x="352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0" y="228"/>
                </a:cxn>
                <a:cxn ang="0">
                  <a:pos x="86" y="132"/>
                </a:cxn>
                <a:cxn ang="0">
                  <a:pos x="0" y="54"/>
                </a:cxn>
                <a:cxn ang="0">
                  <a:pos x="0" y="228"/>
                </a:cxn>
                <a:cxn ang="0">
                  <a:pos x="352" y="230"/>
                </a:cxn>
                <a:cxn ang="0">
                  <a:pos x="262" y="132"/>
                </a:cxn>
                <a:cxn ang="0">
                  <a:pos x="352" y="56"/>
                </a:cxn>
                <a:cxn ang="0">
                  <a:pos x="352" y="230"/>
                </a:cxn>
                <a:cxn ang="0">
                  <a:pos x="176" y="204"/>
                </a:cxn>
                <a:cxn ang="0">
                  <a:pos x="104" y="144"/>
                </a:cxn>
                <a:cxn ang="0">
                  <a:pos x="0" y="256"/>
                </a:cxn>
                <a:cxn ang="0">
                  <a:pos x="352" y="256"/>
                </a:cxn>
                <a:cxn ang="0">
                  <a:pos x="248" y="144"/>
                </a:cxn>
                <a:cxn ang="0">
                  <a:pos x="176" y="204"/>
                </a:cxn>
              </a:cxnLst>
              <a:rect l="0" t="0" r="r" b="b"/>
              <a:pathLst>
                <a:path w="352" h="256">
                  <a:moveTo>
                    <a:pt x="0" y="32"/>
                  </a:moveTo>
                  <a:lnTo>
                    <a:pt x="176" y="176"/>
                  </a:lnTo>
                  <a:lnTo>
                    <a:pt x="352" y="32"/>
                  </a:lnTo>
                  <a:lnTo>
                    <a:pt x="352" y="0"/>
                  </a:lnTo>
                  <a:lnTo>
                    <a:pt x="0" y="0"/>
                  </a:lnTo>
                  <a:lnTo>
                    <a:pt x="0" y="32"/>
                  </a:lnTo>
                  <a:close/>
                  <a:moveTo>
                    <a:pt x="0" y="228"/>
                  </a:moveTo>
                  <a:lnTo>
                    <a:pt x="86" y="132"/>
                  </a:lnTo>
                  <a:lnTo>
                    <a:pt x="0" y="54"/>
                  </a:lnTo>
                  <a:lnTo>
                    <a:pt x="0" y="228"/>
                  </a:lnTo>
                  <a:close/>
                  <a:moveTo>
                    <a:pt x="352" y="230"/>
                  </a:moveTo>
                  <a:lnTo>
                    <a:pt x="262" y="132"/>
                  </a:lnTo>
                  <a:lnTo>
                    <a:pt x="352" y="56"/>
                  </a:lnTo>
                  <a:lnTo>
                    <a:pt x="352" y="230"/>
                  </a:lnTo>
                  <a:close/>
                  <a:moveTo>
                    <a:pt x="176" y="204"/>
                  </a:moveTo>
                  <a:lnTo>
                    <a:pt x="104" y="144"/>
                  </a:lnTo>
                  <a:lnTo>
                    <a:pt x="0" y="256"/>
                  </a:lnTo>
                  <a:lnTo>
                    <a:pt x="352" y="256"/>
                  </a:lnTo>
                  <a:lnTo>
                    <a:pt x="248" y="144"/>
                  </a:lnTo>
                  <a:lnTo>
                    <a:pt x="176" y="2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</p:grpSp>
      <p:cxnSp>
        <p:nvCxnSpPr>
          <p:cNvPr id="34" name="直线连接符 105">
            <a:extLst>
              <a:ext uri="{FF2B5EF4-FFF2-40B4-BE49-F238E27FC236}">
                <a16:creationId xmlns="" xmlns:a16="http://schemas.microsoft.com/office/drawing/2014/main" id="{3E5FE3FD-8CF7-4128-9201-BB6B555DF387}"/>
              </a:ext>
            </a:extLst>
          </p:cNvPr>
          <p:cNvCxnSpPr/>
          <p:nvPr/>
        </p:nvCxnSpPr>
        <p:spPr>
          <a:xfrm>
            <a:off x="3412996" y="245434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直线连接符 108">
            <a:extLst>
              <a:ext uri="{FF2B5EF4-FFF2-40B4-BE49-F238E27FC236}">
                <a16:creationId xmlns="" xmlns:a16="http://schemas.microsoft.com/office/drawing/2014/main" id="{32B416F4-7FBF-4702-B83A-CE6CB6D19185}"/>
              </a:ext>
            </a:extLst>
          </p:cNvPr>
          <p:cNvCxnSpPr/>
          <p:nvPr/>
        </p:nvCxnSpPr>
        <p:spPr>
          <a:xfrm>
            <a:off x="3412996" y="459776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直线连接符 109">
            <a:extLst>
              <a:ext uri="{FF2B5EF4-FFF2-40B4-BE49-F238E27FC236}">
                <a16:creationId xmlns="" xmlns:a16="http://schemas.microsoft.com/office/drawing/2014/main" id="{A728D200-8E31-4AB3-BA81-D6A9B2B6FEC2}"/>
              </a:ext>
            </a:extLst>
          </p:cNvPr>
          <p:cNvCxnSpPr/>
          <p:nvPr/>
        </p:nvCxnSpPr>
        <p:spPr>
          <a:xfrm>
            <a:off x="7846450" y="245434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直线连接符 110">
            <a:extLst>
              <a:ext uri="{FF2B5EF4-FFF2-40B4-BE49-F238E27FC236}">
                <a16:creationId xmlns="" xmlns:a16="http://schemas.microsoft.com/office/drawing/2014/main" id="{0DF1F4E8-22A9-4152-8FF4-A5899E6C24BA}"/>
              </a:ext>
            </a:extLst>
          </p:cNvPr>
          <p:cNvCxnSpPr/>
          <p:nvPr/>
        </p:nvCxnSpPr>
        <p:spPr>
          <a:xfrm>
            <a:off x="7846450" y="459776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3C909D3F-D19C-4C0E-A260-4A0AF40D62AD}"/>
              </a:ext>
            </a:extLst>
          </p:cNvPr>
          <p:cNvSpPr txBox="1"/>
          <p:nvPr/>
        </p:nvSpPr>
        <p:spPr>
          <a:xfrm>
            <a:off x="1085799" y="20319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6CA55D72-FCC4-4AA7-A6B2-DCA32CC1BE59}"/>
              </a:ext>
            </a:extLst>
          </p:cNvPr>
          <p:cNvSpPr txBox="1"/>
          <p:nvPr/>
        </p:nvSpPr>
        <p:spPr>
          <a:xfrm>
            <a:off x="760422" y="256782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EDFE7F72-CE29-4CED-B49E-C95B830F8203}"/>
              </a:ext>
            </a:extLst>
          </p:cNvPr>
          <p:cNvSpPr txBox="1"/>
          <p:nvPr/>
        </p:nvSpPr>
        <p:spPr>
          <a:xfrm>
            <a:off x="760422" y="290489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E9D31B14-1790-4000-9FAC-129C745D35B7}"/>
              </a:ext>
            </a:extLst>
          </p:cNvPr>
          <p:cNvSpPr txBox="1"/>
          <p:nvPr/>
        </p:nvSpPr>
        <p:spPr>
          <a:xfrm>
            <a:off x="9431647" y="206417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047E7FFD-3A02-41BC-B680-E099E29B6985}"/>
              </a:ext>
            </a:extLst>
          </p:cNvPr>
          <p:cNvSpPr txBox="1"/>
          <p:nvPr/>
        </p:nvSpPr>
        <p:spPr>
          <a:xfrm>
            <a:off x="9106270" y="260009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8401F1A5-B7EC-4A71-966C-6724DFC3C6CD}"/>
              </a:ext>
            </a:extLst>
          </p:cNvPr>
          <p:cNvSpPr txBox="1"/>
          <p:nvPr/>
        </p:nvSpPr>
        <p:spPr>
          <a:xfrm>
            <a:off x="9106270" y="293715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4C16F96F-FCB1-4A1A-9D8F-E201CAF7599B}"/>
              </a:ext>
            </a:extLst>
          </p:cNvPr>
          <p:cNvSpPr txBox="1"/>
          <p:nvPr/>
        </p:nvSpPr>
        <p:spPr>
          <a:xfrm>
            <a:off x="1119775" y="411283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2DAB78DD-DBBB-4354-AFF9-2DA5133D0D90}"/>
              </a:ext>
            </a:extLst>
          </p:cNvPr>
          <p:cNvSpPr txBox="1"/>
          <p:nvPr/>
        </p:nvSpPr>
        <p:spPr>
          <a:xfrm>
            <a:off x="794398" y="464876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DE2D6C0E-0C15-4F5D-A37F-3880EAFABB58}"/>
              </a:ext>
            </a:extLst>
          </p:cNvPr>
          <p:cNvSpPr txBox="1"/>
          <p:nvPr/>
        </p:nvSpPr>
        <p:spPr>
          <a:xfrm>
            <a:off x="794398" y="498582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22781F4-037F-4F30-A5AA-EDA545DB678A}"/>
              </a:ext>
            </a:extLst>
          </p:cNvPr>
          <p:cNvSpPr txBox="1"/>
          <p:nvPr/>
        </p:nvSpPr>
        <p:spPr>
          <a:xfrm>
            <a:off x="9389081" y="41451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31D34779-6BDD-40E3-865D-11FC4BA25083}"/>
              </a:ext>
            </a:extLst>
          </p:cNvPr>
          <p:cNvSpPr txBox="1"/>
          <p:nvPr/>
        </p:nvSpPr>
        <p:spPr>
          <a:xfrm>
            <a:off x="9063704" y="468102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BFDAC781-F95D-4250-8D2A-D2E53602D41D}"/>
              </a:ext>
            </a:extLst>
          </p:cNvPr>
          <p:cNvSpPr txBox="1"/>
          <p:nvPr/>
        </p:nvSpPr>
        <p:spPr>
          <a:xfrm>
            <a:off x="9063704" y="501809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</a:rPr>
              <a:t>Click here to add words</a:t>
            </a:r>
            <a:endParaRPr lang="zh-CN" altLang="en-US" dirty="0">
              <a:solidFill>
                <a:srgbClr val="B4BA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932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8C4E10C-D3D2-4501-B163-8685F58E28F0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45916" y="272021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空心弧 4">
            <a:extLst>
              <a:ext uri="{FF2B5EF4-FFF2-40B4-BE49-F238E27FC236}">
                <a16:creationId xmlns="" xmlns:a16="http://schemas.microsoft.com/office/drawing/2014/main" id="{7EC29E10-0280-465F-879A-2308B9FB63F5}"/>
              </a:ext>
            </a:extLst>
          </p:cNvPr>
          <p:cNvSpPr/>
          <p:nvPr/>
        </p:nvSpPr>
        <p:spPr>
          <a:xfrm rot="16200000" flipV="1">
            <a:off x="1864197" y="1661657"/>
            <a:ext cx="2073408" cy="2073408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>
            <a:extLst>
              <a:ext uri="{FF2B5EF4-FFF2-40B4-BE49-F238E27FC236}">
                <a16:creationId xmlns="" xmlns:a16="http://schemas.microsoft.com/office/drawing/2014/main" id="{569B4C32-D068-49E3-9021-B5E682DFB12A}"/>
              </a:ext>
            </a:extLst>
          </p:cNvPr>
          <p:cNvSpPr/>
          <p:nvPr/>
        </p:nvSpPr>
        <p:spPr>
          <a:xfrm rot="16200000" flipV="1">
            <a:off x="1864197" y="1661657"/>
            <a:ext cx="2073408" cy="2073408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B4B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5476552-F282-4549-BBB7-ED513C356CDE}"/>
              </a:ext>
            </a:extLst>
          </p:cNvPr>
          <p:cNvSpPr txBox="1"/>
          <p:nvPr/>
        </p:nvSpPr>
        <p:spPr>
          <a:xfrm>
            <a:off x="2237166" y="2168932"/>
            <a:ext cx="1389156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6000" dirty="0">
                <a:latin typeface="Segoe UI Light"/>
                <a:cs typeface="Segoe UI Light"/>
              </a:rPr>
              <a:t>87</a:t>
            </a:r>
            <a:r>
              <a:rPr kumimoji="1" lang="en-US" altLang="zh-CN" sz="2400" dirty="0">
                <a:latin typeface="Segoe UI Light"/>
                <a:cs typeface="Segoe UI Light"/>
              </a:rPr>
              <a:t>%</a:t>
            </a:r>
            <a:endParaRPr kumimoji="1" lang="zh-CN" altLang="en-US" sz="2400" dirty="0">
              <a:latin typeface="Segoe UI Light"/>
              <a:cs typeface="Segoe UI Light"/>
            </a:endParaRPr>
          </a:p>
        </p:txBody>
      </p:sp>
      <p:sp>
        <p:nvSpPr>
          <p:cNvPr id="8" name="空心弧 7">
            <a:extLst>
              <a:ext uri="{FF2B5EF4-FFF2-40B4-BE49-F238E27FC236}">
                <a16:creationId xmlns="" xmlns:a16="http://schemas.microsoft.com/office/drawing/2014/main" id="{CA11823D-7FE9-4BAD-901F-7E92EA82E372}"/>
              </a:ext>
            </a:extLst>
          </p:cNvPr>
          <p:cNvSpPr/>
          <p:nvPr/>
        </p:nvSpPr>
        <p:spPr>
          <a:xfrm rot="16200000" flipV="1">
            <a:off x="5059296" y="1661657"/>
            <a:ext cx="2073408" cy="2073408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="" xmlns:a16="http://schemas.microsoft.com/office/drawing/2014/main" id="{31C1573B-57FB-437B-9F2E-D8DAECEDD8E9}"/>
              </a:ext>
            </a:extLst>
          </p:cNvPr>
          <p:cNvSpPr/>
          <p:nvPr/>
        </p:nvSpPr>
        <p:spPr>
          <a:xfrm rot="16200000" flipV="1">
            <a:off x="5059296" y="1661657"/>
            <a:ext cx="2073408" cy="2073408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D951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C08BD19-6F55-468F-9FE8-2A0D883A0A27}"/>
              </a:ext>
            </a:extLst>
          </p:cNvPr>
          <p:cNvSpPr txBox="1"/>
          <p:nvPr/>
        </p:nvSpPr>
        <p:spPr>
          <a:xfrm>
            <a:off x="5432266" y="2168932"/>
            <a:ext cx="1389156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6000" dirty="0">
                <a:latin typeface="Segoe UI Light"/>
                <a:cs typeface="Segoe UI Light"/>
              </a:rPr>
              <a:t>90</a:t>
            </a:r>
            <a:r>
              <a:rPr kumimoji="1" lang="en-US" altLang="zh-CN" sz="2400" dirty="0">
                <a:latin typeface="Segoe UI Light"/>
                <a:cs typeface="Segoe UI Light"/>
              </a:rPr>
              <a:t>%</a:t>
            </a:r>
            <a:endParaRPr kumimoji="1" lang="zh-CN" altLang="en-US" sz="2400" dirty="0">
              <a:latin typeface="Segoe UI Light"/>
              <a:cs typeface="Segoe UI Light"/>
            </a:endParaRPr>
          </a:p>
        </p:txBody>
      </p:sp>
      <p:sp>
        <p:nvSpPr>
          <p:cNvPr id="11" name="空心弧 10">
            <a:extLst>
              <a:ext uri="{FF2B5EF4-FFF2-40B4-BE49-F238E27FC236}">
                <a16:creationId xmlns="" xmlns:a16="http://schemas.microsoft.com/office/drawing/2014/main" id="{BA64A1F1-D563-4912-BE34-E9DFBA0F731E}"/>
              </a:ext>
            </a:extLst>
          </p:cNvPr>
          <p:cNvSpPr/>
          <p:nvPr/>
        </p:nvSpPr>
        <p:spPr>
          <a:xfrm rot="16200000" flipV="1">
            <a:off x="8254395" y="1661657"/>
            <a:ext cx="2073408" cy="2073408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>
            <a:extLst>
              <a:ext uri="{FF2B5EF4-FFF2-40B4-BE49-F238E27FC236}">
                <a16:creationId xmlns="" xmlns:a16="http://schemas.microsoft.com/office/drawing/2014/main" id="{FE47C2A7-06F0-4A53-9BB9-52FFD4FFCD6F}"/>
              </a:ext>
            </a:extLst>
          </p:cNvPr>
          <p:cNvSpPr/>
          <p:nvPr/>
        </p:nvSpPr>
        <p:spPr>
          <a:xfrm rot="16200000" flipV="1">
            <a:off x="8254395" y="1661657"/>
            <a:ext cx="2073408" cy="2073408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B4B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B33EDC8-D9E3-4E8B-BFB8-36836E6A2BB1}"/>
              </a:ext>
            </a:extLst>
          </p:cNvPr>
          <p:cNvSpPr txBox="1"/>
          <p:nvPr/>
        </p:nvSpPr>
        <p:spPr>
          <a:xfrm>
            <a:off x="8627364" y="2168932"/>
            <a:ext cx="1389156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6000" dirty="0">
                <a:latin typeface="Segoe UI Light"/>
                <a:cs typeface="Segoe UI Light"/>
              </a:rPr>
              <a:t>75</a:t>
            </a:r>
            <a:r>
              <a:rPr kumimoji="1" lang="en-US" altLang="zh-CN" sz="2400" dirty="0">
                <a:latin typeface="Segoe UI Light"/>
                <a:cs typeface="Segoe UI Light"/>
              </a:rPr>
              <a:t>%</a:t>
            </a:r>
            <a:endParaRPr kumimoji="1" lang="zh-CN" altLang="en-US" sz="2400" dirty="0">
              <a:latin typeface="Segoe UI Light"/>
              <a:cs typeface="Segoe UI Ligh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252C29D-BA7A-4EB5-84F9-DB6BA6E57DC2}"/>
              </a:ext>
            </a:extLst>
          </p:cNvPr>
          <p:cNvSpPr txBox="1"/>
          <p:nvPr/>
        </p:nvSpPr>
        <p:spPr>
          <a:xfrm>
            <a:off x="1963366" y="411081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5C2826A-5B0D-470A-B889-BEB0AC72B65E}"/>
              </a:ext>
            </a:extLst>
          </p:cNvPr>
          <p:cNvSpPr txBox="1"/>
          <p:nvPr/>
        </p:nvSpPr>
        <p:spPr>
          <a:xfrm>
            <a:off x="1584223" y="481322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5E5D45F-EDF3-48F8-9694-27BBF50134E1}"/>
              </a:ext>
            </a:extLst>
          </p:cNvPr>
          <p:cNvSpPr txBox="1"/>
          <p:nvPr/>
        </p:nvSpPr>
        <p:spPr>
          <a:xfrm>
            <a:off x="1584223" y="515029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C1F3CA4-F55D-4FC8-86B2-4C942C21D2CD}"/>
              </a:ext>
            </a:extLst>
          </p:cNvPr>
          <p:cNvSpPr txBox="1"/>
          <p:nvPr/>
        </p:nvSpPr>
        <p:spPr>
          <a:xfrm>
            <a:off x="5250743" y="41358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548D633-ABAF-429E-A287-B161E11D6D75}"/>
              </a:ext>
            </a:extLst>
          </p:cNvPr>
          <p:cNvSpPr txBox="1"/>
          <p:nvPr/>
        </p:nvSpPr>
        <p:spPr>
          <a:xfrm>
            <a:off x="4871600" y="48382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12872AB-6CA8-455A-AD4D-520A0729FF39}"/>
              </a:ext>
            </a:extLst>
          </p:cNvPr>
          <p:cNvSpPr txBox="1"/>
          <p:nvPr/>
        </p:nvSpPr>
        <p:spPr>
          <a:xfrm>
            <a:off x="4871600" y="51753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0BBA7B4A-6C48-4BDA-B356-1B54DD68228D}"/>
              </a:ext>
            </a:extLst>
          </p:cNvPr>
          <p:cNvSpPr txBox="1"/>
          <p:nvPr/>
        </p:nvSpPr>
        <p:spPr>
          <a:xfrm>
            <a:off x="8480412" y="411081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14E7DDD-C856-401C-9BDF-DCA83D97F57C}"/>
              </a:ext>
            </a:extLst>
          </p:cNvPr>
          <p:cNvSpPr txBox="1"/>
          <p:nvPr/>
        </p:nvSpPr>
        <p:spPr>
          <a:xfrm>
            <a:off x="8101269" y="481322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A2ABFC9-698D-47CD-974E-9CBD2A43EB15}"/>
              </a:ext>
            </a:extLst>
          </p:cNvPr>
          <p:cNvSpPr txBox="1"/>
          <p:nvPr/>
        </p:nvSpPr>
        <p:spPr>
          <a:xfrm>
            <a:off x="8101269" y="515029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58229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470D4B99-4EFA-4E3A-8FD9-0ABF49D5CC6C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52542" y="279916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>
            <a:extLst>
              <a:ext uri="{FF2B5EF4-FFF2-40B4-BE49-F238E27FC236}">
                <a16:creationId xmlns="" xmlns:a16="http://schemas.microsoft.com/office/drawing/2014/main" id="{146842AA-FA2F-4451-BD80-40125D1F5310}"/>
              </a:ext>
            </a:extLst>
          </p:cNvPr>
          <p:cNvSpPr/>
          <p:nvPr/>
        </p:nvSpPr>
        <p:spPr>
          <a:xfrm rot="10800000" flipH="1">
            <a:off x="3849700" y="1924570"/>
            <a:ext cx="1921098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="" xmlns:a16="http://schemas.microsoft.com/office/drawing/2014/main" id="{50F072F8-0F74-4691-876D-9C1A4629A332}"/>
              </a:ext>
            </a:extLst>
          </p:cNvPr>
          <p:cNvSpPr/>
          <p:nvPr/>
        </p:nvSpPr>
        <p:spPr>
          <a:xfrm flipH="1">
            <a:off x="3832623" y="4462824"/>
            <a:ext cx="1921098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右箭头 6">
            <a:extLst>
              <a:ext uri="{FF2B5EF4-FFF2-40B4-BE49-F238E27FC236}">
                <a16:creationId xmlns="" xmlns:a16="http://schemas.microsoft.com/office/drawing/2014/main" id="{39B88B97-D18A-483D-B878-E3B6BFA1052E}"/>
              </a:ext>
            </a:extLst>
          </p:cNvPr>
          <p:cNvSpPr/>
          <p:nvPr/>
        </p:nvSpPr>
        <p:spPr>
          <a:xfrm rot="10800000" flipH="1">
            <a:off x="6403526" y="1950528"/>
            <a:ext cx="1921098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右箭头 7">
            <a:extLst>
              <a:ext uri="{FF2B5EF4-FFF2-40B4-BE49-F238E27FC236}">
                <a16:creationId xmlns="" xmlns:a16="http://schemas.microsoft.com/office/drawing/2014/main" id="{02DC2D7F-C731-4259-B4A7-2FEEC20565C9}"/>
              </a:ext>
            </a:extLst>
          </p:cNvPr>
          <p:cNvSpPr/>
          <p:nvPr/>
        </p:nvSpPr>
        <p:spPr>
          <a:xfrm flipH="1">
            <a:off x="6664683" y="4478126"/>
            <a:ext cx="1921098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="" xmlns:a16="http://schemas.microsoft.com/office/drawing/2014/main" id="{F284C289-29CE-4DF4-A512-4A8709F43291}"/>
              </a:ext>
            </a:extLst>
          </p:cNvPr>
          <p:cNvSpPr/>
          <p:nvPr/>
        </p:nvSpPr>
        <p:spPr>
          <a:xfrm rot="16200000">
            <a:off x="1852299" y="2078198"/>
            <a:ext cx="2572796" cy="239049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空心弧 9">
            <a:extLst>
              <a:ext uri="{FF2B5EF4-FFF2-40B4-BE49-F238E27FC236}">
                <a16:creationId xmlns="" xmlns:a16="http://schemas.microsoft.com/office/drawing/2014/main" id="{F7477F86-3BAE-4B60-84B3-BD54CCBA1A41}"/>
              </a:ext>
            </a:extLst>
          </p:cNvPr>
          <p:cNvSpPr/>
          <p:nvPr/>
        </p:nvSpPr>
        <p:spPr>
          <a:xfrm rot="5400000">
            <a:off x="7660387" y="2103399"/>
            <a:ext cx="2572796" cy="2390491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4C72B1CF-2460-42F7-8463-2284A29180EA}"/>
              </a:ext>
            </a:extLst>
          </p:cNvPr>
          <p:cNvGrpSpPr/>
          <p:nvPr/>
        </p:nvGrpSpPr>
        <p:grpSpPr>
          <a:xfrm>
            <a:off x="3021236" y="1607283"/>
            <a:ext cx="839877" cy="839877"/>
            <a:chOff x="1925560" y="1317532"/>
            <a:chExt cx="1119836" cy="1119836"/>
          </a:xfrm>
          <a:solidFill>
            <a:schemeClr val="accent6"/>
          </a:solidFill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3BD49A8F-A9B7-43D2-97B3-18CFA440B804}"/>
                </a:ext>
              </a:extLst>
            </p:cNvPr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B4B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7CBB6BA6-A33B-4078-B234-6EDBD3CFD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CB13A04-A667-4DA3-94D0-272391B5F18F}"/>
              </a:ext>
            </a:extLst>
          </p:cNvPr>
          <p:cNvGrpSpPr/>
          <p:nvPr/>
        </p:nvGrpSpPr>
        <p:grpSpPr>
          <a:xfrm>
            <a:off x="2974911" y="4042050"/>
            <a:ext cx="839877" cy="839877"/>
            <a:chOff x="1732369" y="4883949"/>
            <a:chExt cx="1119836" cy="1119836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225D5210-D0C2-4627-AD25-5DDE36C51350}"/>
                </a:ext>
              </a:extLst>
            </p:cNvPr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D9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96D84D54-C2A8-42A1-BC6A-9FE5CC082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DC71971-9675-4D2F-A87F-5D464BB3D391}"/>
              </a:ext>
            </a:extLst>
          </p:cNvPr>
          <p:cNvGrpSpPr/>
          <p:nvPr/>
        </p:nvGrpSpPr>
        <p:grpSpPr>
          <a:xfrm>
            <a:off x="5791541" y="1605476"/>
            <a:ext cx="839877" cy="839877"/>
            <a:chOff x="4609397" y="1508318"/>
            <a:chExt cx="1119836" cy="1119836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19E76C1F-9E80-446B-A53A-499A138B4771}"/>
                </a:ext>
              </a:extLst>
            </p:cNvPr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D9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92711CE1-25C9-4867-AC42-7F3D324F137B}"/>
                </a:ext>
              </a:extLst>
            </p:cNvPr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20" name="Freeform 51">
                <a:extLst>
                  <a:ext uri="{FF2B5EF4-FFF2-40B4-BE49-F238E27FC236}">
                    <a16:creationId xmlns="" xmlns:a16="http://schemas.microsoft.com/office/drawing/2014/main" id="{0A3C7EA4-5F36-40BC-AB99-DF32D1CEE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Freeform 52">
                <a:extLst>
                  <a:ext uri="{FF2B5EF4-FFF2-40B4-BE49-F238E27FC236}">
                    <a16:creationId xmlns="" xmlns:a16="http://schemas.microsoft.com/office/drawing/2014/main" id="{3AC9D130-74A2-449E-9F83-6880E0B30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Freeform 53">
                <a:extLst>
                  <a:ext uri="{FF2B5EF4-FFF2-40B4-BE49-F238E27FC236}">
                    <a16:creationId xmlns="" xmlns:a16="http://schemas.microsoft.com/office/drawing/2014/main" id="{8EE5D122-740F-430C-8B38-17C11DB78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DBD23BB7-F052-4A35-9060-8F6473738E1C}"/>
              </a:ext>
            </a:extLst>
          </p:cNvPr>
          <p:cNvGrpSpPr/>
          <p:nvPr/>
        </p:nvGrpSpPr>
        <p:grpSpPr>
          <a:xfrm>
            <a:off x="5753721" y="4058649"/>
            <a:ext cx="839877" cy="839877"/>
            <a:chOff x="4609397" y="4205512"/>
            <a:chExt cx="1119836" cy="1119836"/>
          </a:xfrm>
        </p:grpSpPr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6083FA18-4048-4335-B2F0-BC6D17C6EB5A}"/>
                </a:ext>
              </a:extLst>
            </p:cNvPr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B4B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7F7DED47-8CA2-40A3-AC90-4B3BD5706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D2BAFB4-0BF0-4F32-A7D4-241B3877DDE0}"/>
              </a:ext>
            </a:extLst>
          </p:cNvPr>
          <p:cNvGrpSpPr/>
          <p:nvPr/>
        </p:nvGrpSpPr>
        <p:grpSpPr>
          <a:xfrm>
            <a:off x="8346939" y="1591696"/>
            <a:ext cx="839877" cy="839877"/>
            <a:chOff x="7789634" y="1489945"/>
            <a:chExt cx="1119836" cy="1119836"/>
          </a:xfrm>
        </p:grpSpPr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DE108E28-753F-4D5B-9DB9-569F0935E1AD}"/>
                </a:ext>
              </a:extLst>
            </p:cNvPr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B4B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77D6BD39-A7C6-436F-A08B-D58B3FECF64A}"/>
                </a:ext>
              </a:extLst>
            </p:cNvPr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9" name="Freeform 9">
                <a:extLst>
                  <a:ext uri="{FF2B5EF4-FFF2-40B4-BE49-F238E27FC236}">
                    <a16:creationId xmlns="" xmlns:a16="http://schemas.microsoft.com/office/drawing/2014/main" id="{E0DC1DAD-3519-4919-A431-C8E59D412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="" xmlns:a16="http://schemas.microsoft.com/office/drawing/2014/main" id="{E2610C19-3A81-4180-B944-7C36D663E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="" xmlns:a16="http://schemas.microsoft.com/office/drawing/2014/main" id="{C07E4386-5AC3-4815-8E2E-C3FD368F2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0449249-C21D-4554-9470-509EF32206BC}"/>
              </a:ext>
            </a:extLst>
          </p:cNvPr>
          <p:cNvGrpSpPr/>
          <p:nvPr/>
        </p:nvGrpSpPr>
        <p:grpSpPr>
          <a:xfrm>
            <a:off x="8346939" y="3986639"/>
            <a:ext cx="839877" cy="839877"/>
            <a:chOff x="7789634" y="4205512"/>
            <a:chExt cx="1119836" cy="1119836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94067FD4-CAA4-40ED-BAA0-EEDDBC42C6C4}"/>
                </a:ext>
              </a:extLst>
            </p:cNvPr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D9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="" xmlns:a16="http://schemas.microsoft.com/office/drawing/2014/main" id="{F285F687-DC75-466B-A228-AF3B7C90A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E6D375A5-6C8C-4CEB-8EE2-C593DA65609A}"/>
              </a:ext>
            </a:extLst>
          </p:cNvPr>
          <p:cNvSpPr txBox="1"/>
          <p:nvPr/>
        </p:nvSpPr>
        <p:spPr>
          <a:xfrm>
            <a:off x="2723676" y="2680016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AE132D88-FF7B-4528-934E-9C59B263B018}"/>
              </a:ext>
            </a:extLst>
          </p:cNvPr>
          <p:cNvSpPr txBox="1"/>
          <p:nvPr/>
        </p:nvSpPr>
        <p:spPr>
          <a:xfrm>
            <a:off x="2423650" y="313712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05AF095A-1D56-44B7-81D5-C675223DF0BF}"/>
              </a:ext>
            </a:extLst>
          </p:cNvPr>
          <p:cNvSpPr txBox="1"/>
          <p:nvPr/>
        </p:nvSpPr>
        <p:spPr>
          <a:xfrm>
            <a:off x="5456918" y="2698438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79DAD7A8-1EDB-415D-812E-0FBC8AFEAD8A}"/>
              </a:ext>
            </a:extLst>
          </p:cNvPr>
          <p:cNvSpPr txBox="1"/>
          <p:nvPr/>
        </p:nvSpPr>
        <p:spPr>
          <a:xfrm>
            <a:off x="5156892" y="315554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A6505D6E-A3D9-4F3B-AC11-E5C19644098E}"/>
              </a:ext>
            </a:extLst>
          </p:cNvPr>
          <p:cNvSpPr txBox="1"/>
          <p:nvPr/>
        </p:nvSpPr>
        <p:spPr>
          <a:xfrm>
            <a:off x="8010640" y="2698438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479D58D1-C942-4300-B375-B05CCD8AE9DE}"/>
              </a:ext>
            </a:extLst>
          </p:cNvPr>
          <p:cNvSpPr txBox="1"/>
          <p:nvPr/>
        </p:nvSpPr>
        <p:spPr>
          <a:xfrm>
            <a:off x="7710614" y="315554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F7832D8B-C181-45D7-A36F-7F0906642CE6}"/>
              </a:ext>
            </a:extLst>
          </p:cNvPr>
          <p:cNvSpPr txBox="1"/>
          <p:nvPr/>
        </p:nvSpPr>
        <p:spPr>
          <a:xfrm>
            <a:off x="2764601" y="5041393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D96C8E21-0050-4F3C-ADD6-428E74F3BE0F}"/>
              </a:ext>
            </a:extLst>
          </p:cNvPr>
          <p:cNvSpPr txBox="1"/>
          <p:nvPr/>
        </p:nvSpPr>
        <p:spPr>
          <a:xfrm>
            <a:off x="2464575" y="549850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76E07D07-B3EC-411F-BA29-04F0DBB2631F}"/>
              </a:ext>
            </a:extLst>
          </p:cNvPr>
          <p:cNvSpPr txBox="1"/>
          <p:nvPr/>
        </p:nvSpPr>
        <p:spPr>
          <a:xfrm>
            <a:off x="5497843" y="5059815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F671C0EF-12ED-44C5-B176-473F955D8513}"/>
              </a:ext>
            </a:extLst>
          </p:cNvPr>
          <p:cNvSpPr txBox="1"/>
          <p:nvPr/>
        </p:nvSpPr>
        <p:spPr>
          <a:xfrm>
            <a:off x="5197817" y="551692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A59CBFA7-218B-46C5-B97E-DE29649BE52F}"/>
              </a:ext>
            </a:extLst>
          </p:cNvPr>
          <p:cNvSpPr txBox="1"/>
          <p:nvPr/>
        </p:nvSpPr>
        <p:spPr>
          <a:xfrm>
            <a:off x="8051565" y="5059815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1C5B848C-C944-486D-A026-BDF7EB9DC44D}"/>
              </a:ext>
            </a:extLst>
          </p:cNvPr>
          <p:cNvSpPr txBox="1"/>
          <p:nvPr/>
        </p:nvSpPr>
        <p:spPr>
          <a:xfrm>
            <a:off x="7751539" y="551692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219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AC5F25D-BB8A-4B93-9184-4C72DC6D9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76" y="552612"/>
            <a:ext cx="4699629" cy="57527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DC7AA05-6D46-4D14-8445-6ED3463ED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1165">
            <a:off x="8364415" y="225084"/>
            <a:ext cx="3580228" cy="358022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35B136E-231E-4D37-8EE1-7927A64965C3}"/>
              </a:ext>
            </a:extLst>
          </p:cNvPr>
          <p:cNvSpPr/>
          <p:nvPr/>
        </p:nvSpPr>
        <p:spPr>
          <a:xfrm>
            <a:off x="5065486" y="697754"/>
            <a:ext cx="2380343" cy="5017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C8BFDA9-99DC-4AA0-AA64-F4E6D50CA75A}"/>
              </a:ext>
            </a:extLst>
          </p:cNvPr>
          <p:cNvSpPr txBox="1"/>
          <p:nvPr/>
        </p:nvSpPr>
        <p:spPr>
          <a:xfrm>
            <a:off x="4470873" y="3599543"/>
            <a:ext cx="32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FANTION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F6FC7FA-DC9F-4EC8-8015-B278FD5CE1C1}"/>
              </a:ext>
            </a:extLst>
          </p:cNvPr>
          <p:cNvSpPr txBox="1"/>
          <p:nvPr/>
        </p:nvSpPr>
        <p:spPr>
          <a:xfrm>
            <a:off x="5300247" y="1455055"/>
            <a:ext cx="116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再见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F2E74D8-7EA6-4719-932C-9C1F9E6CA0C1}"/>
              </a:ext>
            </a:extLst>
          </p:cNvPr>
          <p:cNvCxnSpPr/>
          <p:nvPr/>
        </p:nvCxnSpPr>
        <p:spPr>
          <a:xfrm>
            <a:off x="6461390" y="1455055"/>
            <a:ext cx="0" cy="2681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EA2FB3A-7450-41FA-8B34-21E8560F06D9}"/>
              </a:ext>
            </a:extLst>
          </p:cNvPr>
          <p:cNvSpPr txBox="1"/>
          <p:nvPr/>
        </p:nvSpPr>
        <p:spPr>
          <a:xfrm>
            <a:off x="6565997" y="2322270"/>
            <a:ext cx="478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生命不息变化不止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F1936C6-84B4-454D-B93E-5B0464980142}"/>
              </a:ext>
            </a:extLst>
          </p:cNvPr>
          <p:cNvSpPr txBox="1"/>
          <p:nvPr/>
        </p:nvSpPr>
        <p:spPr>
          <a:xfrm>
            <a:off x="5733146" y="5363407"/>
            <a:ext cx="171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/>
              <a:t>20XX.03.28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36964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394 L -0.40351 0.5893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14D650E-9712-4488-B910-3199DE460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4" b="63646"/>
          <a:stretch/>
        </p:blipFill>
        <p:spPr>
          <a:xfrm>
            <a:off x="3711165" y="1554356"/>
            <a:ext cx="5663885" cy="31864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288E216-9EEB-4240-BFF9-9988B41E5416}"/>
              </a:ext>
            </a:extLst>
          </p:cNvPr>
          <p:cNvSpPr txBox="1"/>
          <p:nvPr/>
        </p:nvSpPr>
        <p:spPr>
          <a:xfrm>
            <a:off x="4465983" y="2782669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</a:rPr>
              <a:t>PART ONE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772C03A-02E3-421F-A604-60B8EC15381F}"/>
              </a:ext>
            </a:extLst>
          </p:cNvPr>
          <p:cNvSpPr txBox="1"/>
          <p:nvPr/>
        </p:nvSpPr>
        <p:spPr>
          <a:xfrm>
            <a:off x="5157200" y="3484741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12965710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D9C90291-1BE1-4A31-B138-D57154FA6120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78575" y="295917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B18A75A3-F8BD-4CAD-94ED-041C51D24C49}"/>
              </a:ext>
            </a:extLst>
          </p:cNvPr>
          <p:cNvCxnSpPr>
            <a:cxnSpLocks/>
          </p:cNvCxnSpPr>
          <p:nvPr/>
        </p:nvCxnSpPr>
        <p:spPr>
          <a:xfrm>
            <a:off x="1192075" y="2503881"/>
            <a:ext cx="102006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5C465C87-54A3-4BCD-A9B0-AD13C63CBB22}"/>
              </a:ext>
            </a:extLst>
          </p:cNvPr>
          <p:cNvCxnSpPr>
            <a:cxnSpLocks/>
          </p:cNvCxnSpPr>
          <p:nvPr/>
        </p:nvCxnSpPr>
        <p:spPr>
          <a:xfrm>
            <a:off x="1192075" y="4278089"/>
            <a:ext cx="102006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4">
            <a:extLst>
              <a:ext uri="{FF2B5EF4-FFF2-40B4-BE49-F238E27FC236}">
                <a16:creationId xmlns="" xmlns:a16="http://schemas.microsoft.com/office/drawing/2014/main" id="{0EAE1012-4D04-4F02-A31F-A21B4F72F844}"/>
              </a:ext>
            </a:extLst>
          </p:cNvPr>
          <p:cNvSpPr/>
          <p:nvPr/>
        </p:nvSpPr>
        <p:spPr>
          <a:xfrm>
            <a:off x="1219372" y="975330"/>
            <a:ext cx="2825087" cy="1282891"/>
          </a:xfrm>
          <a:prstGeom prst="roundRect">
            <a:avLst>
              <a:gd name="adj" fmla="val 11348"/>
            </a:avLst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D5F30CB7-784B-4CA3-B88B-DFAE7EA557C1}"/>
              </a:ext>
            </a:extLst>
          </p:cNvPr>
          <p:cNvSpPr/>
          <p:nvPr/>
        </p:nvSpPr>
        <p:spPr>
          <a:xfrm>
            <a:off x="1219372" y="2749539"/>
            <a:ext cx="2825087" cy="1282891"/>
          </a:xfrm>
          <a:prstGeom prst="roundRect">
            <a:avLst>
              <a:gd name="adj" fmla="val 11348"/>
            </a:avLst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="" xmlns:a16="http://schemas.microsoft.com/office/drawing/2014/main" id="{00CF25F2-3DBC-4182-9899-01C2BF03FB83}"/>
              </a:ext>
            </a:extLst>
          </p:cNvPr>
          <p:cNvSpPr/>
          <p:nvPr/>
        </p:nvSpPr>
        <p:spPr>
          <a:xfrm>
            <a:off x="1219372" y="4523747"/>
            <a:ext cx="2825087" cy="1282891"/>
          </a:xfrm>
          <a:prstGeom prst="roundRect">
            <a:avLst>
              <a:gd name="adj" fmla="val 11348"/>
            </a:avLst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9CCEE8A-EEE1-4A77-8EBA-9E797D1E98A8}"/>
              </a:ext>
            </a:extLst>
          </p:cNvPr>
          <p:cNvSpPr/>
          <p:nvPr/>
        </p:nvSpPr>
        <p:spPr>
          <a:xfrm flipH="1">
            <a:off x="4358355" y="975330"/>
            <a:ext cx="6614271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343797B-6168-4C97-9E64-FAF04091561E}"/>
              </a:ext>
            </a:extLst>
          </p:cNvPr>
          <p:cNvSpPr/>
          <p:nvPr/>
        </p:nvSpPr>
        <p:spPr>
          <a:xfrm flipH="1">
            <a:off x="4358355" y="2749539"/>
            <a:ext cx="6614272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22CD9A2-54B0-4F19-BF2A-E701CF4FB60D}"/>
              </a:ext>
            </a:extLst>
          </p:cNvPr>
          <p:cNvSpPr/>
          <p:nvPr/>
        </p:nvSpPr>
        <p:spPr>
          <a:xfrm flipH="1">
            <a:off x="4358354" y="4523747"/>
            <a:ext cx="6614273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6B4D5B1-4074-4B9E-96D1-BEFFB7A7BC3F}"/>
              </a:ext>
            </a:extLst>
          </p:cNvPr>
          <p:cNvSpPr txBox="1"/>
          <p:nvPr/>
        </p:nvSpPr>
        <p:spPr>
          <a:xfrm>
            <a:off x="4494831" y="1062779"/>
            <a:ext cx="355021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marL="285744" indent="-285744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8D37FB9-85DA-412D-8920-1C7AB3C897DF}"/>
              </a:ext>
            </a:extLst>
          </p:cNvPr>
          <p:cNvSpPr txBox="1"/>
          <p:nvPr/>
        </p:nvSpPr>
        <p:spPr>
          <a:xfrm>
            <a:off x="4494831" y="2759707"/>
            <a:ext cx="416256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marL="285744" indent="-285744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478C16F-A3E2-4CAC-8371-55E4108E036C}"/>
              </a:ext>
            </a:extLst>
          </p:cNvPr>
          <p:cNvSpPr txBox="1"/>
          <p:nvPr/>
        </p:nvSpPr>
        <p:spPr>
          <a:xfrm>
            <a:off x="4494831" y="4641973"/>
            <a:ext cx="416256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marL="285744" indent="-285744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69ADEAF-6838-4D98-AD66-EB929DBCEBAD}"/>
              </a:ext>
            </a:extLst>
          </p:cNvPr>
          <p:cNvSpPr txBox="1"/>
          <p:nvPr/>
        </p:nvSpPr>
        <p:spPr>
          <a:xfrm>
            <a:off x="1413852" y="1062778"/>
            <a:ext cx="423081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E3E3E3"/>
                </a:solidFill>
                <a:latin typeface="Broadway" panose="04040905080B02020502" pitchFamily="82" charset="0"/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6D41E91F-C54F-4B1C-BD15-CE6385644307}"/>
              </a:ext>
            </a:extLst>
          </p:cNvPr>
          <p:cNvCxnSpPr/>
          <p:nvPr/>
        </p:nvCxnSpPr>
        <p:spPr>
          <a:xfrm flipH="1">
            <a:off x="1768693" y="1146618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17629D1-2061-4961-B817-0191137F479C}"/>
              </a:ext>
            </a:extLst>
          </p:cNvPr>
          <p:cNvSpPr txBox="1"/>
          <p:nvPr/>
        </p:nvSpPr>
        <p:spPr>
          <a:xfrm>
            <a:off x="1413852" y="2810456"/>
            <a:ext cx="423081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rgbClr val="E3E3E3"/>
                </a:solidFill>
                <a:latin typeface="Broadway" panose="04040905080B02020502" pitchFamily="82" charset="0"/>
              </a:rPr>
              <a:t>2</a:t>
            </a:r>
            <a:endParaRPr lang="zh-CN" altLang="en-US" sz="5500" dirty="0">
              <a:solidFill>
                <a:srgbClr val="E3E3E3"/>
              </a:solidFill>
              <a:latin typeface="Broadway" panose="04040905080B02020502" pitchFamily="82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3EC69330-EDC0-4426-91C6-2D7AB9D67927}"/>
              </a:ext>
            </a:extLst>
          </p:cNvPr>
          <p:cNvCxnSpPr/>
          <p:nvPr/>
        </p:nvCxnSpPr>
        <p:spPr>
          <a:xfrm flipH="1">
            <a:off x="1768693" y="2894294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048E89F-8120-4C25-8CEE-AF71F94F5893}"/>
              </a:ext>
            </a:extLst>
          </p:cNvPr>
          <p:cNvSpPr txBox="1"/>
          <p:nvPr/>
        </p:nvSpPr>
        <p:spPr>
          <a:xfrm>
            <a:off x="1413852" y="4558133"/>
            <a:ext cx="423081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rgbClr val="E3E3E3"/>
                </a:solidFill>
                <a:latin typeface="Broadway" panose="04040905080B02020502" pitchFamily="82" charset="0"/>
              </a:rPr>
              <a:t>3</a:t>
            </a:r>
            <a:endParaRPr lang="zh-CN" altLang="en-US" sz="5500" dirty="0">
              <a:solidFill>
                <a:srgbClr val="E3E3E3"/>
              </a:solidFill>
              <a:latin typeface="Broadway" panose="04040905080B02020502" pitchFamily="82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B29E9A8A-8D1B-438E-9D69-512DF37DAD69}"/>
              </a:ext>
            </a:extLst>
          </p:cNvPr>
          <p:cNvCxnSpPr/>
          <p:nvPr/>
        </p:nvCxnSpPr>
        <p:spPr>
          <a:xfrm flipH="1">
            <a:off x="1768693" y="4641973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7262F98A-52E0-4DA7-935A-6B91D5670ED7}"/>
              </a:ext>
            </a:extLst>
          </p:cNvPr>
          <p:cNvSpPr txBox="1"/>
          <p:nvPr/>
        </p:nvSpPr>
        <p:spPr>
          <a:xfrm>
            <a:off x="2120123" y="1558141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F76D3726-D72E-4B85-9AB8-C6128BFBCFED}"/>
              </a:ext>
            </a:extLst>
          </p:cNvPr>
          <p:cNvSpPr txBox="1"/>
          <p:nvPr/>
        </p:nvSpPr>
        <p:spPr>
          <a:xfrm>
            <a:off x="2109423" y="3373215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45F11DF0-16D4-4E87-B312-6CD9DA5D39D5}"/>
              </a:ext>
            </a:extLst>
          </p:cNvPr>
          <p:cNvSpPr txBox="1"/>
          <p:nvPr/>
        </p:nvSpPr>
        <p:spPr>
          <a:xfrm>
            <a:off x="2081099" y="5099804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97B0AB85-C917-4565-AB56-8E1F81EADE48}"/>
              </a:ext>
            </a:extLst>
          </p:cNvPr>
          <p:cNvSpPr txBox="1"/>
          <p:nvPr/>
        </p:nvSpPr>
        <p:spPr>
          <a:xfrm>
            <a:off x="4797033" y="1748799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5B584FFA-23FB-4198-BE1F-9FF68C051183}"/>
              </a:ext>
            </a:extLst>
          </p:cNvPr>
          <p:cNvSpPr txBox="1"/>
          <p:nvPr/>
        </p:nvSpPr>
        <p:spPr>
          <a:xfrm>
            <a:off x="4797033" y="3240467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BB845147-C246-4CEE-A011-993306E9ED08}"/>
              </a:ext>
            </a:extLst>
          </p:cNvPr>
          <p:cNvSpPr txBox="1"/>
          <p:nvPr/>
        </p:nvSpPr>
        <p:spPr>
          <a:xfrm>
            <a:off x="4797033" y="3526966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F4629541-71EE-4EE7-8C6B-33D8FB0B2551}"/>
              </a:ext>
            </a:extLst>
          </p:cNvPr>
          <p:cNvSpPr txBox="1"/>
          <p:nvPr/>
        </p:nvSpPr>
        <p:spPr>
          <a:xfrm>
            <a:off x="4797033" y="5049865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0C44D7D-732A-4859-82B7-41AB45DCF875}"/>
              </a:ext>
            </a:extLst>
          </p:cNvPr>
          <p:cNvSpPr txBox="1"/>
          <p:nvPr/>
        </p:nvSpPr>
        <p:spPr>
          <a:xfrm>
            <a:off x="4797033" y="5336364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DE79F309-A018-4B50-BE18-8BA0A874473D}"/>
              </a:ext>
            </a:extLst>
          </p:cNvPr>
          <p:cNvSpPr txBox="1"/>
          <p:nvPr/>
        </p:nvSpPr>
        <p:spPr>
          <a:xfrm>
            <a:off x="4797033" y="1462300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849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/>
      <p:bldP spid="20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10ABDEEE-F097-4C02-A48B-CAD77BA578F1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45916" y="457891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直接连接符 34">
            <a:extLst>
              <a:ext uri="{FF2B5EF4-FFF2-40B4-BE49-F238E27FC236}">
                <a16:creationId xmlns="" xmlns:a16="http://schemas.microsoft.com/office/drawing/2014/main" id="{FF210392-1C87-40B2-8286-1AE1E426F0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9450" y="3472543"/>
            <a:ext cx="2193925" cy="44450"/>
          </a:xfrm>
          <a:prstGeom prst="line">
            <a:avLst/>
          </a:prstGeom>
          <a:noFill/>
          <a:ln w="28575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29">
            <a:extLst>
              <a:ext uri="{FF2B5EF4-FFF2-40B4-BE49-F238E27FC236}">
                <a16:creationId xmlns="" xmlns:a16="http://schemas.microsoft.com/office/drawing/2014/main" id="{5F594F6A-32EA-49E1-97C7-967653CD6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438" y="4064681"/>
            <a:ext cx="517525" cy="412750"/>
          </a:xfrm>
          <a:prstGeom prst="line">
            <a:avLst/>
          </a:prstGeom>
          <a:noFill/>
          <a:ln w="28575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直接连接符 26">
            <a:extLst>
              <a:ext uri="{FF2B5EF4-FFF2-40B4-BE49-F238E27FC236}">
                <a16:creationId xmlns="" xmlns:a16="http://schemas.microsoft.com/office/drawing/2014/main" id="{5E8A71D1-2B75-43A4-AE16-78E09C3CA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2438" y="2518456"/>
            <a:ext cx="517525" cy="452437"/>
          </a:xfrm>
          <a:prstGeom prst="line">
            <a:avLst/>
          </a:prstGeom>
          <a:noFill/>
          <a:ln w="28575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椭圆 20">
            <a:extLst>
              <a:ext uri="{FF2B5EF4-FFF2-40B4-BE49-F238E27FC236}">
                <a16:creationId xmlns="" xmlns:a16="http://schemas.microsoft.com/office/drawing/2014/main" id="{1A95FDB2-BE49-439C-8646-CA18DF14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2743881"/>
            <a:ext cx="1546225" cy="1547812"/>
          </a:xfrm>
          <a:prstGeom prst="ellipse">
            <a:avLst/>
          </a:prstGeom>
          <a:solidFill>
            <a:srgbClr val="D951B5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21">
            <a:extLst>
              <a:ext uri="{FF2B5EF4-FFF2-40B4-BE49-F238E27FC236}">
                <a16:creationId xmlns="" xmlns:a16="http://schemas.microsoft.com/office/drawing/2014/main" id="{DF3EB21E-1B17-469F-B381-EFF516C0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1999343"/>
            <a:ext cx="1038225" cy="1038225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椭圆 22">
            <a:extLst>
              <a:ext uri="{FF2B5EF4-FFF2-40B4-BE49-F238E27FC236}">
                <a16:creationId xmlns="" xmlns:a16="http://schemas.microsoft.com/office/drawing/2014/main" id="{FF25EAB3-4F86-4593-811B-540CB969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3958318"/>
            <a:ext cx="1038225" cy="1038225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23">
            <a:extLst>
              <a:ext uri="{FF2B5EF4-FFF2-40B4-BE49-F238E27FC236}">
                <a16:creationId xmlns="" xmlns:a16="http://schemas.microsoft.com/office/drawing/2014/main" id="{60BFB84D-ECC2-4DAB-9E3F-85796CF8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3113768"/>
            <a:ext cx="715962" cy="717550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椭圆 24">
            <a:extLst>
              <a:ext uri="{FF2B5EF4-FFF2-40B4-BE49-F238E27FC236}">
                <a16:creationId xmlns="" xmlns:a16="http://schemas.microsoft.com/office/drawing/2014/main" id="{FCAF4635-C1F1-474F-9D0C-7EBFC4F2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3113768"/>
            <a:ext cx="715963" cy="717550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" name="图片 37">
            <a:extLst>
              <a:ext uri="{FF2B5EF4-FFF2-40B4-BE49-F238E27FC236}">
                <a16:creationId xmlns="" xmlns:a16="http://schemas.microsoft.com/office/drawing/2014/main" id="{1080856E-3D7E-45B4-AE64-77F2CAD2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215368"/>
            <a:ext cx="508000" cy="508000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pic>
        <p:nvPicPr>
          <p:cNvPr id="14" name="图片 38">
            <a:extLst>
              <a:ext uri="{FF2B5EF4-FFF2-40B4-BE49-F238E27FC236}">
                <a16:creationId xmlns="" xmlns:a16="http://schemas.microsoft.com/office/drawing/2014/main" id="{F785347E-13EE-41DA-AFD4-384D263A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15368"/>
            <a:ext cx="508000" cy="508000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pic>
        <p:nvPicPr>
          <p:cNvPr id="15" name="图片 39">
            <a:extLst>
              <a:ext uri="{FF2B5EF4-FFF2-40B4-BE49-F238E27FC236}">
                <a16:creationId xmlns="" xmlns:a16="http://schemas.microsoft.com/office/drawing/2014/main" id="{98FFA3CD-BA29-4D09-9A0B-FCD0B993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09471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0">
            <a:extLst>
              <a:ext uri="{FF2B5EF4-FFF2-40B4-BE49-F238E27FC236}">
                <a16:creationId xmlns="" xmlns:a16="http://schemas.microsoft.com/office/drawing/2014/main" id="{0A53E173-1EB2-4D44-BE84-50948928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199368"/>
            <a:ext cx="630237" cy="628650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pic>
        <p:nvPicPr>
          <p:cNvPr id="17" name="图片 41">
            <a:extLst>
              <a:ext uri="{FF2B5EF4-FFF2-40B4-BE49-F238E27FC236}">
                <a16:creationId xmlns="" xmlns:a16="http://schemas.microsoft.com/office/drawing/2014/main" id="{6FFD85C1-34D7-470E-B296-1AA83CE4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4186918"/>
            <a:ext cx="601663" cy="601663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C710D02F-CE85-4E10-A3AB-6BF6544FC2F9}"/>
              </a:ext>
            </a:extLst>
          </p:cNvPr>
          <p:cNvSpPr txBox="1"/>
          <p:nvPr/>
        </p:nvSpPr>
        <p:spPr>
          <a:xfrm>
            <a:off x="4574493" y="2052028"/>
            <a:ext cx="245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3A13A220-5D78-4D52-9ED6-09F316DF5428}"/>
              </a:ext>
            </a:extLst>
          </p:cNvPr>
          <p:cNvSpPr txBox="1"/>
          <p:nvPr/>
        </p:nvSpPr>
        <p:spPr>
          <a:xfrm>
            <a:off x="7350125" y="2082805"/>
            <a:ext cx="312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05B4C99F-9E69-43F3-A55F-CC3F8C325EFC}"/>
              </a:ext>
            </a:extLst>
          </p:cNvPr>
          <p:cNvSpPr txBox="1"/>
          <p:nvPr/>
        </p:nvSpPr>
        <p:spPr>
          <a:xfrm>
            <a:off x="5904882" y="3237855"/>
            <a:ext cx="245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0693B3AB-2C04-4B8B-9AC2-91D955EF1B40}"/>
              </a:ext>
            </a:extLst>
          </p:cNvPr>
          <p:cNvSpPr txBox="1"/>
          <p:nvPr/>
        </p:nvSpPr>
        <p:spPr>
          <a:xfrm>
            <a:off x="8680514" y="3268632"/>
            <a:ext cx="312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E04FFAEB-31FA-40A2-9425-7B1D266DCD64}"/>
              </a:ext>
            </a:extLst>
          </p:cNvPr>
          <p:cNvSpPr txBox="1"/>
          <p:nvPr/>
        </p:nvSpPr>
        <p:spPr>
          <a:xfrm>
            <a:off x="4530725" y="4394456"/>
            <a:ext cx="245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193CDC44-1B06-4EED-AD77-A8DDA0F9CADE}"/>
              </a:ext>
            </a:extLst>
          </p:cNvPr>
          <p:cNvSpPr txBox="1"/>
          <p:nvPr/>
        </p:nvSpPr>
        <p:spPr>
          <a:xfrm>
            <a:off x="7306357" y="4425233"/>
            <a:ext cx="312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916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29786288-44CD-4744-A959-1276B4FCB253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45916" y="542522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直接连接符 17">
            <a:extLst>
              <a:ext uri="{FF2B5EF4-FFF2-40B4-BE49-F238E27FC236}">
                <a16:creationId xmlns="" xmlns:a16="http://schemas.microsoft.com/office/drawing/2014/main" id="{EC54255E-C601-4634-9C84-86ED04E98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08338"/>
            <a:ext cx="9144000" cy="2716212"/>
          </a:xfrm>
          <a:prstGeom prst="line">
            <a:avLst/>
          </a:prstGeom>
          <a:noFill/>
          <a:ln w="28575">
            <a:solidFill>
              <a:srgbClr val="7F7F7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28">
            <a:extLst>
              <a:ext uri="{FF2B5EF4-FFF2-40B4-BE49-F238E27FC236}">
                <a16:creationId xmlns="" xmlns:a16="http://schemas.microsoft.com/office/drawing/2014/main" id="{5D84E167-2BC7-49A3-9F78-8CE3888D2A95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4665663"/>
            <a:ext cx="496887" cy="847725"/>
            <a:chOff x="0" y="0"/>
            <a:chExt cx="639185" cy="1091184"/>
          </a:xfrm>
        </p:grpSpPr>
        <p:grpSp>
          <p:nvGrpSpPr>
            <p:cNvPr id="7" name="组合 23">
              <a:extLst>
                <a:ext uri="{FF2B5EF4-FFF2-40B4-BE49-F238E27FC236}">
                  <a16:creationId xmlns="" xmlns:a16="http://schemas.microsoft.com/office/drawing/2014/main" id="{8F6D191B-7E7D-48F5-8324-DB4040CBC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39185" cy="1091184"/>
              <a:chOff x="0" y="0"/>
              <a:chExt cx="868598" cy="1482827"/>
            </a:xfrm>
          </p:grpSpPr>
          <p:sp>
            <p:nvSpPr>
              <p:cNvPr id="9" name="椭圆 18">
                <a:extLst>
                  <a:ext uri="{FF2B5EF4-FFF2-40B4-BE49-F238E27FC236}">
                    <a16:creationId xmlns="" xmlns:a16="http://schemas.microsoft.com/office/drawing/2014/main" id="{980E959E-4FF9-44F1-BDAD-7E42B40CA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598" cy="896071"/>
              </a:xfrm>
              <a:prstGeom prst="ellipse">
                <a:avLst/>
              </a:pr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矩形 21">
                <a:extLst>
                  <a:ext uri="{FF2B5EF4-FFF2-40B4-BE49-F238E27FC236}">
                    <a16:creationId xmlns="" xmlns:a16="http://schemas.microsoft.com/office/drawing/2014/main" id="{B20EB58F-9923-4161-9964-7CE68C73F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99" y="736068"/>
                <a:ext cx="662400" cy="746759"/>
              </a:xfrm>
              <a:custGeom>
                <a:avLst/>
                <a:gdLst>
                  <a:gd name="T0" fmla="*/ 0 w 1353823"/>
                  <a:gd name="T1" fmla="*/ 0 h 1134893"/>
                  <a:gd name="T2" fmla="*/ 662400 w 1353823"/>
                  <a:gd name="T3" fmla="*/ 0 h 1134893"/>
                  <a:gd name="T4" fmla="*/ 359087 w 1353823"/>
                  <a:gd name="T5" fmla="*/ 746759 h 1134893"/>
                  <a:gd name="T6" fmla="*/ 355400 w 1353823"/>
                  <a:gd name="T7" fmla="*/ 746759 h 1134893"/>
                  <a:gd name="T8" fmla="*/ 0 w 1353823"/>
                  <a:gd name="T9" fmla="*/ 0 h 1134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3823"/>
                  <a:gd name="T16" fmla="*/ 0 h 1134893"/>
                  <a:gd name="T17" fmla="*/ 1353823 w 1353823"/>
                  <a:gd name="T18" fmla="*/ 1134893 h 1134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3823" h="1134893">
                    <a:moveTo>
                      <a:pt x="0" y="0"/>
                    </a:moveTo>
                    <a:lnTo>
                      <a:pt x="1353823" y="0"/>
                    </a:lnTo>
                    <a:cubicBezTo>
                      <a:pt x="976904" y="249658"/>
                      <a:pt x="733908" y="665396"/>
                      <a:pt x="733908" y="1134893"/>
                    </a:cubicBezTo>
                    <a:lnTo>
                      <a:pt x="726371" y="1134893"/>
                    </a:lnTo>
                    <a:cubicBezTo>
                      <a:pt x="706445" y="648677"/>
                      <a:pt x="420400" y="22769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</p:grpSp>
        <p:sp>
          <p:nvSpPr>
            <p:cNvPr id="8" name="椭圆 27">
              <a:extLst>
                <a:ext uri="{FF2B5EF4-FFF2-40B4-BE49-F238E27FC236}">
                  <a16:creationId xmlns="" xmlns:a16="http://schemas.microsoft.com/office/drawing/2014/main" id="{1AA5DA25-8F7B-47AF-ABAC-0FB81C475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6" y="20575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34">
            <a:extLst>
              <a:ext uri="{FF2B5EF4-FFF2-40B4-BE49-F238E27FC236}">
                <a16:creationId xmlns="" xmlns:a16="http://schemas.microsoft.com/office/drawing/2014/main" id="{A78E6ED3-F082-4248-93B8-EAC8000B5246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3719513"/>
            <a:ext cx="495300" cy="847725"/>
            <a:chOff x="0" y="0"/>
            <a:chExt cx="639185" cy="1091184"/>
          </a:xfrm>
        </p:grpSpPr>
        <p:grpSp>
          <p:nvGrpSpPr>
            <p:cNvPr id="12" name="组合 35">
              <a:extLst>
                <a:ext uri="{FF2B5EF4-FFF2-40B4-BE49-F238E27FC236}">
                  <a16:creationId xmlns="" xmlns:a16="http://schemas.microsoft.com/office/drawing/2014/main" id="{183A4E37-D85C-498B-BDE2-A6C80CFC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39185" cy="1091184"/>
              <a:chOff x="0" y="0"/>
              <a:chExt cx="868598" cy="1482827"/>
            </a:xfrm>
          </p:grpSpPr>
          <p:sp>
            <p:nvSpPr>
              <p:cNvPr id="14" name="椭圆 37">
                <a:extLst>
                  <a:ext uri="{FF2B5EF4-FFF2-40B4-BE49-F238E27FC236}">
                    <a16:creationId xmlns="" xmlns:a16="http://schemas.microsoft.com/office/drawing/2014/main" id="{4A63BBF9-A0D8-4148-9117-CCAD1C7D7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598" cy="896071"/>
              </a:xfrm>
              <a:prstGeom prst="ellipse">
                <a:avLst/>
              </a:pr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矩形 21">
                <a:extLst>
                  <a:ext uri="{FF2B5EF4-FFF2-40B4-BE49-F238E27FC236}">
                    <a16:creationId xmlns="" xmlns:a16="http://schemas.microsoft.com/office/drawing/2014/main" id="{D3AFCE61-AE1F-4560-B47B-E35804769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99" y="736068"/>
                <a:ext cx="662400" cy="746759"/>
              </a:xfrm>
              <a:custGeom>
                <a:avLst/>
                <a:gdLst>
                  <a:gd name="T0" fmla="*/ 0 w 1353823"/>
                  <a:gd name="T1" fmla="*/ 0 h 1134893"/>
                  <a:gd name="T2" fmla="*/ 662400 w 1353823"/>
                  <a:gd name="T3" fmla="*/ 0 h 1134893"/>
                  <a:gd name="T4" fmla="*/ 359087 w 1353823"/>
                  <a:gd name="T5" fmla="*/ 746759 h 1134893"/>
                  <a:gd name="T6" fmla="*/ 355400 w 1353823"/>
                  <a:gd name="T7" fmla="*/ 746759 h 1134893"/>
                  <a:gd name="T8" fmla="*/ 0 w 1353823"/>
                  <a:gd name="T9" fmla="*/ 0 h 1134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3823"/>
                  <a:gd name="T16" fmla="*/ 0 h 1134893"/>
                  <a:gd name="T17" fmla="*/ 1353823 w 1353823"/>
                  <a:gd name="T18" fmla="*/ 1134893 h 1134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3823" h="1134893">
                    <a:moveTo>
                      <a:pt x="0" y="0"/>
                    </a:moveTo>
                    <a:lnTo>
                      <a:pt x="1353823" y="0"/>
                    </a:lnTo>
                    <a:cubicBezTo>
                      <a:pt x="976904" y="249658"/>
                      <a:pt x="733908" y="665396"/>
                      <a:pt x="733908" y="1134893"/>
                    </a:cubicBezTo>
                    <a:lnTo>
                      <a:pt x="726371" y="1134893"/>
                    </a:lnTo>
                    <a:cubicBezTo>
                      <a:pt x="706445" y="648677"/>
                      <a:pt x="420400" y="22769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</p:grpSp>
        <p:sp>
          <p:nvSpPr>
            <p:cNvPr id="13" name="椭圆 36">
              <a:extLst>
                <a:ext uri="{FF2B5EF4-FFF2-40B4-BE49-F238E27FC236}">
                  <a16:creationId xmlns="" xmlns:a16="http://schemas.microsoft.com/office/drawing/2014/main" id="{3CDEFEDE-78A1-467D-8798-7A868C7DE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6" y="20575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39">
            <a:extLst>
              <a:ext uri="{FF2B5EF4-FFF2-40B4-BE49-F238E27FC236}">
                <a16:creationId xmlns="" xmlns:a16="http://schemas.microsoft.com/office/drawing/2014/main" id="{B3E7EC35-06E2-4CAC-9CB7-8D64BB33DB92}"/>
              </a:ext>
            </a:extLst>
          </p:cNvPr>
          <p:cNvGrpSpPr>
            <a:grpSpLocks/>
          </p:cNvGrpSpPr>
          <p:nvPr/>
        </p:nvGrpSpPr>
        <p:grpSpPr bwMode="auto">
          <a:xfrm>
            <a:off x="9501188" y="2744788"/>
            <a:ext cx="496887" cy="847725"/>
            <a:chOff x="0" y="0"/>
            <a:chExt cx="639185" cy="1091184"/>
          </a:xfrm>
        </p:grpSpPr>
        <p:grpSp>
          <p:nvGrpSpPr>
            <p:cNvPr id="17" name="组合 40">
              <a:extLst>
                <a:ext uri="{FF2B5EF4-FFF2-40B4-BE49-F238E27FC236}">
                  <a16:creationId xmlns="" xmlns:a16="http://schemas.microsoft.com/office/drawing/2014/main" id="{7B87C973-F58B-44B2-990A-CCB021172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39185" cy="1091184"/>
              <a:chOff x="0" y="0"/>
              <a:chExt cx="868598" cy="1482827"/>
            </a:xfrm>
          </p:grpSpPr>
          <p:sp>
            <p:nvSpPr>
              <p:cNvPr id="19" name="椭圆 42">
                <a:extLst>
                  <a:ext uri="{FF2B5EF4-FFF2-40B4-BE49-F238E27FC236}">
                    <a16:creationId xmlns="" xmlns:a16="http://schemas.microsoft.com/office/drawing/2014/main" id="{2842A202-A4C0-4DAD-8349-253C8816F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598" cy="896071"/>
              </a:xfrm>
              <a:prstGeom prst="ellipse">
                <a:avLst/>
              </a:pr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矩形 21">
                <a:extLst>
                  <a:ext uri="{FF2B5EF4-FFF2-40B4-BE49-F238E27FC236}">
                    <a16:creationId xmlns="" xmlns:a16="http://schemas.microsoft.com/office/drawing/2014/main" id="{F233FE17-FB1D-4666-AABD-99541E861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99" y="736068"/>
                <a:ext cx="662400" cy="746759"/>
              </a:xfrm>
              <a:custGeom>
                <a:avLst/>
                <a:gdLst>
                  <a:gd name="T0" fmla="*/ 0 w 1353823"/>
                  <a:gd name="T1" fmla="*/ 0 h 1134893"/>
                  <a:gd name="T2" fmla="*/ 662400 w 1353823"/>
                  <a:gd name="T3" fmla="*/ 0 h 1134893"/>
                  <a:gd name="T4" fmla="*/ 359087 w 1353823"/>
                  <a:gd name="T5" fmla="*/ 746759 h 1134893"/>
                  <a:gd name="T6" fmla="*/ 355400 w 1353823"/>
                  <a:gd name="T7" fmla="*/ 746759 h 1134893"/>
                  <a:gd name="T8" fmla="*/ 0 w 1353823"/>
                  <a:gd name="T9" fmla="*/ 0 h 1134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3823"/>
                  <a:gd name="T16" fmla="*/ 0 h 1134893"/>
                  <a:gd name="T17" fmla="*/ 1353823 w 1353823"/>
                  <a:gd name="T18" fmla="*/ 1134893 h 1134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3823" h="1134893">
                    <a:moveTo>
                      <a:pt x="0" y="0"/>
                    </a:moveTo>
                    <a:lnTo>
                      <a:pt x="1353823" y="0"/>
                    </a:lnTo>
                    <a:cubicBezTo>
                      <a:pt x="976904" y="249658"/>
                      <a:pt x="733908" y="665396"/>
                      <a:pt x="733908" y="1134893"/>
                    </a:cubicBezTo>
                    <a:lnTo>
                      <a:pt x="726371" y="1134893"/>
                    </a:lnTo>
                    <a:cubicBezTo>
                      <a:pt x="706445" y="648677"/>
                      <a:pt x="420400" y="22769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/>
              </a:p>
            </p:txBody>
          </p:sp>
        </p:grpSp>
        <p:sp>
          <p:nvSpPr>
            <p:cNvPr id="18" name="椭圆 41">
              <a:extLst>
                <a:ext uri="{FF2B5EF4-FFF2-40B4-BE49-F238E27FC236}">
                  <a16:creationId xmlns="" xmlns:a16="http://schemas.microsoft.com/office/drawing/2014/main" id="{DDEE230C-1779-456C-973F-07776AD0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6" y="20575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4805F36E-99DA-48D9-B3E9-4747C041F048}"/>
              </a:ext>
            </a:extLst>
          </p:cNvPr>
          <p:cNvSpPr txBox="1"/>
          <p:nvPr/>
        </p:nvSpPr>
        <p:spPr>
          <a:xfrm>
            <a:off x="2212774" y="3034424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7D655601-09E9-40C9-B6DC-E528237ED9B3}"/>
              </a:ext>
            </a:extLst>
          </p:cNvPr>
          <p:cNvSpPr txBox="1"/>
          <p:nvPr/>
        </p:nvSpPr>
        <p:spPr>
          <a:xfrm>
            <a:off x="1973999" y="3363606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43A41FA7-3326-443B-B00D-9DF4C0822A97}"/>
              </a:ext>
            </a:extLst>
          </p:cNvPr>
          <p:cNvSpPr txBox="1"/>
          <p:nvPr/>
        </p:nvSpPr>
        <p:spPr>
          <a:xfrm>
            <a:off x="1973999" y="3650105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4093A20A-3710-47DA-95D1-2278A33C3A94}"/>
              </a:ext>
            </a:extLst>
          </p:cNvPr>
          <p:cNvSpPr txBox="1"/>
          <p:nvPr/>
        </p:nvSpPr>
        <p:spPr>
          <a:xfrm>
            <a:off x="5343760" y="2299944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6F417EE-7917-4C8A-A981-812A5193BD7B}"/>
              </a:ext>
            </a:extLst>
          </p:cNvPr>
          <p:cNvSpPr txBox="1"/>
          <p:nvPr/>
        </p:nvSpPr>
        <p:spPr>
          <a:xfrm>
            <a:off x="5104985" y="2629126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092C8606-50D2-4732-B521-6D9DCDF9B5C9}"/>
              </a:ext>
            </a:extLst>
          </p:cNvPr>
          <p:cNvSpPr txBox="1"/>
          <p:nvPr/>
        </p:nvSpPr>
        <p:spPr>
          <a:xfrm>
            <a:off x="5104985" y="2915625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A0F82BCB-BB3C-4CAB-A46D-6A4431D0CD34}"/>
              </a:ext>
            </a:extLst>
          </p:cNvPr>
          <p:cNvSpPr txBox="1"/>
          <p:nvPr/>
        </p:nvSpPr>
        <p:spPr>
          <a:xfrm>
            <a:off x="8909370" y="4192929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D7120C0-8154-4665-AD62-0D49627703EE}"/>
              </a:ext>
            </a:extLst>
          </p:cNvPr>
          <p:cNvSpPr txBox="1"/>
          <p:nvPr/>
        </p:nvSpPr>
        <p:spPr>
          <a:xfrm>
            <a:off x="8670595" y="4522111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5503AFD8-2119-4976-8470-EEB9E0788C8D}"/>
              </a:ext>
            </a:extLst>
          </p:cNvPr>
          <p:cNvSpPr txBox="1"/>
          <p:nvPr/>
        </p:nvSpPr>
        <p:spPr>
          <a:xfrm>
            <a:off x="8670595" y="4808610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03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8CDDED5-EBAE-4575-ABB9-EFF2B357A654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14803" y="325604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185EDE-83DD-410D-A4C4-B7C252665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49" y="2007644"/>
            <a:ext cx="4453812" cy="3419762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0D3552B-688F-499D-AE62-8971E5B2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32" y="2112729"/>
            <a:ext cx="4125846" cy="238563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74323B4-0C47-43E7-BDA0-BBB0C265B735}"/>
              </a:ext>
            </a:extLst>
          </p:cNvPr>
          <p:cNvSpPr txBox="1"/>
          <p:nvPr/>
        </p:nvSpPr>
        <p:spPr>
          <a:xfrm>
            <a:off x="7639457" y="134855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472F237-89DE-4296-85EE-76CA17B437C4}"/>
              </a:ext>
            </a:extLst>
          </p:cNvPr>
          <p:cNvSpPr txBox="1"/>
          <p:nvPr/>
        </p:nvSpPr>
        <p:spPr>
          <a:xfrm>
            <a:off x="8274010" y="207107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EFF43F75-CC96-468E-A9CC-995DEC999A95}"/>
              </a:ext>
            </a:extLst>
          </p:cNvPr>
          <p:cNvSpPr/>
          <p:nvPr/>
        </p:nvSpPr>
        <p:spPr>
          <a:xfrm>
            <a:off x="7678459" y="2071069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3608BF4-035D-49AB-AD9B-ADD3AB4DA6B3}"/>
              </a:ext>
            </a:extLst>
          </p:cNvPr>
          <p:cNvSpPr txBox="1"/>
          <p:nvPr/>
        </p:nvSpPr>
        <p:spPr>
          <a:xfrm>
            <a:off x="8274010" y="288733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B4E01A7F-52B8-4F34-9ED4-DF955991B119}"/>
              </a:ext>
            </a:extLst>
          </p:cNvPr>
          <p:cNvSpPr/>
          <p:nvPr/>
        </p:nvSpPr>
        <p:spPr>
          <a:xfrm>
            <a:off x="7678459" y="2887335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7DD3C2A-7F3E-4F2A-9D62-682011089FC9}"/>
              </a:ext>
            </a:extLst>
          </p:cNvPr>
          <p:cNvSpPr txBox="1"/>
          <p:nvPr/>
        </p:nvSpPr>
        <p:spPr>
          <a:xfrm>
            <a:off x="8274010" y="370360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045786C7-C3A6-4103-BCE4-15E3E05E0F83}"/>
              </a:ext>
            </a:extLst>
          </p:cNvPr>
          <p:cNvSpPr/>
          <p:nvPr/>
        </p:nvSpPr>
        <p:spPr>
          <a:xfrm>
            <a:off x="7678459" y="3703601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43ABA5E-4759-443C-A6E6-3CFED1A6B502}"/>
              </a:ext>
            </a:extLst>
          </p:cNvPr>
          <p:cNvSpPr txBox="1"/>
          <p:nvPr/>
        </p:nvSpPr>
        <p:spPr>
          <a:xfrm>
            <a:off x="8274010" y="454633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1F468718-5378-4AE8-827C-506B2D06D629}"/>
              </a:ext>
            </a:extLst>
          </p:cNvPr>
          <p:cNvSpPr/>
          <p:nvPr/>
        </p:nvSpPr>
        <p:spPr>
          <a:xfrm>
            <a:off x="7678459" y="4546337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33A90B73-4705-459C-8538-E644E7917E81}"/>
              </a:ext>
            </a:extLst>
          </p:cNvPr>
          <p:cNvCxnSpPr/>
          <p:nvPr/>
        </p:nvCxnSpPr>
        <p:spPr>
          <a:xfrm>
            <a:off x="6894930" y="2071069"/>
            <a:ext cx="0" cy="2468954"/>
          </a:xfrm>
          <a:prstGeom prst="line">
            <a:avLst/>
          </a:prstGeom>
          <a:ln>
            <a:solidFill>
              <a:srgbClr val="D95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24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BE1BC92-C791-4E0F-8935-8E6F64D82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1" t="1445" r="1960" b="62201"/>
          <a:stretch/>
        </p:blipFill>
        <p:spPr>
          <a:xfrm>
            <a:off x="3711165" y="1554356"/>
            <a:ext cx="6108084" cy="31864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3692B91-00F0-4012-B939-CA3A717514D5}"/>
              </a:ext>
            </a:extLst>
          </p:cNvPr>
          <p:cNvSpPr txBox="1"/>
          <p:nvPr/>
        </p:nvSpPr>
        <p:spPr>
          <a:xfrm>
            <a:off x="4916557" y="2726928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</a:rPr>
              <a:t>PART TWO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2CD5C4D-2F7C-47DB-8C18-6A5BA2E57366}"/>
              </a:ext>
            </a:extLst>
          </p:cNvPr>
          <p:cNvSpPr txBox="1"/>
          <p:nvPr/>
        </p:nvSpPr>
        <p:spPr>
          <a:xfrm>
            <a:off x="5607774" y="342900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40110116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29A2CA9-869E-470B-B3FA-AE16A1BA9FB2}"/>
              </a:ext>
            </a:extLst>
          </p:cNvPr>
          <p:cNvSpPr/>
          <p:nvPr/>
        </p:nvSpPr>
        <p:spPr>
          <a:xfrm>
            <a:off x="318052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26E818F-7CB2-48F4-984F-D4640EF337DB}"/>
              </a:ext>
            </a:extLst>
          </p:cNvPr>
          <p:cNvSpPr/>
          <p:nvPr/>
        </p:nvSpPr>
        <p:spPr>
          <a:xfrm>
            <a:off x="799311" y="725714"/>
            <a:ext cx="10593378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50CD326-284E-43AA-8827-F60913C08D7F}"/>
              </a:ext>
            </a:extLst>
          </p:cNvPr>
          <p:cNvSpPr txBox="1"/>
          <p:nvPr/>
        </p:nvSpPr>
        <p:spPr>
          <a:xfrm>
            <a:off x="4540692" y="352014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5">
            <a:extLst>
              <a:ext uri="{FF2B5EF4-FFF2-40B4-BE49-F238E27FC236}">
                <a16:creationId xmlns="" xmlns:a16="http://schemas.microsoft.com/office/drawing/2014/main" id="{672729CD-8759-4E51-9A0B-4B69351802A7}"/>
              </a:ext>
            </a:extLst>
          </p:cNvPr>
          <p:cNvSpPr/>
          <p:nvPr/>
        </p:nvSpPr>
        <p:spPr>
          <a:xfrm>
            <a:off x="1192789" y="2150696"/>
            <a:ext cx="9806421" cy="2583017"/>
          </a:xfrm>
          <a:custGeom>
            <a:avLst/>
            <a:gdLst>
              <a:gd name="connsiteX0" fmla="*/ 810466 w 9806421"/>
              <a:gd name="connsiteY0" fmla="*/ 642832 h 5357687"/>
              <a:gd name="connsiteX1" fmla="*/ 17986 w 9806421"/>
              <a:gd name="connsiteY1" fmla="*/ 2253918 h 5357687"/>
              <a:gd name="connsiteX2" fmla="*/ 1498443 w 9806421"/>
              <a:gd name="connsiteY2" fmla="*/ 3865003 h 5357687"/>
              <a:gd name="connsiteX3" fmla="*/ 2987609 w 9806421"/>
              <a:gd name="connsiteY3" fmla="*/ 3786626 h 5357687"/>
              <a:gd name="connsiteX4" fmla="*/ 4267769 w 9806421"/>
              <a:gd name="connsiteY4" fmla="*/ 4753278 h 5357687"/>
              <a:gd name="connsiteX5" fmla="*/ 4555152 w 9806421"/>
              <a:gd name="connsiteY5" fmla="*/ 4988409 h 5357687"/>
              <a:gd name="connsiteX6" fmla="*/ 4859952 w 9806421"/>
              <a:gd name="connsiteY6" fmla="*/ 5136455 h 5357687"/>
              <a:gd name="connsiteX7" fmla="*/ 5469552 w 9806421"/>
              <a:gd name="connsiteY7" fmla="*/ 5345461 h 5357687"/>
              <a:gd name="connsiteX8" fmla="*/ 6392661 w 9806421"/>
              <a:gd name="connsiteY8" fmla="*/ 4744569 h 5357687"/>
              <a:gd name="connsiteX9" fmla="*/ 7237392 w 9806421"/>
              <a:gd name="connsiteY9" fmla="*/ 2323586 h 5357687"/>
              <a:gd name="connsiteX10" fmla="*/ 7594443 w 9806421"/>
              <a:gd name="connsiteY10" fmla="*/ 1931701 h 5357687"/>
              <a:gd name="connsiteX11" fmla="*/ 7751198 w 9806421"/>
              <a:gd name="connsiteY11" fmla="*/ 1235015 h 5357687"/>
              <a:gd name="connsiteX12" fmla="*/ 8317255 w 9806421"/>
              <a:gd name="connsiteY12" fmla="*/ 285781 h 5357687"/>
              <a:gd name="connsiteX13" fmla="*/ 9022649 w 9806421"/>
              <a:gd name="connsiteY13" fmla="*/ 24523 h 5357687"/>
              <a:gd name="connsiteX14" fmla="*/ 9806421 w 9806421"/>
              <a:gd name="connsiteY14" fmla="*/ 790878 h 535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06421" h="5357687">
                <a:moveTo>
                  <a:pt x="810466" y="642832"/>
                </a:moveTo>
                <a:cubicBezTo>
                  <a:pt x="356894" y="1179861"/>
                  <a:pt x="-96677" y="1716890"/>
                  <a:pt x="17986" y="2253918"/>
                </a:cubicBezTo>
                <a:cubicBezTo>
                  <a:pt x="132649" y="2790946"/>
                  <a:pt x="1003506" y="3609552"/>
                  <a:pt x="1498443" y="3865003"/>
                </a:cubicBezTo>
                <a:cubicBezTo>
                  <a:pt x="1993380" y="4120454"/>
                  <a:pt x="2526055" y="3638580"/>
                  <a:pt x="2987609" y="3786626"/>
                </a:cubicBezTo>
                <a:cubicBezTo>
                  <a:pt x="3449163" y="3934672"/>
                  <a:pt x="4006512" y="4552981"/>
                  <a:pt x="4267769" y="4753278"/>
                </a:cubicBezTo>
                <a:cubicBezTo>
                  <a:pt x="4529026" y="4953575"/>
                  <a:pt x="4456455" y="4924546"/>
                  <a:pt x="4555152" y="4988409"/>
                </a:cubicBezTo>
                <a:cubicBezTo>
                  <a:pt x="4653849" y="5052272"/>
                  <a:pt x="4707552" y="5076946"/>
                  <a:pt x="4859952" y="5136455"/>
                </a:cubicBezTo>
                <a:cubicBezTo>
                  <a:pt x="5012352" y="5195964"/>
                  <a:pt x="5214101" y="5410775"/>
                  <a:pt x="5469552" y="5345461"/>
                </a:cubicBezTo>
                <a:cubicBezTo>
                  <a:pt x="5725003" y="5280147"/>
                  <a:pt x="6098021" y="5248215"/>
                  <a:pt x="6392661" y="4744569"/>
                </a:cubicBezTo>
                <a:cubicBezTo>
                  <a:pt x="6687301" y="4240923"/>
                  <a:pt x="7037095" y="2792397"/>
                  <a:pt x="7237392" y="2323586"/>
                </a:cubicBezTo>
                <a:cubicBezTo>
                  <a:pt x="7437689" y="1854775"/>
                  <a:pt x="7508809" y="2113129"/>
                  <a:pt x="7594443" y="1931701"/>
                </a:cubicBezTo>
                <a:cubicBezTo>
                  <a:pt x="7680077" y="1750273"/>
                  <a:pt x="7630729" y="1509335"/>
                  <a:pt x="7751198" y="1235015"/>
                </a:cubicBezTo>
                <a:cubicBezTo>
                  <a:pt x="7871667" y="960695"/>
                  <a:pt x="8105347" y="487530"/>
                  <a:pt x="8317255" y="285781"/>
                </a:cubicBezTo>
                <a:cubicBezTo>
                  <a:pt x="8529163" y="84032"/>
                  <a:pt x="8774455" y="-59660"/>
                  <a:pt x="9022649" y="24523"/>
                </a:cubicBezTo>
                <a:cubicBezTo>
                  <a:pt x="9270843" y="108706"/>
                  <a:pt x="9538632" y="449792"/>
                  <a:pt x="9806421" y="790878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3CD225AA-DD76-46C4-9FBF-AD15316F9B65}"/>
              </a:ext>
            </a:extLst>
          </p:cNvPr>
          <p:cNvSpPr/>
          <p:nvPr/>
        </p:nvSpPr>
        <p:spPr>
          <a:xfrm>
            <a:off x="1192791" y="1949026"/>
            <a:ext cx="1676399" cy="1676399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32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3D76AB32-4EF5-4FF9-BAA3-77828ABFA66C}"/>
              </a:ext>
            </a:extLst>
          </p:cNvPr>
          <p:cNvSpPr/>
          <p:nvPr/>
        </p:nvSpPr>
        <p:spPr>
          <a:xfrm>
            <a:off x="2920817" y="3827095"/>
            <a:ext cx="1444713" cy="1444713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32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AD64CE4C-1F38-4845-843C-7B04B7A85E00}"/>
              </a:ext>
            </a:extLst>
          </p:cNvPr>
          <p:cNvSpPr/>
          <p:nvPr/>
        </p:nvSpPr>
        <p:spPr>
          <a:xfrm>
            <a:off x="8499265" y="1740630"/>
            <a:ext cx="2191403" cy="2191403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32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371EC91D-3110-40FB-BAEE-EDF963C539CF}"/>
              </a:ext>
            </a:extLst>
          </p:cNvPr>
          <p:cNvSpPr/>
          <p:nvPr/>
        </p:nvSpPr>
        <p:spPr>
          <a:xfrm>
            <a:off x="6243352" y="3988482"/>
            <a:ext cx="1453833" cy="1453833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32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7A78D4C-1B13-4701-A301-488765D975CB}"/>
              </a:ext>
            </a:extLst>
          </p:cNvPr>
          <p:cNvSpPr txBox="1"/>
          <p:nvPr/>
        </p:nvSpPr>
        <p:spPr>
          <a:xfrm>
            <a:off x="3327188" y="2300217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408ADCE-DD3C-4646-BE05-917D4404F5FF}"/>
              </a:ext>
            </a:extLst>
          </p:cNvPr>
          <p:cNvSpPr txBox="1"/>
          <p:nvPr/>
        </p:nvSpPr>
        <p:spPr>
          <a:xfrm>
            <a:off x="3088413" y="2629399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90AEF1A-3517-4D5E-9C7D-64CB3822CB29}"/>
              </a:ext>
            </a:extLst>
          </p:cNvPr>
          <p:cNvSpPr txBox="1"/>
          <p:nvPr/>
        </p:nvSpPr>
        <p:spPr>
          <a:xfrm>
            <a:off x="3088413" y="2915898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03AA0DD-F327-4642-9C56-50E311C8F356}"/>
              </a:ext>
            </a:extLst>
          </p:cNvPr>
          <p:cNvSpPr txBox="1"/>
          <p:nvPr/>
        </p:nvSpPr>
        <p:spPr>
          <a:xfrm>
            <a:off x="8622227" y="4343432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0F666E6-15A3-4301-9EB3-A4A71BE77E2E}"/>
              </a:ext>
            </a:extLst>
          </p:cNvPr>
          <p:cNvSpPr txBox="1"/>
          <p:nvPr/>
        </p:nvSpPr>
        <p:spPr>
          <a:xfrm>
            <a:off x="8383452" y="4672614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F3E89A7-9248-479E-BCE5-78FCA72062A4}"/>
              </a:ext>
            </a:extLst>
          </p:cNvPr>
          <p:cNvSpPr txBox="1"/>
          <p:nvPr/>
        </p:nvSpPr>
        <p:spPr>
          <a:xfrm>
            <a:off x="8383452" y="4959113"/>
            <a:ext cx="31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64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A220EFA-0D8A-40EB-A058-13101C64447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2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自定义 1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806</Words>
  <Application>Microsoft Office PowerPoint</Application>
  <PresentationFormat>宽屏</PresentationFormat>
  <Paragraphs>238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Gill Sans</vt:lpstr>
      <vt:lpstr>Lato</vt:lpstr>
      <vt:lpstr>ＭＳ Ｐゴシック</vt:lpstr>
      <vt:lpstr>等线</vt:lpstr>
      <vt:lpstr>方正姚体</vt:lpstr>
      <vt:lpstr>方正正中黑简体</vt:lpstr>
      <vt:lpstr>柳公权柳体</vt:lpstr>
      <vt:lpstr>宋体</vt:lpstr>
      <vt:lpstr>微软雅黑</vt:lpstr>
      <vt:lpstr>Arial</vt:lpstr>
      <vt:lpstr>Broadway</vt:lpstr>
      <vt:lpstr>Calibri</vt:lpstr>
      <vt:lpstr>Century Gothic</vt:lpstr>
      <vt:lpstr>Segoe UI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</dc:title>
  <dc:creator>WIN7</dc:creator>
  <cp:lastModifiedBy>user</cp:lastModifiedBy>
  <cp:revision>165</cp:revision>
  <dcterms:created xsi:type="dcterms:W3CDTF">2017-08-18T03:02:00Z</dcterms:created>
  <dcterms:modified xsi:type="dcterms:W3CDTF">2018-05-18T04:09:07Z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